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8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notesMaster" Target="notesMasters/notesMaster1.xml"/>
<Relationship Id="rId10" Type="http://schemas.openxmlformats.org/officeDocument/2006/relationships/slide" Target="slides/slide2.xml"/>
<Relationship Id="rId11" Type="http://schemas.openxmlformats.org/officeDocument/2006/relationships/slide" Target="slides/slide3.xml"/>
<Relationship Id="rId12" Type="http://schemas.openxmlformats.org/officeDocument/2006/relationships/slide" Target="slides/slide4.xml"/>
<Relationship Id="rId13" Type="http://schemas.openxmlformats.org/officeDocument/2006/relationships/slide" Target="slides/slide5.xml"/>
<Relationship Id="rId14" Type="http://schemas.openxmlformats.org/officeDocument/2006/relationships/slide" Target="slides/slide6.xml"/>
<Relationship Id="rId15" Type="http://schemas.openxmlformats.org/officeDocument/2006/relationships/slide" Target="slides/slide7.xml"/>
<Relationship Id="rId16" Type="http://schemas.openxmlformats.org/officeDocument/2006/relationships/slide" Target="slides/slide8.xml"/>
<Relationship Id="rId17" Type="http://schemas.openxmlformats.org/officeDocument/2006/relationships/slide" Target="slides/slide9.xml"/>
<Relationship Id="rId18" Type="http://schemas.openxmlformats.org/officeDocument/2006/relationships/slide" Target="slides/slide10.xml"/>
<Relationship Id="rId19" Type="http://schemas.openxmlformats.org/officeDocument/2006/relationships/slide" Target="slides/slide11.xml"/>
<Relationship Id="rId20" Type="http://schemas.openxmlformats.org/officeDocument/2006/relationships/slide" Target="slides/slide12.xml"/>
<Relationship Id="rId21" Type="http://schemas.openxmlformats.org/officeDocument/2006/relationships/slide" Target="slides/slide13.xml"/>
</Relationships>

</file>

<file path=ppt/notesMasters/_rels/notesMaster1.xml.rels><?xml version="1.0" encoding="UTF-8" standalone="yes"?>

<Relationships 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_rels/notesSlide2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2.xml"/>
</Relationships>

</file>

<file path=ppt/notesSlides/_rels/notesSlide3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3.xml"/>
</Relationships>

</file>

<file path=ppt/notesSlides/_rels/notesSlide4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4.xml"/>
</Relationships>

</file>

<file path=ppt/notesSlides/_rels/notesSlide5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1.xml"/>
</Relationships>

</file>

<file path=ppt/notesSlides/_rels/notesSlide6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2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다음 도표에는 Autism 여부에 따른 변수 및 유의성이 포함되어 있습니다.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다음은 사용하는 데이터셋의 변수에 대한 설명입니다.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다음은 모든 변수간 correlation matrix를 시각화 한 것입니다.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다음은 여러가지 머신러닝 알고리즘을 적용 했을 때 도출되는 ROC curve 입니다.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다음은 머신러닝 결과 도출되는 여러 metric 입니다.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다음은 머신러닝 결과 confusion matrix 입니다.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notesSlide" Target="../notesSlides/notesSlide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notesSlide" Target="../notesSlides/notesSlide5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notesSlide" Target="../notesSlides/notesSlide6.xml"/>
<Relationship Id="rId3" Type="http://schemas.openxmlformats.org/officeDocument/2006/relationships/image" Target="../media/31f641d115aa4b187c02193e994dd2698c5f75b0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notesSlide" Target="../notesSlides/notesSlide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notesSlide" Target="../notesSlides/notesSlide3.xml"/>
<Relationship Id="rId3" Type="http://schemas.openxmlformats.org/officeDocument/2006/relationships/image" Target="../media/7441df6435fe929457e1407dc7e15f6a8953082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notesSlide" Target="../notesSlides/notesSlide4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Levels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 ASD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SMD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101009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3446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Age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8.33 ± 5.30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9.98 ± 4.66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0.330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Sex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Female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49555 (49.1)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799 (23.2)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0.559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51454 (50.9)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2647 (76.8)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Birth Weight (grams)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3307.04 ± 544.08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3270.76 ± 599.67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0.063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Prematurity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89251 (89.3)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2847 (83.6)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0.167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10724 (10.7)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560 (16.4)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Ever Breast-fed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6015 (15.3)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236 (28.6)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0.325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33197 (84.7)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588 (71.4)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Parental Age at Birth (years)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30.38 ± 5.69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29.90 ± 6.07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0.083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Maternal Education Level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Less than high school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2663 ( 2.6)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 91 ( 2.6)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0.201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High school (including vocational, trade, or business school)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13035 (12.9)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554 (16.1)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Some college or Associate Degree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21081 (20.9)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942 (27.3)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College degree or higher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64230 (63.6)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1859 (53.9)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Smoke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87079 (88.3)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2815 (83.1)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0.150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11503 (11.7)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573 (16.9)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Access to Healthcare Services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4325 ( 4.3)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 81 ( 2.4)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0.108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96209 (95.7)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3349 (97.6)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Allergies history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74364 (73.8)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2112 (61.4)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0.267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26437 (26.2)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1329 (38.6)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 Poverty Ratio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0-99%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10259 (10.2)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497 (14.4)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0.236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100-199%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16650 (16.5)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768 (22.3)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200-399%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36685 (36.3)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1196 (34.7)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≥400%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37415 (37.0)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985 (28.6)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 History of Mental Disorders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75107 (89.4)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2114 (74.2)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0.402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8909 (10.6)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735 (25.8)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Prenatal/Perinatal Complications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93478 (92.5)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2978 (86.4)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&lt;0.001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0.201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Yes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7531 ( 7.5)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   468 (13.6)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680782" y="325017"/>
              <a:ext cx="5387302" cy="60910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925659" y="3389319"/>
              <a:ext cx="1601867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925659" y="3765307"/>
              <a:ext cx="1209275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925659" y="5269259"/>
              <a:ext cx="348506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925659" y="757404"/>
              <a:ext cx="4115156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925659" y="6021234"/>
              <a:ext cx="0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925659" y="1509379"/>
              <a:ext cx="3606144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925659" y="1885367"/>
              <a:ext cx="3119121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925659" y="1133392"/>
              <a:ext cx="3774510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925659" y="5645246"/>
              <a:ext cx="294912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925659" y="2637343"/>
              <a:ext cx="2465686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925659" y="4893271"/>
              <a:ext cx="369348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925659" y="2261355"/>
              <a:ext cx="2693991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925659" y="3013331"/>
              <a:ext cx="1760898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925659" y="381416"/>
              <a:ext cx="4897547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925659" y="4517283"/>
              <a:ext cx="419745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925659" y="4141295"/>
              <a:ext cx="882513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80782" y="325017"/>
              <a:ext cx="0" cy="6091004"/>
            </a:xfrm>
            <a:custGeom>
              <a:avLst/>
              <a:pathLst>
                <a:path w="0" h="6091004">
                  <a:moveTo>
                    <a:pt x="0" y="6091004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2487502" y="6119411"/>
              <a:ext cx="1124955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Parental Age at Birth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521518" y="5741960"/>
              <a:ext cx="1090940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Household Smoking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948482" y="5367435"/>
              <a:ext cx="663976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Birth Weight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145017" y="4991447"/>
              <a:ext cx="467441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Allergies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372410" y="4639233"/>
              <a:ext cx="1240048" cy="91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Parental Mental Health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844009" y="4238008"/>
              <a:ext cx="1768449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Prenatal/Perinatal Complications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724881" y="3885794"/>
              <a:ext cx="887577" cy="93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Child Sex : Male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083935" y="3486032"/>
              <a:ext cx="528523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Child Age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830476" y="3111507"/>
              <a:ext cx="1781982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Family Poverty Ratio : 100-199%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959223" y="2757831"/>
              <a:ext cx="1653235" cy="93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Access to Healthcare Services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033838" y="2359531"/>
              <a:ext cx="1578620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Family Poverty Ratio : 0-99%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58195" y="1982080"/>
              <a:ext cx="3354263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Maternal Education Level : Some college or Associate Degree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498244" y="1607556"/>
              <a:ext cx="2114214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Maternal Education Level : High school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93424" y="1230105"/>
              <a:ext cx="2819034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Maternal Education Level : College degree or higher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894350" y="879354"/>
              <a:ext cx="718108" cy="91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Preterm Birth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830476" y="479592"/>
              <a:ext cx="1781982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Family Poverty Ratio : 200-399%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3642824" y="619042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642824" y="58144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642824" y="54384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42824" y="50624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42824" y="46864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42824" y="43104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42824" y="39345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42824" y="355851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42824" y="31825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42824" y="28065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42824" y="24305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42824" y="20545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42824" y="16785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42824" y="13025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42824" y="9265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42824" y="5506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80782" y="6416022"/>
              <a:ext cx="5387302" cy="0"/>
            </a:xfrm>
            <a:custGeom>
              <a:avLst/>
              <a:pathLst>
                <a:path w="5387302" h="0">
                  <a:moveTo>
                    <a:pt x="0" y="0"/>
                  </a:moveTo>
                  <a:lnTo>
                    <a:pt x="538730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925659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150046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374433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598820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823207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3891766" y="6483980"/>
              <a:ext cx="67787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82259" y="6483980"/>
              <a:ext cx="135575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25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306646" y="6483980"/>
              <a:ext cx="135575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531032" y="6483980"/>
              <a:ext cx="135575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75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721526" y="6483980"/>
              <a:ext cx="203362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100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056832" y="6634256"/>
              <a:ext cx="635203" cy="114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Variables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-685475" y="3298358"/>
              <a:ext cx="1600657" cy="144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Variable Importance(%)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680782" y="71709"/>
              <a:ext cx="1260043" cy="137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Neural Network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Accuracy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Kappa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ROC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Spec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Precision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Recall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Logistic Regression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0.643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Random Forest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Support Vector Machine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0.695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0.549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0.979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Gradient Boosting Machines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0.851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0.310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0.870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Neural Network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0.652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106592"/>
              <a:ext cx="9144000" cy="6644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915" y="182507"/>
              <a:ext cx="2997389" cy="32464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073305" y="182507"/>
              <a:ext cx="2997389" cy="32464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070694" y="182507"/>
              <a:ext cx="2997389" cy="32464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75915" y="3429000"/>
              <a:ext cx="2997389" cy="32464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073305" y="3429000"/>
              <a:ext cx="2997389" cy="32464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555850" y="911545"/>
              <a:ext cx="2441539" cy="24415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776620" y="2132315"/>
              <a:ext cx="1109790" cy="1109790"/>
            </a:xfrm>
            <a:prstGeom prst="rect">
              <a:avLst/>
            </a:prstGeom>
            <a:solidFill>
              <a:srgbClr val="3A88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1776620" y="1022524"/>
              <a:ext cx="1109790" cy="1109790"/>
            </a:xfrm>
            <a:prstGeom prst="rect">
              <a:avLst/>
            </a:prstGeom>
            <a:solidFill>
              <a:srgbClr val="8CC0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666829" y="2132315"/>
              <a:ext cx="1109790" cy="1109790"/>
            </a:xfrm>
            <a:prstGeom prst="rect">
              <a:avLst/>
            </a:prstGeom>
            <a:solidFill>
              <a:srgbClr val="EFF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666829" y="1022524"/>
              <a:ext cx="1109790" cy="1109790"/>
            </a:xfrm>
            <a:prstGeom prst="rect">
              <a:avLst/>
            </a:prstGeom>
            <a:solidFill>
              <a:srgbClr val="ECF1FE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5" name="pic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623" y="2129318"/>
              <a:ext cx="1115783" cy="1115783"/>
            </a:xfrm>
            <a:prstGeom prst="rect">
              <a:avLst/>
            </a:prstGeom>
          </p:spPr>
        </p:pic>
        <p:pic>
          <p:nvPicPr>
            <p:cNvPr id="16" name="pic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623" y="1019528"/>
              <a:ext cx="1115783" cy="1115783"/>
            </a:xfrm>
            <a:prstGeom prst="rect">
              <a:avLst/>
            </a:prstGeom>
          </p:spPr>
        </p:pic>
        <p:pic>
          <p:nvPicPr>
            <p:cNvPr id="17" name="pic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833" y="2129318"/>
              <a:ext cx="1115783" cy="1115783"/>
            </a:xfrm>
            <a:prstGeom prst="rect">
              <a:avLst/>
            </a:prstGeom>
          </p:spPr>
        </p:pic>
        <p:pic>
          <p:nvPicPr>
            <p:cNvPr id="18" name="pic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833" y="1019528"/>
              <a:ext cx="1115783" cy="1115783"/>
            </a:xfrm>
            <a:prstGeom prst="rect">
              <a:avLst/>
            </a:prstGeom>
          </p:spPr>
        </p:pic>
        <p:sp>
          <p:nvSpPr>
            <p:cNvPr id="19" name="tx19"/>
            <p:cNvSpPr/>
            <p:nvPr/>
          </p:nvSpPr>
          <p:spPr>
            <a:xfrm>
              <a:off x="2190878" y="2827593"/>
              <a:ext cx="281274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15266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219005" y="1717803"/>
              <a:ext cx="225019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8544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1137342" y="2827593"/>
              <a:ext cx="168764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257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137342" y="1717803"/>
              <a:ext cx="168764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553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176057" y="2630108"/>
              <a:ext cx="310916" cy="11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62%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111263" y="1520317"/>
              <a:ext cx="440503" cy="11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34.7%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109462" y="2630574"/>
              <a:ext cx="224524" cy="113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044668" y="1520783"/>
              <a:ext cx="354112" cy="113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2.2%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555850" y="911545"/>
              <a:ext cx="0" cy="2441539"/>
            </a:xfrm>
            <a:custGeom>
              <a:avLst/>
              <a:pathLst>
                <a:path w="0" h="2441539">
                  <a:moveTo>
                    <a:pt x="0" y="2441539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8"/>
            <p:cNvSpPr/>
            <p:nvPr/>
          </p:nvSpPr>
          <p:spPr>
            <a:xfrm rot="-5400000">
              <a:off x="385784" y="2642770"/>
              <a:ext cx="88026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389137" y="1532980"/>
              <a:ext cx="81320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Y</a:t>
              </a:r>
            </a:p>
          </p:txBody>
        </p:sp>
        <p:sp>
          <p:nvSpPr>
            <p:cNvPr id="30" name="pl30"/>
            <p:cNvSpPr/>
            <p:nvPr/>
          </p:nvSpPr>
          <p:spPr>
            <a:xfrm>
              <a:off x="517893" y="26872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17893" y="15774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 rot="-5400000">
              <a:off x="-133157" y="2075012"/>
              <a:ext cx="677570" cy="114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Prediction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555850" y="911545"/>
              <a:ext cx="2441539" cy="0"/>
            </a:xfrm>
            <a:custGeom>
              <a:avLst/>
              <a:pathLst>
                <a:path w="2441539" h="0">
                  <a:moveTo>
                    <a:pt x="0" y="0"/>
                  </a:moveTo>
                  <a:lnTo>
                    <a:pt x="244153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221725" y="873588"/>
              <a:ext cx="0" cy="37957"/>
            </a:xfrm>
            <a:custGeom>
              <a:avLst/>
              <a:pathLst>
                <a:path w="0" h="37957">
                  <a:moveTo>
                    <a:pt x="0" y="0"/>
                  </a:moveTo>
                  <a:lnTo>
                    <a:pt x="0" y="37957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331515" y="873588"/>
              <a:ext cx="0" cy="37957"/>
            </a:xfrm>
            <a:custGeom>
              <a:avLst/>
              <a:pathLst>
                <a:path w="0" h="37957">
                  <a:moveTo>
                    <a:pt x="0" y="0"/>
                  </a:moveTo>
                  <a:lnTo>
                    <a:pt x="0" y="37957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1181064" y="754342"/>
              <a:ext cx="81320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Y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287502" y="754342"/>
              <a:ext cx="88026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556402" y="507525"/>
              <a:ext cx="440436" cy="144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Target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55850" y="218555"/>
              <a:ext cx="1595627" cy="173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Logistic Regression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3553240" y="911545"/>
              <a:ext cx="2441539" cy="24415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774010" y="2132315"/>
              <a:ext cx="1109790" cy="1109790"/>
            </a:xfrm>
            <a:prstGeom prst="rect">
              <a:avLst/>
            </a:prstGeom>
            <a:solidFill>
              <a:srgbClr val="3A88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774010" y="1022524"/>
              <a:ext cx="1109790" cy="1109790"/>
            </a:xfrm>
            <a:prstGeom prst="rect">
              <a:avLst/>
            </a:prstGeom>
            <a:solidFill>
              <a:srgbClr val="ECF1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664219" y="2132315"/>
              <a:ext cx="1109790" cy="1109790"/>
            </a:xfrm>
            <a:prstGeom prst="rect">
              <a:avLst/>
            </a:prstGeom>
            <a:solidFill>
              <a:srgbClr val="EAF0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664219" y="1022524"/>
              <a:ext cx="1109790" cy="1109790"/>
            </a:xfrm>
            <a:prstGeom prst="rect">
              <a:avLst/>
            </a:prstGeom>
            <a:solidFill>
              <a:srgbClr val="EFF3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45" name="pic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1013" y="2129318"/>
              <a:ext cx="1115783" cy="1115783"/>
            </a:xfrm>
            <a:prstGeom prst="rect">
              <a:avLst/>
            </a:prstGeom>
          </p:spPr>
        </p:pic>
        <p:pic>
          <p:nvPicPr>
            <p:cNvPr id="46" name="pic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1013" y="1019528"/>
              <a:ext cx="1115783" cy="1115783"/>
            </a:xfrm>
            <a:prstGeom prst="rect">
              <a:avLst/>
            </a:prstGeom>
          </p:spPr>
        </p:pic>
        <p:pic>
          <p:nvPicPr>
            <p:cNvPr id="47" name="pic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1223" y="2129318"/>
              <a:ext cx="1115783" cy="1115783"/>
            </a:xfrm>
            <a:prstGeom prst="rect">
              <a:avLst/>
            </a:prstGeom>
          </p:spPr>
        </p:pic>
        <p:pic>
          <p:nvPicPr>
            <p:cNvPr id="48" name="pic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1223" y="1019528"/>
              <a:ext cx="1115783" cy="1115783"/>
            </a:xfrm>
            <a:prstGeom prst="rect">
              <a:avLst/>
            </a:prstGeom>
          </p:spPr>
        </p:pic>
        <p:sp>
          <p:nvSpPr>
            <p:cNvPr id="49" name="tx49"/>
            <p:cNvSpPr/>
            <p:nvPr/>
          </p:nvSpPr>
          <p:spPr>
            <a:xfrm>
              <a:off x="5188267" y="2827593"/>
              <a:ext cx="281274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23324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244522" y="1717803"/>
              <a:ext cx="168764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486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134732" y="2829921"/>
              <a:ext cx="168764" cy="7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771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162859" y="1717803"/>
              <a:ext cx="112509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108653" y="2630108"/>
              <a:ext cx="440503" cy="11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94.7%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16642" y="1520783"/>
              <a:ext cx="224524" cy="113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042058" y="2630108"/>
              <a:ext cx="354112" cy="11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3.1%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042058" y="1520317"/>
              <a:ext cx="354112" cy="11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0.2%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3553240" y="911545"/>
              <a:ext cx="0" cy="2441539"/>
            </a:xfrm>
            <a:custGeom>
              <a:avLst/>
              <a:pathLst>
                <a:path w="0" h="2441539">
                  <a:moveTo>
                    <a:pt x="0" y="2441539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 rot="-5400000">
              <a:off x="3383174" y="2642770"/>
              <a:ext cx="88026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3386527" y="1532980"/>
              <a:ext cx="81320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Y</a:t>
              </a:r>
            </a:p>
          </p:txBody>
        </p:sp>
        <p:sp>
          <p:nvSpPr>
            <p:cNvPr id="60" name="pl60"/>
            <p:cNvSpPr/>
            <p:nvPr/>
          </p:nvSpPr>
          <p:spPr>
            <a:xfrm>
              <a:off x="3515282" y="26872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3515282" y="15774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 rot="-5400000">
              <a:off x="2864232" y="2075012"/>
              <a:ext cx="677570" cy="114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Prediction</a:t>
              </a:r>
            </a:p>
          </p:txBody>
        </p:sp>
        <p:sp>
          <p:nvSpPr>
            <p:cNvPr id="63" name="pl63"/>
            <p:cNvSpPr/>
            <p:nvPr/>
          </p:nvSpPr>
          <p:spPr>
            <a:xfrm>
              <a:off x="3553240" y="911545"/>
              <a:ext cx="2441539" cy="0"/>
            </a:xfrm>
            <a:custGeom>
              <a:avLst/>
              <a:pathLst>
                <a:path w="2441539" h="0">
                  <a:moveTo>
                    <a:pt x="0" y="0"/>
                  </a:moveTo>
                  <a:lnTo>
                    <a:pt x="244153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219114" y="873588"/>
              <a:ext cx="0" cy="37957"/>
            </a:xfrm>
            <a:custGeom>
              <a:avLst/>
              <a:pathLst>
                <a:path w="0" h="37957">
                  <a:moveTo>
                    <a:pt x="0" y="0"/>
                  </a:moveTo>
                  <a:lnTo>
                    <a:pt x="0" y="37957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328905" y="873588"/>
              <a:ext cx="0" cy="37957"/>
            </a:xfrm>
            <a:custGeom>
              <a:avLst/>
              <a:pathLst>
                <a:path w="0" h="37957">
                  <a:moveTo>
                    <a:pt x="0" y="0"/>
                  </a:moveTo>
                  <a:lnTo>
                    <a:pt x="0" y="37957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4178454" y="754342"/>
              <a:ext cx="81320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284892" y="754342"/>
              <a:ext cx="88026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553792" y="507525"/>
              <a:ext cx="440436" cy="144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Target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553240" y="254216"/>
              <a:ext cx="1260226" cy="137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Random Forest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6550630" y="911545"/>
              <a:ext cx="2441539" cy="24415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771399" y="2132315"/>
              <a:ext cx="1109790" cy="1109790"/>
            </a:xfrm>
            <a:prstGeom prst="rect">
              <a:avLst/>
            </a:prstGeom>
            <a:solidFill>
              <a:srgbClr val="3A88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771399" y="1022524"/>
              <a:ext cx="1109790" cy="1109790"/>
            </a:xfrm>
            <a:prstGeom prst="rect">
              <a:avLst/>
            </a:prstGeom>
            <a:solidFill>
              <a:srgbClr val="A7CEE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661609" y="2132315"/>
              <a:ext cx="1109790" cy="1109790"/>
            </a:xfrm>
            <a:prstGeom prst="rect">
              <a:avLst/>
            </a:prstGeom>
            <a:solidFill>
              <a:srgbClr val="EFF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6661609" y="1022524"/>
              <a:ext cx="1109790" cy="1109790"/>
            </a:xfrm>
            <a:prstGeom prst="rect">
              <a:avLst/>
            </a:prstGeom>
            <a:solidFill>
              <a:srgbClr val="EEF2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75" name="pic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8403" y="2129318"/>
              <a:ext cx="1115783" cy="1115783"/>
            </a:xfrm>
            <a:prstGeom prst="rect">
              <a:avLst/>
            </a:prstGeom>
          </p:spPr>
        </p:pic>
        <p:pic>
          <p:nvPicPr>
            <p:cNvPr id="76" name="pic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8403" y="1019528"/>
              <a:ext cx="1115783" cy="1115783"/>
            </a:xfrm>
            <a:prstGeom prst="rect">
              <a:avLst/>
            </a:prstGeom>
          </p:spPr>
        </p:pic>
        <p:pic>
          <p:nvPicPr>
            <p:cNvPr id="77" name="pic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8612" y="2129318"/>
              <a:ext cx="1115783" cy="1115783"/>
            </a:xfrm>
            <a:prstGeom prst="rect">
              <a:avLst/>
            </a:prstGeom>
          </p:spPr>
        </p:pic>
        <p:pic>
          <p:nvPicPr>
            <p:cNvPr id="78" name="pic7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8612" y="1019528"/>
              <a:ext cx="1115783" cy="1115783"/>
            </a:xfrm>
            <a:prstGeom prst="rect">
              <a:avLst/>
            </a:prstGeom>
          </p:spPr>
        </p:pic>
        <p:sp>
          <p:nvSpPr>
            <p:cNvPr id="79" name="tx79"/>
            <p:cNvSpPr/>
            <p:nvPr/>
          </p:nvSpPr>
          <p:spPr>
            <a:xfrm>
              <a:off x="8185657" y="2827593"/>
              <a:ext cx="281274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16655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213785" y="1717803"/>
              <a:ext cx="225019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7155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132122" y="2827593"/>
              <a:ext cx="168764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365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132122" y="1717803"/>
              <a:ext cx="168764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445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106043" y="2630108"/>
              <a:ext cx="440503" cy="11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67.6%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106043" y="1520317"/>
              <a:ext cx="440503" cy="11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29.1%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039448" y="2630108"/>
              <a:ext cx="354112" cy="11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1.5%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039448" y="1520317"/>
              <a:ext cx="354112" cy="11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1.8%</a:t>
              </a:r>
            </a:p>
          </p:txBody>
        </p:sp>
        <p:sp>
          <p:nvSpPr>
            <p:cNvPr id="87" name="pl87"/>
            <p:cNvSpPr/>
            <p:nvPr/>
          </p:nvSpPr>
          <p:spPr>
            <a:xfrm>
              <a:off x="6550630" y="911545"/>
              <a:ext cx="0" cy="2441539"/>
            </a:xfrm>
            <a:custGeom>
              <a:avLst/>
              <a:pathLst>
                <a:path w="0" h="2441539">
                  <a:moveTo>
                    <a:pt x="0" y="2441539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 rot="-5400000">
              <a:off x="6380564" y="2642770"/>
              <a:ext cx="88026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6383917" y="1532980"/>
              <a:ext cx="81320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Y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6512672" y="26872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6512672" y="15774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 rot="-5400000">
              <a:off x="5861622" y="2075012"/>
              <a:ext cx="677570" cy="114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Prediction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6550630" y="911545"/>
              <a:ext cx="2441539" cy="0"/>
            </a:xfrm>
            <a:custGeom>
              <a:avLst/>
              <a:pathLst>
                <a:path w="2441539" h="0">
                  <a:moveTo>
                    <a:pt x="0" y="0"/>
                  </a:moveTo>
                  <a:lnTo>
                    <a:pt x="244153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216504" y="873588"/>
              <a:ext cx="0" cy="37957"/>
            </a:xfrm>
            <a:custGeom>
              <a:avLst/>
              <a:pathLst>
                <a:path w="0" h="37957">
                  <a:moveTo>
                    <a:pt x="0" y="0"/>
                  </a:moveTo>
                  <a:lnTo>
                    <a:pt x="0" y="37957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8326295" y="873588"/>
              <a:ext cx="0" cy="37957"/>
            </a:xfrm>
            <a:custGeom>
              <a:avLst/>
              <a:pathLst>
                <a:path w="0" h="37957">
                  <a:moveTo>
                    <a:pt x="0" y="0"/>
                  </a:moveTo>
                  <a:lnTo>
                    <a:pt x="0" y="37957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7175844" y="754342"/>
              <a:ext cx="81320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Y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282281" y="754342"/>
              <a:ext cx="88026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7551181" y="507525"/>
              <a:ext cx="440436" cy="144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Target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550630" y="216360"/>
              <a:ext cx="1961753" cy="175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Support Vector Machine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555850" y="4158038"/>
              <a:ext cx="2441539" cy="24415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776620" y="5378807"/>
              <a:ext cx="1109790" cy="1109790"/>
            </a:xfrm>
            <a:prstGeom prst="rect">
              <a:avLst/>
            </a:prstGeom>
            <a:solidFill>
              <a:srgbClr val="3A88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776620" y="4269017"/>
              <a:ext cx="1109790" cy="1109790"/>
            </a:xfrm>
            <a:prstGeom prst="rect">
              <a:avLst/>
            </a:prstGeom>
            <a:solidFill>
              <a:srgbClr val="D7E5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66829" y="5378807"/>
              <a:ext cx="1109790" cy="1109790"/>
            </a:xfrm>
            <a:prstGeom prst="rect">
              <a:avLst/>
            </a:prstGeom>
            <a:solidFill>
              <a:srgbClr val="ECF1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66829" y="4269017"/>
              <a:ext cx="1109790" cy="1109790"/>
            </a:xfrm>
            <a:prstGeom prst="rect">
              <a:avLst/>
            </a:prstGeom>
            <a:solidFill>
              <a:srgbClr val="EFF3FF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05" name="pic10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623" y="5375811"/>
              <a:ext cx="1115783" cy="1115783"/>
            </a:xfrm>
            <a:prstGeom prst="rect">
              <a:avLst/>
            </a:prstGeom>
          </p:spPr>
        </p:pic>
        <p:pic>
          <p:nvPicPr>
            <p:cNvPr id="106" name="pic10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3623" y="4266020"/>
              <a:ext cx="1115783" cy="1115783"/>
            </a:xfrm>
            <a:prstGeom prst="rect">
              <a:avLst/>
            </a:prstGeom>
          </p:spPr>
        </p:pic>
        <p:pic>
          <p:nvPicPr>
            <p:cNvPr id="107" name="pic10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833" y="5375811"/>
              <a:ext cx="1115783" cy="1115783"/>
            </a:xfrm>
            <a:prstGeom prst="rect">
              <a:avLst/>
            </a:prstGeom>
          </p:spPr>
        </p:pic>
        <p:pic>
          <p:nvPicPr>
            <p:cNvPr id="108" name="pic10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833" y="4266020"/>
              <a:ext cx="1115783" cy="1115783"/>
            </a:xfrm>
            <a:prstGeom prst="rect">
              <a:avLst/>
            </a:prstGeom>
          </p:spPr>
        </p:pic>
        <p:sp>
          <p:nvSpPr>
            <p:cNvPr id="109" name="tx109"/>
            <p:cNvSpPr/>
            <p:nvPr/>
          </p:nvSpPr>
          <p:spPr>
            <a:xfrm>
              <a:off x="2190878" y="6074086"/>
              <a:ext cx="281274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20707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219005" y="4964295"/>
              <a:ext cx="225019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3103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137342" y="6074086"/>
              <a:ext cx="168764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559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37342" y="4964295"/>
              <a:ext cx="168764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251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111263" y="5876600"/>
              <a:ext cx="440503" cy="11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84.1%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111263" y="4766810"/>
              <a:ext cx="440503" cy="11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12.6%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044668" y="5876600"/>
              <a:ext cx="354112" cy="11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2.3%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109462" y="4767276"/>
              <a:ext cx="224524" cy="113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1%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555850" y="4158038"/>
              <a:ext cx="0" cy="2441539"/>
            </a:xfrm>
            <a:custGeom>
              <a:avLst/>
              <a:pathLst>
                <a:path w="0" h="2441539">
                  <a:moveTo>
                    <a:pt x="0" y="2441539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 rot="-5400000">
              <a:off x="385784" y="5889263"/>
              <a:ext cx="88026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389137" y="4779472"/>
              <a:ext cx="81320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Y</a:t>
              </a:r>
            </a:p>
          </p:txBody>
        </p:sp>
        <p:sp>
          <p:nvSpPr>
            <p:cNvPr id="120" name="pl120"/>
            <p:cNvSpPr/>
            <p:nvPr/>
          </p:nvSpPr>
          <p:spPr>
            <a:xfrm>
              <a:off x="517893" y="59337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17893" y="48239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 rot="-5400000">
              <a:off x="-133157" y="5321505"/>
              <a:ext cx="677570" cy="114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Prediction</a:t>
              </a:r>
            </a:p>
          </p:txBody>
        </p:sp>
        <p:sp>
          <p:nvSpPr>
            <p:cNvPr id="123" name="pl123"/>
            <p:cNvSpPr/>
            <p:nvPr/>
          </p:nvSpPr>
          <p:spPr>
            <a:xfrm>
              <a:off x="555850" y="4158038"/>
              <a:ext cx="2441539" cy="0"/>
            </a:xfrm>
            <a:custGeom>
              <a:avLst/>
              <a:pathLst>
                <a:path w="2441539" h="0">
                  <a:moveTo>
                    <a:pt x="0" y="0"/>
                  </a:moveTo>
                  <a:lnTo>
                    <a:pt x="244153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1221725" y="4120080"/>
              <a:ext cx="0" cy="37957"/>
            </a:xfrm>
            <a:custGeom>
              <a:avLst/>
              <a:pathLst>
                <a:path w="0" h="37957">
                  <a:moveTo>
                    <a:pt x="0" y="0"/>
                  </a:moveTo>
                  <a:lnTo>
                    <a:pt x="0" y="37957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331515" y="4120080"/>
              <a:ext cx="0" cy="37957"/>
            </a:xfrm>
            <a:custGeom>
              <a:avLst/>
              <a:pathLst>
                <a:path w="0" h="37957">
                  <a:moveTo>
                    <a:pt x="0" y="0"/>
                  </a:moveTo>
                  <a:lnTo>
                    <a:pt x="0" y="37957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1181064" y="4000834"/>
              <a:ext cx="81320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Y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287502" y="4000834"/>
              <a:ext cx="88026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1556402" y="3754017"/>
              <a:ext cx="440436" cy="144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Target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55850" y="3462852"/>
              <a:ext cx="2297155" cy="175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Gradient Boosting Machines</a:t>
              </a:r>
            </a:p>
          </p:txBody>
        </p:sp>
        <p:sp>
          <p:nvSpPr>
            <p:cNvPr id="130" name="rc130"/>
            <p:cNvSpPr/>
            <p:nvPr/>
          </p:nvSpPr>
          <p:spPr>
            <a:xfrm>
              <a:off x="3553240" y="4158038"/>
              <a:ext cx="2441539" cy="24415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774010" y="5378807"/>
              <a:ext cx="1109790" cy="1109790"/>
            </a:xfrm>
            <a:prstGeom prst="rect">
              <a:avLst/>
            </a:prstGeom>
            <a:solidFill>
              <a:srgbClr val="3A88C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774010" y="4269017"/>
              <a:ext cx="1109790" cy="1109790"/>
            </a:xfrm>
            <a:prstGeom prst="rect">
              <a:avLst/>
            </a:prstGeom>
            <a:solidFill>
              <a:srgbClr val="92C3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3664219" y="5378807"/>
              <a:ext cx="1109790" cy="1109790"/>
            </a:xfrm>
            <a:prstGeom prst="rect">
              <a:avLst/>
            </a:prstGeom>
            <a:solidFill>
              <a:srgbClr val="EFF3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3664219" y="4269017"/>
              <a:ext cx="1109790" cy="1109790"/>
            </a:xfrm>
            <a:prstGeom prst="rect">
              <a:avLst/>
            </a:prstGeom>
            <a:solidFill>
              <a:srgbClr val="ECF1FE">
                <a:alpha val="100000"/>
              </a:srgbClr>
            </a:solidFill>
          </p:spPr>
          <p:txBody>
            <a:bodyPr/>
            <a:lstStyle/>
            <a:p/>
          </p:txBody>
        </p:sp>
        <p:pic>
          <p:nvPicPr>
            <p:cNvPr id="135" name="pic1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1013" y="5375811"/>
              <a:ext cx="1115783" cy="1115783"/>
            </a:xfrm>
            <a:prstGeom prst="rect">
              <a:avLst/>
            </a:prstGeom>
          </p:spPr>
        </p:pic>
        <p:pic>
          <p:nvPicPr>
            <p:cNvPr id="136" name="pic1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1013" y="4266020"/>
              <a:ext cx="1115783" cy="1115783"/>
            </a:xfrm>
            <a:prstGeom prst="rect">
              <a:avLst/>
            </a:prstGeom>
          </p:spPr>
        </p:pic>
        <p:pic>
          <p:nvPicPr>
            <p:cNvPr id="137" name="pic1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1223" y="5375811"/>
              <a:ext cx="1115783" cy="1115783"/>
            </a:xfrm>
            <a:prstGeom prst="rect">
              <a:avLst/>
            </a:prstGeom>
          </p:spPr>
        </p:pic>
        <p:pic>
          <p:nvPicPr>
            <p:cNvPr id="138" name="pic1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1223" y="4266020"/>
              <a:ext cx="1115783" cy="1115783"/>
            </a:xfrm>
            <a:prstGeom prst="rect">
              <a:avLst/>
            </a:prstGeom>
          </p:spPr>
        </p:pic>
        <p:sp>
          <p:nvSpPr>
            <p:cNvPr id="139" name="tx139"/>
            <p:cNvSpPr/>
            <p:nvPr/>
          </p:nvSpPr>
          <p:spPr>
            <a:xfrm>
              <a:off x="5188267" y="6074086"/>
              <a:ext cx="281274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15528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5216395" y="4964295"/>
              <a:ext cx="225019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8282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134732" y="6074086"/>
              <a:ext cx="168764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286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134732" y="4964295"/>
              <a:ext cx="168764" cy="740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9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96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524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108653" y="5876600"/>
              <a:ext cx="440503" cy="11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63.1%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108653" y="4766810"/>
              <a:ext cx="440503" cy="1137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33.6%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042058" y="5877066"/>
              <a:ext cx="354112" cy="113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1.2%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042058" y="4767276"/>
              <a:ext cx="354112" cy="113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2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23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2.1%</a:t>
              </a:r>
            </a:p>
          </p:txBody>
        </p:sp>
        <p:sp>
          <p:nvSpPr>
            <p:cNvPr id="147" name="pl147"/>
            <p:cNvSpPr/>
            <p:nvPr/>
          </p:nvSpPr>
          <p:spPr>
            <a:xfrm>
              <a:off x="3553240" y="4158038"/>
              <a:ext cx="0" cy="2441539"/>
            </a:xfrm>
            <a:custGeom>
              <a:avLst/>
              <a:pathLst>
                <a:path w="0" h="2441539">
                  <a:moveTo>
                    <a:pt x="0" y="2441539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 rot="-5400000">
              <a:off x="3383174" y="5889263"/>
              <a:ext cx="88026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5400000">
              <a:off x="3386527" y="4779472"/>
              <a:ext cx="81320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Y</a:t>
              </a:r>
            </a:p>
          </p:txBody>
        </p:sp>
        <p:sp>
          <p:nvSpPr>
            <p:cNvPr id="150" name="pl150"/>
            <p:cNvSpPr/>
            <p:nvPr/>
          </p:nvSpPr>
          <p:spPr>
            <a:xfrm>
              <a:off x="3515282" y="59337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3515282" y="48239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 rot="-5400000">
              <a:off x="2864232" y="5321505"/>
              <a:ext cx="677570" cy="114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Prediction</a:t>
              </a:r>
            </a:p>
          </p:txBody>
        </p:sp>
        <p:sp>
          <p:nvSpPr>
            <p:cNvPr id="153" name="pl153"/>
            <p:cNvSpPr/>
            <p:nvPr/>
          </p:nvSpPr>
          <p:spPr>
            <a:xfrm>
              <a:off x="3553240" y="4158038"/>
              <a:ext cx="2441539" cy="0"/>
            </a:xfrm>
            <a:custGeom>
              <a:avLst/>
              <a:pathLst>
                <a:path w="2441539" h="0">
                  <a:moveTo>
                    <a:pt x="0" y="0"/>
                  </a:moveTo>
                  <a:lnTo>
                    <a:pt x="244153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4219114" y="4120080"/>
              <a:ext cx="0" cy="37957"/>
            </a:xfrm>
            <a:custGeom>
              <a:avLst/>
              <a:pathLst>
                <a:path w="0" h="37957">
                  <a:moveTo>
                    <a:pt x="0" y="0"/>
                  </a:moveTo>
                  <a:lnTo>
                    <a:pt x="0" y="37957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5328905" y="4120080"/>
              <a:ext cx="0" cy="37957"/>
            </a:xfrm>
            <a:custGeom>
              <a:avLst/>
              <a:pathLst>
                <a:path w="0" h="37957">
                  <a:moveTo>
                    <a:pt x="0" y="0"/>
                  </a:moveTo>
                  <a:lnTo>
                    <a:pt x="0" y="37957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4178454" y="4000834"/>
              <a:ext cx="81320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Y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5284892" y="4000834"/>
              <a:ext cx="88026" cy="888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N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4553792" y="3754017"/>
              <a:ext cx="440436" cy="144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Target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553240" y="3500709"/>
              <a:ext cx="1260043" cy="137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Neural Network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167601" y="1117414"/>
              <a:ext cx="2808797" cy="508370"/>
            </a:xfrm>
            <a:custGeom>
              <a:avLst/>
              <a:pathLst>
                <a:path w="2808797" h="508370">
                  <a:moveTo>
                    <a:pt x="50837" y="508370"/>
                  </a:moveTo>
                  <a:lnTo>
                    <a:pt x="2757960" y="508370"/>
                  </a:lnTo>
                  <a:lnTo>
                    <a:pt x="2755913" y="508329"/>
                  </a:lnTo>
                  <a:lnTo>
                    <a:pt x="2764088" y="507999"/>
                  </a:lnTo>
                  <a:lnTo>
                    <a:pt x="2772104" y="506363"/>
                  </a:lnTo>
                  <a:lnTo>
                    <a:pt x="2779754" y="503462"/>
                  </a:lnTo>
                  <a:lnTo>
                    <a:pt x="2786839" y="499371"/>
                  </a:lnTo>
                  <a:lnTo>
                    <a:pt x="2793176" y="494197"/>
                  </a:lnTo>
                  <a:lnTo>
                    <a:pt x="2798601" y="488073"/>
                  </a:lnTo>
                  <a:lnTo>
                    <a:pt x="2802974" y="481158"/>
                  </a:lnTo>
                  <a:lnTo>
                    <a:pt x="2806181" y="473631"/>
                  </a:lnTo>
                  <a:lnTo>
                    <a:pt x="2808139" y="465688"/>
                  </a:lnTo>
                  <a:lnTo>
                    <a:pt x="2808797" y="457533"/>
                  </a:lnTo>
                  <a:lnTo>
                    <a:pt x="2808797" y="50837"/>
                  </a:lnTo>
                  <a:lnTo>
                    <a:pt x="2808139" y="42682"/>
                  </a:lnTo>
                  <a:lnTo>
                    <a:pt x="2806181" y="34738"/>
                  </a:lnTo>
                  <a:lnTo>
                    <a:pt x="2802974" y="27211"/>
                  </a:lnTo>
                  <a:lnTo>
                    <a:pt x="2798601" y="20297"/>
                  </a:lnTo>
                  <a:lnTo>
                    <a:pt x="2793176" y="14173"/>
                  </a:lnTo>
                  <a:lnTo>
                    <a:pt x="2786839" y="8998"/>
                  </a:lnTo>
                  <a:lnTo>
                    <a:pt x="2779754" y="4908"/>
                  </a:lnTo>
                  <a:lnTo>
                    <a:pt x="2772104" y="2007"/>
                  </a:lnTo>
                  <a:lnTo>
                    <a:pt x="2764088" y="370"/>
                  </a:lnTo>
                  <a:lnTo>
                    <a:pt x="2757960" y="0"/>
                  </a:lnTo>
                  <a:lnTo>
                    <a:pt x="50837" y="0"/>
                  </a:lnTo>
                  <a:lnTo>
                    <a:pt x="56964" y="370"/>
                  </a:lnTo>
                  <a:lnTo>
                    <a:pt x="48790" y="41"/>
                  </a:lnTo>
                  <a:lnTo>
                    <a:pt x="40668" y="1027"/>
                  </a:lnTo>
                  <a:lnTo>
                    <a:pt x="32809" y="3303"/>
                  </a:lnTo>
                  <a:lnTo>
                    <a:pt x="25418" y="6810"/>
                  </a:lnTo>
                  <a:lnTo>
                    <a:pt x="18685" y="11458"/>
                  </a:lnTo>
                  <a:lnTo>
                    <a:pt x="12784" y="17125"/>
                  </a:lnTo>
                  <a:lnTo>
                    <a:pt x="7870" y="23666"/>
                  </a:lnTo>
                  <a:lnTo>
                    <a:pt x="4068" y="30910"/>
                  </a:lnTo>
                  <a:lnTo>
                    <a:pt x="1477" y="38670"/>
                  </a:lnTo>
                  <a:lnTo>
                    <a:pt x="164" y="46746"/>
                  </a:lnTo>
                  <a:lnTo>
                    <a:pt x="0" y="50837"/>
                  </a:lnTo>
                  <a:lnTo>
                    <a:pt x="0" y="457533"/>
                  </a:lnTo>
                  <a:lnTo>
                    <a:pt x="164" y="453442"/>
                  </a:lnTo>
                  <a:lnTo>
                    <a:pt x="164" y="461624"/>
                  </a:lnTo>
                  <a:lnTo>
                    <a:pt x="1477" y="469699"/>
                  </a:lnTo>
                  <a:lnTo>
                    <a:pt x="4068" y="477459"/>
                  </a:lnTo>
                  <a:lnTo>
                    <a:pt x="7870" y="484704"/>
                  </a:lnTo>
                  <a:lnTo>
                    <a:pt x="12784" y="491244"/>
                  </a:lnTo>
                  <a:lnTo>
                    <a:pt x="18685" y="496911"/>
                  </a:lnTo>
                  <a:lnTo>
                    <a:pt x="25418" y="501559"/>
                  </a:lnTo>
                  <a:lnTo>
                    <a:pt x="32809" y="505066"/>
                  </a:lnTo>
                  <a:lnTo>
                    <a:pt x="40668" y="507343"/>
                  </a:lnTo>
                  <a:lnTo>
                    <a:pt x="48790" y="508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3311601" y="1238046"/>
              <a:ext cx="2520797" cy="97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2021/2022 National Survey of Children's Health (NSCH)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4402531" y="1407413"/>
              <a:ext cx="338937" cy="743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104995</a:t>
              </a:r>
            </a:p>
          </p:txBody>
        </p:sp>
        <p:sp>
          <p:nvSpPr>
            <p:cNvPr id="7" name="pg7"/>
            <p:cNvSpPr/>
            <p:nvPr/>
          </p:nvSpPr>
          <p:spPr>
            <a:xfrm>
              <a:off x="4043952" y="2489014"/>
              <a:ext cx="1056095" cy="508370"/>
            </a:xfrm>
            <a:custGeom>
              <a:avLst/>
              <a:pathLst>
                <a:path w="1056095" h="508370">
                  <a:moveTo>
                    <a:pt x="50837" y="508370"/>
                  </a:moveTo>
                  <a:lnTo>
                    <a:pt x="1005258" y="508370"/>
                  </a:lnTo>
                  <a:lnTo>
                    <a:pt x="1003211" y="508329"/>
                  </a:lnTo>
                  <a:lnTo>
                    <a:pt x="1011386" y="507999"/>
                  </a:lnTo>
                  <a:lnTo>
                    <a:pt x="1019402" y="506363"/>
                  </a:lnTo>
                  <a:lnTo>
                    <a:pt x="1027052" y="503462"/>
                  </a:lnTo>
                  <a:lnTo>
                    <a:pt x="1034137" y="499371"/>
                  </a:lnTo>
                  <a:lnTo>
                    <a:pt x="1040475" y="494197"/>
                  </a:lnTo>
                  <a:lnTo>
                    <a:pt x="1045900" y="488073"/>
                  </a:lnTo>
                  <a:lnTo>
                    <a:pt x="1050272" y="481158"/>
                  </a:lnTo>
                  <a:lnTo>
                    <a:pt x="1053479" y="473631"/>
                  </a:lnTo>
                  <a:lnTo>
                    <a:pt x="1055437" y="465688"/>
                  </a:lnTo>
                  <a:lnTo>
                    <a:pt x="1056095" y="457533"/>
                  </a:lnTo>
                  <a:lnTo>
                    <a:pt x="1056095" y="50837"/>
                  </a:lnTo>
                  <a:lnTo>
                    <a:pt x="1055437" y="42682"/>
                  </a:lnTo>
                  <a:lnTo>
                    <a:pt x="1053479" y="34738"/>
                  </a:lnTo>
                  <a:lnTo>
                    <a:pt x="1050272" y="27211"/>
                  </a:lnTo>
                  <a:lnTo>
                    <a:pt x="1045900" y="20297"/>
                  </a:lnTo>
                  <a:lnTo>
                    <a:pt x="1040475" y="14173"/>
                  </a:lnTo>
                  <a:lnTo>
                    <a:pt x="1034137" y="8998"/>
                  </a:lnTo>
                  <a:lnTo>
                    <a:pt x="1027052" y="4908"/>
                  </a:lnTo>
                  <a:lnTo>
                    <a:pt x="1019402" y="2007"/>
                  </a:lnTo>
                  <a:lnTo>
                    <a:pt x="1011386" y="370"/>
                  </a:lnTo>
                  <a:lnTo>
                    <a:pt x="1005258" y="0"/>
                  </a:lnTo>
                  <a:lnTo>
                    <a:pt x="50837" y="0"/>
                  </a:lnTo>
                  <a:lnTo>
                    <a:pt x="56964" y="370"/>
                  </a:lnTo>
                  <a:lnTo>
                    <a:pt x="48790" y="41"/>
                  </a:lnTo>
                  <a:lnTo>
                    <a:pt x="40668" y="1027"/>
                  </a:lnTo>
                  <a:lnTo>
                    <a:pt x="32809" y="3303"/>
                  </a:lnTo>
                  <a:lnTo>
                    <a:pt x="25418" y="6810"/>
                  </a:lnTo>
                  <a:lnTo>
                    <a:pt x="18685" y="11458"/>
                  </a:lnTo>
                  <a:lnTo>
                    <a:pt x="12784" y="17125"/>
                  </a:lnTo>
                  <a:lnTo>
                    <a:pt x="7870" y="23666"/>
                  </a:lnTo>
                  <a:lnTo>
                    <a:pt x="4068" y="30910"/>
                  </a:lnTo>
                  <a:lnTo>
                    <a:pt x="1477" y="38670"/>
                  </a:lnTo>
                  <a:lnTo>
                    <a:pt x="164" y="46746"/>
                  </a:lnTo>
                  <a:lnTo>
                    <a:pt x="0" y="50837"/>
                  </a:lnTo>
                  <a:lnTo>
                    <a:pt x="0" y="457533"/>
                  </a:lnTo>
                  <a:lnTo>
                    <a:pt x="164" y="453442"/>
                  </a:lnTo>
                  <a:lnTo>
                    <a:pt x="164" y="461624"/>
                  </a:lnTo>
                  <a:lnTo>
                    <a:pt x="1477" y="469699"/>
                  </a:lnTo>
                  <a:lnTo>
                    <a:pt x="4068" y="477459"/>
                  </a:lnTo>
                  <a:lnTo>
                    <a:pt x="7870" y="484704"/>
                  </a:lnTo>
                  <a:lnTo>
                    <a:pt x="12784" y="491244"/>
                  </a:lnTo>
                  <a:lnTo>
                    <a:pt x="18685" y="496911"/>
                  </a:lnTo>
                  <a:lnTo>
                    <a:pt x="25418" y="501559"/>
                  </a:lnTo>
                  <a:lnTo>
                    <a:pt x="32809" y="505066"/>
                  </a:lnTo>
                  <a:lnTo>
                    <a:pt x="40668" y="507343"/>
                  </a:lnTo>
                  <a:lnTo>
                    <a:pt x="48790" y="508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4187952" y="2609646"/>
              <a:ext cx="768096" cy="97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Study Population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4210558" y="2757779"/>
              <a:ext cx="722884" cy="9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82068 (78.16%)</a:t>
              </a:r>
            </a:p>
          </p:txBody>
        </p:sp>
        <p:sp>
          <p:nvSpPr>
            <p:cNvPr id="10" name="pg10"/>
            <p:cNvSpPr/>
            <p:nvPr/>
          </p:nvSpPr>
          <p:spPr>
            <a:xfrm>
              <a:off x="5528518" y="1830761"/>
              <a:ext cx="830162" cy="453277"/>
            </a:xfrm>
            <a:custGeom>
              <a:avLst/>
              <a:pathLst>
                <a:path w="830162" h="453277">
                  <a:moveTo>
                    <a:pt x="45327" y="453277"/>
                  </a:moveTo>
                  <a:lnTo>
                    <a:pt x="784835" y="453277"/>
                  </a:lnTo>
                  <a:lnTo>
                    <a:pt x="783010" y="453241"/>
                  </a:lnTo>
                  <a:lnTo>
                    <a:pt x="790298" y="452947"/>
                  </a:lnTo>
                  <a:lnTo>
                    <a:pt x="797446" y="451488"/>
                  </a:lnTo>
                  <a:lnTo>
                    <a:pt x="804266" y="448901"/>
                  </a:lnTo>
                  <a:lnTo>
                    <a:pt x="810584" y="445254"/>
                  </a:lnTo>
                  <a:lnTo>
                    <a:pt x="816234" y="440640"/>
                  </a:lnTo>
                  <a:lnTo>
                    <a:pt x="821072" y="435180"/>
                  </a:lnTo>
                  <a:lnTo>
                    <a:pt x="824970" y="429014"/>
                  </a:lnTo>
                  <a:lnTo>
                    <a:pt x="827830" y="422303"/>
                  </a:lnTo>
                  <a:lnTo>
                    <a:pt x="829576" y="415221"/>
                  </a:lnTo>
                  <a:lnTo>
                    <a:pt x="830162" y="407950"/>
                  </a:lnTo>
                  <a:lnTo>
                    <a:pt x="830162" y="45327"/>
                  </a:lnTo>
                  <a:lnTo>
                    <a:pt x="829576" y="38056"/>
                  </a:lnTo>
                  <a:lnTo>
                    <a:pt x="827830" y="30973"/>
                  </a:lnTo>
                  <a:lnTo>
                    <a:pt x="824970" y="24262"/>
                  </a:lnTo>
                  <a:lnTo>
                    <a:pt x="821072" y="18097"/>
                  </a:lnTo>
                  <a:lnTo>
                    <a:pt x="816234" y="12637"/>
                  </a:lnTo>
                  <a:lnTo>
                    <a:pt x="810584" y="8023"/>
                  </a:lnTo>
                  <a:lnTo>
                    <a:pt x="804266" y="4376"/>
                  </a:lnTo>
                  <a:lnTo>
                    <a:pt x="797446" y="1789"/>
                  </a:lnTo>
                  <a:lnTo>
                    <a:pt x="790298" y="330"/>
                  </a:lnTo>
                  <a:lnTo>
                    <a:pt x="784835" y="0"/>
                  </a:lnTo>
                  <a:lnTo>
                    <a:pt x="45327" y="0"/>
                  </a:lnTo>
                  <a:lnTo>
                    <a:pt x="50791" y="330"/>
                  </a:lnTo>
                  <a:lnTo>
                    <a:pt x="43502" y="36"/>
                  </a:lnTo>
                  <a:lnTo>
                    <a:pt x="36261" y="916"/>
                  </a:lnTo>
                  <a:lnTo>
                    <a:pt x="29254" y="2945"/>
                  </a:lnTo>
                  <a:lnTo>
                    <a:pt x="22663" y="6072"/>
                  </a:lnTo>
                  <a:lnTo>
                    <a:pt x="16660" y="10216"/>
                  </a:lnTo>
                  <a:lnTo>
                    <a:pt x="11399" y="15269"/>
                  </a:lnTo>
                  <a:lnTo>
                    <a:pt x="7017" y="21101"/>
                  </a:lnTo>
                  <a:lnTo>
                    <a:pt x="3627" y="27560"/>
                  </a:lnTo>
                  <a:lnTo>
                    <a:pt x="1317" y="34480"/>
                  </a:lnTo>
                  <a:lnTo>
                    <a:pt x="146" y="41680"/>
                  </a:lnTo>
                  <a:lnTo>
                    <a:pt x="0" y="45327"/>
                  </a:lnTo>
                  <a:lnTo>
                    <a:pt x="0" y="407950"/>
                  </a:lnTo>
                  <a:lnTo>
                    <a:pt x="146" y="404302"/>
                  </a:lnTo>
                  <a:lnTo>
                    <a:pt x="146" y="411597"/>
                  </a:lnTo>
                  <a:lnTo>
                    <a:pt x="1317" y="418797"/>
                  </a:lnTo>
                  <a:lnTo>
                    <a:pt x="3627" y="425716"/>
                  </a:lnTo>
                  <a:lnTo>
                    <a:pt x="7017" y="432176"/>
                  </a:lnTo>
                  <a:lnTo>
                    <a:pt x="11399" y="438007"/>
                  </a:lnTo>
                  <a:lnTo>
                    <a:pt x="16660" y="443061"/>
                  </a:lnTo>
                  <a:lnTo>
                    <a:pt x="22663" y="447205"/>
                  </a:lnTo>
                  <a:lnTo>
                    <a:pt x="29254" y="450332"/>
                  </a:lnTo>
                  <a:lnTo>
                    <a:pt x="36261" y="452361"/>
                  </a:lnTo>
                  <a:lnTo>
                    <a:pt x="43502" y="4532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5687415" y="1958149"/>
              <a:ext cx="512368" cy="721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Missing Values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5672518" y="2068334"/>
              <a:ext cx="542162" cy="71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22927 (21.84%)</a:t>
              </a:r>
            </a:p>
          </p:txBody>
        </p:sp>
        <p:sp>
          <p:nvSpPr>
            <p:cNvPr id="13" name="pg13"/>
            <p:cNvSpPr/>
            <p:nvPr/>
          </p:nvSpPr>
          <p:spPr>
            <a:xfrm>
              <a:off x="1851170" y="3860614"/>
              <a:ext cx="869659" cy="508370"/>
            </a:xfrm>
            <a:custGeom>
              <a:avLst/>
              <a:pathLst>
                <a:path w="869659" h="508370">
                  <a:moveTo>
                    <a:pt x="50837" y="508370"/>
                  </a:moveTo>
                  <a:lnTo>
                    <a:pt x="818822" y="508370"/>
                  </a:lnTo>
                  <a:lnTo>
                    <a:pt x="816775" y="508329"/>
                  </a:lnTo>
                  <a:lnTo>
                    <a:pt x="824950" y="507999"/>
                  </a:lnTo>
                  <a:lnTo>
                    <a:pt x="832966" y="506363"/>
                  </a:lnTo>
                  <a:lnTo>
                    <a:pt x="840616" y="503462"/>
                  </a:lnTo>
                  <a:lnTo>
                    <a:pt x="847701" y="499371"/>
                  </a:lnTo>
                  <a:lnTo>
                    <a:pt x="854039" y="494197"/>
                  </a:lnTo>
                  <a:lnTo>
                    <a:pt x="859464" y="488073"/>
                  </a:lnTo>
                  <a:lnTo>
                    <a:pt x="863836" y="481158"/>
                  </a:lnTo>
                  <a:lnTo>
                    <a:pt x="867043" y="473631"/>
                  </a:lnTo>
                  <a:lnTo>
                    <a:pt x="869001" y="465688"/>
                  </a:lnTo>
                  <a:lnTo>
                    <a:pt x="869659" y="457533"/>
                  </a:lnTo>
                  <a:lnTo>
                    <a:pt x="869659" y="50837"/>
                  </a:lnTo>
                  <a:lnTo>
                    <a:pt x="869001" y="42682"/>
                  </a:lnTo>
                  <a:lnTo>
                    <a:pt x="867043" y="34738"/>
                  </a:lnTo>
                  <a:lnTo>
                    <a:pt x="863836" y="27211"/>
                  </a:lnTo>
                  <a:lnTo>
                    <a:pt x="859464" y="20297"/>
                  </a:lnTo>
                  <a:lnTo>
                    <a:pt x="854039" y="14173"/>
                  </a:lnTo>
                  <a:lnTo>
                    <a:pt x="847701" y="8998"/>
                  </a:lnTo>
                  <a:lnTo>
                    <a:pt x="840616" y="4908"/>
                  </a:lnTo>
                  <a:lnTo>
                    <a:pt x="832966" y="2007"/>
                  </a:lnTo>
                  <a:lnTo>
                    <a:pt x="824950" y="370"/>
                  </a:lnTo>
                  <a:lnTo>
                    <a:pt x="818822" y="0"/>
                  </a:lnTo>
                  <a:lnTo>
                    <a:pt x="50837" y="0"/>
                  </a:lnTo>
                  <a:lnTo>
                    <a:pt x="56964" y="370"/>
                  </a:lnTo>
                  <a:lnTo>
                    <a:pt x="48790" y="41"/>
                  </a:lnTo>
                  <a:lnTo>
                    <a:pt x="40668" y="1027"/>
                  </a:lnTo>
                  <a:lnTo>
                    <a:pt x="32809" y="3303"/>
                  </a:lnTo>
                  <a:lnTo>
                    <a:pt x="25418" y="6810"/>
                  </a:lnTo>
                  <a:lnTo>
                    <a:pt x="18685" y="11458"/>
                  </a:lnTo>
                  <a:lnTo>
                    <a:pt x="12784" y="17125"/>
                  </a:lnTo>
                  <a:lnTo>
                    <a:pt x="7870" y="23666"/>
                  </a:lnTo>
                  <a:lnTo>
                    <a:pt x="4068" y="30910"/>
                  </a:lnTo>
                  <a:lnTo>
                    <a:pt x="1477" y="38670"/>
                  </a:lnTo>
                  <a:lnTo>
                    <a:pt x="164" y="46746"/>
                  </a:lnTo>
                  <a:lnTo>
                    <a:pt x="0" y="50837"/>
                  </a:lnTo>
                  <a:lnTo>
                    <a:pt x="0" y="457533"/>
                  </a:lnTo>
                  <a:lnTo>
                    <a:pt x="164" y="453442"/>
                  </a:lnTo>
                  <a:lnTo>
                    <a:pt x="164" y="461624"/>
                  </a:lnTo>
                  <a:lnTo>
                    <a:pt x="1477" y="469699"/>
                  </a:lnTo>
                  <a:lnTo>
                    <a:pt x="4068" y="477459"/>
                  </a:lnTo>
                  <a:lnTo>
                    <a:pt x="7870" y="484704"/>
                  </a:lnTo>
                  <a:lnTo>
                    <a:pt x="12784" y="491244"/>
                  </a:lnTo>
                  <a:lnTo>
                    <a:pt x="18685" y="496911"/>
                  </a:lnTo>
                  <a:lnTo>
                    <a:pt x="25418" y="501559"/>
                  </a:lnTo>
                  <a:lnTo>
                    <a:pt x="32809" y="505066"/>
                  </a:lnTo>
                  <a:lnTo>
                    <a:pt x="40668" y="507343"/>
                  </a:lnTo>
                  <a:lnTo>
                    <a:pt x="48790" y="508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2170277" y="4002278"/>
              <a:ext cx="231444" cy="76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Train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1995170" y="4129379"/>
              <a:ext cx="581660" cy="9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57448 (70%)</a:t>
              </a:r>
            </a:p>
          </p:txBody>
        </p:sp>
        <p:sp>
          <p:nvSpPr>
            <p:cNvPr id="16" name="pg16"/>
            <p:cNvSpPr/>
            <p:nvPr/>
          </p:nvSpPr>
          <p:spPr>
            <a:xfrm>
              <a:off x="6423170" y="3860614"/>
              <a:ext cx="869659" cy="508370"/>
            </a:xfrm>
            <a:custGeom>
              <a:avLst/>
              <a:pathLst>
                <a:path w="869659" h="508370">
                  <a:moveTo>
                    <a:pt x="50837" y="508370"/>
                  </a:moveTo>
                  <a:lnTo>
                    <a:pt x="818822" y="508370"/>
                  </a:lnTo>
                  <a:lnTo>
                    <a:pt x="816775" y="508329"/>
                  </a:lnTo>
                  <a:lnTo>
                    <a:pt x="824950" y="507999"/>
                  </a:lnTo>
                  <a:lnTo>
                    <a:pt x="832966" y="506363"/>
                  </a:lnTo>
                  <a:lnTo>
                    <a:pt x="840616" y="503462"/>
                  </a:lnTo>
                  <a:lnTo>
                    <a:pt x="847701" y="499371"/>
                  </a:lnTo>
                  <a:lnTo>
                    <a:pt x="854039" y="494197"/>
                  </a:lnTo>
                  <a:lnTo>
                    <a:pt x="859464" y="488073"/>
                  </a:lnTo>
                  <a:lnTo>
                    <a:pt x="863836" y="481158"/>
                  </a:lnTo>
                  <a:lnTo>
                    <a:pt x="867043" y="473631"/>
                  </a:lnTo>
                  <a:lnTo>
                    <a:pt x="869001" y="465688"/>
                  </a:lnTo>
                  <a:lnTo>
                    <a:pt x="869659" y="457533"/>
                  </a:lnTo>
                  <a:lnTo>
                    <a:pt x="869659" y="50837"/>
                  </a:lnTo>
                  <a:lnTo>
                    <a:pt x="869001" y="42682"/>
                  </a:lnTo>
                  <a:lnTo>
                    <a:pt x="867043" y="34738"/>
                  </a:lnTo>
                  <a:lnTo>
                    <a:pt x="863836" y="27211"/>
                  </a:lnTo>
                  <a:lnTo>
                    <a:pt x="859464" y="20297"/>
                  </a:lnTo>
                  <a:lnTo>
                    <a:pt x="854039" y="14173"/>
                  </a:lnTo>
                  <a:lnTo>
                    <a:pt x="847701" y="8998"/>
                  </a:lnTo>
                  <a:lnTo>
                    <a:pt x="840616" y="4908"/>
                  </a:lnTo>
                  <a:lnTo>
                    <a:pt x="832966" y="2007"/>
                  </a:lnTo>
                  <a:lnTo>
                    <a:pt x="824950" y="370"/>
                  </a:lnTo>
                  <a:lnTo>
                    <a:pt x="818822" y="0"/>
                  </a:lnTo>
                  <a:lnTo>
                    <a:pt x="50837" y="0"/>
                  </a:lnTo>
                  <a:lnTo>
                    <a:pt x="56964" y="370"/>
                  </a:lnTo>
                  <a:lnTo>
                    <a:pt x="48790" y="41"/>
                  </a:lnTo>
                  <a:lnTo>
                    <a:pt x="40668" y="1027"/>
                  </a:lnTo>
                  <a:lnTo>
                    <a:pt x="32809" y="3303"/>
                  </a:lnTo>
                  <a:lnTo>
                    <a:pt x="25418" y="6810"/>
                  </a:lnTo>
                  <a:lnTo>
                    <a:pt x="18685" y="11458"/>
                  </a:lnTo>
                  <a:lnTo>
                    <a:pt x="12784" y="17125"/>
                  </a:lnTo>
                  <a:lnTo>
                    <a:pt x="7870" y="23666"/>
                  </a:lnTo>
                  <a:lnTo>
                    <a:pt x="4068" y="30910"/>
                  </a:lnTo>
                  <a:lnTo>
                    <a:pt x="1477" y="38670"/>
                  </a:lnTo>
                  <a:lnTo>
                    <a:pt x="164" y="46746"/>
                  </a:lnTo>
                  <a:lnTo>
                    <a:pt x="0" y="50837"/>
                  </a:lnTo>
                  <a:lnTo>
                    <a:pt x="0" y="457533"/>
                  </a:lnTo>
                  <a:lnTo>
                    <a:pt x="164" y="453442"/>
                  </a:lnTo>
                  <a:lnTo>
                    <a:pt x="164" y="461624"/>
                  </a:lnTo>
                  <a:lnTo>
                    <a:pt x="1477" y="469699"/>
                  </a:lnTo>
                  <a:lnTo>
                    <a:pt x="4068" y="477459"/>
                  </a:lnTo>
                  <a:lnTo>
                    <a:pt x="7870" y="484704"/>
                  </a:lnTo>
                  <a:lnTo>
                    <a:pt x="12784" y="491244"/>
                  </a:lnTo>
                  <a:lnTo>
                    <a:pt x="18685" y="496911"/>
                  </a:lnTo>
                  <a:lnTo>
                    <a:pt x="25418" y="501559"/>
                  </a:lnTo>
                  <a:lnTo>
                    <a:pt x="32809" y="505066"/>
                  </a:lnTo>
                  <a:lnTo>
                    <a:pt x="40668" y="507343"/>
                  </a:lnTo>
                  <a:lnTo>
                    <a:pt x="48790" y="508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7"/>
            <p:cNvSpPr/>
            <p:nvPr/>
          </p:nvSpPr>
          <p:spPr>
            <a:xfrm>
              <a:off x="6759194" y="4002278"/>
              <a:ext cx="197612" cy="76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Test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6567170" y="4129379"/>
              <a:ext cx="581660" cy="9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24620 (30%)</a:t>
              </a:r>
            </a:p>
          </p:txBody>
        </p:sp>
        <p:sp>
          <p:nvSpPr>
            <p:cNvPr id="19" name="pg19"/>
            <p:cNvSpPr/>
            <p:nvPr/>
          </p:nvSpPr>
          <p:spPr>
            <a:xfrm>
              <a:off x="694047" y="5232214"/>
              <a:ext cx="897904" cy="508370"/>
            </a:xfrm>
            <a:custGeom>
              <a:avLst/>
              <a:pathLst>
                <a:path w="897904" h="508370">
                  <a:moveTo>
                    <a:pt x="50837" y="508370"/>
                  </a:moveTo>
                  <a:lnTo>
                    <a:pt x="847067" y="508370"/>
                  </a:lnTo>
                  <a:lnTo>
                    <a:pt x="845020" y="508329"/>
                  </a:lnTo>
                  <a:lnTo>
                    <a:pt x="853195" y="507999"/>
                  </a:lnTo>
                  <a:lnTo>
                    <a:pt x="861211" y="506363"/>
                  </a:lnTo>
                  <a:lnTo>
                    <a:pt x="868861" y="503462"/>
                  </a:lnTo>
                  <a:lnTo>
                    <a:pt x="875946" y="499371"/>
                  </a:lnTo>
                  <a:lnTo>
                    <a:pt x="882283" y="494197"/>
                  </a:lnTo>
                  <a:lnTo>
                    <a:pt x="887709" y="488073"/>
                  </a:lnTo>
                  <a:lnTo>
                    <a:pt x="892081" y="481158"/>
                  </a:lnTo>
                  <a:lnTo>
                    <a:pt x="895288" y="473631"/>
                  </a:lnTo>
                  <a:lnTo>
                    <a:pt x="897246" y="465688"/>
                  </a:lnTo>
                  <a:lnTo>
                    <a:pt x="897904" y="457533"/>
                  </a:lnTo>
                  <a:lnTo>
                    <a:pt x="897904" y="50837"/>
                  </a:lnTo>
                  <a:lnTo>
                    <a:pt x="897246" y="42682"/>
                  </a:lnTo>
                  <a:lnTo>
                    <a:pt x="895288" y="34738"/>
                  </a:lnTo>
                  <a:lnTo>
                    <a:pt x="892081" y="27211"/>
                  </a:lnTo>
                  <a:lnTo>
                    <a:pt x="887709" y="20297"/>
                  </a:lnTo>
                  <a:lnTo>
                    <a:pt x="882283" y="14173"/>
                  </a:lnTo>
                  <a:lnTo>
                    <a:pt x="875946" y="8998"/>
                  </a:lnTo>
                  <a:lnTo>
                    <a:pt x="868861" y="4908"/>
                  </a:lnTo>
                  <a:lnTo>
                    <a:pt x="861211" y="2007"/>
                  </a:lnTo>
                  <a:lnTo>
                    <a:pt x="853195" y="370"/>
                  </a:lnTo>
                  <a:lnTo>
                    <a:pt x="847067" y="0"/>
                  </a:lnTo>
                  <a:lnTo>
                    <a:pt x="50837" y="0"/>
                  </a:lnTo>
                  <a:lnTo>
                    <a:pt x="56964" y="370"/>
                  </a:lnTo>
                  <a:lnTo>
                    <a:pt x="48790" y="41"/>
                  </a:lnTo>
                  <a:lnTo>
                    <a:pt x="40668" y="1027"/>
                  </a:lnTo>
                  <a:lnTo>
                    <a:pt x="32809" y="3303"/>
                  </a:lnTo>
                  <a:lnTo>
                    <a:pt x="25418" y="6810"/>
                  </a:lnTo>
                  <a:lnTo>
                    <a:pt x="18685" y="11458"/>
                  </a:lnTo>
                  <a:lnTo>
                    <a:pt x="12784" y="17125"/>
                  </a:lnTo>
                  <a:lnTo>
                    <a:pt x="7870" y="23666"/>
                  </a:lnTo>
                  <a:lnTo>
                    <a:pt x="4068" y="30910"/>
                  </a:lnTo>
                  <a:lnTo>
                    <a:pt x="1477" y="38670"/>
                  </a:lnTo>
                  <a:lnTo>
                    <a:pt x="164" y="46746"/>
                  </a:lnTo>
                  <a:lnTo>
                    <a:pt x="0" y="50837"/>
                  </a:lnTo>
                  <a:lnTo>
                    <a:pt x="0" y="457533"/>
                  </a:lnTo>
                  <a:lnTo>
                    <a:pt x="164" y="453442"/>
                  </a:lnTo>
                  <a:lnTo>
                    <a:pt x="164" y="461624"/>
                  </a:lnTo>
                  <a:lnTo>
                    <a:pt x="1477" y="469699"/>
                  </a:lnTo>
                  <a:lnTo>
                    <a:pt x="4068" y="477459"/>
                  </a:lnTo>
                  <a:lnTo>
                    <a:pt x="7870" y="484704"/>
                  </a:lnTo>
                  <a:lnTo>
                    <a:pt x="12784" y="491244"/>
                  </a:lnTo>
                  <a:lnTo>
                    <a:pt x="18685" y="496911"/>
                  </a:lnTo>
                  <a:lnTo>
                    <a:pt x="25418" y="501559"/>
                  </a:lnTo>
                  <a:lnTo>
                    <a:pt x="32809" y="505066"/>
                  </a:lnTo>
                  <a:lnTo>
                    <a:pt x="40668" y="507343"/>
                  </a:lnTo>
                  <a:lnTo>
                    <a:pt x="48790" y="508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20"/>
            <p:cNvSpPr/>
            <p:nvPr/>
          </p:nvSpPr>
          <p:spPr>
            <a:xfrm>
              <a:off x="1038555" y="5372658"/>
              <a:ext cx="208889" cy="77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ASD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838047" y="5500979"/>
              <a:ext cx="609904" cy="9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1890 (3.29%)</a:t>
              </a:r>
            </a:p>
          </p:txBody>
        </p:sp>
        <p:sp>
          <p:nvSpPr>
            <p:cNvPr id="22" name="pg22"/>
            <p:cNvSpPr/>
            <p:nvPr/>
          </p:nvSpPr>
          <p:spPr>
            <a:xfrm>
              <a:off x="2923558" y="5232214"/>
              <a:ext cx="1010884" cy="508370"/>
            </a:xfrm>
            <a:custGeom>
              <a:avLst/>
              <a:pathLst>
                <a:path w="1010884" h="508370">
                  <a:moveTo>
                    <a:pt x="50837" y="508370"/>
                  </a:moveTo>
                  <a:lnTo>
                    <a:pt x="960046" y="508370"/>
                  </a:lnTo>
                  <a:lnTo>
                    <a:pt x="957999" y="508329"/>
                  </a:lnTo>
                  <a:lnTo>
                    <a:pt x="966174" y="507999"/>
                  </a:lnTo>
                  <a:lnTo>
                    <a:pt x="974190" y="506363"/>
                  </a:lnTo>
                  <a:lnTo>
                    <a:pt x="981840" y="503462"/>
                  </a:lnTo>
                  <a:lnTo>
                    <a:pt x="988925" y="499371"/>
                  </a:lnTo>
                  <a:lnTo>
                    <a:pt x="995263" y="494197"/>
                  </a:lnTo>
                  <a:lnTo>
                    <a:pt x="1000688" y="488073"/>
                  </a:lnTo>
                  <a:lnTo>
                    <a:pt x="1005060" y="481158"/>
                  </a:lnTo>
                  <a:lnTo>
                    <a:pt x="1008267" y="473631"/>
                  </a:lnTo>
                  <a:lnTo>
                    <a:pt x="1010225" y="465688"/>
                  </a:lnTo>
                  <a:lnTo>
                    <a:pt x="1010884" y="457533"/>
                  </a:lnTo>
                  <a:lnTo>
                    <a:pt x="1010884" y="50837"/>
                  </a:lnTo>
                  <a:lnTo>
                    <a:pt x="1010225" y="42682"/>
                  </a:lnTo>
                  <a:lnTo>
                    <a:pt x="1008267" y="34738"/>
                  </a:lnTo>
                  <a:lnTo>
                    <a:pt x="1005060" y="27211"/>
                  </a:lnTo>
                  <a:lnTo>
                    <a:pt x="1000688" y="20297"/>
                  </a:lnTo>
                  <a:lnTo>
                    <a:pt x="995263" y="14173"/>
                  </a:lnTo>
                  <a:lnTo>
                    <a:pt x="988925" y="8998"/>
                  </a:lnTo>
                  <a:lnTo>
                    <a:pt x="981840" y="4908"/>
                  </a:lnTo>
                  <a:lnTo>
                    <a:pt x="974190" y="2007"/>
                  </a:lnTo>
                  <a:lnTo>
                    <a:pt x="966174" y="370"/>
                  </a:lnTo>
                  <a:lnTo>
                    <a:pt x="960046" y="0"/>
                  </a:lnTo>
                  <a:lnTo>
                    <a:pt x="50837" y="0"/>
                  </a:lnTo>
                  <a:lnTo>
                    <a:pt x="56964" y="370"/>
                  </a:lnTo>
                  <a:lnTo>
                    <a:pt x="48790" y="41"/>
                  </a:lnTo>
                  <a:lnTo>
                    <a:pt x="40668" y="1027"/>
                  </a:lnTo>
                  <a:lnTo>
                    <a:pt x="32809" y="3303"/>
                  </a:lnTo>
                  <a:lnTo>
                    <a:pt x="25418" y="6810"/>
                  </a:lnTo>
                  <a:lnTo>
                    <a:pt x="18685" y="11458"/>
                  </a:lnTo>
                  <a:lnTo>
                    <a:pt x="12784" y="17125"/>
                  </a:lnTo>
                  <a:lnTo>
                    <a:pt x="7870" y="23666"/>
                  </a:lnTo>
                  <a:lnTo>
                    <a:pt x="4068" y="30910"/>
                  </a:lnTo>
                  <a:lnTo>
                    <a:pt x="1477" y="38670"/>
                  </a:lnTo>
                  <a:lnTo>
                    <a:pt x="164" y="46746"/>
                  </a:lnTo>
                  <a:lnTo>
                    <a:pt x="0" y="50837"/>
                  </a:lnTo>
                  <a:lnTo>
                    <a:pt x="0" y="457533"/>
                  </a:lnTo>
                  <a:lnTo>
                    <a:pt x="164" y="453442"/>
                  </a:lnTo>
                  <a:lnTo>
                    <a:pt x="164" y="461624"/>
                  </a:lnTo>
                  <a:lnTo>
                    <a:pt x="1477" y="469699"/>
                  </a:lnTo>
                  <a:lnTo>
                    <a:pt x="4068" y="477459"/>
                  </a:lnTo>
                  <a:lnTo>
                    <a:pt x="7870" y="484704"/>
                  </a:lnTo>
                  <a:lnTo>
                    <a:pt x="12784" y="491244"/>
                  </a:lnTo>
                  <a:lnTo>
                    <a:pt x="18685" y="496911"/>
                  </a:lnTo>
                  <a:lnTo>
                    <a:pt x="25418" y="501559"/>
                  </a:lnTo>
                  <a:lnTo>
                    <a:pt x="32809" y="505066"/>
                  </a:lnTo>
                  <a:lnTo>
                    <a:pt x="40668" y="507343"/>
                  </a:lnTo>
                  <a:lnTo>
                    <a:pt x="48790" y="508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3253943" y="5372658"/>
              <a:ext cx="350113" cy="77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no ASD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067558" y="5500979"/>
              <a:ext cx="722884" cy="9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55558 (96.71%)</a:t>
              </a:r>
            </a:p>
          </p:txBody>
        </p:sp>
        <p:sp>
          <p:nvSpPr>
            <p:cNvPr id="25" name="pg25"/>
            <p:cNvSpPr/>
            <p:nvPr/>
          </p:nvSpPr>
          <p:spPr>
            <a:xfrm>
              <a:off x="5294292" y="5232214"/>
              <a:ext cx="841415" cy="508370"/>
            </a:xfrm>
            <a:custGeom>
              <a:avLst/>
              <a:pathLst>
                <a:path w="841415" h="508370">
                  <a:moveTo>
                    <a:pt x="50837" y="508370"/>
                  </a:moveTo>
                  <a:lnTo>
                    <a:pt x="790578" y="508370"/>
                  </a:lnTo>
                  <a:lnTo>
                    <a:pt x="788531" y="508329"/>
                  </a:lnTo>
                  <a:lnTo>
                    <a:pt x="796705" y="507999"/>
                  </a:lnTo>
                  <a:lnTo>
                    <a:pt x="804721" y="506363"/>
                  </a:lnTo>
                  <a:lnTo>
                    <a:pt x="812371" y="503462"/>
                  </a:lnTo>
                  <a:lnTo>
                    <a:pt x="819456" y="499371"/>
                  </a:lnTo>
                  <a:lnTo>
                    <a:pt x="825794" y="494197"/>
                  </a:lnTo>
                  <a:lnTo>
                    <a:pt x="831219" y="488073"/>
                  </a:lnTo>
                  <a:lnTo>
                    <a:pt x="835592" y="481158"/>
                  </a:lnTo>
                  <a:lnTo>
                    <a:pt x="838798" y="473631"/>
                  </a:lnTo>
                  <a:lnTo>
                    <a:pt x="840756" y="465688"/>
                  </a:lnTo>
                  <a:lnTo>
                    <a:pt x="841415" y="457533"/>
                  </a:lnTo>
                  <a:lnTo>
                    <a:pt x="841415" y="50837"/>
                  </a:lnTo>
                  <a:lnTo>
                    <a:pt x="840756" y="42682"/>
                  </a:lnTo>
                  <a:lnTo>
                    <a:pt x="838798" y="34738"/>
                  </a:lnTo>
                  <a:lnTo>
                    <a:pt x="835592" y="27211"/>
                  </a:lnTo>
                  <a:lnTo>
                    <a:pt x="831219" y="20297"/>
                  </a:lnTo>
                  <a:lnTo>
                    <a:pt x="825794" y="14173"/>
                  </a:lnTo>
                  <a:lnTo>
                    <a:pt x="819456" y="8998"/>
                  </a:lnTo>
                  <a:lnTo>
                    <a:pt x="812371" y="4908"/>
                  </a:lnTo>
                  <a:lnTo>
                    <a:pt x="804721" y="2007"/>
                  </a:lnTo>
                  <a:lnTo>
                    <a:pt x="796705" y="370"/>
                  </a:lnTo>
                  <a:lnTo>
                    <a:pt x="790578" y="0"/>
                  </a:lnTo>
                  <a:lnTo>
                    <a:pt x="50837" y="0"/>
                  </a:lnTo>
                  <a:lnTo>
                    <a:pt x="56964" y="370"/>
                  </a:lnTo>
                  <a:lnTo>
                    <a:pt x="48790" y="41"/>
                  </a:lnTo>
                  <a:lnTo>
                    <a:pt x="40668" y="1027"/>
                  </a:lnTo>
                  <a:lnTo>
                    <a:pt x="32809" y="3303"/>
                  </a:lnTo>
                  <a:lnTo>
                    <a:pt x="25418" y="6810"/>
                  </a:lnTo>
                  <a:lnTo>
                    <a:pt x="18685" y="11458"/>
                  </a:lnTo>
                  <a:lnTo>
                    <a:pt x="12784" y="17125"/>
                  </a:lnTo>
                  <a:lnTo>
                    <a:pt x="7870" y="23666"/>
                  </a:lnTo>
                  <a:lnTo>
                    <a:pt x="4068" y="30910"/>
                  </a:lnTo>
                  <a:lnTo>
                    <a:pt x="1477" y="38670"/>
                  </a:lnTo>
                  <a:lnTo>
                    <a:pt x="164" y="46746"/>
                  </a:lnTo>
                  <a:lnTo>
                    <a:pt x="0" y="50837"/>
                  </a:lnTo>
                  <a:lnTo>
                    <a:pt x="0" y="457533"/>
                  </a:lnTo>
                  <a:lnTo>
                    <a:pt x="164" y="453442"/>
                  </a:lnTo>
                  <a:lnTo>
                    <a:pt x="164" y="461624"/>
                  </a:lnTo>
                  <a:lnTo>
                    <a:pt x="1477" y="469699"/>
                  </a:lnTo>
                  <a:lnTo>
                    <a:pt x="4068" y="477459"/>
                  </a:lnTo>
                  <a:lnTo>
                    <a:pt x="7870" y="484704"/>
                  </a:lnTo>
                  <a:lnTo>
                    <a:pt x="12784" y="491244"/>
                  </a:lnTo>
                  <a:lnTo>
                    <a:pt x="18685" y="496911"/>
                  </a:lnTo>
                  <a:lnTo>
                    <a:pt x="25418" y="501559"/>
                  </a:lnTo>
                  <a:lnTo>
                    <a:pt x="32809" y="505066"/>
                  </a:lnTo>
                  <a:lnTo>
                    <a:pt x="40668" y="507343"/>
                  </a:lnTo>
                  <a:lnTo>
                    <a:pt x="48790" y="508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6"/>
            <p:cNvSpPr/>
            <p:nvPr/>
          </p:nvSpPr>
          <p:spPr>
            <a:xfrm>
              <a:off x="5610555" y="5372658"/>
              <a:ext cx="208889" cy="77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ASD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438292" y="5500979"/>
              <a:ext cx="553415" cy="9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810 (3.29%)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7495557" y="5232214"/>
              <a:ext cx="1010884" cy="508370"/>
            </a:xfrm>
            <a:custGeom>
              <a:avLst/>
              <a:pathLst>
                <a:path w="1010884" h="508370">
                  <a:moveTo>
                    <a:pt x="50837" y="508370"/>
                  </a:moveTo>
                  <a:lnTo>
                    <a:pt x="960046" y="508370"/>
                  </a:lnTo>
                  <a:lnTo>
                    <a:pt x="957999" y="508329"/>
                  </a:lnTo>
                  <a:lnTo>
                    <a:pt x="966174" y="507999"/>
                  </a:lnTo>
                  <a:lnTo>
                    <a:pt x="974190" y="506363"/>
                  </a:lnTo>
                  <a:lnTo>
                    <a:pt x="981840" y="503462"/>
                  </a:lnTo>
                  <a:lnTo>
                    <a:pt x="988925" y="499371"/>
                  </a:lnTo>
                  <a:lnTo>
                    <a:pt x="995263" y="494197"/>
                  </a:lnTo>
                  <a:lnTo>
                    <a:pt x="1000688" y="488073"/>
                  </a:lnTo>
                  <a:lnTo>
                    <a:pt x="1005060" y="481158"/>
                  </a:lnTo>
                  <a:lnTo>
                    <a:pt x="1008267" y="473631"/>
                  </a:lnTo>
                  <a:lnTo>
                    <a:pt x="1010225" y="465688"/>
                  </a:lnTo>
                  <a:lnTo>
                    <a:pt x="1010884" y="457533"/>
                  </a:lnTo>
                  <a:lnTo>
                    <a:pt x="1010884" y="50837"/>
                  </a:lnTo>
                  <a:lnTo>
                    <a:pt x="1010225" y="42682"/>
                  </a:lnTo>
                  <a:lnTo>
                    <a:pt x="1008267" y="34738"/>
                  </a:lnTo>
                  <a:lnTo>
                    <a:pt x="1005060" y="27211"/>
                  </a:lnTo>
                  <a:lnTo>
                    <a:pt x="1000688" y="20297"/>
                  </a:lnTo>
                  <a:lnTo>
                    <a:pt x="995263" y="14173"/>
                  </a:lnTo>
                  <a:lnTo>
                    <a:pt x="988925" y="8998"/>
                  </a:lnTo>
                  <a:lnTo>
                    <a:pt x="981840" y="4908"/>
                  </a:lnTo>
                  <a:lnTo>
                    <a:pt x="974190" y="2007"/>
                  </a:lnTo>
                  <a:lnTo>
                    <a:pt x="966174" y="370"/>
                  </a:lnTo>
                  <a:lnTo>
                    <a:pt x="960046" y="0"/>
                  </a:lnTo>
                  <a:lnTo>
                    <a:pt x="50837" y="0"/>
                  </a:lnTo>
                  <a:lnTo>
                    <a:pt x="56964" y="370"/>
                  </a:lnTo>
                  <a:lnTo>
                    <a:pt x="48790" y="41"/>
                  </a:lnTo>
                  <a:lnTo>
                    <a:pt x="40668" y="1027"/>
                  </a:lnTo>
                  <a:lnTo>
                    <a:pt x="32809" y="3303"/>
                  </a:lnTo>
                  <a:lnTo>
                    <a:pt x="25418" y="6810"/>
                  </a:lnTo>
                  <a:lnTo>
                    <a:pt x="18685" y="11458"/>
                  </a:lnTo>
                  <a:lnTo>
                    <a:pt x="12784" y="17125"/>
                  </a:lnTo>
                  <a:lnTo>
                    <a:pt x="7870" y="23666"/>
                  </a:lnTo>
                  <a:lnTo>
                    <a:pt x="4068" y="30910"/>
                  </a:lnTo>
                  <a:lnTo>
                    <a:pt x="1477" y="38670"/>
                  </a:lnTo>
                  <a:lnTo>
                    <a:pt x="164" y="46746"/>
                  </a:lnTo>
                  <a:lnTo>
                    <a:pt x="0" y="50837"/>
                  </a:lnTo>
                  <a:lnTo>
                    <a:pt x="0" y="457533"/>
                  </a:lnTo>
                  <a:lnTo>
                    <a:pt x="164" y="453442"/>
                  </a:lnTo>
                  <a:lnTo>
                    <a:pt x="164" y="461624"/>
                  </a:lnTo>
                  <a:lnTo>
                    <a:pt x="1477" y="469699"/>
                  </a:lnTo>
                  <a:lnTo>
                    <a:pt x="4068" y="477459"/>
                  </a:lnTo>
                  <a:lnTo>
                    <a:pt x="7870" y="484704"/>
                  </a:lnTo>
                  <a:lnTo>
                    <a:pt x="12784" y="491244"/>
                  </a:lnTo>
                  <a:lnTo>
                    <a:pt x="18685" y="496911"/>
                  </a:lnTo>
                  <a:lnTo>
                    <a:pt x="25418" y="501559"/>
                  </a:lnTo>
                  <a:lnTo>
                    <a:pt x="32809" y="505066"/>
                  </a:lnTo>
                  <a:lnTo>
                    <a:pt x="40668" y="507343"/>
                  </a:lnTo>
                  <a:lnTo>
                    <a:pt x="48790" y="5083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825943" y="5372658"/>
              <a:ext cx="350113" cy="776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no ASD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639557" y="5500979"/>
              <a:ext cx="722884" cy="956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23810 (96.71%)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4572000" y="1625785"/>
              <a:ext cx="0" cy="863229"/>
            </a:xfrm>
            <a:custGeom>
              <a:avLst/>
              <a:pathLst>
                <a:path w="0" h="863229">
                  <a:moveTo>
                    <a:pt x="0" y="0"/>
                  </a:moveTo>
                  <a:lnTo>
                    <a:pt x="0" y="8632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4526280" y="2409825"/>
              <a:ext cx="91439" cy="79189"/>
            </a:xfrm>
            <a:custGeom>
              <a:avLst/>
              <a:pathLst>
                <a:path w="91439" h="79189">
                  <a:moveTo>
                    <a:pt x="0" y="0"/>
                  </a:moveTo>
                  <a:lnTo>
                    <a:pt x="45719" y="7918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572000" y="2057399"/>
              <a:ext cx="956518" cy="0"/>
            </a:xfrm>
            <a:custGeom>
              <a:avLst/>
              <a:pathLst>
                <a:path w="956518" h="0">
                  <a:moveTo>
                    <a:pt x="0" y="0"/>
                  </a:moveTo>
                  <a:lnTo>
                    <a:pt x="0" y="0"/>
                  </a:lnTo>
                  <a:lnTo>
                    <a:pt x="956518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5449329" y="2011679"/>
              <a:ext cx="79189" cy="91439"/>
            </a:xfrm>
            <a:custGeom>
              <a:avLst/>
              <a:pathLst>
                <a:path w="79189" h="91439">
                  <a:moveTo>
                    <a:pt x="0" y="91439"/>
                  </a:moveTo>
                  <a:lnTo>
                    <a:pt x="79189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286000" y="2997385"/>
              <a:ext cx="2286000" cy="863229"/>
            </a:xfrm>
            <a:custGeom>
              <a:avLst/>
              <a:pathLst>
                <a:path w="2286000" h="863229">
                  <a:moveTo>
                    <a:pt x="2286000" y="0"/>
                  </a:moveTo>
                  <a:lnTo>
                    <a:pt x="2286000" y="431614"/>
                  </a:lnTo>
                  <a:lnTo>
                    <a:pt x="0" y="431614"/>
                  </a:lnTo>
                  <a:lnTo>
                    <a:pt x="0" y="8632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2240280" y="3781425"/>
              <a:ext cx="91439" cy="79189"/>
            </a:xfrm>
            <a:custGeom>
              <a:avLst/>
              <a:pathLst>
                <a:path w="91439" h="79189">
                  <a:moveTo>
                    <a:pt x="0" y="0"/>
                  </a:moveTo>
                  <a:lnTo>
                    <a:pt x="45719" y="7918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572000" y="2997385"/>
              <a:ext cx="2286000" cy="863229"/>
            </a:xfrm>
            <a:custGeom>
              <a:avLst/>
              <a:pathLst>
                <a:path w="2286000" h="863229">
                  <a:moveTo>
                    <a:pt x="0" y="0"/>
                  </a:moveTo>
                  <a:lnTo>
                    <a:pt x="0" y="431614"/>
                  </a:lnTo>
                  <a:lnTo>
                    <a:pt x="2286000" y="431614"/>
                  </a:lnTo>
                  <a:lnTo>
                    <a:pt x="2286000" y="8632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6812280" y="3781425"/>
              <a:ext cx="91439" cy="79189"/>
            </a:xfrm>
            <a:custGeom>
              <a:avLst/>
              <a:pathLst>
                <a:path w="91439" h="79189">
                  <a:moveTo>
                    <a:pt x="0" y="0"/>
                  </a:moveTo>
                  <a:lnTo>
                    <a:pt x="45719" y="7918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43000" y="4368985"/>
              <a:ext cx="1143000" cy="863229"/>
            </a:xfrm>
            <a:custGeom>
              <a:avLst/>
              <a:pathLst>
                <a:path w="1143000" h="863229">
                  <a:moveTo>
                    <a:pt x="1143000" y="0"/>
                  </a:moveTo>
                  <a:lnTo>
                    <a:pt x="1143000" y="431614"/>
                  </a:lnTo>
                  <a:lnTo>
                    <a:pt x="0" y="431614"/>
                  </a:lnTo>
                  <a:lnTo>
                    <a:pt x="0" y="8632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1097280" y="5153025"/>
              <a:ext cx="91440" cy="79189"/>
            </a:xfrm>
            <a:custGeom>
              <a:avLst/>
              <a:pathLst>
                <a:path w="91440" h="79189">
                  <a:moveTo>
                    <a:pt x="0" y="0"/>
                  </a:moveTo>
                  <a:lnTo>
                    <a:pt x="45719" y="7918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286000" y="4368985"/>
              <a:ext cx="1143000" cy="863229"/>
            </a:xfrm>
            <a:custGeom>
              <a:avLst/>
              <a:pathLst>
                <a:path w="1143000" h="863229">
                  <a:moveTo>
                    <a:pt x="0" y="0"/>
                  </a:moveTo>
                  <a:lnTo>
                    <a:pt x="0" y="431614"/>
                  </a:lnTo>
                  <a:lnTo>
                    <a:pt x="1143000" y="431614"/>
                  </a:lnTo>
                  <a:lnTo>
                    <a:pt x="1143000" y="8632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383280" y="5153025"/>
              <a:ext cx="91439" cy="79189"/>
            </a:xfrm>
            <a:custGeom>
              <a:avLst/>
              <a:pathLst>
                <a:path w="91439" h="79189">
                  <a:moveTo>
                    <a:pt x="0" y="0"/>
                  </a:moveTo>
                  <a:lnTo>
                    <a:pt x="45719" y="79189"/>
                  </a:lnTo>
                  <a:lnTo>
                    <a:pt x="91439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715000" y="4368985"/>
              <a:ext cx="1143000" cy="863229"/>
            </a:xfrm>
            <a:custGeom>
              <a:avLst/>
              <a:pathLst>
                <a:path w="1143000" h="863229">
                  <a:moveTo>
                    <a:pt x="1143000" y="0"/>
                  </a:moveTo>
                  <a:lnTo>
                    <a:pt x="1143000" y="431614"/>
                  </a:lnTo>
                  <a:lnTo>
                    <a:pt x="0" y="431614"/>
                  </a:lnTo>
                  <a:lnTo>
                    <a:pt x="0" y="8632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5669280" y="5153025"/>
              <a:ext cx="91440" cy="79189"/>
            </a:xfrm>
            <a:custGeom>
              <a:avLst/>
              <a:pathLst>
                <a:path w="91440" h="79189">
                  <a:moveTo>
                    <a:pt x="0" y="0"/>
                  </a:moveTo>
                  <a:lnTo>
                    <a:pt x="45720" y="7918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858000" y="4368985"/>
              <a:ext cx="1142999" cy="863229"/>
            </a:xfrm>
            <a:custGeom>
              <a:avLst/>
              <a:pathLst>
                <a:path w="1142999" h="863229">
                  <a:moveTo>
                    <a:pt x="0" y="0"/>
                  </a:moveTo>
                  <a:lnTo>
                    <a:pt x="0" y="431614"/>
                  </a:lnTo>
                  <a:lnTo>
                    <a:pt x="1142999" y="431614"/>
                  </a:lnTo>
                  <a:lnTo>
                    <a:pt x="1142999" y="86322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7955279" y="5153025"/>
              <a:ext cx="91440" cy="79189"/>
            </a:xfrm>
            <a:custGeom>
              <a:avLst/>
              <a:pathLst>
                <a:path w="91440" h="79189">
                  <a:moveTo>
                    <a:pt x="0" y="0"/>
                  </a:moveTo>
                  <a:lnTo>
                    <a:pt x="45720" y="79189"/>
                  </a:lnTo>
                  <a:lnTo>
                    <a:pt x="9144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685800"/>
                <a:gridCol w="36576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Description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Autism ASD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C_AGE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Age of Selected Child - In Years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C_SEX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Sex of Selected Child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B_WT_G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Standardized Birth Weight, Grams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PRE_B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Born 3 or More Weeks Before Due Date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EBF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Ever Breast-fed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MOMAGE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Age of Mother - Years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M_EDU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Highest Level of Education among Reported Adults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SMOKE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Anyone in Household Use Cigarettes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ACCESS_HS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Health Insurance Coverage - Currently Covered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ALLERGIES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Allergies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FPL_CAT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 Poverty Ratio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PMH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Parental Mental Health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PPCOM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Prenatal/Perinatal Complications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119069" y="69589"/>
              <a:ext cx="7955341" cy="499610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19069" y="4955484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19069" y="4771804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19069" y="4588124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19069" y="4404443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19069" y="4220763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19069" y="4037083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19069" y="3853402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19069" y="3669722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19069" y="3486042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19069" y="3302362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19069" y="3118681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19069" y="2935001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19069" y="2751321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19069" y="2567640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19069" y="2383960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19069" y="2200280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19069" y="2016600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19069" y="1832919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19069" y="1649239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19069" y="1465559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19069" y="1281878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119069" y="1098198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119069" y="914518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119069" y="730838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119069" y="547157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119069" y="363477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19069" y="179797"/>
              <a:ext cx="7955341" cy="0"/>
            </a:xfrm>
            <a:custGeom>
              <a:avLst/>
              <a:pathLst>
                <a:path w="7955341" h="0">
                  <a:moveTo>
                    <a:pt x="0" y="0"/>
                  </a:moveTo>
                  <a:lnTo>
                    <a:pt x="7955341" y="0"/>
                  </a:lnTo>
                  <a:lnTo>
                    <a:pt x="795534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294554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587030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879506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171982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2464457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2756933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3049409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341885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634361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926836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19312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511788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804264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096740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389215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81691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974167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266643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559119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6851594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7144070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7436546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729022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021498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313973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606449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898925" y="69589"/>
              <a:ext cx="0" cy="4996103"/>
            </a:xfrm>
            <a:custGeom>
              <a:avLst/>
              <a:pathLst>
                <a:path w="0" h="4996103">
                  <a:moveTo>
                    <a:pt x="0" y="499610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148316" y="4863644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440792" y="4863644"/>
              <a:ext cx="292475" cy="183680"/>
            </a:xfrm>
            <a:prstGeom prst="rect">
              <a:avLst/>
            </a:prstGeom>
            <a:solidFill>
              <a:srgbClr val="FFFC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733268" y="4863644"/>
              <a:ext cx="292475" cy="183680"/>
            </a:xfrm>
            <a:prstGeom prst="rect">
              <a:avLst/>
            </a:prstGeom>
            <a:solidFill>
              <a:srgbClr val="F0F3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025744" y="4863644"/>
              <a:ext cx="292475" cy="183680"/>
            </a:xfrm>
            <a:prstGeom prst="rect">
              <a:avLst/>
            </a:prstGeom>
            <a:solidFill>
              <a:srgbClr val="F2F5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318219" y="4863644"/>
              <a:ext cx="292475" cy="183680"/>
            </a:xfrm>
            <a:prstGeom prst="rect">
              <a:avLst/>
            </a:prstGeom>
            <a:solidFill>
              <a:srgbClr val="FFF1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610695" y="4863644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903171" y="4863644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195647" y="4863644"/>
              <a:ext cx="292475" cy="183680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488123" y="4863644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780598" y="4863644"/>
              <a:ext cx="292475" cy="183680"/>
            </a:xfrm>
            <a:prstGeom prst="rect">
              <a:avLst/>
            </a:prstGeom>
            <a:solidFill>
              <a:srgbClr val="FFF8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073074" y="4863644"/>
              <a:ext cx="292475" cy="183680"/>
            </a:xfrm>
            <a:prstGeom prst="rect">
              <a:avLst/>
            </a:prstGeom>
            <a:solidFill>
              <a:srgbClr val="FFF7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365550" y="4863644"/>
              <a:ext cx="292475" cy="183680"/>
            </a:xfrm>
            <a:prstGeom prst="rect">
              <a:avLst/>
            </a:prstGeom>
            <a:solidFill>
              <a:srgbClr val="FFF7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658026" y="4863644"/>
              <a:ext cx="292475" cy="183680"/>
            </a:xfrm>
            <a:prstGeom prst="rect">
              <a:avLst/>
            </a:prstGeom>
            <a:solidFill>
              <a:srgbClr val="F1F5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950502" y="4863644"/>
              <a:ext cx="292475" cy="183680"/>
            </a:xfrm>
            <a:prstGeom prst="rect">
              <a:avLst/>
            </a:prstGeom>
            <a:solidFill>
              <a:srgbClr val="F4F7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242977" y="4863644"/>
              <a:ext cx="292475" cy="183680"/>
            </a:xfrm>
            <a:prstGeom prst="rect">
              <a:avLst/>
            </a:prstGeom>
            <a:solidFill>
              <a:srgbClr val="FFF3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535453" y="4863644"/>
              <a:ext cx="292475" cy="183680"/>
            </a:xfrm>
            <a:prstGeom prst="rect">
              <a:avLst/>
            </a:prstGeom>
            <a:solidFill>
              <a:srgbClr val="FFFB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827929" y="4863644"/>
              <a:ext cx="292475" cy="183680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6120405" y="4863644"/>
              <a:ext cx="292475" cy="183680"/>
            </a:xfrm>
            <a:prstGeom prst="rect">
              <a:avLst/>
            </a:prstGeom>
            <a:solidFill>
              <a:srgbClr val="DCE5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6412881" y="4863644"/>
              <a:ext cx="292475" cy="183680"/>
            </a:xfrm>
            <a:prstGeom prst="rect">
              <a:avLst/>
            </a:prstGeom>
            <a:solidFill>
              <a:srgbClr val="FFDA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705356" y="4863644"/>
              <a:ext cx="292475" cy="183680"/>
            </a:xfrm>
            <a:prstGeom prst="rect">
              <a:avLst/>
            </a:prstGeom>
            <a:solidFill>
              <a:srgbClr val="FF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997832" y="4863644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7290308" y="4863644"/>
              <a:ext cx="292475" cy="183680"/>
            </a:xfrm>
            <a:prstGeom prst="rect">
              <a:avLst/>
            </a:prstGeom>
            <a:solidFill>
              <a:srgbClr val="FFFF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582784" y="4863644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875260" y="4863644"/>
              <a:ext cx="292475" cy="183680"/>
            </a:xfrm>
            <a:prstGeom prst="rect">
              <a:avLst/>
            </a:prstGeom>
            <a:solidFill>
              <a:srgbClr val="E3EA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167735" y="4863644"/>
              <a:ext cx="292475" cy="183680"/>
            </a:xfrm>
            <a:prstGeom prst="rect">
              <a:avLst/>
            </a:prstGeom>
            <a:solidFill>
              <a:srgbClr val="FFE1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460211" y="4863644"/>
              <a:ext cx="292475" cy="183680"/>
            </a:xfrm>
            <a:prstGeom prst="rect">
              <a:avLst/>
            </a:prstGeom>
            <a:solidFill>
              <a:srgbClr val="E4EA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752687" y="4863644"/>
              <a:ext cx="292475" cy="183680"/>
            </a:xfrm>
            <a:prstGeom prst="rect">
              <a:avLst/>
            </a:prstGeom>
            <a:solidFill>
              <a:srgbClr val="FFE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148316" y="4679964"/>
              <a:ext cx="292475" cy="183680"/>
            </a:xfrm>
            <a:prstGeom prst="rect">
              <a:avLst/>
            </a:prstGeom>
            <a:solidFill>
              <a:srgbClr val="FFFC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1440792" y="4679964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1733268" y="4679964"/>
              <a:ext cx="292475" cy="183680"/>
            </a:xfrm>
            <a:prstGeom prst="rect">
              <a:avLst/>
            </a:prstGeom>
            <a:solidFill>
              <a:srgbClr val="FFFB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025744" y="4679964"/>
              <a:ext cx="292475" cy="183680"/>
            </a:xfrm>
            <a:prstGeom prst="rect">
              <a:avLst/>
            </a:prstGeom>
            <a:solidFill>
              <a:srgbClr val="FFFD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318219" y="4679964"/>
              <a:ext cx="292475" cy="183680"/>
            </a:xfrm>
            <a:prstGeom prst="rect">
              <a:avLst/>
            </a:prstGeom>
            <a:solidFill>
              <a:srgbClr val="FD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2610695" y="4679964"/>
              <a:ext cx="292475" cy="183680"/>
            </a:xfrm>
            <a:prstGeom prst="rect">
              <a:avLst/>
            </a:prstGeom>
            <a:solidFill>
              <a:srgbClr val="EAEF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2903171" y="4679964"/>
              <a:ext cx="292475" cy="183680"/>
            </a:xfrm>
            <a:prstGeom prst="rect">
              <a:avLst/>
            </a:prstGeom>
            <a:solidFill>
              <a:srgbClr val="FFE9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195647" y="4679964"/>
              <a:ext cx="292475" cy="183680"/>
            </a:xfrm>
            <a:prstGeom prst="rect">
              <a:avLst/>
            </a:prstGeom>
            <a:solidFill>
              <a:srgbClr val="F6A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3488123" y="4679964"/>
              <a:ext cx="292475" cy="183680"/>
            </a:xfrm>
            <a:prstGeom prst="rect">
              <a:avLst/>
            </a:prstGeom>
            <a:solidFill>
              <a:srgbClr val="A5BC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780598" y="4679964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4073074" y="4679964"/>
              <a:ext cx="292475" cy="183680"/>
            </a:xfrm>
            <a:prstGeom prst="rect">
              <a:avLst/>
            </a:prstGeom>
            <a:solidFill>
              <a:srgbClr val="F7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4365550" y="4679964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4658026" y="4679964"/>
              <a:ext cx="292475" cy="183680"/>
            </a:xfrm>
            <a:prstGeom prst="rect">
              <a:avLst/>
            </a:prstGeom>
            <a:solidFill>
              <a:srgbClr val="FFF4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950502" y="4679964"/>
              <a:ext cx="292475" cy="183680"/>
            </a:xfrm>
            <a:prstGeom prst="rect">
              <a:avLst/>
            </a:prstGeom>
            <a:solidFill>
              <a:srgbClr val="FFF6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242977" y="4679964"/>
              <a:ext cx="292475" cy="183680"/>
            </a:xfrm>
            <a:prstGeom prst="rect">
              <a:avLst/>
            </a:prstGeom>
            <a:solidFill>
              <a:srgbClr val="F7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535453" y="4679964"/>
              <a:ext cx="292475" cy="183680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827929" y="4679964"/>
              <a:ext cx="292475" cy="183680"/>
            </a:xfrm>
            <a:prstGeom prst="rect">
              <a:avLst/>
            </a:prstGeom>
            <a:solidFill>
              <a:srgbClr val="FF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6120405" y="4679964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412881" y="4679964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705356" y="4679964"/>
              <a:ext cx="292475" cy="183680"/>
            </a:xfrm>
            <a:prstGeom prst="rect">
              <a:avLst/>
            </a:prstGeom>
            <a:solidFill>
              <a:srgbClr val="F6F8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997832" y="4679964"/>
              <a:ext cx="292475" cy="183680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7290308" y="4679964"/>
              <a:ext cx="292475" cy="183680"/>
            </a:xfrm>
            <a:prstGeom prst="rect">
              <a:avLst/>
            </a:prstGeom>
            <a:solidFill>
              <a:srgbClr val="FFFD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582784" y="4679964"/>
              <a:ext cx="292475" cy="183680"/>
            </a:xfrm>
            <a:prstGeom prst="rect">
              <a:avLst/>
            </a:prstGeom>
            <a:solidFill>
              <a:srgbClr val="FFF7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7875260" y="4679964"/>
              <a:ext cx="292475" cy="183680"/>
            </a:xfrm>
            <a:prstGeom prst="rect">
              <a:avLst/>
            </a:prstGeom>
            <a:solidFill>
              <a:srgbClr val="FFFB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167735" y="4679964"/>
              <a:ext cx="292475" cy="183680"/>
            </a:xfrm>
            <a:prstGeom prst="rect">
              <a:avLst/>
            </a:prstGeom>
            <a:solidFill>
              <a:srgbClr val="FCFC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8460211" y="4679964"/>
              <a:ext cx="292475" cy="183680"/>
            </a:xfrm>
            <a:prstGeom prst="rect">
              <a:avLst/>
            </a:prstGeom>
            <a:solidFill>
              <a:srgbClr val="FFF9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8752687" y="4679964"/>
              <a:ext cx="292475" cy="183680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1148316" y="4496283"/>
              <a:ext cx="292475" cy="183680"/>
            </a:xfrm>
            <a:prstGeom prst="rect">
              <a:avLst/>
            </a:prstGeom>
            <a:solidFill>
              <a:srgbClr val="F0F3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1440792" y="4496283"/>
              <a:ext cx="292475" cy="183680"/>
            </a:xfrm>
            <a:prstGeom prst="rect">
              <a:avLst/>
            </a:prstGeom>
            <a:solidFill>
              <a:srgbClr val="FFFB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733268" y="4496283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2025744" y="4496283"/>
              <a:ext cx="292475" cy="183680"/>
            </a:xfrm>
            <a:prstGeom prst="rect">
              <a:avLst/>
            </a:prstGeom>
            <a:solidFill>
              <a:srgbClr val="FFFB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2318219" y="4496283"/>
              <a:ext cx="292475" cy="183680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2610695" y="4496283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903171" y="4496283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195647" y="4496283"/>
              <a:ext cx="292475" cy="183680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3488123" y="4496283"/>
              <a:ext cx="292475" cy="183680"/>
            </a:xfrm>
            <a:prstGeom prst="rect">
              <a:avLst/>
            </a:prstGeom>
            <a:solidFill>
              <a:srgbClr val="FF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3780598" y="4496283"/>
              <a:ext cx="292475" cy="183680"/>
            </a:xfrm>
            <a:prstGeom prst="rect">
              <a:avLst/>
            </a:prstGeom>
            <a:solidFill>
              <a:srgbClr val="F6F8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4073074" y="4496283"/>
              <a:ext cx="292475" cy="183680"/>
            </a:xfrm>
            <a:prstGeom prst="rect">
              <a:avLst/>
            </a:prstGeom>
            <a:solidFill>
              <a:srgbClr val="D9E2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4365550" y="4496283"/>
              <a:ext cx="292475" cy="183680"/>
            </a:xfrm>
            <a:prstGeom prst="rect">
              <a:avLst/>
            </a:prstGeom>
            <a:solidFill>
              <a:srgbClr val="D9E2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4658026" y="4496283"/>
              <a:ext cx="292475" cy="183680"/>
            </a:xfrm>
            <a:prstGeom prst="rect">
              <a:avLst/>
            </a:prstGeom>
            <a:solidFill>
              <a:srgbClr val="FCC0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4950502" y="4496283"/>
              <a:ext cx="292475" cy="183680"/>
            </a:xfrm>
            <a:prstGeom prst="rect">
              <a:avLst/>
            </a:prstGeom>
            <a:solidFill>
              <a:srgbClr val="FFE3D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5242977" y="4496283"/>
              <a:ext cx="292475" cy="183680"/>
            </a:xfrm>
            <a:prstGeom prst="rect">
              <a:avLst/>
            </a:prstGeom>
            <a:solidFill>
              <a:srgbClr val="E5EB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535453" y="4496283"/>
              <a:ext cx="292475" cy="183680"/>
            </a:xfrm>
            <a:prstGeom prst="rect">
              <a:avLst/>
            </a:prstGeom>
            <a:solidFill>
              <a:srgbClr val="F5F7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5827929" y="4496283"/>
              <a:ext cx="292475" cy="183680"/>
            </a:xfrm>
            <a:prstGeom prst="rect">
              <a:avLst/>
            </a:prstGeom>
            <a:solidFill>
              <a:srgbClr val="FFF4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6120405" y="4496283"/>
              <a:ext cx="292475" cy="183680"/>
            </a:xfrm>
            <a:prstGeom prst="rect">
              <a:avLst/>
            </a:prstGeom>
            <a:solidFill>
              <a:srgbClr val="FFFB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6412881" y="4496283"/>
              <a:ext cx="292475" cy="183680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6705356" y="4496283"/>
              <a:ext cx="292475" cy="183680"/>
            </a:xfrm>
            <a:prstGeom prst="rect">
              <a:avLst/>
            </a:prstGeom>
            <a:solidFill>
              <a:srgbClr val="E4EB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6997832" y="4496283"/>
              <a:ext cx="292475" cy="183680"/>
            </a:xfrm>
            <a:prstGeom prst="rect">
              <a:avLst/>
            </a:prstGeom>
            <a:solidFill>
              <a:srgbClr val="DEE6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7290308" y="4496283"/>
              <a:ext cx="292475" cy="183680"/>
            </a:xfrm>
            <a:prstGeom prst="rect">
              <a:avLst/>
            </a:prstGeom>
            <a:solidFill>
              <a:srgbClr val="F5F8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7582784" y="4496283"/>
              <a:ext cx="292475" cy="183680"/>
            </a:xfrm>
            <a:prstGeom prst="rect">
              <a:avLst/>
            </a:prstGeom>
            <a:solidFill>
              <a:srgbClr val="FECD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7875260" y="4496283"/>
              <a:ext cx="292475" cy="183680"/>
            </a:xfrm>
            <a:prstGeom prst="rect">
              <a:avLst/>
            </a:prstGeom>
            <a:solidFill>
              <a:srgbClr val="FFE9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8167735" y="4496283"/>
              <a:ext cx="292475" cy="183680"/>
            </a:xfrm>
            <a:prstGeom prst="rect">
              <a:avLst/>
            </a:prstGeom>
            <a:solidFill>
              <a:srgbClr val="EAEF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8460211" y="4496283"/>
              <a:ext cx="292475" cy="183680"/>
            </a:xfrm>
            <a:prstGeom prst="rect">
              <a:avLst/>
            </a:prstGeom>
            <a:solidFill>
              <a:srgbClr val="FFFD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8752687" y="4496283"/>
              <a:ext cx="292475" cy="183680"/>
            </a:xfrm>
            <a:prstGeom prst="rect">
              <a:avLst/>
            </a:prstGeom>
            <a:solidFill>
              <a:srgbClr val="FD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1148316" y="4312603"/>
              <a:ext cx="292475" cy="183680"/>
            </a:xfrm>
            <a:prstGeom prst="rect">
              <a:avLst/>
            </a:prstGeom>
            <a:solidFill>
              <a:srgbClr val="F2F5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1440792" y="4312603"/>
              <a:ext cx="292475" cy="183680"/>
            </a:xfrm>
            <a:prstGeom prst="rect">
              <a:avLst/>
            </a:prstGeom>
            <a:solidFill>
              <a:srgbClr val="FFFD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733268" y="4312603"/>
              <a:ext cx="292475" cy="183680"/>
            </a:xfrm>
            <a:prstGeom prst="rect">
              <a:avLst/>
            </a:prstGeom>
            <a:solidFill>
              <a:srgbClr val="FFFB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2025744" y="4312603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2318219" y="4312603"/>
              <a:ext cx="292475" cy="18368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2610695" y="4312603"/>
              <a:ext cx="292475" cy="183680"/>
            </a:xfrm>
            <a:prstGeom prst="rect">
              <a:avLst/>
            </a:prstGeom>
            <a:solidFill>
              <a:srgbClr val="FFEB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2903171" y="4312603"/>
              <a:ext cx="292475" cy="183680"/>
            </a:xfrm>
            <a:prstGeom prst="rect">
              <a:avLst/>
            </a:prstGeom>
            <a:solidFill>
              <a:srgbClr val="ECF1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3195647" y="4312603"/>
              <a:ext cx="292475" cy="183680"/>
            </a:xfrm>
            <a:prstGeom prst="rect">
              <a:avLst/>
            </a:prstGeom>
            <a:solidFill>
              <a:srgbClr val="FFF9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3488123" y="4312603"/>
              <a:ext cx="292475" cy="183680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3780598" y="4312603"/>
              <a:ext cx="292475" cy="183680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4073074" y="4312603"/>
              <a:ext cx="292475" cy="183680"/>
            </a:xfrm>
            <a:prstGeom prst="rect">
              <a:avLst/>
            </a:prstGeom>
            <a:solidFill>
              <a:srgbClr val="FCFC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4365550" y="4312603"/>
              <a:ext cx="292475" cy="183680"/>
            </a:xfrm>
            <a:prstGeom prst="rect">
              <a:avLst/>
            </a:prstGeom>
            <a:solidFill>
              <a:srgbClr val="F9FA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4658026" y="4312603"/>
              <a:ext cx="292475" cy="183680"/>
            </a:xfrm>
            <a:prstGeom prst="rect">
              <a:avLst/>
            </a:prstGeom>
            <a:solidFill>
              <a:srgbClr val="FFF7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4950502" y="4312603"/>
              <a:ext cx="292475" cy="183680"/>
            </a:xfrm>
            <a:prstGeom prst="rect">
              <a:avLst/>
            </a:prstGeom>
            <a:solidFill>
              <a:srgbClr val="FFF8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5242977" y="4312603"/>
              <a:ext cx="292475" cy="183680"/>
            </a:xfrm>
            <a:prstGeom prst="rect">
              <a:avLst/>
            </a:prstGeom>
            <a:solidFill>
              <a:srgbClr val="F9FA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5535453" y="4312603"/>
              <a:ext cx="292475" cy="183680"/>
            </a:xfrm>
            <a:prstGeom prst="rect">
              <a:avLst/>
            </a:prstGeom>
            <a:solidFill>
              <a:srgbClr val="FF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5827929" y="4312603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6120405" y="4312603"/>
              <a:ext cx="292475" cy="183680"/>
            </a:xfrm>
            <a:prstGeom prst="rect">
              <a:avLst/>
            </a:prstGeom>
            <a:solidFill>
              <a:srgbClr val="FFF4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6412881" y="4312603"/>
              <a:ext cx="292475" cy="183680"/>
            </a:xfrm>
            <a:prstGeom prst="rect">
              <a:avLst/>
            </a:prstGeom>
            <a:solidFill>
              <a:srgbClr val="F4F7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6705356" y="4312603"/>
              <a:ext cx="292475" cy="183680"/>
            </a:xfrm>
            <a:prstGeom prst="rect">
              <a:avLst/>
            </a:prstGeom>
            <a:solidFill>
              <a:srgbClr val="FA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6997832" y="4312603"/>
              <a:ext cx="292475" cy="183680"/>
            </a:xfrm>
            <a:prstGeom prst="rect">
              <a:avLst/>
            </a:prstGeom>
            <a:solidFill>
              <a:srgbClr val="F9FA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7290308" y="4312603"/>
              <a:ext cx="292475" cy="183680"/>
            </a:xfrm>
            <a:prstGeom prst="rect">
              <a:avLst/>
            </a:prstGeom>
            <a:solidFill>
              <a:srgbClr val="FFFF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7582784" y="4312603"/>
              <a:ext cx="292475" cy="183680"/>
            </a:xfrm>
            <a:prstGeom prst="rect">
              <a:avLst/>
            </a:prstGeom>
            <a:solidFill>
              <a:srgbClr val="FFF8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7875260" y="4312603"/>
              <a:ext cx="292475" cy="183680"/>
            </a:xfrm>
            <a:prstGeom prst="rect">
              <a:avLst/>
            </a:prstGeom>
            <a:solidFill>
              <a:srgbClr val="FFED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8167735" y="4312603"/>
              <a:ext cx="292475" cy="183680"/>
            </a:xfrm>
            <a:prstGeom prst="rect">
              <a:avLst/>
            </a:prstGeom>
            <a:solidFill>
              <a:srgbClr val="EEF2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8460211" y="4312603"/>
              <a:ext cx="292475" cy="183680"/>
            </a:xfrm>
            <a:prstGeom prst="rect">
              <a:avLst/>
            </a:prstGeom>
            <a:solidFill>
              <a:srgbClr val="FFF7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8752687" y="4312603"/>
              <a:ext cx="292475" cy="183680"/>
            </a:xfrm>
            <a:prstGeom prst="rect">
              <a:avLst/>
            </a:prstGeom>
            <a:solidFill>
              <a:srgbClr val="F7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1148316" y="4128923"/>
              <a:ext cx="292475" cy="183680"/>
            </a:xfrm>
            <a:prstGeom prst="rect">
              <a:avLst/>
            </a:prstGeom>
            <a:solidFill>
              <a:srgbClr val="FFF1E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1440792" y="4128923"/>
              <a:ext cx="292475" cy="183680"/>
            </a:xfrm>
            <a:prstGeom prst="rect">
              <a:avLst/>
            </a:prstGeom>
            <a:solidFill>
              <a:srgbClr val="FD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1733268" y="4128923"/>
              <a:ext cx="292475" cy="183680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2025744" y="4128923"/>
              <a:ext cx="292475" cy="18368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2318219" y="4128923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2610695" y="4128923"/>
              <a:ext cx="292475" cy="183680"/>
            </a:xfrm>
            <a:prstGeom prst="rect">
              <a:avLst/>
            </a:prstGeom>
            <a:solidFill>
              <a:srgbClr val="ECF1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2903171" y="4128923"/>
              <a:ext cx="292475" cy="183680"/>
            </a:xfrm>
            <a:prstGeom prst="rect">
              <a:avLst/>
            </a:prstGeom>
            <a:solidFill>
              <a:srgbClr val="FFEB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3195647" y="4128923"/>
              <a:ext cx="292475" cy="183680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3488123" y="4128923"/>
              <a:ext cx="292475" cy="183680"/>
            </a:xfrm>
            <a:prstGeom prst="rect">
              <a:avLst/>
            </a:prstGeom>
            <a:solidFill>
              <a:srgbClr val="FFF9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3780598" y="4128923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4073074" y="4128923"/>
              <a:ext cx="292475" cy="183680"/>
            </a:xfrm>
            <a:prstGeom prst="rect">
              <a:avLst/>
            </a:prstGeom>
            <a:solidFill>
              <a:srgbClr val="FFFB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4365550" y="4128923"/>
              <a:ext cx="292475" cy="183680"/>
            </a:xfrm>
            <a:prstGeom prst="rect">
              <a:avLst/>
            </a:prstGeom>
            <a:solidFill>
              <a:srgbClr val="FFF9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4658026" y="4128923"/>
              <a:ext cx="292475" cy="183680"/>
            </a:xfrm>
            <a:prstGeom prst="rect">
              <a:avLst/>
            </a:prstGeom>
            <a:solidFill>
              <a:srgbClr val="F8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4950502" y="4128923"/>
              <a:ext cx="292475" cy="183680"/>
            </a:xfrm>
            <a:prstGeom prst="rect">
              <a:avLst/>
            </a:prstGeom>
            <a:solidFill>
              <a:srgbClr val="F9FA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5242977" y="4128923"/>
              <a:ext cx="292475" cy="183680"/>
            </a:xfrm>
            <a:prstGeom prst="rect">
              <a:avLst/>
            </a:prstGeom>
            <a:solidFill>
              <a:srgbClr val="FFF8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5535453" y="4128923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5827929" y="4128923"/>
              <a:ext cx="292475" cy="183680"/>
            </a:xfrm>
            <a:prstGeom prst="rect">
              <a:avLst/>
            </a:prstGeom>
            <a:solidFill>
              <a:srgbClr val="FF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6120405" y="4128923"/>
              <a:ext cx="292475" cy="183680"/>
            </a:xfrm>
            <a:prstGeom prst="rect">
              <a:avLst/>
            </a:prstGeom>
            <a:solidFill>
              <a:srgbClr val="F4F7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6412881" y="4128923"/>
              <a:ext cx="292475" cy="183680"/>
            </a:xfrm>
            <a:prstGeom prst="rect">
              <a:avLst/>
            </a:prstGeom>
            <a:solidFill>
              <a:srgbClr val="FFF4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6705356" y="4128923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6997832" y="4128923"/>
              <a:ext cx="292475" cy="183680"/>
            </a:xfrm>
            <a:prstGeom prst="rect">
              <a:avLst/>
            </a:prstGeom>
            <a:solidFill>
              <a:srgbClr val="FFF8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7290308" y="4128923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7582784" y="4128923"/>
              <a:ext cx="292475" cy="183680"/>
            </a:xfrm>
            <a:prstGeom prst="rect">
              <a:avLst/>
            </a:prstGeom>
            <a:solidFill>
              <a:srgbClr val="F8FA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875260" y="4128923"/>
              <a:ext cx="292475" cy="183680"/>
            </a:xfrm>
            <a:prstGeom prst="rect">
              <a:avLst/>
            </a:prstGeom>
            <a:solidFill>
              <a:srgbClr val="EEF2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2"/>
            <p:cNvSpPr/>
            <p:nvPr/>
          </p:nvSpPr>
          <p:spPr>
            <a:xfrm>
              <a:off x="8167735" y="4128923"/>
              <a:ext cx="292475" cy="183680"/>
            </a:xfrm>
            <a:prstGeom prst="rect">
              <a:avLst/>
            </a:prstGeom>
            <a:solidFill>
              <a:srgbClr val="FFED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rc193"/>
            <p:cNvSpPr/>
            <p:nvPr/>
          </p:nvSpPr>
          <p:spPr>
            <a:xfrm>
              <a:off x="8460211" y="4128923"/>
              <a:ext cx="292475" cy="183680"/>
            </a:xfrm>
            <a:prstGeom prst="rect">
              <a:avLst/>
            </a:prstGeom>
            <a:solidFill>
              <a:srgbClr val="F7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4"/>
            <p:cNvSpPr/>
            <p:nvPr/>
          </p:nvSpPr>
          <p:spPr>
            <a:xfrm>
              <a:off x="8752687" y="4128923"/>
              <a:ext cx="292475" cy="183680"/>
            </a:xfrm>
            <a:prstGeom prst="rect">
              <a:avLst/>
            </a:prstGeom>
            <a:solidFill>
              <a:srgbClr val="FFF7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1148316" y="3945243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6"/>
            <p:cNvSpPr/>
            <p:nvPr/>
          </p:nvSpPr>
          <p:spPr>
            <a:xfrm>
              <a:off x="1440792" y="3945243"/>
              <a:ext cx="292475" cy="183680"/>
            </a:xfrm>
            <a:prstGeom prst="rect">
              <a:avLst/>
            </a:prstGeom>
            <a:solidFill>
              <a:srgbClr val="EAEF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rc197"/>
            <p:cNvSpPr/>
            <p:nvPr/>
          </p:nvSpPr>
          <p:spPr>
            <a:xfrm>
              <a:off x="1733268" y="3945243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rc198"/>
            <p:cNvSpPr/>
            <p:nvPr/>
          </p:nvSpPr>
          <p:spPr>
            <a:xfrm>
              <a:off x="2025744" y="3945243"/>
              <a:ext cx="292475" cy="183680"/>
            </a:xfrm>
            <a:prstGeom prst="rect">
              <a:avLst/>
            </a:prstGeom>
            <a:solidFill>
              <a:srgbClr val="FFEB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rc199"/>
            <p:cNvSpPr/>
            <p:nvPr/>
          </p:nvSpPr>
          <p:spPr>
            <a:xfrm>
              <a:off x="2318219" y="3945243"/>
              <a:ext cx="292475" cy="183680"/>
            </a:xfrm>
            <a:prstGeom prst="rect">
              <a:avLst/>
            </a:prstGeom>
            <a:solidFill>
              <a:srgbClr val="ECF1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rc200"/>
            <p:cNvSpPr/>
            <p:nvPr/>
          </p:nvSpPr>
          <p:spPr>
            <a:xfrm>
              <a:off x="2610695" y="3945243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rc201"/>
            <p:cNvSpPr/>
            <p:nvPr/>
          </p:nvSpPr>
          <p:spPr>
            <a:xfrm>
              <a:off x="2903171" y="3945243"/>
              <a:ext cx="292475" cy="18368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rc202"/>
            <p:cNvSpPr/>
            <p:nvPr/>
          </p:nvSpPr>
          <p:spPr>
            <a:xfrm>
              <a:off x="3195647" y="3945243"/>
              <a:ext cx="292475" cy="183680"/>
            </a:xfrm>
            <a:prstGeom prst="rect">
              <a:avLst/>
            </a:prstGeom>
            <a:solidFill>
              <a:srgbClr val="FF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rc203"/>
            <p:cNvSpPr/>
            <p:nvPr/>
          </p:nvSpPr>
          <p:spPr>
            <a:xfrm>
              <a:off x="3488123" y="3945243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rc204"/>
            <p:cNvSpPr/>
            <p:nvPr/>
          </p:nvSpPr>
          <p:spPr>
            <a:xfrm>
              <a:off x="3780598" y="3945243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rc205"/>
            <p:cNvSpPr/>
            <p:nvPr/>
          </p:nvSpPr>
          <p:spPr>
            <a:xfrm>
              <a:off x="4073074" y="3945243"/>
              <a:ext cx="292475" cy="183680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rc206"/>
            <p:cNvSpPr/>
            <p:nvPr/>
          </p:nvSpPr>
          <p:spPr>
            <a:xfrm>
              <a:off x="4365550" y="3945243"/>
              <a:ext cx="292475" cy="183680"/>
            </a:xfrm>
            <a:prstGeom prst="rect">
              <a:avLst/>
            </a:prstGeom>
            <a:solidFill>
              <a:srgbClr val="FFFF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7"/>
            <p:cNvSpPr/>
            <p:nvPr/>
          </p:nvSpPr>
          <p:spPr>
            <a:xfrm>
              <a:off x="4658026" y="3945243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4950502" y="3945243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5242977" y="3945243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535453" y="3945243"/>
              <a:ext cx="292475" cy="183680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5827929" y="3945243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rc212"/>
            <p:cNvSpPr/>
            <p:nvPr/>
          </p:nvSpPr>
          <p:spPr>
            <a:xfrm>
              <a:off x="6120405" y="3945243"/>
              <a:ext cx="292475" cy="183680"/>
            </a:xfrm>
            <a:prstGeom prst="rect">
              <a:avLst/>
            </a:prstGeom>
            <a:solidFill>
              <a:srgbClr val="FFF7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rc213"/>
            <p:cNvSpPr/>
            <p:nvPr/>
          </p:nvSpPr>
          <p:spPr>
            <a:xfrm>
              <a:off x="6412881" y="3945243"/>
              <a:ext cx="292475" cy="183680"/>
            </a:xfrm>
            <a:prstGeom prst="rect">
              <a:avLst/>
            </a:prstGeom>
            <a:solidFill>
              <a:srgbClr val="F7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rc214"/>
            <p:cNvSpPr/>
            <p:nvPr/>
          </p:nvSpPr>
          <p:spPr>
            <a:xfrm>
              <a:off x="6705356" y="3945243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rc215"/>
            <p:cNvSpPr/>
            <p:nvPr/>
          </p:nvSpPr>
          <p:spPr>
            <a:xfrm>
              <a:off x="6997832" y="3945243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rc216"/>
            <p:cNvSpPr/>
            <p:nvPr/>
          </p:nvSpPr>
          <p:spPr>
            <a:xfrm>
              <a:off x="7290308" y="3945243"/>
              <a:ext cx="292475" cy="183680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rc217"/>
            <p:cNvSpPr/>
            <p:nvPr/>
          </p:nvSpPr>
          <p:spPr>
            <a:xfrm>
              <a:off x="7582784" y="3945243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rc218"/>
            <p:cNvSpPr/>
            <p:nvPr/>
          </p:nvSpPr>
          <p:spPr>
            <a:xfrm>
              <a:off x="7875260" y="3945243"/>
              <a:ext cx="292475" cy="183680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rc219"/>
            <p:cNvSpPr/>
            <p:nvPr/>
          </p:nvSpPr>
          <p:spPr>
            <a:xfrm>
              <a:off x="8167735" y="3945243"/>
              <a:ext cx="292475" cy="183680"/>
            </a:xfrm>
            <a:prstGeom prst="rect">
              <a:avLst/>
            </a:prstGeom>
            <a:solidFill>
              <a:srgbClr val="FFFE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rc220"/>
            <p:cNvSpPr/>
            <p:nvPr/>
          </p:nvSpPr>
          <p:spPr>
            <a:xfrm>
              <a:off x="8460211" y="3945243"/>
              <a:ext cx="292475" cy="183680"/>
            </a:xfrm>
            <a:prstGeom prst="rect">
              <a:avLst/>
            </a:prstGeom>
            <a:solidFill>
              <a:srgbClr val="FFF9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rc221"/>
            <p:cNvSpPr/>
            <p:nvPr/>
          </p:nvSpPr>
          <p:spPr>
            <a:xfrm>
              <a:off x="8752687" y="3945243"/>
              <a:ext cx="292475" cy="183680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rc222"/>
            <p:cNvSpPr/>
            <p:nvPr/>
          </p:nvSpPr>
          <p:spPr>
            <a:xfrm>
              <a:off x="1148316" y="3761562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rc223"/>
            <p:cNvSpPr/>
            <p:nvPr/>
          </p:nvSpPr>
          <p:spPr>
            <a:xfrm>
              <a:off x="1440792" y="3761562"/>
              <a:ext cx="292475" cy="183680"/>
            </a:xfrm>
            <a:prstGeom prst="rect">
              <a:avLst/>
            </a:prstGeom>
            <a:solidFill>
              <a:srgbClr val="FFE9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rc224"/>
            <p:cNvSpPr/>
            <p:nvPr/>
          </p:nvSpPr>
          <p:spPr>
            <a:xfrm>
              <a:off x="1733268" y="3761562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rc225"/>
            <p:cNvSpPr/>
            <p:nvPr/>
          </p:nvSpPr>
          <p:spPr>
            <a:xfrm>
              <a:off x="2025744" y="3761562"/>
              <a:ext cx="292475" cy="183680"/>
            </a:xfrm>
            <a:prstGeom prst="rect">
              <a:avLst/>
            </a:prstGeom>
            <a:solidFill>
              <a:srgbClr val="ECF1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6"/>
            <p:cNvSpPr/>
            <p:nvPr/>
          </p:nvSpPr>
          <p:spPr>
            <a:xfrm>
              <a:off x="2318219" y="3761562"/>
              <a:ext cx="292475" cy="183680"/>
            </a:xfrm>
            <a:prstGeom prst="rect">
              <a:avLst/>
            </a:prstGeom>
            <a:solidFill>
              <a:srgbClr val="FFEB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rc227"/>
            <p:cNvSpPr/>
            <p:nvPr/>
          </p:nvSpPr>
          <p:spPr>
            <a:xfrm>
              <a:off x="2610695" y="3761562"/>
              <a:ext cx="292475" cy="18368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rc228"/>
            <p:cNvSpPr/>
            <p:nvPr/>
          </p:nvSpPr>
          <p:spPr>
            <a:xfrm>
              <a:off x="2903171" y="3761562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9"/>
            <p:cNvSpPr/>
            <p:nvPr/>
          </p:nvSpPr>
          <p:spPr>
            <a:xfrm>
              <a:off x="3195647" y="3761562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rc230"/>
            <p:cNvSpPr/>
            <p:nvPr/>
          </p:nvSpPr>
          <p:spPr>
            <a:xfrm>
              <a:off x="3488123" y="3761562"/>
              <a:ext cx="292475" cy="183680"/>
            </a:xfrm>
            <a:prstGeom prst="rect">
              <a:avLst/>
            </a:prstGeom>
            <a:solidFill>
              <a:srgbClr val="FF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rc231"/>
            <p:cNvSpPr/>
            <p:nvPr/>
          </p:nvSpPr>
          <p:spPr>
            <a:xfrm>
              <a:off x="3780598" y="3761562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rc232"/>
            <p:cNvSpPr/>
            <p:nvPr/>
          </p:nvSpPr>
          <p:spPr>
            <a:xfrm>
              <a:off x="4073074" y="3761562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rc233"/>
            <p:cNvSpPr/>
            <p:nvPr/>
          </p:nvSpPr>
          <p:spPr>
            <a:xfrm>
              <a:off x="4365550" y="3761562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rc234"/>
            <p:cNvSpPr/>
            <p:nvPr/>
          </p:nvSpPr>
          <p:spPr>
            <a:xfrm>
              <a:off x="4658026" y="3761562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rc235"/>
            <p:cNvSpPr/>
            <p:nvPr/>
          </p:nvSpPr>
          <p:spPr>
            <a:xfrm>
              <a:off x="4950502" y="3761562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5242977" y="3761562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7"/>
            <p:cNvSpPr/>
            <p:nvPr/>
          </p:nvSpPr>
          <p:spPr>
            <a:xfrm>
              <a:off x="5535453" y="3761562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rc238"/>
            <p:cNvSpPr/>
            <p:nvPr/>
          </p:nvSpPr>
          <p:spPr>
            <a:xfrm>
              <a:off x="5827929" y="3761562"/>
              <a:ext cx="292475" cy="183680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rc239"/>
            <p:cNvSpPr/>
            <p:nvPr/>
          </p:nvSpPr>
          <p:spPr>
            <a:xfrm>
              <a:off x="6120405" y="3761562"/>
              <a:ext cx="292475" cy="183680"/>
            </a:xfrm>
            <a:prstGeom prst="rect">
              <a:avLst/>
            </a:prstGeom>
            <a:solidFill>
              <a:srgbClr val="F7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rc240"/>
            <p:cNvSpPr/>
            <p:nvPr/>
          </p:nvSpPr>
          <p:spPr>
            <a:xfrm>
              <a:off x="6412881" y="3761562"/>
              <a:ext cx="292475" cy="183680"/>
            </a:xfrm>
            <a:prstGeom prst="rect">
              <a:avLst/>
            </a:prstGeom>
            <a:solidFill>
              <a:srgbClr val="FFF7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rc241"/>
            <p:cNvSpPr/>
            <p:nvPr/>
          </p:nvSpPr>
          <p:spPr>
            <a:xfrm>
              <a:off x="6705356" y="3761562"/>
              <a:ext cx="292475" cy="183680"/>
            </a:xfrm>
            <a:prstGeom prst="rect">
              <a:avLst/>
            </a:prstGeom>
            <a:solidFill>
              <a:srgbClr val="FFFF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rc242"/>
            <p:cNvSpPr/>
            <p:nvPr/>
          </p:nvSpPr>
          <p:spPr>
            <a:xfrm>
              <a:off x="6997832" y="3761562"/>
              <a:ext cx="292475" cy="183680"/>
            </a:xfrm>
            <a:prstGeom prst="rect">
              <a:avLst/>
            </a:prstGeom>
            <a:solidFill>
              <a:srgbClr val="FFFF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rc243"/>
            <p:cNvSpPr/>
            <p:nvPr/>
          </p:nvSpPr>
          <p:spPr>
            <a:xfrm>
              <a:off x="7290308" y="3761562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7582784" y="3761562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7875260" y="3761562"/>
              <a:ext cx="292475" cy="183680"/>
            </a:xfrm>
            <a:prstGeom prst="rect">
              <a:avLst/>
            </a:prstGeom>
            <a:solidFill>
              <a:srgbClr val="FFFE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8167735" y="3761562"/>
              <a:ext cx="292475" cy="183680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8460211" y="3761562"/>
              <a:ext cx="292475" cy="183680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8752687" y="3761562"/>
              <a:ext cx="292475" cy="183680"/>
            </a:xfrm>
            <a:prstGeom prst="rect">
              <a:avLst/>
            </a:prstGeom>
            <a:solidFill>
              <a:srgbClr val="FFF9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rc249"/>
            <p:cNvSpPr/>
            <p:nvPr/>
          </p:nvSpPr>
          <p:spPr>
            <a:xfrm>
              <a:off x="1148316" y="3577882"/>
              <a:ext cx="292475" cy="183680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rc250"/>
            <p:cNvSpPr/>
            <p:nvPr/>
          </p:nvSpPr>
          <p:spPr>
            <a:xfrm>
              <a:off x="1440792" y="3577882"/>
              <a:ext cx="292475" cy="183680"/>
            </a:xfrm>
            <a:prstGeom prst="rect">
              <a:avLst/>
            </a:prstGeom>
            <a:solidFill>
              <a:srgbClr val="F6A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rc251"/>
            <p:cNvSpPr/>
            <p:nvPr/>
          </p:nvSpPr>
          <p:spPr>
            <a:xfrm>
              <a:off x="1733268" y="3577882"/>
              <a:ext cx="292475" cy="183680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rc252"/>
            <p:cNvSpPr/>
            <p:nvPr/>
          </p:nvSpPr>
          <p:spPr>
            <a:xfrm>
              <a:off x="2025744" y="3577882"/>
              <a:ext cx="292475" cy="183680"/>
            </a:xfrm>
            <a:prstGeom prst="rect">
              <a:avLst/>
            </a:prstGeom>
            <a:solidFill>
              <a:srgbClr val="FFF9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rc253"/>
            <p:cNvSpPr/>
            <p:nvPr/>
          </p:nvSpPr>
          <p:spPr>
            <a:xfrm>
              <a:off x="2318219" y="3577882"/>
              <a:ext cx="292475" cy="183680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rc254"/>
            <p:cNvSpPr/>
            <p:nvPr/>
          </p:nvSpPr>
          <p:spPr>
            <a:xfrm>
              <a:off x="2610695" y="3577882"/>
              <a:ext cx="292475" cy="183680"/>
            </a:xfrm>
            <a:prstGeom prst="rect">
              <a:avLst/>
            </a:prstGeom>
            <a:solidFill>
              <a:srgbClr val="FF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rc255"/>
            <p:cNvSpPr/>
            <p:nvPr/>
          </p:nvSpPr>
          <p:spPr>
            <a:xfrm>
              <a:off x="2903171" y="3577882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rc256"/>
            <p:cNvSpPr/>
            <p:nvPr/>
          </p:nvSpPr>
          <p:spPr>
            <a:xfrm>
              <a:off x="3195647" y="3577882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rc257"/>
            <p:cNvSpPr/>
            <p:nvPr/>
          </p:nvSpPr>
          <p:spPr>
            <a:xfrm>
              <a:off x="3488123" y="3577882"/>
              <a:ext cx="292475" cy="18368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rc258"/>
            <p:cNvSpPr/>
            <p:nvPr/>
          </p:nvSpPr>
          <p:spPr>
            <a:xfrm>
              <a:off x="3780598" y="3577882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rc259"/>
            <p:cNvSpPr/>
            <p:nvPr/>
          </p:nvSpPr>
          <p:spPr>
            <a:xfrm>
              <a:off x="4073074" y="3577882"/>
              <a:ext cx="292475" cy="183680"/>
            </a:xfrm>
            <a:prstGeom prst="rect">
              <a:avLst/>
            </a:prstGeom>
            <a:solidFill>
              <a:srgbClr val="FD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rc260"/>
            <p:cNvSpPr/>
            <p:nvPr/>
          </p:nvSpPr>
          <p:spPr>
            <a:xfrm>
              <a:off x="4365550" y="3577882"/>
              <a:ext cx="292475" cy="183680"/>
            </a:xfrm>
            <a:prstGeom prst="rect">
              <a:avLst/>
            </a:prstGeom>
            <a:solidFill>
              <a:srgbClr val="F9FA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rc261"/>
            <p:cNvSpPr/>
            <p:nvPr/>
          </p:nvSpPr>
          <p:spPr>
            <a:xfrm>
              <a:off x="4658026" y="3577882"/>
              <a:ext cx="292475" cy="183680"/>
            </a:xfrm>
            <a:prstGeom prst="rect">
              <a:avLst/>
            </a:prstGeom>
            <a:solidFill>
              <a:srgbClr val="FFF8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rc262"/>
            <p:cNvSpPr/>
            <p:nvPr/>
          </p:nvSpPr>
          <p:spPr>
            <a:xfrm>
              <a:off x="4950502" y="3577882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rc263"/>
            <p:cNvSpPr/>
            <p:nvPr/>
          </p:nvSpPr>
          <p:spPr>
            <a:xfrm>
              <a:off x="5242977" y="3577882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rc264"/>
            <p:cNvSpPr/>
            <p:nvPr/>
          </p:nvSpPr>
          <p:spPr>
            <a:xfrm>
              <a:off x="5535453" y="3577882"/>
              <a:ext cx="292475" cy="183680"/>
            </a:xfrm>
            <a:prstGeom prst="rect">
              <a:avLst/>
            </a:prstGeom>
            <a:solidFill>
              <a:srgbClr val="FFFE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rc265"/>
            <p:cNvSpPr/>
            <p:nvPr/>
          </p:nvSpPr>
          <p:spPr>
            <a:xfrm>
              <a:off x="5827929" y="3577882"/>
              <a:ext cx="292475" cy="183680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rc266"/>
            <p:cNvSpPr/>
            <p:nvPr/>
          </p:nvSpPr>
          <p:spPr>
            <a:xfrm>
              <a:off x="6120405" y="3577882"/>
              <a:ext cx="292475" cy="183680"/>
            </a:xfrm>
            <a:prstGeom prst="rect">
              <a:avLst/>
            </a:prstGeom>
            <a:solidFill>
              <a:srgbClr val="FFF9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rc267"/>
            <p:cNvSpPr/>
            <p:nvPr/>
          </p:nvSpPr>
          <p:spPr>
            <a:xfrm>
              <a:off x="6412881" y="3577882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rc268"/>
            <p:cNvSpPr/>
            <p:nvPr/>
          </p:nvSpPr>
          <p:spPr>
            <a:xfrm>
              <a:off x="6705356" y="3577882"/>
              <a:ext cx="292475" cy="183680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rc269"/>
            <p:cNvSpPr/>
            <p:nvPr/>
          </p:nvSpPr>
          <p:spPr>
            <a:xfrm>
              <a:off x="6997832" y="3577882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rc270"/>
            <p:cNvSpPr/>
            <p:nvPr/>
          </p:nvSpPr>
          <p:spPr>
            <a:xfrm>
              <a:off x="7290308" y="3577882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rc271"/>
            <p:cNvSpPr/>
            <p:nvPr/>
          </p:nvSpPr>
          <p:spPr>
            <a:xfrm>
              <a:off x="7582784" y="3577882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2"/>
            <p:cNvSpPr/>
            <p:nvPr/>
          </p:nvSpPr>
          <p:spPr>
            <a:xfrm>
              <a:off x="7875260" y="3577882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rc273"/>
            <p:cNvSpPr/>
            <p:nvPr/>
          </p:nvSpPr>
          <p:spPr>
            <a:xfrm>
              <a:off x="8167735" y="3577882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rc274"/>
            <p:cNvSpPr/>
            <p:nvPr/>
          </p:nvSpPr>
          <p:spPr>
            <a:xfrm>
              <a:off x="8460211" y="3577882"/>
              <a:ext cx="292475" cy="183680"/>
            </a:xfrm>
            <a:prstGeom prst="rect">
              <a:avLst/>
            </a:prstGeom>
            <a:solidFill>
              <a:srgbClr val="FFF4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rc275"/>
            <p:cNvSpPr/>
            <p:nvPr/>
          </p:nvSpPr>
          <p:spPr>
            <a:xfrm>
              <a:off x="8752687" y="3577882"/>
              <a:ext cx="292475" cy="183680"/>
            </a:xfrm>
            <a:prstGeom prst="rect">
              <a:avLst/>
            </a:prstGeom>
            <a:solidFill>
              <a:srgbClr val="F4F7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rc276"/>
            <p:cNvSpPr/>
            <p:nvPr/>
          </p:nvSpPr>
          <p:spPr>
            <a:xfrm>
              <a:off x="1148316" y="3394202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rc277"/>
            <p:cNvSpPr/>
            <p:nvPr/>
          </p:nvSpPr>
          <p:spPr>
            <a:xfrm>
              <a:off x="1440792" y="3394202"/>
              <a:ext cx="292475" cy="183680"/>
            </a:xfrm>
            <a:prstGeom prst="rect">
              <a:avLst/>
            </a:prstGeom>
            <a:solidFill>
              <a:srgbClr val="A5BC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rc278"/>
            <p:cNvSpPr/>
            <p:nvPr/>
          </p:nvSpPr>
          <p:spPr>
            <a:xfrm>
              <a:off x="1733268" y="3394202"/>
              <a:ext cx="292475" cy="183680"/>
            </a:xfrm>
            <a:prstGeom prst="rect">
              <a:avLst/>
            </a:prstGeom>
            <a:solidFill>
              <a:srgbClr val="FF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rc279"/>
            <p:cNvSpPr/>
            <p:nvPr/>
          </p:nvSpPr>
          <p:spPr>
            <a:xfrm>
              <a:off x="2025744" y="3394202"/>
              <a:ext cx="292475" cy="183680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rc280"/>
            <p:cNvSpPr/>
            <p:nvPr/>
          </p:nvSpPr>
          <p:spPr>
            <a:xfrm>
              <a:off x="2318219" y="3394202"/>
              <a:ext cx="292475" cy="183680"/>
            </a:xfrm>
            <a:prstGeom prst="rect">
              <a:avLst/>
            </a:prstGeom>
            <a:solidFill>
              <a:srgbClr val="FFF9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rc281"/>
            <p:cNvSpPr/>
            <p:nvPr/>
          </p:nvSpPr>
          <p:spPr>
            <a:xfrm>
              <a:off x="2610695" y="3394202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rc282"/>
            <p:cNvSpPr/>
            <p:nvPr/>
          </p:nvSpPr>
          <p:spPr>
            <a:xfrm>
              <a:off x="2903171" y="3394202"/>
              <a:ext cx="292475" cy="183680"/>
            </a:xfrm>
            <a:prstGeom prst="rect">
              <a:avLst/>
            </a:prstGeom>
            <a:solidFill>
              <a:srgbClr val="FF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rc283"/>
            <p:cNvSpPr/>
            <p:nvPr/>
          </p:nvSpPr>
          <p:spPr>
            <a:xfrm>
              <a:off x="3195647" y="3394202"/>
              <a:ext cx="292475" cy="18368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4"/>
            <p:cNvSpPr/>
            <p:nvPr/>
          </p:nvSpPr>
          <p:spPr>
            <a:xfrm>
              <a:off x="3488123" y="3394202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rc285"/>
            <p:cNvSpPr/>
            <p:nvPr/>
          </p:nvSpPr>
          <p:spPr>
            <a:xfrm>
              <a:off x="3780598" y="3394202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rc286"/>
            <p:cNvSpPr/>
            <p:nvPr/>
          </p:nvSpPr>
          <p:spPr>
            <a:xfrm>
              <a:off x="4073074" y="3394202"/>
              <a:ext cx="292475" cy="183680"/>
            </a:xfrm>
            <a:prstGeom prst="rect">
              <a:avLst/>
            </a:prstGeom>
            <a:solidFill>
              <a:srgbClr val="FFFD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rc287"/>
            <p:cNvSpPr/>
            <p:nvPr/>
          </p:nvSpPr>
          <p:spPr>
            <a:xfrm>
              <a:off x="4365550" y="3394202"/>
              <a:ext cx="292475" cy="183680"/>
            </a:xfrm>
            <a:prstGeom prst="rect">
              <a:avLst/>
            </a:prstGeom>
            <a:solidFill>
              <a:srgbClr val="FFF8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rc288"/>
            <p:cNvSpPr/>
            <p:nvPr/>
          </p:nvSpPr>
          <p:spPr>
            <a:xfrm>
              <a:off x="4658026" y="3394202"/>
              <a:ext cx="292475" cy="183680"/>
            </a:xfrm>
            <a:prstGeom prst="rect">
              <a:avLst/>
            </a:prstGeom>
            <a:solidFill>
              <a:srgbClr val="F8FA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9"/>
            <p:cNvSpPr/>
            <p:nvPr/>
          </p:nvSpPr>
          <p:spPr>
            <a:xfrm>
              <a:off x="4950502" y="3394202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90"/>
            <p:cNvSpPr/>
            <p:nvPr/>
          </p:nvSpPr>
          <p:spPr>
            <a:xfrm>
              <a:off x="5242977" y="3394202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1"/>
            <p:cNvSpPr/>
            <p:nvPr/>
          </p:nvSpPr>
          <p:spPr>
            <a:xfrm>
              <a:off x="5535453" y="3394202"/>
              <a:ext cx="292475" cy="183680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2"/>
            <p:cNvSpPr/>
            <p:nvPr/>
          </p:nvSpPr>
          <p:spPr>
            <a:xfrm>
              <a:off x="5827929" y="3394202"/>
              <a:ext cx="292475" cy="183680"/>
            </a:xfrm>
            <a:prstGeom prst="rect">
              <a:avLst/>
            </a:prstGeom>
            <a:solidFill>
              <a:srgbClr val="FFFE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3"/>
            <p:cNvSpPr/>
            <p:nvPr/>
          </p:nvSpPr>
          <p:spPr>
            <a:xfrm>
              <a:off x="6120405" y="3394202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rc294"/>
            <p:cNvSpPr/>
            <p:nvPr/>
          </p:nvSpPr>
          <p:spPr>
            <a:xfrm>
              <a:off x="6412881" y="3394202"/>
              <a:ext cx="292475" cy="183680"/>
            </a:xfrm>
            <a:prstGeom prst="rect">
              <a:avLst/>
            </a:prstGeom>
            <a:solidFill>
              <a:srgbClr val="FFF9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rc295"/>
            <p:cNvSpPr/>
            <p:nvPr/>
          </p:nvSpPr>
          <p:spPr>
            <a:xfrm>
              <a:off x="6705356" y="3394202"/>
              <a:ext cx="292475" cy="183680"/>
            </a:xfrm>
            <a:prstGeom prst="rect">
              <a:avLst/>
            </a:prstGeom>
            <a:solidFill>
              <a:srgbClr val="FFFA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rc296"/>
            <p:cNvSpPr/>
            <p:nvPr/>
          </p:nvSpPr>
          <p:spPr>
            <a:xfrm>
              <a:off x="6997832" y="3394202"/>
              <a:ext cx="292475" cy="183680"/>
            </a:xfrm>
            <a:prstGeom prst="rect">
              <a:avLst/>
            </a:prstGeom>
            <a:solidFill>
              <a:srgbClr val="FF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rc297"/>
            <p:cNvSpPr/>
            <p:nvPr/>
          </p:nvSpPr>
          <p:spPr>
            <a:xfrm>
              <a:off x="7290308" y="3394202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rc298"/>
            <p:cNvSpPr/>
            <p:nvPr/>
          </p:nvSpPr>
          <p:spPr>
            <a:xfrm>
              <a:off x="7582784" y="3394202"/>
              <a:ext cx="292475" cy="183680"/>
            </a:xfrm>
            <a:prstGeom prst="rect">
              <a:avLst/>
            </a:prstGeom>
            <a:solidFill>
              <a:srgbClr val="FA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rc299"/>
            <p:cNvSpPr/>
            <p:nvPr/>
          </p:nvSpPr>
          <p:spPr>
            <a:xfrm>
              <a:off x="7875260" y="3394202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300"/>
            <p:cNvSpPr/>
            <p:nvPr/>
          </p:nvSpPr>
          <p:spPr>
            <a:xfrm>
              <a:off x="8167735" y="3394202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rc301"/>
            <p:cNvSpPr/>
            <p:nvPr/>
          </p:nvSpPr>
          <p:spPr>
            <a:xfrm>
              <a:off x="8460211" y="3394202"/>
              <a:ext cx="292475" cy="183680"/>
            </a:xfrm>
            <a:prstGeom prst="rect">
              <a:avLst/>
            </a:prstGeom>
            <a:solidFill>
              <a:srgbClr val="F4F7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rc302"/>
            <p:cNvSpPr/>
            <p:nvPr/>
          </p:nvSpPr>
          <p:spPr>
            <a:xfrm>
              <a:off x="8752687" y="3394202"/>
              <a:ext cx="292475" cy="183680"/>
            </a:xfrm>
            <a:prstGeom prst="rect">
              <a:avLst/>
            </a:prstGeom>
            <a:solidFill>
              <a:srgbClr val="FFF4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rc303"/>
            <p:cNvSpPr/>
            <p:nvPr/>
          </p:nvSpPr>
          <p:spPr>
            <a:xfrm>
              <a:off x="1148316" y="3210521"/>
              <a:ext cx="292475" cy="183680"/>
            </a:xfrm>
            <a:prstGeom prst="rect">
              <a:avLst/>
            </a:prstGeom>
            <a:solidFill>
              <a:srgbClr val="FFF8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rc304"/>
            <p:cNvSpPr/>
            <p:nvPr/>
          </p:nvSpPr>
          <p:spPr>
            <a:xfrm>
              <a:off x="1440792" y="3210521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rc305"/>
            <p:cNvSpPr/>
            <p:nvPr/>
          </p:nvSpPr>
          <p:spPr>
            <a:xfrm>
              <a:off x="1733268" y="3210521"/>
              <a:ext cx="292475" cy="183680"/>
            </a:xfrm>
            <a:prstGeom prst="rect">
              <a:avLst/>
            </a:prstGeom>
            <a:solidFill>
              <a:srgbClr val="F6F8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rc306"/>
            <p:cNvSpPr/>
            <p:nvPr/>
          </p:nvSpPr>
          <p:spPr>
            <a:xfrm>
              <a:off x="2025744" y="3210521"/>
              <a:ext cx="292475" cy="183680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rc307"/>
            <p:cNvSpPr/>
            <p:nvPr/>
          </p:nvSpPr>
          <p:spPr>
            <a:xfrm>
              <a:off x="2318219" y="3210521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rc308"/>
            <p:cNvSpPr/>
            <p:nvPr/>
          </p:nvSpPr>
          <p:spPr>
            <a:xfrm>
              <a:off x="2610695" y="3210521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rc309"/>
            <p:cNvSpPr/>
            <p:nvPr/>
          </p:nvSpPr>
          <p:spPr>
            <a:xfrm>
              <a:off x="2903171" y="3210521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rc310"/>
            <p:cNvSpPr/>
            <p:nvPr/>
          </p:nvSpPr>
          <p:spPr>
            <a:xfrm>
              <a:off x="3195647" y="3210521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rc311"/>
            <p:cNvSpPr/>
            <p:nvPr/>
          </p:nvSpPr>
          <p:spPr>
            <a:xfrm>
              <a:off x="3488123" y="3210521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rc312"/>
            <p:cNvSpPr/>
            <p:nvPr/>
          </p:nvSpPr>
          <p:spPr>
            <a:xfrm>
              <a:off x="3780598" y="3210521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rc313"/>
            <p:cNvSpPr/>
            <p:nvPr/>
          </p:nvSpPr>
          <p:spPr>
            <a:xfrm>
              <a:off x="4073074" y="3210521"/>
              <a:ext cx="292475" cy="183680"/>
            </a:xfrm>
            <a:prstGeom prst="rect">
              <a:avLst/>
            </a:prstGeom>
            <a:solidFill>
              <a:srgbClr val="F6F8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rc314"/>
            <p:cNvSpPr/>
            <p:nvPr/>
          </p:nvSpPr>
          <p:spPr>
            <a:xfrm>
              <a:off x="4365550" y="3210521"/>
              <a:ext cx="292475" cy="183680"/>
            </a:xfrm>
            <a:prstGeom prst="rect">
              <a:avLst/>
            </a:prstGeom>
            <a:solidFill>
              <a:srgbClr val="F2F5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rc315"/>
            <p:cNvSpPr/>
            <p:nvPr/>
          </p:nvSpPr>
          <p:spPr>
            <a:xfrm>
              <a:off x="4658026" y="3210521"/>
              <a:ext cx="292475" cy="183680"/>
            </a:xfrm>
            <a:prstGeom prst="rect">
              <a:avLst/>
            </a:prstGeom>
            <a:solidFill>
              <a:srgbClr val="DAE3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rc316"/>
            <p:cNvSpPr/>
            <p:nvPr/>
          </p:nvSpPr>
          <p:spPr>
            <a:xfrm>
              <a:off x="4950502" y="3210521"/>
              <a:ext cx="292475" cy="183680"/>
            </a:xfrm>
            <a:prstGeom prst="rect">
              <a:avLst/>
            </a:prstGeom>
            <a:solidFill>
              <a:srgbClr val="F8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rc317"/>
            <p:cNvSpPr/>
            <p:nvPr/>
          </p:nvSpPr>
          <p:spPr>
            <a:xfrm>
              <a:off x="5242977" y="3210521"/>
              <a:ext cx="292475" cy="183680"/>
            </a:xfrm>
            <a:prstGeom prst="rect">
              <a:avLst/>
            </a:prstGeom>
            <a:solidFill>
              <a:srgbClr val="FFF7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rc318"/>
            <p:cNvSpPr/>
            <p:nvPr/>
          </p:nvSpPr>
          <p:spPr>
            <a:xfrm>
              <a:off x="5535453" y="3210521"/>
              <a:ext cx="292475" cy="183680"/>
            </a:xfrm>
            <a:prstGeom prst="rect">
              <a:avLst/>
            </a:prstGeom>
            <a:solidFill>
              <a:srgbClr val="FFE4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rc319"/>
            <p:cNvSpPr/>
            <p:nvPr/>
          </p:nvSpPr>
          <p:spPr>
            <a:xfrm>
              <a:off x="5827929" y="3210521"/>
              <a:ext cx="292475" cy="183680"/>
            </a:xfrm>
            <a:prstGeom prst="rect">
              <a:avLst/>
            </a:prstGeom>
            <a:solidFill>
              <a:srgbClr val="E6EC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rc320"/>
            <p:cNvSpPr/>
            <p:nvPr/>
          </p:nvSpPr>
          <p:spPr>
            <a:xfrm>
              <a:off x="6120405" y="3210521"/>
              <a:ext cx="292475" cy="183680"/>
            </a:xfrm>
            <a:prstGeom prst="rect">
              <a:avLst/>
            </a:prstGeom>
            <a:solidFill>
              <a:srgbClr val="FFF9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rc321"/>
            <p:cNvSpPr/>
            <p:nvPr/>
          </p:nvSpPr>
          <p:spPr>
            <a:xfrm>
              <a:off x="6412881" y="3210521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rc322"/>
            <p:cNvSpPr/>
            <p:nvPr/>
          </p:nvSpPr>
          <p:spPr>
            <a:xfrm>
              <a:off x="6705356" y="3210521"/>
              <a:ext cx="292475" cy="183680"/>
            </a:xfrm>
            <a:prstGeom prst="rect">
              <a:avLst/>
            </a:prstGeom>
            <a:solidFill>
              <a:srgbClr val="FFDD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rc323"/>
            <p:cNvSpPr/>
            <p:nvPr/>
          </p:nvSpPr>
          <p:spPr>
            <a:xfrm>
              <a:off x="6997832" y="3210521"/>
              <a:ext cx="292475" cy="183680"/>
            </a:xfrm>
            <a:prstGeom prst="rect">
              <a:avLst/>
            </a:prstGeom>
            <a:solidFill>
              <a:srgbClr val="FFEF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rc324"/>
            <p:cNvSpPr/>
            <p:nvPr/>
          </p:nvSpPr>
          <p:spPr>
            <a:xfrm>
              <a:off x="7290308" y="3210521"/>
              <a:ext cx="292475" cy="183680"/>
            </a:xfrm>
            <a:prstGeom prst="rect">
              <a:avLst/>
            </a:prstGeom>
            <a:solidFill>
              <a:srgbClr val="F6F8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5"/>
            <p:cNvSpPr/>
            <p:nvPr/>
          </p:nvSpPr>
          <p:spPr>
            <a:xfrm>
              <a:off x="7582784" y="3210521"/>
              <a:ext cx="292475" cy="183680"/>
            </a:xfrm>
            <a:prstGeom prst="rect">
              <a:avLst/>
            </a:prstGeom>
            <a:solidFill>
              <a:srgbClr val="ECF0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rc326"/>
            <p:cNvSpPr/>
            <p:nvPr/>
          </p:nvSpPr>
          <p:spPr>
            <a:xfrm>
              <a:off x="7875260" y="3210521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rc327"/>
            <p:cNvSpPr/>
            <p:nvPr/>
          </p:nvSpPr>
          <p:spPr>
            <a:xfrm>
              <a:off x="8167735" y="3210521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rc328"/>
            <p:cNvSpPr/>
            <p:nvPr/>
          </p:nvSpPr>
          <p:spPr>
            <a:xfrm>
              <a:off x="8460211" y="3210521"/>
              <a:ext cx="292475" cy="183680"/>
            </a:xfrm>
            <a:prstGeom prst="rect">
              <a:avLst/>
            </a:prstGeom>
            <a:solidFill>
              <a:srgbClr val="FFFC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9"/>
            <p:cNvSpPr/>
            <p:nvPr/>
          </p:nvSpPr>
          <p:spPr>
            <a:xfrm>
              <a:off x="8752687" y="3210521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rc330"/>
            <p:cNvSpPr/>
            <p:nvPr/>
          </p:nvSpPr>
          <p:spPr>
            <a:xfrm>
              <a:off x="1148316" y="3026841"/>
              <a:ext cx="292475" cy="183680"/>
            </a:xfrm>
            <a:prstGeom prst="rect">
              <a:avLst/>
            </a:prstGeom>
            <a:solidFill>
              <a:srgbClr val="FFF7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rc331"/>
            <p:cNvSpPr/>
            <p:nvPr/>
          </p:nvSpPr>
          <p:spPr>
            <a:xfrm>
              <a:off x="1440792" y="3026841"/>
              <a:ext cx="292475" cy="183680"/>
            </a:xfrm>
            <a:prstGeom prst="rect">
              <a:avLst/>
            </a:prstGeom>
            <a:solidFill>
              <a:srgbClr val="F7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rc332"/>
            <p:cNvSpPr/>
            <p:nvPr/>
          </p:nvSpPr>
          <p:spPr>
            <a:xfrm>
              <a:off x="1733268" y="3026841"/>
              <a:ext cx="292475" cy="183680"/>
            </a:xfrm>
            <a:prstGeom prst="rect">
              <a:avLst/>
            </a:prstGeom>
            <a:solidFill>
              <a:srgbClr val="D9E2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rc333"/>
            <p:cNvSpPr/>
            <p:nvPr/>
          </p:nvSpPr>
          <p:spPr>
            <a:xfrm>
              <a:off x="2025744" y="3026841"/>
              <a:ext cx="292475" cy="183680"/>
            </a:xfrm>
            <a:prstGeom prst="rect">
              <a:avLst/>
            </a:prstGeom>
            <a:solidFill>
              <a:srgbClr val="FCFC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rc334"/>
            <p:cNvSpPr/>
            <p:nvPr/>
          </p:nvSpPr>
          <p:spPr>
            <a:xfrm>
              <a:off x="2318219" y="3026841"/>
              <a:ext cx="292475" cy="183680"/>
            </a:xfrm>
            <a:prstGeom prst="rect">
              <a:avLst/>
            </a:prstGeom>
            <a:solidFill>
              <a:srgbClr val="FFFB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rc335"/>
            <p:cNvSpPr/>
            <p:nvPr/>
          </p:nvSpPr>
          <p:spPr>
            <a:xfrm>
              <a:off x="2610695" y="3026841"/>
              <a:ext cx="292475" cy="183680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rc336"/>
            <p:cNvSpPr/>
            <p:nvPr/>
          </p:nvSpPr>
          <p:spPr>
            <a:xfrm>
              <a:off x="2903171" y="3026841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rc337"/>
            <p:cNvSpPr/>
            <p:nvPr/>
          </p:nvSpPr>
          <p:spPr>
            <a:xfrm>
              <a:off x="3195647" y="3026841"/>
              <a:ext cx="292475" cy="183680"/>
            </a:xfrm>
            <a:prstGeom prst="rect">
              <a:avLst/>
            </a:prstGeom>
            <a:solidFill>
              <a:srgbClr val="FD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rc338"/>
            <p:cNvSpPr/>
            <p:nvPr/>
          </p:nvSpPr>
          <p:spPr>
            <a:xfrm>
              <a:off x="3488123" y="3026841"/>
              <a:ext cx="292475" cy="183680"/>
            </a:xfrm>
            <a:prstGeom prst="rect">
              <a:avLst/>
            </a:prstGeom>
            <a:solidFill>
              <a:srgbClr val="FFFD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rc339"/>
            <p:cNvSpPr/>
            <p:nvPr/>
          </p:nvSpPr>
          <p:spPr>
            <a:xfrm>
              <a:off x="3780598" y="3026841"/>
              <a:ext cx="292475" cy="183680"/>
            </a:xfrm>
            <a:prstGeom prst="rect">
              <a:avLst/>
            </a:prstGeom>
            <a:solidFill>
              <a:srgbClr val="F6F8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rc340"/>
            <p:cNvSpPr/>
            <p:nvPr/>
          </p:nvSpPr>
          <p:spPr>
            <a:xfrm>
              <a:off x="4073074" y="3026841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rc341"/>
            <p:cNvSpPr/>
            <p:nvPr/>
          </p:nvSpPr>
          <p:spPr>
            <a:xfrm>
              <a:off x="4365550" y="3026841"/>
              <a:ext cx="292475" cy="183680"/>
            </a:xfrm>
            <a:prstGeom prst="rect">
              <a:avLst/>
            </a:prstGeom>
            <a:solidFill>
              <a:srgbClr val="DDE5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rc342"/>
            <p:cNvSpPr/>
            <p:nvPr/>
          </p:nvSpPr>
          <p:spPr>
            <a:xfrm>
              <a:off x="4658026" y="3026841"/>
              <a:ext cx="292475" cy="183680"/>
            </a:xfrm>
            <a:prstGeom prst="rect">
              <a:avLst/>
            </a:prstGeom>
            <a:solidFill>
              <a:srgbClr val="9AB5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3"/>
            <p:cNvSpPr/>
            <p:nvPr/>
          </p:nvSpPr>
          <p:spPr>
            <a:xfrm>
              <a:off x="4950502" y="3026841"/>
              <a:ext cx="292475" cy="183680"/>
            </a:xfrm>
            <a:prstGeom prst="rect">
              <a:avLst/>
            </a:prstGeom>
            <a:solidFill>
              <a:srgbClr val="DEE6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rc344"/>
            <p:cNvSpPr/>
            <p:nvPr/>
          </p:nvSpPr>
          <p:spPr>
            <a:xfrm>
              <a:off x="5242977" y="3026841"/>
              <a:ext cx="292475" cy="183680"/>
            </a:xfrm>
            <a:prstGeom prst="rect">
              <a:avLst/>
            </a:prstGeom>
            <a:solidFill>
              <a:srgbClr val="FFDC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rc345"/>
            <p:cNvSpPr/>
            <p:nvPr/>
          </p:nvSpPr>
          <p:spPr>
            <a:xfrm>
              <a:off x="5535453" y="3026841"/>
              <a:ext cx="292475" cy="183680"/>
            </a:xfrm>
            <a:prstGeom prst="rect">
              <a:avLst/>
            </a:prstGeom>
            <a:solidFill>
              <a:srgbClr val="FFF0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rc346"/>
            <p:cNvSpPr/>
            <p:nvPr/>
          </p:nvSpPr>
          <p:spPr>
            <a:xfrm>
              <a:off x="5827929" y="3026841"/>
              <a:ext cx="292475" cy="183680"/>
            </a:xfrm>
            <a:prstGeom prst="rect">
              <a:avLst/>
            </a:prstGeom>
            <a:solidFill>
              <a:srgbClr val="F1F4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rc347"/>
            <p:cNvSpPr/>
            <p:nvPr/>
          </p:nvSpPr>
          <p:spPr>
            <a:xfrm>
              <a:off x="6120405" y="3026841"/>
              <a:ext cx="292475" cy="183680"/>
            </a:xfrm>
            <a:prstGeom prst="rect">
              <a:avLst/>
            </a:prstGeom>
            <a:solidFill>
              <a:srgbClr val="FF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8"/>
            <p:cNvSpPr/>
            <p:nvPr/>
          </p:nvSpPr>
          <p:spPr>
            <a:xfrm>
              <a:off x="6412881" y="3026841"/>
              <a:ext cx="292475" cy="183680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rc349"/>
            <p:cNvSpPr/>
            <p:nvPr/>
          </p:nvSpPr>
          <p:spPr>
            <a:xfrm>
              <a:off x="6705356" y="3026841"/>
              <a:ext cx="292475" cy="183680"/>
            </a:xfrm>
            <a:prstGeom prst="rect">
              <a:avLst/>
            </a:prstGeom>
            <a:solidFill>
              <a:srgbClr val="FED3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rc350"/>
            <p:cNvSpPr/>
            <p:nvPr/>
          </p:nvSpPr>
          <p:spPr>
            <a:xfrm>
              <a:off x="6997832" y="3026841"/>
              <a:ext cx="292475" cy="183680"/>
            </a:xfrm>
            <a:prstGeom prst="rect">
              <a:avLst/>
            </a:prstGeom>
            <a:solidFill>
              <a:srgbClr val="FFD7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rc351"/>
            <p:cNvSpPr/>
            <p:nvPr/>
          </p:nvSpPr>
          <p:spPr>
            <a:xfrm>
              <a:off x="7290308" y="3026841"/>
              <a:ext cx="292475" cy="183680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rc352"/>
            <p:cNvSpPr/>
            <p:nvPr/>
          </p:nvSpPr>
          <p:spPr>
            <a:xfrm>
              <a:off x="7582784" y="3026841"/>
              <a:ext cx="292475" cy="183680"/>
            </a:xfrm>
            <a:prstGeom prst="rect">
              <a:avLst/>
            </a:prstGeom>
            <a:solidFill>
              <a:srgbClr val="D1DD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rc353"/>
            <p:cNvSpPr/>
            <p:nvPr/>
          </p:nvSpPr>
          <p:spPr>
            <a:xfrm>
              <a:off x="7875260" y="3026841"/>
              <a:ext cx="292475" cy="183680"/>
            </a:xfrm>
            <a:prstGeom prst="rect">
              <a:avLst/>
            </a:prstGeom>
            <a:solidFill>
              <a:srgbClr val="F5F8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rc354"/>
            <p:cNvSpPr/>
            <p:nvPr/>
          </p:nvSpPr>
          <p:spPr>
            <a:xfrm>
              <a:off x="8167735" y="3026841"/>
              <a:ext cx="292475" cy="183680"/>
            </a:xfrm>
            <a:prstGeom prst="rect">
              <a:avLst/>
            </a:prstGeom>
            <a:solidFill>
              <a:srgbClr val="FFF5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rc355"/>
            <p:cNvSpPr/>
            <p:nvPr/>
          </p:nvSpPr>
          <p:spPr>
            <a:xfrm>
              <a:off x="8460211" y="3026841"/>
              <a:ext cx="292475" cy="183680"/>
            </a:xfrm>
            <a:prstGeom prst="rect">
              <a:avLst/>
            </a:prstGeom>
            <a:solidFill>
              <a:srgbClr val="FF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rc356"/>
            <p:cNvSpPr/>
            <p:nvPr/>
          </p:nvSpPr>
          <p:spPr>
            <a:xfrm>
              <a:off x="8752687" y="3026841"/>
              <a:ext cx="292475" cy="183680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rc357"/>
            <p:cNvSpPr/>
            <p:nvPr/>
          </p:nvSpPr>
          <p:spPr>
            <a:xfrm>
              <a:off x="1148316" y="2843161"/>
              <a:ext cx="292475" cy="183680"/>
            </a:xfrm>
            <a:prstGeom prst="rect">
              <a:avLst/>
            </a:prstGeom>
            <a:solidFill>
              <a:srgbClr val="FFF7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rc358"/>
            <p:cNvSpPr/>
            <p:nvPr/>
          </p:nvSpPr>
          <p:spPr>
            <a:xfrm>
              <a:off x="1440792" y="2843161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rc359"/>
            <p:cNvSpPr/>
            <p:nvPr/>
          </p:nvSpPr>
          <p:spPr>
            <a:xfrm>
              <a:off x="1733268" y="2843161"/>
              <a:ext cx="292475" cy="183680"/>
            </a:xfrm>
            <a:prstGeom prst="rect">
              <a:avLst/>
            </a:prstGeom>
            <a:solidFill>
              <a:srgbClr val="D9E2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rc360"/>
            <p:cNvSpPr/>
            <p:nvPr/>
          </p:nvSpPr>
          <p:spPr>
            <a:xfrm>
              <a:off x="2025744" y="2843161"/>
              <a:ext cx="292475" cy="183680"/>
            </a:xfrm>
            <a:prstGeom prst="rect">
              <a:avLst/>
            </a:prstGeom>
            <a:solidFill>
              <a:srgbClr val="F9FA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rc361"/>
            <p:cNvSpPr/>
            <p:nvPr/>
          </p:nvSpPr>
          <p:spPr>
            <a:xfrm>
              <a:off x="2318219" y="2843161"/>
              <a:ext cx="292475" cy="183680"/>
            </a:xfrm>
            <a:prstGeom prst="rect">
              <a:avLst/>
            </a:prstGeom>
            <a:solidFill>
              <a:srgbClr val="FFF9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rc362"/>
            <p:cNvSpPr/>
            <p:nvPr/>
          </p:nvSpPr>
          <p:spPr>
            <a:xfrm>
              <a:off x="2610695" y="2843161"/>
              <a:ext cx="292475" cy="183680"/>
            </a:xfrm>
            <a:prstGeom prst="rect">
              <a:avLst/>
            </a:prstGeom>
            <a:solidFill>
              <a:srgbClr val="FFFF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rc363"/>
            <p:cNvSpPr/>
            <p:nvPr/>
          </p:nvSpPr>
          <p:spPr>
            <a:xfrm>
              <a:off x="2903171" y="2843161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rc364"/>
            <p:cNvSpPr/>
            <p:nvPr/>
          </p:nvSpPr>
          <p:spPr>
            <a:xfrm>
              <a:off x="3195647" y="2843161"/>
              <a:ext cx="292475" cy="183680"/>
            </a:xfrm>
            <a:prstGeom prst="rect">
              <a:avLst/>
            </a:prstGeom>
            <a:solidFill>
              <a:srgbClr val="F9FA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rc365"/>
            <p:cNvSpPr/>
            <p:nvPr/>
          </p:nvSpPr>
          <p:spPr>
            <a:xfrm>
              <a:off x="3488123" y="2843161"/>
              <a:ext cx="292475" cy="183680"/>
            </a:xfrm>
            <a:prstGeom prst="rect">
              <a:avLst/>
            </a:prstGeom>
            <a:solidFill>
              <a:srgbClr val="FFF8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rc366"/>
            <p:cNvSpPr/>
            <p:nvPr/>
          </p:nvSpPr>
          <p:spPr>
            <a:xfrm>
              <a:off x="3780598" y="2843161"/>
              <a:ext cx="292475" cy="183680"/>
            </a:xfrm>
            <a:prstGeom prst="rect">
              <a:avLst/>
            </a:prstGeom>
            <a:solidFill>
              <a:srgbClr val="F2F5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rc367"/>
            <p:cNvSpPr/>
            <p:nvPr/>
          </p:nvSpPr>
          <p:spPr>
            <a:xfrm>
              <a:off x="4073074" y="2843161"/>
              <a:ext cx="292475" cy="183680"/>
            </a:xfrm>
            <a:prstGeom prst="rect">
              <a:avLst/>
            </a:prstGeom>
            <a:solidFill>
              <a:srgbClr val="DDE5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rc368"/>
            <p:cNvSpPr/>
            <p:nvPr/>
          </p:nvSpPr>
          <p:spPr>
            <a:xfrm>
              <a:off x="4365550" y="2843161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rc369"/>
            <p:cNvSpPr/>
            <p:nvPr/>
          </p:nvSpPr>
          <p:spPr>
            <a:xfrm>
              <a:off x="4658026" y="2843161"/>
              <a:ext cx="292475" cy="183680"/>
            </a:xfrm>
            <a:prstGeom prst="rect">
              <a:avLst/>
            </a:prstGeom>
            <a:solidFill>
              <a:srgbClr val="6995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rc370"/>
            <p:cNvSpPr/>
            <p:nvPr/>
          </p:nvSpPr>
          <p:spPr>
            <a:xfrm>
              <a:off x="4950502" y="2843161"/>
              <a:ext cx="292475" cy="183680"/>
            </a:xfrm>
            <a:prstGeom prst="rect">
              <a:avLst/>
            </a:prstGeom>
            <a:solidFill>
              <a:srgbClr val="E2E9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rc371"/>
            <p:cNvSpPr/>
            <p:nvPr/>
          </p:nvSpPr>
          <p:spPr>
            <a:xfrm>
              <a:off x="5242977" y="2843161"/>
              <a:ext cx="292475" cy="183680"/>
            </a:xfrm>
            <a:prstGeom prst="rect">
              <a:avLst/>
            </a:prstGeom>
            <a:solidFill>
              <a:srgbClr val="FFE1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2"/>
            <p:cNvSpPr/>
            <p:nvPr/>
          </p:nvSpPr>
          <p:spPr>
            <a:xfrm>
              <a:off x="5535453" y="2843161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rc373"/>
            <p:cNvSpPr/>
            <p:nvPr/>
          </p:nvSpPr>
          <p:spPr>
            <a:xfrm>
              <a:off x="5827929" y="2843161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rc374"/>
            <p:cNvSpPr/>
            <p:nvPr/>
          </p:nvSpPr>
          <p:spPr>
            <a:xfrm>
              <a:off x="6120405" y="2843161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rc375"/>
            <p:cNvSpPr/>
            <p:nvPr/>
          </p:nvSpPr>
          <p:spPr>
            <a:xfrm>
              <a:off x="6412881" y="2843161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rc376"/>
            <p:cNvSpPr/>
            <p:nvPr/>
          </p:nvSpPr>
          <p:spPr>
            <a:xfrm>
              <a:off x="6705356" y="2843161"/>
              <a:ext cx="292475" cy="183680"/>
            </a:xfrm>
            <a:prstGeom prst="rect">
              <a:avLst/>
            </a:prstGeom>
            <a:solidFill>
              <a:srgbClr val="FFEC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rc377"/>
            <p:cNvSpPr/>
            <p:nvPr/>
          </p:nvSpPr>
          <p:spPr>
            <a:xfrm>
              <a:off x="6997832" y="2843161"/>
              <a:ext cx="292475" cy="183680"/>
            </a:xfrm>
            <a:prstGeom prst="rect">
              <a:avLst/>
            </a:prstGeom>
            <a:solidFill>
              <a:srgbClr val="FFDC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rc378"/>
            <p:cNvSpPr/>
            <p:nvPr/>
          </p:nvSpPr>
          <p:spPr>
            <a:xfrm>
              <a:off x="7290308" y="2843161"/>
              <a:ext cx="292475" cy="183680"/>
            </a:xfrm>
            <a:prstGeom prst="rect">
              <a:avLst/>
            </a:prstGeom>
            <a:solidFill>
              <a:srgbClr val="FFEF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rc379"/>
            <p:cNvSpPr/>
            <p:nvPr/>
          </p:nvSpPr>
          <p:spPr>
            <a:xfrm>
              <a:off x="7582784" y="2843161"/>
              <a:ext cx="292475" cy="183680"/>
            </a:xfrm>
            <a:prstGeom prst="rect">
              <a:avLst/>
            </a:prstGeom>
            <a:solidFill>
              <a:srgbClr val="CFDB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rc380"/>
            <p:cNvSpPr/>
            <p:nvPr/>
          </p:nvSpPr>
          <p:spPr>
            <a:xfrm>
              <a:off x="7875260" y="2843161"/>
              <a:ext cx="292475" cy="183680"/>
            </a:xfrm>
            <a:prstGeom prst="rect">
              <a:avLst/>
            </a:prstGeom>
            <a:solidFill>
              <a:srgbClr val="EEF2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rc381"/>
            <p:cNvSpPr/>
            <p:nvPr/>
          </p:nvSpPr>
          <p:spPr>
            <a:xfrm>
              <a:off x="8167735" y="2843161"/>
              <a:ext cx="292475" cy="183680"/>
            </a:xfrm>
            <a:prstGeom prst="rect">
              <a:avLst/>
            </a:prstGeom>
            <a:solidFill>
              <a:srgbClr val="FFED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rc382"/>
            <p:cNvSpPr/>
            <p:nvPr/>
          </p:nvSpPr>
          <p:spPr>
            <a:xfrm>
              <a:off x="8460211" y="2843161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rc383"/>
            <p:cNvSpPr/>
            <p:nvPr/>
          </p:nvSpPr>
          <p:spPr>
            <a:xfrm>
              <a:off x="8752687" y="2843161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rc384"/>
            <p:cNvSpPr/>
            <p:nvPr/>
          </p:nvSpPr>
          <p:spPr>
            <a:xfrm>
              <a:off x="1148316" y="2659481"/>
              <a:ext cx="292475" cy="183680"/>
            </a:xfrm>
            <a:prstGeom prst="rect">
              <a:avLst/>
            </a:prstGeom>
            <a:solidFill>
              <a:srgbClr val="F1F5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rc385"/>
            <p:cNvSpPr/>
            <p:nvPr/>
          </p:nvSpPr>
          <p:spPr>
            <a:xfrm>
              <a:off x="1440792" y="2659481"/>
              <a:ext cx="292475" cy="183680"/>
            </a:xfrm>
            <a:prstGeom prst="rect">
              <a:avLst/>
            </a:prstGeom>
            <a:solidFill>
              <a:srgbClr val="FFF4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rc386"/>
            <p:cNvSpPr/>
            <p:nvPr/>
          </p:nvSpPr>
          <p:spPr>
            <a:xfrm>
              <a:off x="1733268" y="2659481"/>
              <a:ext cx="292475" cy="183680"/>
            </a:xfrm>
            <a:prstGeom prst="rect">
              <a:avLst/>
            </a:prstGeom>
            <a:solidFill>
              <a:srgbClr val="FCC0B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rc387"/>
            <p:cNvSpPr/>
            <p:nvPr/>
          </p:nvSpPr>
          <p:spPr>
            <a:xfrm>
              <a:off x="2025744" y="2659481"/>
              <a:ext cx="292475" cy="183680"/>
            </a:xfrm>
            <a:prstGeom prst="rect">
              <a:avLst/>
            </a:prstGeom>
            <a:solidFill>
              <a:srgbClr val="FFF7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rc388"/>
            <p:cNvSpPr/>
            <p:nvPr/>
          </p:nvSpPr>
          <p:spPr>
            <a:xfrm>
              <a:off x="2318219" y="2659481"/>
              <a:ext cx="292475" cy="183680"/>
            </a:xfrm>
            <a:prstGeom prst="rect">
              <a:avLst/>
            </a:prstGeom>
            <a:solidFill>
              <a:srgbClr val="F8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rc389"/>
            <p:cNvSpPr/>
            <p:nvPr/>
          </p:nvSpPr>
          <p:spPr>
            <a:xfrm>
              <a:off x="2610695" y="2659481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rc390"/>
            <p:cNvSpPr/>
            <p:nvPr/>
          </p:nvSpPr>
          <p:spPr>
            <a:xfrm>
              <a:off x="2903171" y="2659481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rc391"/>
            <p:cNvSpPr/>
            <p:nvPr/>
          </p:nvSpPr>
          <p:spPr>
            <a:xfrm>
              <a:off x="3195647" y="2659481"/>
              <a:ext cx="292475" cy="183680"/>
            </a:xfrm>
            <a:prstGeom prst="rect">
              <a:avLst/>
            </a:prstGeom>
            <a:solidFill>
              <a:srgbClr val="FFF8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rc392"/>
            <p:cNvSpPr/>
            <p:nvPr/>
          </p:nvSpPr>
          <p:spPr>
            <a:xfrm>
              <a:off x="3488123" y="2659481"/>
              <a:ext cx="292475" cy="183680"/>
            </a:xfrm>
            <a:prstGeom prst="rect">
              <a:avLst/>
            </a:prstGeom>
            <a:solidFill>
              <a:srgbClr val="F8FA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3"/>
            <p:cNvSpPr/>
            <p:nvPr/>
          </p:nvSpPr>
          <p:spPr>
            <a:xfrm>
              <a:off x="3780598" y="2659481"/>
              <a:ext cx="292475" cy="183680"/>
            </a:xfrm>
            <a:prstGeom prst="rect">
              <a:avLst/>
            </a:prstGeom>
            <a:solidFill>
              <a:srgbClr val="DAE3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rc394"/>
            <p:cNvSpPr/>
            <p:nvPr/>
          </p:nvSpPr>
          <p:spPr>
            <a:xfrm>
              <a:off x="4073074" y="2659481"/>
              <a:ext cx="292475" cy="183680"/>
            </a:xfrm>
            <a:prstGeom prst="rect">
              <a:avLst/>
            </a:prstGeom>
            <a:solidFill>
              <a:srgbClr val="9AB5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rc395"/>
            <p:cNvSpPr/>
            <p:nvPr/>
          </p:nvSpPr>
          <p:spPr>
            <a:xfrm>
              <a:off x="4365550" y="2659481"/>
              <a:ext cx="292475" cy="183680"/>
            </a:xfrm>
            <a:prstGeom prst="rect">
              <a:avLst/>
            </a:prstGeom>
            <a:solidFill>
              <a:srgbClr val="6995C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rc396"/>
            <p:cNvSpPr/>
            <p:nvPr/>
          </p:nvSpPr>
          <p:spPr>
            <a:xfrm>
              <a:off x="4658026" y="2659481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rc397"/>
            <p:cNvSpPr/>
            <p:nvPr/>
          </p:nvSpPr>
          <p:spPr>
            <a:xfrm>
              <a:off x="4950502" y="2659481"/>
              <a:ext cx="292475" cy="183680"/>
            </a:xfrm>
            <a:prstGeom prst="rect">
              <a:avLst/>
            </a:prstGeom>
            <a:solidFill>
              <a:srgbClr val="FDCC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rc398"/>
            <p:cNvSpPr/>
            <p:nvPr/>
          </p:nvSpPr>
          <p:spPr>
            <a:xfrm>
              <a:off x="5242977" y="2659481"/>
              <a:ext cx="292475" cy="183680"/>
            </a:xfrm>
            <a:prstGeom prst="rect">
              <a:avLst/>
            </a:prstGeom>
            <a:solidFill>
              <a:srgbClr val="CFDB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rc399"/>
            <p:cNvSpPr/>
            <p:nvPr/>
          </p:nvSpPr>
          <p:spPr>
            <a:xfrm>
              <a:off x="5535453" y="2659481"/>
              <a:ext cx="292475" cy="183680"/>
            </a:xfrm>
            <a:prstGeom prst="rect">
              <a:avLst/>
            </a:prstGeom>
            <a:solidFill>
              <a:srgbClr val="EBF0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rc400"/>
            <p:cNvSpPr/>
            <p:nvPr/>
          </p:nvSpPr>
          <p:spPr>
            <a:xfrm>
              <a:off x="5827929" y="2659481"/>
              <a:ext cx="292475" cy="183680"/>
            </a:xfrm>
            <a:prstGeom prst="rect">
              <a:avLst/>
            </a:prstGeom>
            <a:solidFill>
              <a:srgbClr val="FFE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rc401"/>
            <p:cNvSpPr/>
            <p:nvPr/>
          </p:nvSpPr>
          <p:spPr>
            <a:xfrm>
              <a:off x="6120405" y="2659481"/>
              <a:ext cx="292475" cy="183680"/>
            </a:xfrm>
            <a:prstGeom prst="rect">
              <a:avLst/>
            </a:prstGeom>
            <a:solidFill>
              <a:srgbClr val="FF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rc402"/>
            <p:cNvSpPr/>
            <p:nvPr/>
          </p:nvSpPr>
          <p:spPr>
            <a:xfrm>
              <a:off x="6412881" y="2659481"/>
              <a:ext cx="292475" cy="183680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rc403"/>
            <p:cNvSpPr/>
            <p:nvPr/>
          </p:nvSpPr>
          <p:spPr>
            <a:xfrm>
              <a:off x="6705356" y="2659481"/>
              <a:ext cx="292475" cy="183680"/>
            </a:xfrm>
            <a:prstGeom prst="rect">
              <a:avLst/>
            </a:prstGeom>
            <a:solidFill>
              <a:srgbClr val="CBD8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rc404"/>
            <p:cNvSpPr/>
            <p:nvPr/>
          </p:nvSpPr>
          <p:spPr>
            <a:xfrm>
              <a:off x="6997832" y="2659481"/>
              <a:ext cx="292475" cy="183680"/>
            </a:xfrm>
            <a:prstGeom prst="rect">
              <a:avLst/>
            </a:prstGeom>
            <a:solidFill>
              <a:srgbClr val="C6D5E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rc405"/>
            <p:cNvSpPr/>
            <p:nvPr/>
          </p:nvSpPr>
          <p:spPr>
            <a:xfrm>
              <a:off x="7290308" y="2659481"/>
              <a:ext cx="292475" cy="183680"/>
            </a:xfrm>
            <a:prstGeom prst="rect">
              <a:avLst/>
            </a:prstGeom>
            <a:solidFill>
              <a:srgbClr val="F7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rc406"/>
            <p:cNvSpPr/>
            <p:nvPr/>
          </p:nvSpPr>
          <p:spPr>
            <a:xfrm>
              <a:off x="7582784" y="2659481"/>
              <a:ext cx="292475" cy="183680"/>
            </a:xfrm>
            <a:prstGeom prst="rect">
              <a:avLst/>
            </a:prstGeom>
            <a:solidFill>
              <a:srgbClr val="F9A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rc407"/>
            <p:cNvSpPr/>
            <p:nvPr/>
          </p:nvSpPr>
          <p:spPr>
            <a:xfrm>
              <a:off x="7875260" y="2659481"/>
              <a:ext cx="292475" cy="183680"/>
            </a:xfrm>
            <a:prstGeom prst="rect">
              <a:avLst/>
            </a:prstGeom>
            <a:solidFill>
              <a:srgbClr val="FFE9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rc408"/>
            <p:cNvSpPr/>
            <p:nvPr/>
          </p:nvSpPr>
          <p:spPr>
            <a:xfrm>
              <a:off x="8167735" y="2659481"/>
              <a:ext cx="292475" cy="183680"/>
            </a:xfrm>
            <a:prstGeom prst="rect">
              <a:avLst/>
            </a:prstGeom>
            <a:solidFill>
              <a:srgbClr val="EAEF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rc409"/>
            <p:cNvSpPr/>
            <p:nvPr/>
          </p:nvSpPr>
          <p:spPr>
            <a:xfrm>
              <a:off x="8460211" y="2659481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rc410"/>
            <p:cNvSpPr/>
            <p:nvPr/>
          </p:nvSpPr>
          <p:spPr>
            <a:xfrm>
              <a:off x="8752687" y="2659481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rc411"/>
            <p:cNvSpPr/>
            <p:nvPr/>
          </p:nvSpPr>
          <p:spPr>
            <a:xfrm>
              <a:off x="1148316" y="2475800"/>
              <a:ext cx="292475" cy="183680"/>
            </a:xfrm>
            <a:prstGeom prst="rect">
              <a:avLst/>
            </a:prstGeom>
            <a:solidFill>
              <a:srgbClr val="F4F7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rc412"/>
            <p:cNvSpPr/>
            <p:nvPr/>
          </p:nvSpPr>
          <p:spPr>
            <a:xfrm>
              <a:off x="1440792" y="2475800"/>
              <a:ext cx="292475" cy="183680"/>
            </a:xfrm>
            <a:prstGeom prst="rect">
              <a:avLst/>
            </a:prstGeom>
            <a:solidFill>
              <a:srgbClr val="FFF6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rc413"/>
            <p:cNvSpPr/>
            <p:nvPr/>
          </p:nvSpPr>
          <p:spPr>
            <a:xfrm>
              <a:off x="1733268" y="2475800"/>
              <a:ext cx="292475" cy="183680"/>
            </a:xfrm>
            <a:prstGeom prst="rect">
              <a:avLst/>
            </a:prstGeom>
            <a:solidFill>
              <a:srgbClr val="FFE3D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rc414"/>
            <p:cNvSpPr/>
            <p:nvPr/>
          </p:nvSpPr>
          <p:spPr>
            <a:xfrm>
              <a:off x="2025744" y="2475800"/>
              <a:ext cx="292475" cy="183680"/>
            </a:xfrm>
            <a:prstGeom prst="rect">
              <a:avLst/>
            </a:prstGeom>
            <a:solidFill>
              <a:srgbClr val="FFF8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rc415"/>
            <p:cNvSpPr/>
            <p:nvPr/>
          </p:nvSpPr>
          <p:spPr>
            <a:xfrm>
              <a:off x="2318219" y="2475800"/>
              <a:ext cx="292475" cy="183680"/>
            </a:xfrm>
            <a:prstGeom prst="rect">
              <a:avLst/>
            </a:prstGeom>
            <a:solidFill>
              <a:srgbClr val="F9FA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rc416"/>
            <p:cNvSpPr/>
            <p:nvPr/>
          </p:nvSpPr>
          <p:spPr>
            <a:xfrm>
              <a:off x="2610695" y="2475800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rc417"/>
            <p:cNvSpPr/>
            <p:nvPr/>
          </p:nvSpPr>
          <p:spPr>
            <a:xfrm>
              <a:off x="2903171" y="2475800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rc418"/>
            <p:cNvSpPr/>
            <p:nvPr/>
          </p:nvSpPr>
          <p:spPr>
            <a:xfrm>
              <a:off x="3195647" y="2475800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rc419"/>
            <p:cNvSpPr/>
            <p:nvPr/>
          </p:nvSpPr>
          <p:spPr>
            <a:xfrm>
              <a:off x="3488123" y="2475800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rc420"/>
            <p:cNvSpPr/>
            <p:nvPr/>
          </p:nvSpPr>
          <p:spPr>
            <a:xfrm>
              <a:off x="3780598" y="2475800"/>
              <a:ext cx="292475" cy="183680"/>
            </a:xfrm>
            <a:prstGeom prst="rect">
              <a:avLst/>
            </a:prstGeom>
            <a:solidFill>
              <a:srgbClr val="F8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rc421"/>
            <p:cNvSpPr/>
            <p:nvPr/>
          </p:nvSpPr>
          <p:spPr>
            <a:xfrm>
              <a:off x="4073074" y="2475800"/>
              <a:ext cx="292475" cy="183680"/>
            </a:xfrm>
            <a:prstGeom prst="rect">
              <a:avLst/>
            </a:prstGeom>
            <a:solidFill>
              <a:srgbClr val="DEE6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rc422"/>
            <p:cNvSpPr/>
            <p:nvPr/>
          </p:nvSpPr>
          <p:spPr>
            <a:xfrm>
              <a:off x="4365550" y="2475800"/>
              <a:ext cx="292475" cy="183680"/>
            </a:xfrm>
            <a:prstGeom prst="rect">
              <a:avLst/>
            </a:prstGeom>
            <a:solidFill>
              <a:srgbClr val="E2E9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rc423"/>
            <p:cNvSpPr/>
            <p:nvPr/>
          </p:nvSpPr>
          <p:spPr>
            <a:xfrm>
              <a:off x="4658026" y="2475800"/>
              <a:ext cx="292475" cy="183680"/>
            </a:xfrm>
            <a:prstGeom prst="rect">
              <a:avLst/>
            </a:prstGeom>
            <a:solidFill>
              <a:srgbClr val="FDCC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rc424"/>
            <p:cNvSpPr/>
            <p:nvPr/>
          </p:nvSpPr>
          <p:spPr>
            <a:xfrm>
              <a:off x="4950502" y="2475800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rc425"/>
            <p:cNvSpPr/>
            <p:nvPr/>
          </p:nvSpPr>
          <p:spPr>
            <a:xfrm>
              <a:off x="5242977" y="2475800"/>
              <a:ext cx="292475" cy="18368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rc426"/>
            <p:cNvSpPr/>
            <p:nvPr/>
          </p:nvSpPr>
          <p:spPr>
            <a:xfrm>
              <a:off x="5535453" y="2475800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rc427"/>
            <p:cNvSpPr/>
            <p:nvPr/>
          </p:nvSpPr>
          <p:spPr>
            <a:xfrm>
              <a:off x="5827929" y="2475800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rc428"/>
            <p:cNvSpPr/>
            <p:nvPr/>
          </p:nvSpPr>
          <p:spPr>
            <a:xfrm>
              <a:off x="6120405" y="2475800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rc429"/>
            <p:cNvSpPr/>
            <p:nvPr/>
          </p:nvSpPr>
          <p:spPr>
            <a:xfrm>
              <a:off x="6412881" y="2475800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rc430"/>
            <p:cNvSpPr/>
            <p:nvPr/>
          </p:nvSpPr>
          <p:spPr>
            <a:xfrm>
              <a:off x="6705356" y="2475800"/>
              <a:ext cx="292475" cy="183680"/>
            </a:xfrm>
            <a:prstGeom prst="rect">
              <a:avLst/>
            </a:prstGeom>
            <a:solidFill>
              <a:srgbClr val="E7ED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rc431"/>
            <p:cNvSpPr/>
            <p:nvPr/>
          </p:nvSpPr>
          <p:spPr>
            <a:xfrm>
              <a:off x="6997832" y="2475800"/>
              <a:ext cx="292475" cy="183680"/>
            </a:xfrm>
            <a:prstGeom prst="rect">
              <a:avLst/>
            </a:prstGeom>
            <a:solidFill>
              <a:srgbClr val="EAEF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rc432"/>
            <p:cNvSpPr/>
            <p:nvPr/>
          </p:nvSpPr>
          <p:spPr>
            <a:xfrm>
              <a:off x="7290308" y="2475800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rc433"/>
            <p:cNvSpPr/>
            <p:nvPr/>
          </p:nvSpPr>
          <p:spPr>
            <a:xfrm>
              <a:off x="7582784" y="2475800"/>
              <a:ext cx="292475" cy="183680"/>
            </a:xfrm>
            <a:prstGeom prst="rect">
              <a:avLst/>
            </a:prstGeom>
            <a:solidFill>
              <a:srgbClr val="FFE0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rc434"/>
            <p:cNvSpPr/>
            <p:nvPr/>
          </p:nvSpPr>
          <p:spPr>
            <a:xfrm>
              <a:off x="7875260" y="2475800"/>
              <a:ext cx="292475" cy="183680"/>
            </a:xfrm>
            <a:prstGeom prst="rect">
              <a:avLst/>
            </a:prstGeom>
            <a:solidFill>
              <a:srgbClr val="FFE7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rc435"/>
            <p:cNvSpPr/>
            <p:nvPr/>
          </p:nvSpPr>
          <p:spPr>
            <a:xfrm>
              <a:off x="8167735" y="2475800"/>
              <a:ext cx="292475" cy="183680"/>
            </a:xfrm>
            <a:prstGeom prst="rect">
              <a:avLst/>
            </a:prstGeom>
            <a:solidFill>
              <a:srgbClr val="E8EE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rc436"/>
            <p:cNvSpPr/>
            <p:nvPr/>
          </p:nvSpPr>
          <p:spPr>
            <a:xfrm>
              <a:off x="8460211" y="2475800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rc437"/>
            <p:cNvSpPr/>
            <p:nvPr/>
          </p:nvSpPr>
          <p:spPr>
            <a:xfrm>
              <a:off x="8752687" y="2475800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rc438"/>
            <p:cNvSpPr/>
            <p:nvPr/>
          </p:nvSpPr>
          <p:spPr>
            <a:xfrm>
              <a:off x="1148316" y="2292120"/>
              <a:ext cx="292475" cy="183680"/>
            </a:xfrm>
            <a:prstGeom prst="rect">
              <a:avLst/>
            </a:prstGeom>
            <a:solidFill>
              <a:srgbClr val="FFF3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rc439"/>
            <p:cNvSpPr/>
            <p:nvPr/>
          </p:nvSpPr>
          <p:spPr>
            <a:xfrm>
              <a:off x="1440792" y="2292120"/>
              <a:ext cx="292475" cy="183680"/>
            </a:xfrm>
            <a:prstGeom prst="rect">
              <a:avLst/>
            </a:prstGeom>
            <a:solidFill>
              <a:srgbClr val="F7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rc440"/>
            <p:cNvSpPr/>
            <p:nvPr/>
          </p:nvSpPr>
          <p:spPr>
            <a:xfrm>
              <a:off x="1733268" y="2292120"/>
              <a:ext cx="292475" cy="183680"/>
            </a:xfrm>
            <a:prstGeom prst="rect">
              <a:avLst/>
            </a:prstGeom>
            <a:solidFill>
              <a:srgbClr val="E5EB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rc441"/>
            <p:cNvSpPr/>
            <p:nvPr/>
          </p:nvSpPr>
          <p:spPr>
            <a:xfrm>
              <a:off x="2025744" y="2292120"/>
              <a:ext cx="292475" cy="183680"/>
            </a:xfrm>
            <a:prstGeom prst="rect">
              <a:avLst/>
            </a:prstGeom>
            <a:solidFill>
              <a:srgbClr val="F9FA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rc442"/>
            <p:cNvSpPr/>
            <p:nvPr/>
          </p:nvSpPr>
          <p:spPr>
            <a:xfrm>
              <a:off x="2318219" y="2292120"/>
              <a:ext cx="292475" cy="183680"/>
            </a:xfrm>
            <a:prstGeom prst="rect">
              <a:avLst/>
            </a:prstGeom>
            <a:solidFill>
              <a:srgbClr val="FFF8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rc443"/>
            <p:cNvSpPr/>
            <p:nvPr/>
          </p:nvSpPr>
          <p:spPr>
            <a:xfrm>
              <a:off x="2610695" y="2292120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rc444"/>
            <p:cNvSpPr/>
            <p:nvPr/>
          </p:nvSpPr>
          <p:spPr>
            <a:xfrm>
              <a:off x="2903171" y="2292120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rc445"/>
            <p:cNvSpPr/>
            <p:nvPr/>
          </p:nvSpPr>
          <p:spPr>
            <a:xfrm>
              <a:off x="3195647" y="2292120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rc446"/>
            <p:cNvSpPr/>
            <p:nvPr/>
          </p:nvSpPr>
          <p:spPr>
            <a:xfrm>
              <a:off x="3488123" y="2292120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rc447"/>
            <p:cNvSpPr/>
            <p:nvPr/>
          </p:nvSpPr>
          <p:spPr>
            <a:xfrm>
              <a:off x="3780598" y="2292120"/>
              <a:ext cx="292475" cy="183680"/>
            </a:xfrm>
            <a:prstGeom prst="rect">
              <a:avLst/>
            </a:prstGeom>
            <a:solidFill>
              <a:srgbClr val="FFF7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rc448"/>
            <p:cNvSpPr/>
            <p:nvPr/>
          </p:nvSpPr>
          <p:spPr>
            <a:xfrm>
              <a:off x="4073074" y="2292120"/>
              <a:ext cx="292475" cy="183680"/>
            </a:xfrm>
            <a:prstGeom prst="rect">
              <a:avLst/>
            </a:prstGeom>
            <a:solidFill>
              <a:srgbClr val="FFDC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rc449"/>
            <p:cNvSpPr/>
            <p:nvPr/>
          </p:nvSpPr>
          <p:spPr>
            <a:xfrm>
              <a:off x="4365550" y="2292120"/>
              <a:ext cx="292475" cy="183680"/>
            </a:xfrm>
            <a:prstGeom prst="rect">
              <a:avLst/>
            </a:prstGeom>
            <a:solidFill>
              <a:srgbClr val="FFE1D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rc450"/>
            <p:cNvSpPr/>
            <p:nvPr/>
          </p:nvSpPr>
          <p:spPr>
            <a:xfrm>
              <a:off x="4658026" y="2292120"/>
              <a:ext cx="292475" cy="183680"/>
            </a:xfrm>
            <a:prstGeom prst="rect">
              <a:avLst/>
            </a:prstGeom>
            <a:solidFill>
              <a:srgbClr val="CFDB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rc451"/>
            <p:cNvSpPr/>
            <p:nvPr/>
          </p:nvSpPr>
          <p:spPr>
            <a:xfrm>
              <a:off x="4950502" y="2292120"/>
              <a:ext cx="292475" cy="18368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rc452"/>
            <p:cNvSpPr/>
            <p:nvPr/>
          </p:nvSpPr>
          <p:spPr>
            <a:xfrm>
              <a:off x="5242977" y="2292120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rc453"/>
            <p:cNvSpPr/>
            <p:nvPr/>
          </p:nvSpPr>
          <p:spPr>
            <a:xfrm>
              <a:off x="5535453" y="2292120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rc454"/>
            <p:cNvSpPr/>
            <p:nvPr/>
          </p:nvSpPr>
          <p:spPr>
            <a:xfrm>
              <a:off x="5827929" y="2292120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rc455"/>
            <p:cNvSpPr/>
            <p:nvPr/>
          </p:nvSpPr>
          <p:spPr>
            <a:xfrm>
              <a:off x="6120405" y="2292120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rc456"/>
            <p:cNvSpPr/>
            <p:nvPr/>
          </p:nvSpPr>
          <p:spPr>
            <a:xfrm>
              <a:off x="6412881" y="2292120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rc457"/>
            <p:cNvSpPr/>
            <p:nvPr/>
          </p:nvSpPr>
          <p:spPr>
            <a:xfrm>
              <a:off x="6705356" y="2292120"/>
              <a:ext cx="292475" cy="183680"/>
            </a:xfrm>
            <a:prstGeom prst="rect">
              <a:avLst/>
            </a:prstGeom>
            <a:solidFill>
              <a:srgbClr val="FFE6E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rc458"/>
            <p:cNvSpPr/>
            <p:nvPr/>
          </p:nvSpPr>
          <p:spPr>
            <a:xfrm>
              <a:off x="6997832" y="2292120"/>
              <a:ext cx="292475" cy="183680"/>
            </a:xfrm>
            <a:prstGeom prst="rect">
              <a:avLst/>
            </a:prstGeom>
            <a:solidFill>
              <a:srgbClr val="FFE8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rc459"/>
            <p:cNvSpPr/>
            <p:nvPr/>
          </p:nvSpPr>
          <p:spPr>
            <a:xfrm>
              <a:off x="7290308" y="2292120"/>
              <a:ext cx="292475" cy="183680"/>
            </a:xfrm>
            <a:prstGeom prst="rect">
              <a:avLst/>
            </a:prstGeom>
            <a:solidFill>
              <a:srgbClr val="FFFE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rc460"/>
            <p:cNvSpPr/>
            <p:nvPr/>
          </p:nvSpPr>
          <p:spPr>
            <a:xfrm>
              <a:off x="7582784" y="2292120"/>
              <a:ext cx="292475" cy="183680"/>
            </a:xfrm>
            <a:prstGeom prst="rect">
              <a:avLst/>
            </a:prstGeom>
            <a:solidFill>
              <a:srgbClr val="E1E9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rc461"/>
            <p:cNvSpPr/>
            <p:nvPr/>
          </p:nvSpPr>
          <p:spPr>
            <a:xfrm>
              <a:off x="7875260" y="2292120"/>
              <a:ext cx="292475" cy="183680"/>
            </a:xfrm>
            <a:prstGeom prst="rect">
              <a:avLst/>
            </a:prstGeom>
            <a:solidFill>
              <a:srgbClr val="E8EE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rc462"/>
            <p:cNvSpPr/>
            <p:nvPr/>
          </p:nvSpPr>
          <p:spPr>
            <a:xfrm>
              <a:off x="8167735" y="2292120"/>
              <a:ext cx="292475" cy="183680"/>
            </a:xfrm>
            <a:prstGeom prst="rect">
              <a:avLst/>
            </a:prstGeom>
            <a:solidFill>
              <a:srgbClr val="FFE7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rc463"/>
            <p:cNvSpPr/>
            <p:nvPr/>
          </p:nvSpPr>
          <p:spPr>
            <a:xfrm>
              <a:off x="8460211" y="2292120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rc464"/>
            <p:cNvSpPr/>
            <p:nvPr/>
          </p:nvSpPr>
          <p:spPr>
            <a:xfrm>
              <a:off x="8752687" y="2292120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rc465"/>
            <p:cNvSpPr/>
            <p:nvPr/>
          </p:nvSpPr>
          <p:spPr>
            <a:xfrm>
              <a:off x="1148316" y="2108440"/>
              <a:ext cx="292475" cy="183680"/>
            </a:xfrm>
            <a:prstGeom prst="rect">
              <a:avLst/>
            </a:prstGeom>
            <a:solidFill>
              <a:srgbClr val="FFFB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rc466"/>
            <p:cNvSpPr/>
            <p:nvPr/>
          </p:nvSpPr>
          <p:spPr>
            <a:xfrm>
              <a:off x="1440792" y="2108440"/>
              <a:ext cx="292475" cy="183680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rc467"/>
            <p:cNvSpPr/>
            <p:nvPr/>
          </p:nvSpPr>
          <p:spPr>
            <a:xfrm>
              <a:off x="1733268" y="2108440"/>
              <a:ext cx="292475" cy="183680"/>
            </a:xfrm>
            <a:prstGeom prst="rect">
              <a:avLst/>
            </a:prstGeom>
            <a:solidFill>
              <a:srgbClr val="F5F7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rc468"/>
            <p:cNvSpPr/>
            <p:nvPr/>
          </p:nvSpPr>
          <p:spPr>
            <a:xfrm>
              <a:off x="2025744" y="2108440"/>
              <a:ext cx="292475" cy="183680"/>
            </a:xfrm>
            <a:prstGeom prst="rect">
              <a:avLst/>
            </a:prstGeom>
            <a:solidFill>
              <a:srgbClr val="FF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rc469"/>
            <p:cNvSpPr/>
            <p:nvPr/>
          </p:nvSpPr>
          <p:spPr>
            <a:xfrm>
              <a:off x="2318219" y="2108440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rc470"/>
            <p:cNvSpPr/>
            <p:nvPr/>
          </p:nvSpPr>
          <p:spPr>
            <a:xfrm>
              <a:off x="2610695" y="2108440"/>
              <a:ext cx="292475" cy="183680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rc471"/>
            <p:cNvSpPr/>
            <p:nvPr/>
          </p:nvSpPr>
          <p:spPr>
            <a:xfrm>
              <a:off x="2903171" y="2108440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rc472"/>
            <p:cNvSpPr/>
            <p:nvPr/>
          </p:nvSpPr>
          <p:spPr>
            <a:xfrm>
              <a:off x="3195647" y="2108440"/>
              <a:ext cx="292475" cy="183680"/>
            </a:xfrm>
            <a:prstGeom prst="rect">
              <a:avLst/>
            </a:prstGeom>
            <a:solidFill>
              <a:srgbClr val="FFFE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rc473"/>
            <p:cNvSpPr/>
            <p:nvPr/>
          </p:nvSpPr>
          <p:spPr>
            <a:xfrm>
              <a:off x="3488123" y="2108440"/>
              <a:ext cx="292475" cy="183680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rc474"/>
            <p:cNvSpPr/>
            <p:nvPr/>
          </p:nvSpPr>
          <p:spPr>
            <a:xfrm>
              <a:off x="3780598" y="2108440"/>
              <a:ext cx="292475" cy="183680"/>
            </a:xfrm>
            <a:prstGeom prst="rect">
              <a:avLst/>
            </a:prstGeom>
            <a:solidFill>
              <a:srgbClr val="FFE4E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rc475"/>
            <p:cNvSpPr/>
            <p:nvPr/>
          </p:nvSpPr>
          <p:spPr>
            <a:xfrm>
              <a:off x="4073074" y="2108440"/>
              <a:ext cx="292475" cy="183680"/>
            </a:xfrm>
            <a:prstGeom prst="rect">
              <a:avLst/>
            </a:prstGeom>
            <a:solidFill>
              <a:srgbClr val="FFF0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rc476"/>
            <p:cNvSpPr/>
            <p:nvPr/>
          </p:nvSpPr>
          <p:spPr>
            <a:xfrm>
              <a:off x="4365550" y="2108440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rc477"/>
            <p:cNvSpPr/>
            <p:nvPr/>
          </p:nvSpPr>
          <p:spPr>
            <a:xfrm>
              <a:off x="4658026" y="2108440"/>
              <a:ext cx="292475" cy="183680"/>
            </a:xfrm>
            <a:prstGeom prst="rect">
              <a:avLst/>
            </a:prstGeom>
            <a:solidFill>
              <a:srgbClr val="EBF0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rc478"/>
            <p:cNvSpPr/>
            <p:nvPr/>
          </p:nvSpPr>
          <p:spPr>
            <a:xfrm>
              <a:off x="4950502" y="2108440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rc479"/>
            <p:cNvSpPr/>
            <p:nvPr/>
          </p:nvSpPr>
          <p:spPr>
            <a:xfrm>
              <a:off x="5242977" y="2108440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rc480"/>
            <p:cNvSpPr/>
            <p:nvPr/>
          </p:nvSpPr>
          <p:spPr>
            <a:xfrm>
              <a:off x="5535453" y="2108440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rc481"/>
            <p:cNvSpPr/>
            <p:nvPr/>
          </p:nvSpPr>
          <p:spPr>
            <a:xfrm>
              <a:off x="5827929" y="2108440"/>
              <a:ext cx="292475" cy="18368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rc482"/>
            <p:cNvSpPr/>
            <p:nvPr/>
          </p:nvSpPr>
          <p:spPr>
            <a:xfrm>
              <a:off x="6120405" y="2108440"/>
              <a:ext cx="292475" cy="183680"/>
            </a:xfrm>
            <a:prstGeom prst="rect">
              <a:avLst/>
            </a:prstGeom>
            <a:solidFill>
              <a:srgbClr val="FFFB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rc483"/>
            <p:cNvSpPr/>
            <p:nvPr/>
          </p:nvSpPr>
          <p:spPr>
            <a:xfrm>
              <a:off x="6412881" y="2108440"/>
              <a:ext cx="292475" cy="183680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rc484"/>
            <p:cNvSpPr/>
            <p:nvPr/>
          </p:nvSpPr>
          <p:spPr>
            <a:xfrm>
              <a:off x="6705356" y="2108440"/>
              <a:ext cx="292475" cy="183680"/>
            </a:xfrm>
            <a:prstGeom prst="rect">
              <a:avLst/>
            </a:prstGeom>
            <a:solidFill>
              <a:srgbClr val="FFF2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rc485"/>
            <p:cNvSpPr/>
            <p:nvPr/>
          </p:nvSpPr>
          <p:spPr>
            <a:xfrm>
              <a:off x="6997832" y="2108440"/>
              <a:ext cx="292475" cy="183680"/>
            </a:xfrm>
            <a:prstGeom prst="rect">
              <a:avLst/>
            </a:prstGeom>
            <a:solidFill>
              <a:srgbClr val="FFF6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rc486"/>
            <p:cNvSpPr/>
            <p:nvPr/>
          </p:nvSpPr>
          <p:spPr>
            <a:xfrm>
              <a:off x="7290308" y="2108440"/>
              <a:ext cx="292475" cy="183680"/>
            </a:xfrm>
            <a:prstGeom prst="rect">
              <a:avLst/>
            </a:prstGeom>
            <a:solidFill>
              <a:srgbClr val="FFFC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rc487"/>
            <p:cNvSpPr/>
            <p:nvPr/>
          </p:nvSpPr>
          <p:spPr>
            <a:xfrm>
              <a:off x="7582784" y="2108440"/>
              <a:ext cx="292475" cy="183680"/>
            </a:xfrm>
            <a:prstGeom prst="rect">
              <a:avLst/>
            </a:prstGeom>
            <a:solidFill>
              <a:srgbClr val="EFF3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rc488"/>
            <p:cNvSpPr/>
            <p:nvPr/>
          </p:nvSpPr>
          <p:spPr>
            <a:xfrm>
              <a:off x="7875260" y="2108440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rc489"/>
            <p:cNvSpPr/>
            <p:nvPr/>
          </p:nvSpPr>
          <p:spPr>
            <a:xfrm>
              <a:off x="8167735" y="2108440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rc490"/>
            <p:cNvSpPr/>
            <p:nvPr/>
          </p:nvSpPr>
          <p:spPr>
            <a:xfrm>
              <a:off x="8460211" y="2108440"/>
              <a:ext cx="292475" cy="183680"/>
            </a:xfrm>
            <a:prstGeom prst="rect">
              <a:avLst/>
            </a:prstGeom>
            <a:solidFill>
              <a:srgbClr val="FFFC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rc491"/>
            <p:cNvSpPr/>
            <p:nvPr/>
          </p:nvSpPr>
          <p:spPr>
            <a:xfrm>
              <a:off x="8752687" y="2108440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rc492"/>
            <p:cNvSpPr/>
            <p:nvPr/>
          </p:nvSpPr>
          <p:spPr>
            <a:xfrm>
              <a:off x="1148316" y="1924759"/>
              <a:ext cx="292475" cy="183680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rc493"/>
            <p:cNvSpPr/>
            <p:nvPr/>
          </p:nvSpPr>
          <p:spPr>
            <a:xfrm>
              <a:off x="1440792" y="1924759"/>
              <a:ext cx="292475" cy="183680"/>
            </a:xfrm>
            <a:prstGeom prst="rect">
              <a:avLst/>
            </a:prstGeom>
            <a:solidFill>
              <a:srgbClr val="FF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rc494"/>
            <p:cNvSpPr/>
            <p:nvPr/>
          </p:nvSpPr>
          <p:spPr>
            <a:xfrm>
              <a:off x="1733268" y="1924759"/>
              <a:ext cx="292475" cy="183680"/>
            </a:xfrm>
            <a:prstGeom prst="rect">
              <a:avLst/>
            </a:prstGeom>
            <a:solidFill>
              <a:srgbClr val="FFF4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rc495"/>
            <p:cNvSpPr/>
            <p:nvPr/>
          </p:nvSpPr>
          <p:spPr>
            <a:xfrm>
              <a:off x="2025744" y="1924759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rc496"/>
            <p:cNvSpPr/>
            <p:nvPr/>
          </p:nvSpPr>
          <p:spPr>
            <a:xfrm>
              <a:off x="2318219" y="1924759"/>
              <a:ext cx="292475" cy="183680"/>
            </a:xfrm>
            <a:prstGeom prst="rect">
              <a:avLst/>
            </a:prstGeom>
            <a:solidFill>
              <a:srgbClr val="FF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rc497"/>
            <p:cNvSpPr/>
            <p:nvPr/>
          </p:nvSpPr>
          <p:spPr>
            <a:xfrm>
              <a:off x="2610695" y="1924759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rc498"/>
            <p:cNvSpPr/>
            <p:nvPr/>
          </p:nvSpPr>
          <p:spPr>
            <a:xfrm>
              <a:off x="2903171" y="1924759"/>
              <a:ext cx="292475" cy="183680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rc499"/>
            <p:cNvSpPr/>
            <p:nvPr/>
          </p:nvSpPr>
          <p:spPr>
            <a:xfrm>
              <a:off x="3195647" y="1924759"/>
              <a:ext cx="292475" cy="183680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rc500"/>
            <p:cNvSpPr/>
            <p:nvPr/>
          </p:nvSpPr>
          <p:spPr>
            <a:xfrm>
              <a:off x="3488123" y="1924759"/>
              <a:ext cx="292475" cy="183680"/>
            </a:xfrm>
            <a:prstGeom prst="rect">
              <a:avLst/>
            </a:prstGeom>
            <a:solidFill>
              <a:srgbClr val="FFFE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rc501"/>
            <p:cNvSpPr/>
            <p:nvPr/>
          </p:nvSpPr>
          <p:spPr>
            <a:xfrm>
              <a:off x="3780598" y="1924759"/>
              <a:ext cx="292475" cy="183680"/>
            </a:xfrm>
            <a:prstGeom prst="rect">
              <a:avLst/>
            </a:prstGeom>
            <a:solidFill>
              <a:srgbClr val="E6EC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rc502"/>
            <p:cNvSpPr/>
            <p:nvPr/>
          </p:nvSpPr>
          <p:spPr>
            <a:xfrm>
              <a:off x="4073074" y="1924759"/>
              <a:ext cx="292475" cy="183680"/>
            </a:xfrm>
            <a:prstGeom prst="rect">
              <a:avLst/>
            </a:prstGeom>
            <a:solidFill>
              <a:srgbClr val="F1F4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rc503"/>
            <p:cNvSpPr/>
            <p:nvPr/>
          </p:nvSpPr>
          <p:spPr>
            <a:xfrm>
              <a:off x="4365550" y="1924759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rc504"/>
            <p:cNvSpPr/>
            <p:nvPr/>
          </p:nvSpPr>
          <p:spPr>
            <a:xfrm>
              <a:off x="4658026" y="1924759"/>
              <a:ext cx="292475" cy="183680"/>
            </a:xfrm>
            <a:prstGeom prst="rect">
              <a:avLst/>
            </a:prstGeom>
            <a:solidFill>
              <a:srgbClr val="FFEA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rc505"/>
            <p:cNvSpPr/>
            <p:nvPr/>
          </p:nvSpPr>
          <p:spPr>
            <a:xfrm>
              <a:off x="4950502" y="1924759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rc506"/>
            <p:cNvSpPr/>
            <p:nvPr/>
          </p:nvSpPr>
          <p:spPr>
            <a:xfrm>
              <a:off x="5242977" y="1924759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rc507"/>
            <p:cNvSpPr/>
            <p:nvPr/>
          </p:nvSpPr>
          <p:spPr>
            <a:xfrm>
              <a:off x="5535453" y="1924759"/>
              <a:ext cx="292475" cy="18368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rc508"/>
            <p:cNvSpPr/>
            <p:nvPr/>
          </p:nvSpPr>
          <p:spPr>
            <a:xfrm>
              <a:off x="5827929" y="1924759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rc509"/>
            <p:cNvSpPr/>
            <p:nvPr/>
          </p:nvSpPr>
          <p:spPr>
            <a:xfrm>
              <a:off x="6120405" y="1924759"/>
              <a:ext cx="292475" cy="183680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rc510"/>
            <p:cNvSpPr/>
            <p:nvPr/>
          </p:nvSpPr>
          <p:spPr>
            <a:xfrm>
              <a:off x="6412881" y="1924759"/>
              <a:ext cx="292475" cy="183680"/>
            </a:xfrm>
            <a:prstGeom prst="rect">
              <a:avLst/>
            </a:prstGeom>
            <a:solidFill>
              <a:srgbClr val="FFFB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rc511"/>
            <p:cNvSpPr/>
            <p:nvPr/>
          </p:nvSpPr>
          <p:spPr>
            <a:xfrm>
              <a:off x="6705356" y="1924759"/>
              <a:ext cx="292475" cy="183680"/>
            </a:xfrm>
            <a:prstGeom prst="rect">
              <a:avLst/>
            </a:prstGeom>
            <a:solidFill>
              <a:srgbClr val="F3F6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rc512"/>
            <p:cNvSpPr/>
            <p:nvPr/>
          </p:nvSpPr>
          <p:spPr>
            <a:xfrm>
              <a:off x="6997832" y="1924759"/>
              <a:ext cx="292475" cy="183680"/>
            </a:xfrm>
            <a:prstGeom prst="rect">
              <a:avLst/>
            </a:prstGeom>
            <a:solidFill>
              <a:srgbClr val="F6F8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rc513"/>
            <p:cNvSpPr/>
            <p:nvPr/>
          </p:nvSpPr>
          <p:spPr>
            <a:xfrm>
              <a:off x="7290308" y="1924759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rc514"/>
            <p:cNvSpPr/>
            <p:nvPr/>
          </p:nvSpPr>
          <p:spPr>
            <a:xfrm>
              <a:off x="7582784" y="1924759"/>
              <a:ext cx="292475" cy="183680"/>
            </a:xfrm>
            <a:prstGeom prst="rect">
              <a:avLst/>
            </a:prstGeom>
            <a:solidFill>
              <a:srgbClr val="FFEE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rc515"/>
            <p:cNvSpPr/>
            <p:nvPr/>
          </p:nvSpPr>
          <p:spPr>
            <a:xfrm>
              <a:off x="7875260" y="1924759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rc516"/>
            <p:cNvSpPr/>
            <p:nvPr/>
          </p:nvSpPr>
          <p:spPr>
            <a:xfrm>
              <a:off x="8167735" y="1924759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rc517"/>
            <p:cNvSpPr/>
            <p:nvPr/>
          </p:nvSpPr>
          <p:spPr>
            <a:xfrm>
              <a:off x="8460211" y="1924759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rc518"/>
            <p:cNvSpPr/>
            <p:nvPr/>
          </p:nvSpPr>
          <p:spPr>
            <a:xfrm>
              <a:off x="8752687" y="1924759"/>
              <a:ext cx="292475" cy="183680"/>
            </a:xfrm>
            <a:prstGeom prst="rect">
              <a:avLst/>
            </a:prstGeom>
            <a:solidFill>
              <a:srgbClr val="FFFC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rc519"/>
            <p:cNvSpPr/>
            <p:nvPr/>
          </p:nvSpPr>
          <p:spPr>
            <a:xfrm>
              <a:off x="1148316" y="1741079"/>
              <a:ext cx="292475" cy="183680"/>
            </a:xfrm>
            <a:prstGeom prst="rect">
              <a:avLst/>
            </a:prstGeom>
            <a:solidFill>
              <a:srgbClr val="DCE5F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rc520"/>
            <p:cNvSpPr/>
            <p:nvPr/>
          </p:nvSpPr>
          <p:spPr>
            <a:xfrm>
              <a:off x="1440792" y="1741079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rc521"/>
            <p:cNvSpPr/>
            <p:nvPr/>
          </p:nvSpPr>
          <p:spPr>
            <a:xfrm>
              <a:off x="1733268" y="1741079"/>
              <a:ext cx="292475" cy="183680"/>
            </a:xfrm>
            <a:prstGeom prst="rect">
              <a:avLst/>
            </a:prstGeom>
            <a:solidFill>
              <a:srgbClr val="FFFB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rc522"/>
            <p:cNvSpPr/>
            <p:nvPr/>
          </p:nvSpPr>
          <p:spPr>
            <a:xfrm>
              <a:off x="2025744" y="1741079"/>
              <a:ext cx="292475" cy="183680"/>
            </a:xfrm>
            <a:prstGeom prst="rect">
              <a:avLst/>
            </a:prstGeom>
            <a:solidFill>
              <a:srgbClr val="FFF4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rc523"/>
            <p:cNvSpPr/>
            <p:nvPr/>
          </p:nvSpPr>
          <p:spPr>
            <a:xfrm>
              <a:off x="2318219" y="1741079"/>
              <a:ext cx="292475" cy="183680"/>
            </a:xfrm>
            <a:prstGeom prst="rect">
              <a:avLst/>
            </a:prstGeom>
            <a:solidFill>
              <a:srgbClr val="F4F7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rc524"/>
            <p:cNvSpPr/>
            <p:nvPr/>
          </p:nvSpPr>
          <p:spPr>
            <a:xfrm>
              <a:off x="2610695" y="1741079"/>
              <a:ext cx="292475" cy="183680"/>
            </a:xfrm>
            <a:prstGeom prst="rect">
              <a:avLst/>
            </a:prstGeom>
            <a:solidFill>
              <a:srgbClr val="FFF7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rc525"/>
            <p:cNvSpPr/>
            <p:nvPr/>
          </p:nvSpPr>
          <p:spPr>
            <a:xfrm>
              <a:off x="2903171" y="1741079"/>
              <a:ext cx="292475" cy="183680"/>
            </a:xfrm>
            <a:prstGeom prst="rect">
              <a:avLst/>
            </a:prstGeom>
            <a:solidFill>
              <a:srgbClr val="F7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rc526"/>
            <p:cNvSpPr/>
            <p:nvPr/>
          </p:nvSpPr>
          <p:spPr>
            <a:xfrm>
              <a:off x="3195647" y="1741079"/>
              <a:ext cx="292475" cy="183680"/>
            </a:xfrm>
            <a:prstGeom prst="rect">
              <a:avLst/>
            </a:prstGeom>
            <a:solidFill>
              <a:srgbClr val="FFF9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rc527"/>
            <p:cNvSpPr/>
            <p:nvPr/>
          </p:nvSpPr>
          <p:spPr>
            <a:xfrm>
              <a:off x="3488123" y="1741079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rc528"/>
            <p:cNvSpPr/>
            <p:nvPr/>
          </p:nvSpPr>
          <p:spPr>
            <a:xfrm>
              <a:off x="3780598" y="1741079"/>
              <a:ext cx="292475" cy="183680"/>
            </a:xfrm>
            <a:prstGeom prst="rect">
              <a:avLst/>
            </a:prstGeom>
            <a:solidFill>
              <a:srgbClr val="FFF9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rc529"/>
            <p:cNvSpPr/>
            <p:nvPr/>
          </p:nvSpPr>
          <p:spPr>
            <a:xfrm>
              <a:off x="4073074" y="1741079"/>
              <a:ext cx="292475" cy="183680"/>
            </a:xfrm>
            <a:prstGeom prst="rect">
              <a:avLst/>
            </a:prstGeom>
            <a:solidFill>
              <a:srgbClr val="FF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rc530"/>
            <p:cNvSpPr/>
            <p:nvPr/>
          </p:nvSpPr>
          <p:spPr>
            <a:xfrm>
              <a:off x="4365550" y="1741079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rc531"/>
            <p:cNvSpPr/>
            <p:nvPr/>
          </p:nvSpPr>
          <p:spPr>
            <a:xfrm>
              <a:off x="4658026" y="1741079"/>
              <a:ext cx="292475" cy="183680"/>
            </a:xfrm>
            <a:prstGeom prst="rect">
              <a:avLst/>
            </a:prstGeom>
            <a:solidFill>
              <a:srgbClr val="FF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rc532"/>
            <p:cNvSpPr/>
            <p:nvPr/>
          </p:nvSpPr>
          <p:spPr>
            <a:xfrm>
              <a:off x="4950502" y="1741079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rc533"/>
            <p:cNvSpPr/>
            <p:nvPr/>
          </p:nvSpPr>
          <p:spPr>
            <a:xfrm>
              <a:off x="5242977" y="1741079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rc534"/>
            <p:cNvSpPr/>
            <p:nvPr/>
          </p:nvSpPr>
          <p:spPr>
            <a:xfrm>
              <a:off x="5535453" y="1741079"/>
              <a:ext cx="292475" cy="183680"/>
            </a:xfrm>
            <a:prstGeom prst="rect">
              <a:avLst/>
            </a:prstGeom>
            <a:solidFill>
              <a:srgbClr val="FFFB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rc535"/>
            <p:cNvSpPr/>
            <p:nvPr/>
          </p:nvSpPr>
          <p:spPr>
            <a:xfrm>
              <a:off x="5827929" y="1741079"/>
              <a:ext cx="292475" cy="183680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rc536"/>
            <p:cNvSpPr/>
            <p:nvPr/>
          </p:nvSpPr>
          <p:spPr>
            <a:xfrm>
              <a:off x="6120405" y="1741079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rc537"/>
            <p:cNvSpPr/>
            <p:nvPr/>
          </p:nvSpPr>
          <p:spPr>
            <a:xfrm>
              <a:off x="6412881" y="1741079"/>
              <a:ext cx="292475" cy="18368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rc538"/>
            <p:cNvSpPr/>
            <p:nvPr/>
          </p:nvSpPr>
          <p:spPr>
            <a:xfrm>
              <a:off x="6705356" y="1741079"/>
              <a:ext cx="292475" cy="183680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rc539"/>
            <p:cNvSpPr/>
            <p:nvPr/>
          </p:nvSpPr>
          <p:spPr>
            <a:xfrm>
              <a:off x="6997832" y="1741079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rc540"/>
            <p:cNvSpPr/>
            <p:nvPr/>
          </p:nvSpPr>
          <p:spPr>
            <a:xfrm>
              <a:off x="7290308" y="1741079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rc541"/>
            <p:cNvSpPr/>
            <p:nvPr/>
          </p:nvSpPr>
          <p:spPr>
            <a:xfrm>
              <a:off x="7582784" y="1741079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rc542"/>
            <p:cNvSpPr/>
            <p:nvPr/>
          </p:nvSpPr>
          <p:spPr>
            <a:xfrm>
              <a:off x="7875260" y="1741079"/>
              <a:ext cx="292475" cy="183680"/>
            </a:xfrm>
            <a:prstGeom prst="rect">
              <a:avLst/>
            </a:prstGeom>
            <a:solidFill>
              <a:srgbClr val="FFED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rc543"/>
            <p:cNvSpPr/>
            <p:nvPr/>
          </p:nvSpPr>
          <p:spPr>
            <a:xfrm>
              <a:off x="8167735" y="1741079"/>
              <a:ext cx="292475" cy="183680"/>
            </a:xfrm>
            <a:prstGeom prst="rect">
              <a:avLst/>
            </a:prstGeom>
            <a:solidFill>
              <a:srgbClr val="EEF2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rc544"/>
            <p:cNvSpPr/>
            <p:nvPr/>
          </p:nvSpPr>
          <p:spPr>
            <a:xfrm>
              <a:off x="8460211" y="1741079"/>
              <a:ext cx="292475" cy="183680"/>
            </a:xfrm>
            <a:prstGeom prst="rect">
              <a:avLst/>
            </a:prstGeom>
            <a:solidFill>
              <a:srgbClr val="FFED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rc545"/>
            <p:cNvSpPr/>
            <p:nvPr/>
          </p:nvSpPr>
          <p:spPr>
            <a:xfrm>
              <a:off x="8752687" y="1741079"/>
              <a:ext cx="292475" cy="183680"/>
            </a:xfrm>
            <a:prstGeom prst="rect">
              <a:avLst/>
            </a:prstGeom>
            <a:solidFill>
              <a:srgbClr val="EEF2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rc546"/>
            <p:cNvSpPr/>
            <p:nvPr/>
          </p:nvSpPr>
          <p:spPr>
            <a:xfrm>
              <a:off x="1148316" y="1557399"/>
              <a:ext cx="292475" cy="183680"/>
            </a:xfrm>
            <a:prstGeom prst="rect">
              <a:avLst/>
            </a:prstGeom>
            <a:solidFill>
              <a:srgbClr val="FFDAD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rc547"/>
            <p:cNvSpPr/>
            <p:nvPr/>
          </p:nvSpPr>
          <p:spPr>
            <a:xfrm>
              <a:off x="1440792" y="1557399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rc548"/>
            <p:cNvSpPr/>
            <p:nvPr/>
          </p:nvSpPr>
          <p:spPr>
            <a:xfrm>
              <a:off x="1733268" y="1557399"/>
              <a:ext cx="292475" cy="183680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rc549"/>
            <p:cNvSpPr/>
            <p:nvPr/>
          </p:nvSpPr>
          <p:spPr>
            <a:xfrm>
              <a:off x="2025744" y="1557399"/>
              <a:ext cx="292475" cy="183680"/>
            </a:xfrm>
            <a:prstGeom prst="rect">
              <a:avLst/>
            </a:prstGeom>
            <a:solidFill>
              <a:srgbClr val="F4F7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rc550"/>
            <p:cNvSpPr/>
            <p:nvPr/>
          </p:nvSpPr>
          <p:spPr>
            <a:xfrm>
              <a:off x="2318219" y="1557399"/>
              <a:ext cx="292475" cy="183680"/>
            </a:xfrm>
            <a:prstGeom prst="rect">
              <a:avLst/>
            </a:prstGeom>
            <a:solidFill>
              <a:srgbClr val="FFF4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rc551"/>
            <p:cNvSpPr/>
            <p:nvPr/>
          </p:nvSpPr>
          <p:spPr>
            <a:xfrm>
              <a:off x="2610695" y="1557399"/>
              <a:ext cx="292475" cy="183680"/>
            </a:xfrm>
            <a:prstGeom prst="rect">
              <a:avLst/>
            </a:prstGeom>
            <a:solidFill>
              <a:srgbClr val="F7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rc552"/>
            <p:cNvSpPr/>
            <p:nvPr/>
          </p:nvSpPr>
          <p:spPr>
            <a:xfrm>
              <a:off x="2903171" y="1557399"/>
              <a:ext cx="292475" cy="183680"/>
            </a:xfrm>
            <a:prstGeom prst="rect">
              <a:avLst/>
            </a:prstGeom>
            <a:solidFill>
              <a:srgbClr val="FFF7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rc553"/>
            <p:cNvSpPr/>
            <p:nvPr/>
          </p:nvSpPr>
          <p:spPr>
            <a:xfrm>
              <a:off x="3195647" y="1557399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rc554"/>
            <p:cNvSpPr/>
            <p:nvPr/>
          </p:nvSpPr>
          <p:spPr>
            <a:xfrm>
              <a:off x="3488123" y="1557399"/>
              <a:ext cx="292475" cy="183680"/>
            </a:xfrm>
            <a:prstGeom prst="rect">
              <a:avLst/>
            </a:prstGeom>
            <a:solidFill>
              <a:srgbClr val="FFF9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rc555"/>
            <p:cNvSpPr/>
            <p:nvPr/>
          </p:nvSpPr>
          <p:spPr>
            <a:xfrm>
              <a:off x="3780598" y="1557399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rc556"/>
            <p:cNvSpPr/>
            <p:nvPr/>
          </p:nvSpPr>
          <p:spPr>
            <a:xfrm>
              <a:off x="4073074" y="1557399"/>
              <a:ext cx="292475" cy="183680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rc557"/>
            <p:cNvSpPr/>
            <p:nvPr/>
          </p:nvSpPr>
          <p:spPr>
            <a:xfrm>
              <a:off x="4365550" y="1557399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rc558"/>
            <p:cNvSpPr/>
            <p:nvPr/>
          </p:nvSpPr>
          <p:spPr>
            <a:xfrm>
              <a:off x="4658026" y="1557399"/>
              <a:ext cx="292475" cy="183680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rc559"/>
            <p:cNvSpPr/>
            <p:nvPr/>
          </p:nvSpPr>
          <p:spPr>
            <a:xfrm>
              <a:off x="4950502" y="1557399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rc560"/>
            <p:cNvSpPr/>
            <p:nvPr/>
          </p:nvSpPr>
          <p:spPr>
            <a:xfrm>
              <a:off x="5242977" y="1557399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rc561"/>
            <p:cNvSpPr/>
            <p:nvPr/>
          </p:nvSpPr>
          <p:spPr>
            <a:xfrm>
              <a:off x="5535453" y="1557399"/>
              <a:ext cx="292475" cy="183680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rc562"/>
            <p:cNvSpPr/>
            <p:nvPr/>
          </p:nvSpPr>
          <p:spPr>
            <a:xfrm>
              <a:off x="5827929" y="1557399"/>
              <a:ext cx="292475" cy="183680"/>
            </a:xfrm>
            <a:prstGeom prst="rect">
              <a:avLst/>
            </a:prstGeom>
            <a:solidFill>
              <a:srgbClr val="FFFB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rc563"/>
            <p:cNvSpPr/>
            <p:nvPr/>
          </p:nvSpPr>
          <p:spPr>
            <a:xfrm>
              <a:off x="6120405" y="1557399"/>
              <a:ext cx="292475" cy="18368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rc564"/>
            <p:cNvSpPr/>
            <p:nvPr/>
          </p:nvSpPr>
          <p:spPr>
            <a:xfrm>
              <a:off x="6412881" y="1557399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rc565"/>
            <p:cNvSpPr/>
            <p:nvPr/>
          </p:nvSpPr>
          <p:spPr>
            <a:xfrm>
              <a:off x="6705356" y="1557399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rc566"/>
            <p:cNvSpPr/>
            <p:nvPr/>
          </p:nvSpPr>
          <p:spPr>
            <a:xfrm>
              <a:off x="6997832" y="1557399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rc567"/>
            <p:cNvSpPr/>
            <p:nvPr/>
          </p:nvSpPr>
          <p:spPr>
            <a:xfrm>
              <a:off x="7290308" y="1557399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rc568"/>
            <p:cNvSpPr/>
            <p:nvPr/>
          </p:nvSpPr>
          <p:spPr>
            <a:xfrm>
              <a:off x="7582784" y="1557399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rc569"/>
            <p:cNvSpPr/>
            <p:nvPr/>
          </p:nvSpPr>
          <p:spPr>
            <a:xfrm>
              <a:off x="7875260" y="1557399"/>
              <a:ext cx="292475" cy="183680"/>
            </a:xfrm>
            <a:prstGeom prst="rect">
              <a:avLst/>
            </a:prstGeom>
            <a:solidFill>
              <a:srgbClr val="EEF2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rc570"/>
            <p:cNvSpPr/>
            <p:nvPr/>
          </p:nvSpPr>
          <p:spPr>
            <a:xfrm>
              <a:off x="8167735" y="1557399"/>
              <a:ext cx="292475" cy="183680"/>
            </a:xfrm>
            <a:prstGeom prst="rect">
              <a:avLst/>
            </a:prstGeom>
            <a:solidFill>
              <a:srgbClr val="FFED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rc571"/>
            <p:cNvSpPr/>
            <p:nvPr/>
          </p:nvSpPr>
          <p:spPr>
            <a:xfrm>
              <a:off x="8460211" y="1557399"/>
              <a:ext cx="292475" cy="183680"/>
            </a:xfrm>
            <a:prstGeom prst="rect">
              <a:avLst/>
            </a:prstGeom>
            <a:solidFill>
              <a:srgbClr val="EEF2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rc572"/>
            <p:cNvSpPr/>
            <p:nvPr/>
          </p:nvSpPr>
          <p:spPr>
            <a:xfrm>
              <a:off x="8752687" y="1557399"/>
              <a:ext cx="292475" cy="183680"/>
            </a:xfrm>
            <a:prstGeom prst="rect">
              <a:avLst/>
            </a:prstGeom>
            <a:solidFill>
              <a:srgbClr val="FFED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rc573"/>
            <p:cNvSpPr/>
            <p:nvPr/>
          </p:nvSpPr>
          <p:spPr>
            <a:xfrm>
              <a:off x="1148316" y="1373719"/>
              <a:ext cx="292475" cy="183680"/>
            </a:xfrm>
            <a:prstGeom prst="rect">
              <a:avLst/>
            </a:prstGeom>
            <a:solidFill>
              <a:srgbClr val="FF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rc574"/>
            <p:cNvSpPr/>
            <p:nvPr/>
          </p:nvSpPr>
          <p:spPr>
            <a:xfrm>
              <a:off x="1440792" y="1373719"/>
              <a:ext cx="292475" cy="183680"/>
            </a:xfrm>
            <a:prstGeom prst="rect">
              <a:avLst/>
            </a:prstGeom>
            <a:solidFill>
              <a:srgbClr val="F6F8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rc575"/>
            <p:cNvSpPr/>
            <p:nvPr/>
          </p:nvSpPr>
          <p:spPr>
            <a:xfrm>
              <a:off x="1733268" y="1373719"/>
              <a:ext cx="292475" cy="183680"/>
            </a:xfrm>
            <a:prstGeom prst="rect">
              <a:avLst/>
            </a:prstGeom>
            <a:solidFill>
              <a:srgbClr val="E4EB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rc576"/>
            <p:cNvSpPr/>
            <p:nvPr/>
          </p:nvSpPr>
          <p:spPr>
            <a:xfrm>
              <a:off x="2025744" y="1373719"/>
              <a:ext cx="292475" cy="183680"/>
            </a:xfrm>
            <a:prstGeom prst="rect">
              <a:avLst/>
            </a:prstGeom>
            <a:solidFill>
              <a:srgbClr val="FA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rc577"/>
            <p:cNvSpPr/>
            <p:nvPr/>
          </p:nvSpPr>
          <p:spPr>
            <a:xfrm>
              <a:off x="2318219" y="1373719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rc578"/>
            <p:cNvSpPr/>
            <p:nvPr/>
          </p:nvSpPr>
          <p:spPr>
            <a:xfrm>
              <a:off x="2610695" y="1373719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rc579"/>
            <p:cNvSpPr/>
            <p:nvPr/>
          </p:nvSpPr>
          <p:spPr>
            <a:xfrm>
              <a:off x="2903171" y="1373719"/>
              <a:ext cx="292475" cy="183680"/>
            </a:xfrm>
            <a:prstGeom prst="rect">
              <a:avLst/>
            </a:prstGeom>
            <a:solidFill>
              <a:srgbClr val="FFFF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rc580"/>
            <p:cNvSpPr/>
            <p:nvPr/>
          </p:nvSpPr>
          <p:spPr>
            <a:xfrm>
              <a:off x="3195647" y="1373719"/>
              <a:ext cx="292475" cy="183680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rc581"/>
            <p:cNvSpPr/>
            <p:nvPr/>
          </p:nvSpPr>
          <p:spPr>
            <a:xfrm>
              <a:off x="3488123" y="1373719"/>
              <a:ext cx="292475" cy="183680"/>
            </a:xfrm>
            <a:prstGeom prst="rect">
              <a:avLst/>
            </a:prstGeom>
            <a:solidFill>
              <a:srgbClr val="FFFA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rc582"/>
            <p:cNvSpPr/>
            <p:nvPr/>
          </p:nvSpPr>
          <p:spPr>
            <a:xfrm>
              <a:off x="3780598" y="1373719"/>
              <a:ext cx="292475" cy="183680"/>
            </a:xfrm>
            <a:prstGeom prst="rect">
              <a:avLst/>
            </a:prstGeom>
            <a:solidFill>
              <a:srgbClr val="FFDDD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rc583"/>
            <p:cNvSpPr/>
            <p:nvPr/>
          </p:nvSpPr>
          <p:spPr>
            <a:xfrm>
              <a:off x="4073074" y="1373719"/>
              <a:ext cx="292475" cy="183680"/>
            </a:xfrm>
            <a:prstGeom prst="rect">
              <a:avLst/>
            </a:prstGeom>
            <a:solidFill>
              <a:srgbClr val="FED3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rc584"/>
            <p:cNvSpPr/>
            <p:nvPr/>
          </p:nvSpPr>
          <p:spPr>
            <a:xfrm>
              <a:off x="4365550" y="1373719"/>
              <a:ext cx="292475" cy="183680"/>
            </a:xfrm>
            <a:prstGeom prst="rect">
              <a:avLst/>
            </a:prstGeom>
            <a:solidFill>
              <a:srgbClr val="FFEC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rc585"/>
            <p:cNvSpPr/>
            <p:nvPr/>
          </p:nvSpPr>
          <p:spPr>
            <a:xfrm>
              <a:off x="4658026" y="1373719"/>
              <a:ext cx="292475" cy="183680"/>
            </a:xfrm>
            <a:prstGeom prst="rect">
              <a:avLst/>
            </a:prstGeom>
            <a:solidFill>
              <a:srgbClr val="CBD8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rc586"/>
            <p:cNvSpPr/>
            <p:nvPr/>
          </p:nvSpPr>
          <p:spPr>
            <a:xfrm>
              <a:off x="4950502" y="1373719"/>
              <a:ext cx="292475" cy="183680"/>
            </a:xfrm>
            <a:prstGeom prst="rect">
              <a:avLst/>
            </a:prstGeom>
            <a:solidFill>
              <a:srgbClr val="E7ED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rc587"/>
            <p:cNvSpPr/>
            <p:nvPr/>
          </p:nvSpPr>
          <p:spPr>
            <a:xfrm>
              <a:off x="5242977" y="1373719"/>
              <a:ext cx="292475" cy="183680"/>
            </a:xfrm>
            <a:prstGeom prst="rect">
              <a:avLst/>
            </a:prstGeom>
            <a:solidFill>
              <a:srgbClr val="FFE6E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rc588"/>
            <p:cNvSpPr/>
            <p:nvPr/>
          </p:nvSpPr>
          <p:spPr>
            <a:xfrm>
              <a:off x="5535453" y="1373719"/>
              <a:ext cx="292475" cy="183680"/>
            </a:xfrm>
            <a:prstGeom prst="rect">
              <a:avLst/>
            </a:prstGeom>
            <a:solidFill>
              <a:srgbClr val="FFF2F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rc589"/>
            <p:cNvSpPr/>
            <p:nvPr/>
          </p:nvSpPr>
          <p:spPr>
            <a:xfrm>
              <a:off x="5827929" y="1373719"/>
              <a:ext cx="292475" cy="183680"/>
            </a:xfrm>
            <a:prstGeom prst="rect">
              <a:avLst/>
            </a:prstGeom>
            <a:solidFill>
              <a:srgbClr val="F3F6F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rc590"/>
            <p:cNvSpPr/>
            <p:nvPr/>
          </p:nvSpPr>
          <p:spPr>
            <a:xfrm>
              <a:off x="6120405" y="1373719"/>
              <a:ext cx="292475" cy="183680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rc591"/>
            <p:cNvSpPr/>
            <p:nvPr/>
          </p:nvSpPr>
          <p:spPr>
            <a:xfrm>
              <a:off x="6412881" y="1373719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rc592"/>
            <p:cNvSpPr/>
            <p:nvPr/>
          </p:nvSpPr>
          <p:spPr>
            <a:xfrm>
              <a:off x="6705356" y="1373719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rc593"/>
            <p:cNvSpPr/>
            <p:nvPr/>
          </p:nvSpPr>
          <p:spPr>
            <a:xfrm>
              <a:off x="6997832" y="1373719"/>
              <a:ext cx="292475" cy="183680"/>
            </a:xfrm>
            <a:prstGeom prst="rect">
              <a:avLst/>
            </a:prstGeom>
            <a:solidFill>
              <a:srgbClr val="E7ED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rc594"/>
            <p:cNvSpPr/>
            <p:nvPr/>
          </p:nvSpPr>
          <p:spPr>
            <a:xfrm>
              <a:off x="7290308" y="1373719"/>
              <a:ext cx="292475" cy="183680"/>
            </a:xfrm>
            <a:prstGeom prst="rect">
              <a:avLst/>
            </a:prstGeom>
            <a:solidFill>
              <a:srgbClr val="D3DE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rc595"/>
            <p:cNvSpPr/>
            <p:nvPr/>
          </p:nvSpPr>
          <p:spPr>
            <a:xfrm>
              <a:off x="7582784" y="1373719"/>
              <a:ext cx="292475" cy="183680"/>
            </a:xfrm>
            <a:prstGeom prst="rect">
              <a:avLst/>
            </a:prstGeom>
            <a:solidFill>
              <a:srgbClr val="CDDA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rc596"/>
            <p:cNvSpPr/>
            <p:nvPr/>
          </p:nvSpPr>
          <p:spPr>
            <a:xfrm>
              <a:off x="7875260" y="1373719"/>
              <a:ext cx="292475" cy="183680"/>
            </a:xfrm>
            <a:prstGeom prst="rect">
              <a:avLst/>
            </a:prstGeom>
            <a:solidFill>
              <a:srgbClr val="ECF1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rc597"/>
            <p:cNvSpPr/>
            <p:nvPr/>
          </p:nvSpPr>
          <p:spPr>
            <a:xfrm>
              <a:off x="8167735" y="1373719"/>
              <a:ext cx="292475" cy="183680"/>
            </a:xfrm>
            <a:prstGeom prst="rect">
              <a:avLst/>
            </a:prstGeom>
            <a:solidFill>
              <a:srgbClr val="FFEB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rc598"/>
            <p:cNvSpPr/>
            <p:nvPr/>
          </p:nvSpPr>
          <p:spPr>
            <a:xfrm>
              <a:off x="8460211" y="1373719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rc599"/>
            <p:cNvSpPr/>
            <p:nvPr/>
          </p:nvSpPr>
          <p:spPr>
            <a:xfrm>
              <a:off x="8752687" y="1373719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rc600"/>
            <p:cNvSpPr/>
            <p:nvPr/>
          </p:nvSpPr>
          <p:spPr>
            <a:xfrm>
              <a:off x="1148316" y="1190038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rc601"/>
            <p:cNvSpPr/>
            <p:nvPr/>
          </p:nvSpPr>
          <p:spPr>
            <a:xfrm>
              <a:off x="1440792" y="1190038"/>
              <a:ext cx="292475" cy="183680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rc602"/>
            <p:cNvSpPr/>
            <p:nvPr/>
          </p:nvSpPr>
          <p:spPr>
            <a:xfrm>
              <a:off x="1733268" y="1190038"/>
              <a:ext cx="292475" cy="183680"/>
            </a:xfrm>
            <a:prstGeom prst="rect">
              <a:avLst/>
            </a:prstGeom>
            <a:solidFill>
              <a:srgbClr val="DEE6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rc603"/>
            <p:cNvSpPr/>
            <p:nvPr/>
          </p:nvSpPr>
          <p:spPr>
            <a:xfrm>
              <a:off x="2025744" y="1190038"/>
              <a:ext cx="292475" cy="183680"/>
            </a:xfrm>
            <a:prstGeom prst="rect">
              <a:avLst/>
            </a:prstGeom>
            <a:solidFill>
              <a:srgbClr val="F9FA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rc604"/>
            <p:cNvSpPr/>
            <p:nvPr/>
          </p:nvSpPr>
          <p:spPr>
            <a:xfrm>
              <a:off x="2318219" y="1190038"/>
              <a:ext cx="292475" cy="183680"/>
            </a:xfrm>
            <a:prstGeom prst="rect">
              <a:avLst/>
            </a:prstGeom>
            <a:solidFill>
              <a:srgbClr val="FFF8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rc605"/>
            <p:cNvSpPr/>
            <p:nvPr/>
          </p:nvSpPr>
          <p:spPr>
            <a:xfrm>
              <a:off x="2610695" y="1190038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rc606"/>
            <p:cNvSpPr/>
            <p:nvPr/>
          </p:nvSpPr>
          <p:spPr>
            <a:xfrm>
              <a:off x="2903171" y="1190038"/>
              <a:ext cx="292475" cy="183680"/>
            </a:xfrm>
            <a:prstGeom prst="rect">
              <a:avLst/>
            </a:prstGeom>
            <a:solidFill>
              <a:srgbClr val="FFFF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rc607"/>
            <p:cNvSpPr/>
            <p:nvPr/>
          </p:nvSpPr>
          <p:spPr>
            <a:xfrm>
              <a:off x="3195647" y="1190038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rc608"/>
            <p:cNvSpPr/>
            <p:nvPr/>
          </p:nvSpPr>
          <p:spPr>
            <a:xfrm>
              <a:off x="3488123" y="1190038"/>
              <a:ext cx="292475" cy="183680"/>
            </a:xfrm>
            <a:prstGeom prst="rect">
              <a:avLst/>
            </a:prstGeom>
            <a:solidFill>
              <a:srgbClr val="FFFC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rc609"/>
            <p:cNvSpPr/>
            <p:nvPr/>
          </p:nvSpPr>
          <p:spPr>
            <a:xfrm>
              <a:off x="3780598" y="1190038"/>
              <a:ext cx="292475" cy="183680"/>
            </a:xfrm>
            <a:prstGeom prst="rect">
              <a:avLst/>
            </a:prstGeom>
            <a:solidFill>
              <a:srgbClr val="FFEF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rc610"/>
            <p:cNvSpPr/>
            <p:nvPr/>
          </p:nvSpPr>
          <p:spPr>
            <a:xfrm>
              <a:off x="4073074" y="1190038"/>
              <a:ext cx="292475" cy="183680"/>
            </a:xfrm>
            <a:prstGeom prst="rect">
              <a:avLst/>
            </a:prstGeom>
            <a:solidFill>
              <a:srgbClr val="FFD7D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rc611"/>
            <p:cNvSpPr/>
            <p:nvPr/>
          </p:nvSpPr>
          <p:spPr>
            <a:xfrm>
              <a:off x="4365550" y="1190038"/>
              <a:ext cx="292475" cy="183680"/>
            </a:xfrm>
            <a:prstGeom prst="rect">
              <a:avLst/>
            </a:prstGeom>
            <a:solidFill>
              <a:srgbClr val="FFDC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rc612"/>
            <p:cNvSpPr/>
            <p:nvPr/>
          </p:nvSpPr>
          <p:spPr>
            <a:xfrm>
              <a:off x="4658026" y="1190038"/>
              <a:ext cx="292475" cy="183680"/>
            </a:xfrm>
            <a:prstGeom prst="rect">
              <a:avLst/>
            </a:prstGeom>
            <a:solidFill>
              <a:srgbClr val="C6D5E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rc613"/>
            <p:cNvSpPr/>
            <p:nvPr/>
          </p:nvSpPr>
          <p:spPr>
            <a:xfrm>
              <a:off x="4950502" y="1190038"/>
              <a:ext cx="292475" cy="183680"/>
            </a:xfrm>
            <a:prstGeom prst="rect">
              <a:avLst/>
            </a:prstGeom>
            <a:solidFill>
              <a:srgbClr val="EAEF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rc614"/>
            <p:cNvSpPr/>
            <p:nvPr/>
          </p:nvSpPr>
          <p:spPr>
            <a:xfrm>
              <a:off x="5242977" y="1190038"/>
              <a:ext cx="292475" cy="183680"/>
            </a:xfrm>
            <a:prstGeom prst="rect">
              <a:avLst/>
            </a:prstGeom>
            <a:solidFill>
              <a:srgbClr val="FFE8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rc615"/>
            <p:cNvSpPr/>
            <p:nvPr/>
          </p:nvSpPr>
          <p:spPr>
            <a:xfrm>
              <a:off x="5535453" y="1190038"/>
              <a:ext cx="292475" cy="183680"/>
            </a:xfrm>
            <a:prstGeom prst="rect">
              <a:avLst/>
            </a:prstGeom>
            <a:solidFill>
              <a:srgbClr val="FFF6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rc616"/>
            <p:cNvSpPr/>
            <p:nvPr/>
          </p:nvSpPr>
          <p:spPr>
            <a:xfrm>
              <a:off x="5827929" y="1190038"/>
              <a:ext cx="292475" cy="183680"/>
            </a:xfrm>
            <a:prstGeom prst="rect">
              <a:avLst/>
            </a:prstGeom>
            <a:solidFill>
              <a:srgbClr val="F6F8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rc617"/>
            <p:cNvSpPr/>
            <p:nvPr/>
          </p:nvSpPr>
          <p:spPr>
            <a:xfrm>
              <a:off x="6120405" y="1190038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rc618"/>
            <p:cNvSpPr/>
            <p:nvPr/>
          </p:nvSpPr>
          <p:spPr>
            <a:xfrm>
              <a:off x="6412881" y="1190038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rc619"/>
            <p:cNvSpPr/>
            <p:nvPr/>
          </p:nvSpPr>
          <p:spPr>
            <a:xfrm>
              <a:off x="6705356" y="1190038"/>
              <a:ext cx="292475" cy="183680"/>
            </a:xfrm>
            <a:prstGeom prst="rect">
              <a:avLst/>
            </a:prstGeom>
            <a:solidFill>
              <a:srgbClr val="E7ED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rc620"/>
            <p:cNvSpPr/>
            <p:nvPr/>
          </p:nvSpPr>
          <p:spPr>
            <a:xfrm>
              <a:off x="6997832" y="1190038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rc621"/>
            <p:cNvSpPr/>
            <p:nvPr/>
          </p:nvSpPr>
          <p:spPr>
            <a:xfrm>
              <a:off x="7290308" y="1190038"/>
              <a:ext cx="292475" cy="183680"/>
            </a:xfrm>
            <a:prstGeom prst="rect">
              <a:avLst/>
            </a:prstGeom>
            <a:solidFill>
              <a:srgbClr val="C1D1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rc622"/>
            <p:cNvSpPr/>
            <p:nvPr/>
          </p:nvSpPr>
          <p:spPr>
            <a:xfrm>
              <a:off x="7582784" y="1190038"/>
              <a:ext cx="292475" cy="183680"/>
            </a:xfrm>
            <a:prstGeom prst="rect">
              <a:avLst/>
            </a:prstGeom>
            <a:solidFill>
              <a:srgbClr val="B9CB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rc623"/>
            <p:cNvSpPr/>
            <p:nvPr/>
          </p:nvSpPr>
          <p:spPr>
            <a:xfrm>
              <a:off x="7875260" y="1190038"/>
              <a:ext cx="292475" cy="183680"/>
            </a:xfrm>
            <a:prstGeom prst="rect">
              <a:avLst/>
            </a:prstGeom>
            <a:solidFill>
              <a:srgbClr val="F0F4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rc624"/>
            <p:cNvSpPr/>
            <p:nvPr/>
          </p:nvSpPr>
          <p:spPr>
            <a:xfrm>
              <a:off x="8167735" y="1190038"/>
              <a:ext cx="292475" cy="183680"/>
            </a:xfrm>
            <a:prstGeom prst="rect">
              <a:avLst/>
            </a:prstGeom>
            <a:solidFill>
              <a:srgbClr val="FFF0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rc625"/>
            <p:cNvSpPr/>
            <p:nvPr/>
          </p:nvSpPr>
          <p:spPr>
            <a:xfrm>
              <a:off x="8460211" y="1190038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rc626"/>
            <p:cNvSpPr/>
            <p:nvPr/>
          </p:nvSpPr>
          <p:spPr>
            <a:xfrm>
              <a:off x="8752687" y="1190038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rc627"/>
            <p:cNvSpPr/>
            <p:nvPr/>
          </p:nvSpPr>
          <p:spPr>
            <a:xfrm>
              <a:off x="1148316" y="1006358"/>
              <a:ext cx="292475" cy="183680"/>
            </a:xfrm>
            <a:prstGeom prst="rect">
              <a:avLst/>
            </a:prstGeom>
            <a:solidFill>
              <a:srgbClr val="FFFF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rc628"/>
            <p:cNvSpPr/>
            <p:nvPr/>
          </p:nvSpPr>
          <p:spPr>
            <a:xfrm>
              <a:off x="1440792" y="1006358"/>
              <a:ext cx="292475" cy="183680"/>
            </a:xfrm>
            <a:prstGeom prst="rect">
              <a:avLst/>
            </a:prstGeom>
            <a:solidFill>
              <a:srgbClr val="FFFD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rc629"/>
            <p:cNvSpPr/>
            <p:nvPr/>
          </p:nvSpPr>
          <p:spPr>
            <a:xfrm>
              <a:off x="1733268" y="1006358"/>
              <a:ext cx="292475" cy="183680"/>
            </a:xfrm>
            <a:prstGeom prst="rect">
              <a:avLst/>
            </a:prstGeom>
            <a:solidFill>
              <a:srgbClr val="F5F8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rc630"/>
            <p:cNvSpPr/>
            <p:nvPr/>
          </p:nvSpPr>
          <p:spPr>
            <a:xfrm>
              <a:off x="2025744" y="1006358"/>
              <a:ext cx="292475" cy="183680"/>
            </a:xfrm>
            <a:prstGeom prst="rect">
              <a:avLst/>
            </a:prstGeom>
            <a:solidFill>
              <a:srgbClr val="FFFF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rc631"/>
            <p:cNvSpPr/>
            <p:nvPr/>
          </p:nvSpPr>
          <p:spPr>
            <a:xfrm>
              <a:off x="2318219" y="1006358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rc632"/>
            <p:cNvSpPr/>
            <p:nvPr/>
          </p:nvSpPr>
          <p:spPr>
            <a:xfrm>
              <a:off x="2610695" y="1006358"/>
              <a:ext cx="292475" cy="183680"/>
            </a:xfrm>
            <a:prstGeom prst="rect">
              <a:avLst/>
            </a:pr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rc633"/>
            <p:cNvSpPr/>
            <p:nvPr/>
          </p:nvSpPr>
          <p:spPr>
            <a:xfrm>
              <a:off x="2903171" y="1006358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rc634"/>
            <p:cNvSpPr/>
            <p:nvPr/>
          </p:nvSpPr>
          <p:spPr>
            <a:xfrm>
              <a:off x="3195647" y="1006358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rc635"/>
            <p:cNvSpPr/>
            <p:nvPr/>
          </p:nvSpPr>
          <p:spPr>
            <a:xfrm>
              <a:off x="3488123" y="1006358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rc636"/>
            <p:cNvSpPr/>
            <p:nvPr/>
          </p:nvSpPr>
          <p:spPr>
            <a:xfrm>
              <a:off x="3780598" y="1006358"/>
              <a:ext cx="292475" cy="183680"/>
            </a:xfrm>
            <a:prstGeom prst="rect">
              <a:avLst/>
            </a:prstGeom>
            <a:solidFill>
              <a:srgbClr val="F6F8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rc637"/>
            <p:cNvSpPr/>
            <p:nvPr/>
          </p:nvSpPr>
          <p:spPr>
            <a:xfrm>
              <a:off x="4073074" y="1006358"/>
              <a:ext cx="292475" cy="183680"/>
            </a:xfrm>
            <a:prstGeom prst="rect">
              <a:avLst/>
            </a:prstGeom>
            <a:solidFill>
              <a:srgbClr val="FB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rc638"/>
            <p:cNvSpPr/>
            <p:nvPr/>
          </p:nvSpPr>
          <p:spPr>
            <a:xfrm>
              <a:off x="4365550" y="1006358"/>
              <a:ext cx="292475" cy="183680"/>
            </a:xfrm>
            <a:prstGeom prst="rect">
              <a:avLst/>
            </a:prstGeom>
            <a:solidFill>
              <a:srgbClr val="FFEF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rc639"/>
            <p:cNvSpPr/>
            <p:nvPr/>
          </p:nvSpPr>
          <p:spPr>
            <a:xfrm>
              <a:off x="4658026" y="1006358"/>
              <a:ext cx="292475" cy="183680"/>
            </a:xfrm>
            <a:prstGeom prst="rect">
              <a:avLst/>
            </a:prstGeom>
            <a:solidFill>
              <a:srgbClr val="F7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rc640"/>
            <p:cNvSpPr/>
            <p:nvPr/>
          </p:nvSpPr>
          <p:spPr>
            <a:xfrm>
              <a:off x="4950502" y="1006358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rc641"/>
            <p:cNvSpPr/>
            <p:nvPr/>
          </p:nvSpPr>
          <p:spPr>
            <a:xfrm>
              <a:off x="5242977" y="1006358"/>
              <a:ext cx="292475" cy="183680"/>
            </a:xfrm>
            <a:prstGeom prst="rect">
              <a:avLst/>
            </a:prstGeom>
            <a:solidFill>
              <a:srgbClr val="FFFE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rc642"/>
            <p:cNvSpPr/>
            <p:nvPr/>
          </p:nvSpPr>
          <p:spPr>
            <a:xfrm>
              <a:off x="5535453" y="1006358"/>
              <a:ext cx="292475" cy="183680"/>
            </a:xfrm>
            <a:prstGeom prst="rect">
              <a:avLst/>
            </a:prstGeom>
            <a:solidFill>
              <a:srgbClr val="FFFC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rc643"/>
            <p:cNvSpPr/>
            <p:nvPr/>
          </p:nvSpPr>
          <p:spPr>
            <a:xfrm>
              <a:off x="5827929" y="1006358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rc644"/>
            <p:cNvSpPr/>
            <p:nvPr/>
          </p:nvSpPr>
          <p:spPr>
            <a:xfrm>
              <a:off x="6120405" y="1006358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rc645"/>
            <p:cNvSpPr/>
            <p:nvPr/>
          </p:nvSpPr>
          <p:spPr>
            <a:xfrm>
              <a:off x="6412881" y="1006358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rc646"/>
            <p:cNvSpPr/>
            <p:nvPr/>
          </p:nvSpPr>
          <p:spPr>
            <a:xfrm>
              <a:off x="6705356" y="1006358"/>
              <a:ext cx="292475" cy="183680"/>
            </a:xfrm>
            <a:prstGeom prst="rect">
              <a:avLst/>
            </a:prstGeom>
            <a:solidFill>
              <a:srgbClr val="D3DEE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rc647"/>
            <p:cNvSpPr/>
            <p:nvPr/>
          </p:nvSpPr>
          <p:spPr>
            <a:xfrm>
              <a:off x="6997832" y="1006358"/>
              <a:ext cx="292475" cy="183680"/>
            </a:xfrm>
            <a:prstGeom prst="rect">
              <a:avLst/>
            </a:prstGeom>
            <a:solidFill>
              <a:srgbClr val="C1D1E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rc648"/>
            <p:cNvSpPr/>
            <p:nvPr/>
          </p:nvSpPr>
          <p:spPr>
            <a:xfrm>
              <a:off x="7290308" y="1006358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rc649"/>
            <p:cNvSpPr/>
            <p:nvPr/>
          </p:nvSpPr>
          <p:spPr>
            <a:xfrm>
              <a:off x="7582784" y="1006358"/>
              <a:ext cx="292475" cy="183680"/>
            </a:xfrm>
            <a:prstGeom prst="rect">
              <a:avLst/>
            </a:prstGeom>
            <a:solidFill>
              <a:srgbClr val="7EA2C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rc650"/>
            <p:cNvSpPr/>
            <p:nvPr/>
          </p:nvSpPr>
          <p:spPr>
            <a:xfrm>
              <a:off x="7875260" y="1006358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rc651"/>
            <p:cNvSpPr/>
            <p:nvPr/>
          </p:nvSpPr>
          <p:spPr>
            <a:xfrm>
              <a:off x="8167735" y="1006358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rc652"/>
            <p:cNvSpPr/>
            <p:nvPr/>
          </p:nvSpPr>
          <p:spPr>
            <a:xfrm>
              <a:off x="8460211" y="1006358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rc653"/>
            <p:cNvSpPr/>
            <p:nvPr/>
          </p:nvSpPr>
          <p:spPr>
            <a:xfrm>
              <a:off x="8752687" y="1006358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rc654"/>
            <p:cNvSpPr/>
            <p:nvPr/>
          </p:nvSpPr>
          <p:spPr>
            <a:xfrm>
              <a:off x="1148316" y="822678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rc655"/>
            <p:cNvSpPr/>
            <p:nvPr/>
          </p:nvSpPr>
          <p:spPr>
            <a:xfrm>
              <a:off x="1440792" y="822678"/>
              <a:ext cx="292475" cy="183680"/>
            </a:xfrm>
            <a:prstGeom prst="rect">
              <a:avLst/>
            </a:prstGeom>
            <a:solidFill>
              <a:srgbClr val="FFF7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rc656"/>
            <p:cNvSpPr/>
            <p:nvPr/>
          </p:nvSpPr>
          <p:spPr>
            <a:xfrm>
              <a:off x="1733268" y="822678"/>
              <a:ext cx="292475" cy="183680"/>
            </a:xfrm>
            <a:prstGeom prst="rect">
              <a:avLst/>
            </a:prstGeom>
            <a:solidFill>
              <a:srgbClr val="FECDC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rc657"/>
            <p:cNvSpPr/>
            <p:nvPr/>
          </p:nvSpPr>
          <p:spPr>
            <a:xfrm>
              <a:off x="2025744" y="822678"/>
              <a:ext cx="292475" cy="183680"/>
            </a:xfrm>
            <a:prstGeom prst="rect">
              <a:avLst/>
            </a:prstGeom>
            <a:solidFill>
              <a:srgbClr val="FFF8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rc658"/>
            <p:cNvSpPr/>
            <p:nvPr/>
          </p:nvSpPr>
          <p:spPr>
            <a:xfrm>
              <a:off x="2318219" y="822678"/>
              <a:ext cx="292475" cy="183680"/>
            </a:xfrm>
            <a:prstGeom prst="rect">
              <a:avLst/>
            </a:prstGeom>
            <a:solidFill>
              <a:srgbClr val="F8FA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rc659"/>
            <p:cNvSpPr/>
            <p:nvPr/>
          </p:nvSpPr>
          <p:spPr>
            <a:xfrm>
              <a:off x="2610695" y="822678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rc660"/>
            <p:cNvSpPr/>
            <p:nvPr/>
          </p:nvSpPr>
          <p:spPr>
            <a:xfrm>
              <a:off x="2903171" y="822678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rc661"/>
            <p:cNvSpPr/>
            <p:nvPr/>
          </p:nvSpPr>
          <p:spPr>
            <a:xfrm>
              <a:off x="3195647" y="822678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rc662"/>
            <p:cNvSpPr/>
            <p:nvPr/>
          </p:nvSpPr>
          <p:spPr>
            <a:xfrm>
              <a:off x="3488123" y="822678"/>
              <a:ext cx="292475" cy="183680"/>
            </a:xfrm>
            <a:prstGeom prst="rect">
              <a:avLst/>
            </a:prstGeom>
            <a:solidFill>
              <a:srgbClr val="FA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rc663"/>
            <p:cNvSpPr/>
            <p:nvPr/>
          </p:nvSpPr>
          <p:spPr>
            <a:xfrm>
              <a:off x="3780598" y="822678"/>
              <a:ext cx="292475" cy="183680"/>
            </a:xfrm>
            <a:prstGeom prst="rect">
              <a:avLst/>
            </a:prstGeom>
            <a:solidFill>
              <a:srgbClr val="ECF0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rc664"/>
            <p:cNvSpPr/>
            <p:nvPr/>
          </p:nvSpPr>
          <p:spPr>
            <a:xfrm>
              <a:off x="4073074" y="822678"/>
              <a:ext cx="292475" cy="183680"/>
            </a:xfrm>
            <a:prstGeom prst="rect">
              <a:avLst/>
            </a:prstGeom>
            <a:solidFill>
              <a:srgbClr val="D1DD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rc665"/>
            <p:cNvSpPr/>
            <p:nvPr/>
          </p:nvSpPr>
          <p:spPr>
            <a:xfrm>
              <a:off x="4365550" y="822678"/>
              <a:ext cx="292475" cy="183680"/>
            </a:xfrm>
            <a:prstGeom prst="rect">
              <a:avLst/>
            </a:prstGeom>
            <a:solidFill>
              <a:srgbClr val="CFDBE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rc666"/>
            <p:cNvSpPr/>
            <p:nvPr/>
          </p:nvSpPr>
          <p:spPr>
            <a:xfrm>
              <a:off x="4658026" y="822678"/>
              <a:ext cx="292475" cy="183680"/>
            </a:xfrm>
            <a:prstGeom prst="rect">
              <a:avLst/>
            </a:prstGeom>
            <a:solidFill>
              <a:srgbClr val="F9AEA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rc667"/>
            <p:cNvSpPr/>
            <p:nvPr/>
          </p:nvSpPr>
          <p:spPr>
            <a:xfrm>
              <a:off x="4950502" y="822678"/>
              <a:ext cx="292475" cy="183680"/>
            </a:xfrm>
            <a:prstGeom prst="rect">
              <a:avLst/>
            </a:prstGeom>
            <a:solidFill>
              <a:srgbClr val="FFE0D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rc668"/>
            <p:cNvSpPr/>
            <p:nvPr/>
          </p:nvSpPr>
          <p:spPr>
            <a:xfrm>
              <a:off x="5242977" y="822678"/>
              <a:ext cx="292475" cy="183680"/>
            </a:xfrm>
            <a:prstGeom prst="rect">
              <a:avLst/>
            </a:prstGeom>
            <a:solidFill>
              <a:srgbClr val="E1E9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rc669"/>
            <p:cNvSpPr/>
            <p:nvPr/>
          </p:nvSpPr>
          <p:spPr>
            <a:xfrm>
              <a:off x="5535453" y="822678"/>
              <a:ext cx="292475" cy="183680"/>
            </a:xfrm>
            <a:prstGeom prst="rect">
              <a:avLst/>
            </a:prstGeom>
            <a:solidFill>
              <a:srgbClr val="EFF3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rc670"/>
            <p:cNvSpPr/>
            <p:nvPr/>
          </p:nvSpPr>
          <p:spPr>
            <a:xfrm>
              <a:off x="5827929" y="822678"/>
              <a:ext cx="292475" cy="183680"/>
            </a:xfrm>
            <a:prstGeom prst="rect">
              <a:avLst/>
            </a:prstGeom>
            <a:solidFill>
              <a:srgbClr val="FFEE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rc671"/>
            <p:cNvSpPr/>
            <p:nvPr/>
          </p:nvSpPr>
          <p:spPr>
            <a:xfrm>
              <a:off x="6120405" y="822678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rc672"/>
            <p:cNvSpPr/>
            <p:nvPr/>
          </p:nvSpPr>
          <p:spPr>
            <a:xfrm>
              <a:off x="6412881" y="822678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rc673"/>
            <p:cNvSpPr/>
            <p:nvPr/>
          </p:nvSpPr>
          <p:spPr>
            <a:xfrm>
              <a:off x="6705356" y="822678"/>
              <a:ext cx="292475" cy="183680"/>
            </a:xfrm>
            <a:prstGeom prst="rect">
              <a:avLst/>
            </a:prstGeom>
            <a:solidFill>
              <a:srgbClr val="CDDA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rc674"/>
            <p:cNvSpPr/>
            <p:nvPr/>
          </p:nvSpPr>
          <p:spPr>
            <a:xfrm>
              <a:off x="6997832" y="822678"/>
              <a:ext cx="292475" cy="183680"/>
            </a:xfrm>
            <a:prstGeom prst="rect">
              <a:avLst/>
            </a:prstGeom>
            <a:solidFill>
              <a:srgbClr val="B9CB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rc675"/>
            <p:cNvSpPr/>
            <p:nvPr/>
          </p:nvSpPr>
          <p:spPr>
            <a:xfrm>
              <a:off x="7290308" y="822678"/>
              <a:ext cx="292475" cy="183680"/>
            </a:xfrm>
            <a:prstGeom prst="rect">
              <a:avLst/>
            </a:prstGeom>
            <a:solidFill>
              <a:srgbClr val="7EA2C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rc676"/>
            <p:cNvSpPr/>
            <p:nvPr/>
          </p:nvSpPr>
          <p:spPr>
            <a:xfrm>
              <a:off x="7582784" y="822678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rc677"/>
            <p:cNvSpPr/>
            <p:nvPr/>
          </p:nvSpPr>
          <p:spPr>
            <a:xfrm>
              <a:off x="7875260" y="822678"/>
              <a:ext cx="292475" cy="183680"/>
            </a:xfrm>
            <a:prstGeom prst="rect">
              <a:avLst/>
            </a:prstGeom>
            <a:solidFill>
              <a:srgbClr val="FFE9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rc678"/>
            <p:cNvSpPr/>
            <p:nvPr/>
          </p:nvSpPr>
          <p:spPr>
            <a:xfrm>
              <a:off x="8167735" y="822678"/>
              <a:ext cx="292475" cy="183680"/>
            </a:xfrm>
            <a:prstGeom prst="rect">
              <a:avLst/>
            </a:prstGeom>
            <a:solidFill>
              <a:srgbClr val="EAEF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rc679"/>
            <p:cNvSpPr/>
            <p:nvPr/>
          </p:nvSpPr>
          <p:spPr>
            <a:xfrm>
              <a:off x="8460211" y="822678"/>
              <a:ext cx="292475" cy="183680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rc680"/>
            <p:cNvSpPr/>
            <p:nvPr/>
          </p:nvSpPr>
          <p:spPr>
            <a:xfrm>
              <a:off x="8752687" y="822678"/>
              <a:ext cx="292475" cy="183680"/>
            </a:xfrm>
            <a:prstGeom prst="rect">
              <a:avLst/>
            </a:prstGeom>
            <a:solidFill>
              <a:srgbClr val="FF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rc681"/>
            <p:cNvSpPr/>
            <p:nvPr/>
          </p:nvSpPr>
          <p:spPr>
            <a:xfrm>
              <a:off x="1148316" y="638997"/>
              <a:ext cx="292475" cy="183680"/>
            </a:xfrm>
            <a:prstGeom prst="rect">
              <a:avLst/>
            </a:prstGeom>
            <a:solidFill>
              <a:srgbClr val="E3EA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rc682"/>
            <p:cNvSpPr/>
            <p:nvPr/>
          </p:nvSpPr>
          <p:spPr>
            <a:xfrm>
              <a:off x="1440792" y="638997"/>
              <a:ext cx="292475" cy="183680"/>
            </a:xfrm>
            <a:prstGeom prst="rect">
              <a:avLst/>
            </a:prstGeom>
            <a:solidFill>
              <a:srgbClr val="FFFB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rc683"/>
            <p:cNvSpPr/>
            <p:nvPr/>
          </p:nvSpPr>
          <p:spPr>
            <a:xfrm>
              <a:off x="1733268" y="638997"/>
              <a:ext cx="292475" cy="183680"/>
            </a:xfrm>
            <a:prstGeom prst="rect">
              <a:avLst/>
            </a:prstGeom>
            <a:solidFill>
              <a:srgbClr val="FFE9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rc684"/>
            <p:cNvSpPr/>
            <p:nvPr/>
          </p:nvSpPr>
          <p:spPr>
            <a:xfrm>
              <a:off x="2025744" y="638997"/>
              <a:ext cx="292475" cy="183680"/>
            </a:xfrm>
            <a:prstGeom prst="rect">
              <a:avLst/>
            </a:prstGeom>
            <a:solidFill>
              <a:srgbClr val="FFED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rc685"/>
            <p:cNvSpPr/>
            <p:nvPr/>
          </p:nvSpPr>
          <p:spPr>
            <a:xfrm>
              <a:off x="2318219" y="638997"/>
              <a:ext cx="292475" cy="183680"/>
            </a:xfrm>
            <a:prstGeom prst="rect">
              <a:avLst/>
            </a:prstGeom>
            <a:solidFill>
              <a:srgbClr val="EEF2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rc686"/>
            <p:cNvSpPr/>
            <p:nvPr/>
          </p:nvSpPr>
          <p:spPr>
            <a:xfrm>
              <a:off x="2610695" y="638997"/>
              <a:ext cx="292475" cy="183680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rc687"/>
            <p:cNvSpPr/>
            <p:nvPr/>
          </p:nvSpPr>
          <p:spPr>
            <a:xfrm>
              <a:off x="2903171" y="638997"/>
              <a:ext cx="292475" cy="183680"/>
            </a:xfrm>
            <a:prstGeom prst="rect">
              <a:avLst/>
            </a:prstGeom>
            <a:solidFill>
              <a:srgbClr val="FFFE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rc688"/>
            <p:cNvSpPr/>
            <p:nvPr/>
          </p:nvSpPr>
          <p:spPr>
            <a:xfrm>
              <a:off x="3195647" y="638997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rc689"/>
            <p:cNvSpPr/>
            <p:nvPr/>
          </p:nvSpPr>
          <p:spPr>
            <a:xfrm>
              <a:off x="3488123" y="638997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rc690"/>
            <p:cNvSpPr/>
            <p:nvPr/>
          </p:nvSpPr>
          <p:spPr>
            <a:xfrm>
              <a:off x="3780598" y="638997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rc691"/>
            <p:cNvSpPr/>
            <p:nvPr/>
          </p:nvSpPr>
          <p:spPr>
            <a:xfrm>
              <a:off x="4073074" y="638997"/>
              <a:ext cx="292475" cy="183680"/>
            </a:xfrm>
            <a:prstGeom prst="rect">
              <a:avLst/>
            </a:prstGeom>
            <a:solidFill>
              <a:srgbClr val="F5F8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rc692"/>
            <p:cNvSpPr/>
            <p:nvPr/>
          </p:nvSpPr>
          <p:spPr>
            <a:xfrm>
              <a:off x="4365550" y="638997"/>
              <a:ext cx="292475" cy="183680"/>
            </a:xfrm>
            <a:prstGeom prst="rect">
              <a:avLst/>
            </a:prstGeom>
            <a:solidFill>
              <a:srgbClr val="EEF2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rc693"/>
            <p:cNvSpPr/>
            <p:nvPr/>
          </p:nvSpPr>
          <p:spPr>
            <a:xfrm>
              <a:off x="4658026" y="638997"/>
              <a:ext cx="292475" cy="183680"/>
            </a:xfrm>
            <a:prstGeom prst="rect">
              <a:avLst/>
            </a:prstGeom>
            <a:solidFill>
              <a:srgbClr val="FFE9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rc694"/>
            <p:cNvSpPr/>
            <p:nvPr/>
          </p:nvSpPr>
          <p:spPr>
            <a:xfrm>
              <a:off x="4950502" y="638997"/>
              <a:ext cx="292475" cy="183680"/>
            </a:xfrm>
            <a:prstGeom prst="rect">
              <a:avLst/>
            </a:prstGeom>
            <a:solidFill>
              <a:srgbClr val="FFE7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rc695"/>
            <p:cNvSpPr/>
            <p:nvPr/>
          </p:nvSpPr>
          <p:spPr>
            <a:xfrm>
              <a:off x="5242977" y="638997"/>
              <a:ext cx="292475" cy="183680"/>
            </a:xfrm>
            <a:prstGeom prst="rect">
              <a:avLst/>
            </a:prstGeom>
            <a:solidFill>
              <a:srgbClr val="E8EE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rc696"/>
            <p:cNvSpPr/>
            <p:nvPr/>
          </p:nvSpPr>
          <p:spPr>
            <a:xfrm>
              <a:off x="5535453" y="638997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rc697"/>
            <p:cNvSpPr/>
            <p:nvPr/>
          </p:nvSpPr>
          <p:spPr>
            <a:xfrm>
              <a:off x="5827929" y="638997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rc698"/>
            <p:cNvSpPr/>
            <p:nvPr/>
          </p:nvSpPr>
          <p:spPr>
            <a:xfrm>
              <a:off x="6120405" y="638997"/>
              <a:ext cx="292475" cy="183680"/>
            </a:xfrm>
            <a:prstGeom prst="rect">
              <a:avLst/>
            </a:prstGeom>
            <a:solidFill>
              <a:srgbClr val="FFED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rc699"/>
            <p:cNvSpPr/>
            <p:nvPr/>
          </p:nvSpPr>
          <p:spPr>
            <a:xfrm>
              <a:off x="6412881" y="638997"/>
              <a:ext cx="292475" cy="183680"/>
            </a:xfrm>
            <a:prstGeom prst="rect">
              <a:avLst/>
            </a:prstGeom>
            <a:solidFill>
              <a:srgbClr val="EEF2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rc700"/>
            <p:cNvSpPr/>
            <p:nvPr/>
          </p:nvSpPr>
          <p:spPr>
            <a:xfrm>
              <a:off x="6705356" y="638997"/>
              <a:ext cx="292475" cy="183680"/>
            </a:xfrm>
            <a:prstGeom prst="rect">
              <a:avLst/>
            </a:prstGeom>
            <a:solidFill>
              <a:srgbClr val="ECF1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rc701"/>
            <p:cNvSpPr/>
            <p:nvPr/>
          </p:nvSpPr>
          <p:spPr>
            <a:xfrm>
              <a:off x="6997832" y="638997"/>
              <a:ext cx="292475" cy="183680"/>
            </a:xfrm>
            <a:prstGeom prst="rect">
              <a:avLst/>
            </a:prstGeom>
            <a:solidFill>
              <a:srgbClr val="F0F4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rc702"/>
            <p:cNvSpPr/>
            <p:nvPr/>
          </p:nvSpPr>
          <p:spPr>
            <a:xfrm>
              <a:off x="7290308" y="638997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rc703"/>
            <p:cNvSpPr/>
            <p:nvPr/>
          </p:nvSpPr>
          <p:spPr>
            <a:xfrm>
              <a:off x="7582784" y="638997"/>
              <a:ext cx="292475" cy="183680"/>
            </a:xfrm>
            <a:prstGeom prst="rect">
              <a:avLst/>
            </a:prstGeom>
            <a:solidFill>
              <a:srgbClr val="FFE9E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rc704"/>
            <p:cNvSpPr/>
            <p:nvPr/>
          </p:nvSpPr>
          <p:spPr>
            <a:xfrm>
              <a:off x="7875260" y="638997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rc705"/>
            <p:cNvSpPr/>
            <p:nvPr/>
          </p:nvSpPr>
          <p:spPr>
            <a:xfrm>
              <a:off x="8167735" y="638997"/>
              <a:ext cx="292475" cy="18368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rc706"/>
            <p:cNvSpPr/>
            <p:nvPr/>
          </p:nvSpPr>
          <p:spPr>
            <a:xfrm>
              <a:off x="8460211" y="638997"/>
              <a:ext cx="292475" cy="183680"/>
            </a:xfrm>
            <a:prstGeom prst="rect">
              <a:avLst/>
            </a:prstGeom>
            <a:solidFill>
              <a:srgbClr val="FFEE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rc707"/>
            <p:cNvSpPr/>
            <p:nvPr/>
          </p:nvSpPr>
          <p:spPr>
            <a:xfrm>
              <a:off x="8752687" y="638997"/>
              <a:ext cx="292475" cy="183680"/>
            </a:xfrm>
            <a:prstGeom prst="rect">
              <a:avLst/>
            </a:prstGeom>
            <a:solidFill>
              <a:srgbClr val="EFF3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rc708"/>
            <p:cNvSpPr/>
            <p:nvPr/>
          </p:nvSpPr>
          <p:spPr>
            <a:xfrm>
              <a:off x="1148316" y="455317"/>
              <a:ext cx="292475" cy="183680"/>
            </a:xfrm>
            <a:prstGeom prst="rect">
              <a:avLst/>
            </a:prstGeom>
            <a:solidFill>
              <a:srgbClr val="FFE1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rc709"/>
            <p:cNvSpPr/>
            <p:nvPr/>
          </p:nvSpPr>
          <p:spPr>
            <a:xfrm>
              <a:off x="1440792" y="455317"/>
              <a:ext cx="292475" cy="183680"/>
            </a:xfrm>
            <a:prstGeom prst="rect">
              <a:avLst/>
            </a:prstGeom>
            <a:solidFill>
              <a:srgbClr val="FCFC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rc710"/>
            <p:cNvSpPr/>
            <p:nvPr/>
          </p:nvSpPr>
          <p:spPr>
            <a:xfrm>
              <a:off x="1733268" y="455317"/>
              <a:ext cx="292475" cy="183680"/>
            </a:xfrm>
            <a:prstGeom prst="rect">
              <a:avLst/>
            </a:prstGeom>
            <a:solidFill>
              <a:srgbClr val="EAEF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rc711"/>
            <p:cNvSpPr/>
            <p:nvPr/>
          </p:nvSpPr>
          <p:spPr>
            <a:xfrm>
              <a:off x="2025744" y="455317"/>
              <a:ext cx="292475" cy="183680"/>
            </a:xfrm>
            <a:prstGeom prst="rect">
              <a:avLst/>
            </a:prstGeom>
            <a:solidFill>
              <a:srgbClr val="EEF2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rc712"/>
            <p:cNvSpPr/>
            <p:nvPr/>
          </p:nvSpPr>
          <p:spPr>
            <a:xfrm>
              <a:off x="2318219" y="455317"/>
              <a:ext cx="292475" cy="183680"/>
            </a:xfrm>
            <a:prstGeom prst="rect">
              <a:avLst/>
            </a:prstGeom>
            <a:solidFill>
              <a:srgbClr val="FFED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rc713"/>
            <p:cNvSpPr/>
            <p:nvPr/>
          </p:nvSpPr>
          <p:spPr>
            <a:xfrm>
              <a:off x="2610695" y="455317"/>
              <a:ext cx="292475" cy="183680"/>
            </a:xfrm>
            <a:prstGeom prst="rect">
              <a:avLst/>
            </a:prstGeom>
            <a:solidFill>
              <a:srgbClr val="FFFE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rc714"/>
            <p:cNvSpPr/>
            <p:nvPr/>
          </p:nvSpPr>
          <p:spPr>
            <a:xfrm>
              <a:off x="2903171" y="455317"/>
              <a:ext cx="292475" cy="183680"/>
            </a:xfrm>
            <a:prstGeom prst="rect">
              <a:avLst/>
            </a:prstGeom>
            <a:solidFill>
              <a:srgbClr val="FE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rc715"/>
            <p:cNvSpPr/>
            <p:nvPr/>
          </p:nvSpPr>
          <p:spPr>
            <a:xfrm>
              <a:off x="3195647" y="455317"/>
              <a:ext cx="292475" cy="183680"/>
            </a:xfrm>
            <a:prstGeom prst="rect">
              <a:avLst/>
            </a:prstGeom>
            <a:solidFill>
              <a:srgbClr val="FA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rc716"/>
            <p:cNvSpPr/>
            <p:nvPr/>
          </p:nvSpPr>
          <p:spPr>
            <a:xfrm>
              <a:off x="3488123" y="455317"/>
              <a:ext cx="292475" cy="183680"/>
            </a:xfrm>
            <a:prstGeom prst="rect">
              <a:avLst/>
            </a:prstGeom>
            <a:solidFill>
              <a:srgbClr val="FFFA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rc717"/>
            <p:cNvSpPr/>
            <p:nvPr/>
          </p:nvSpPr>
          <p:spPr>
            <a:xfrm>
              <a:off x="3780598" y="455317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rc718"/>
            <p:cNvSpPr/>
            <p:nvPr/>
          </p:nvSpPr>
          <p:spPr>
            <a:xfrm>
              <a:off x="4073074" y="455317"/>
              <a:ext cx="292475" cy="183680"/>
            </a:xfrm>
            <a:prstGeom prst="rect">
              <a:avLst/>
            </a:prstGeom>
            <a:solidFill>
              <a:srgbClr val="FFF5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rc719"/>
            <p:cNvSpPr/>
            <p:nvPr/>
          </p:nvSpPr>
          <p:spPr>
            <a:xfrm>
              <a:off x="4365550" y="455317"/>
              <a:ext cx="292475" cy="183680"/>
            </a:xfrm>
            <a:prstGeom prst="rect">
              <a:avLst/>
            </a:prstGeom>
            <a:solidFill>
              <a:srgbClr val="FFED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rc720"/>
            <p:cNvSpPr/>
            <p:nvPr/>
          </p:nvSpPr>
          <p:spPr>
            <a:xfrm>
              <a:off x="4658026" y="455317"/>
              <a:ext cx="292475" cy="183680"/>
            </a:xfrm>
            <a:prstGeom prst="rect">
              <a:avLst/>
            </a:prstGeom>
            <a:solidFill>
              <a:srgbClr val="EAEF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rc721"/>
            <p:cNvSpPr/>
            <p:nvPr/>
          </p:nvSpPr>
          <p:spPr>
            <a:xfrm>
              <a:off x="4950502" y="455317"/>
              <a:ext cx="292475" cy="183680"/>
            </a:xfrm>
            <a:prstGeom prst="rect">
              <a:avLst/>
            </a:prstGeom>
            <a:solidFill>
              <a:srgbClr val="E8EE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rc722"/>
            <p:cNvSpPr/>
            <p:nvPr/>
          </p:nvSpPr>
          <p:spPr>
            <a:xfrm>
              <a:off x="5242977" y="455317"/>
              <a:ext cx="292475" cy="183680"/>
            </a:xfrm>
            <a:prstGeom prst="rect">
              <a:avLst/>
            </a:prstGeom>
            <a:solidFill>
              <a:srgbClr val="FFE7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rc723"/>
            <p:cNvSpPr/>
            <p:nvPr/>
          </p:nvSpPr>
          <p:spPr>
            <a:xfrm>
              <a:off x="5535453" y="455317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rc724"/>
            <p:cNvSpPr/>
            <p:nvPr/>
          </p:nvSpPr>
          <p:spPr>
            <a:xfrm>
              <a:off x="5827929" y="455317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rc725"/>
            <p:cNvSpPr/>
            <p:nvPr/>
          </p:nvSpPr>
          <p:spPr>
            <a:xfrm>
              <a:off x="6120405" y="455317"/>
              <a:ext cx="292475" cy="183680"/>
            </a:xfrm>
            <a:prstGeom prst="rect">
              <a:avLst/>
            </a:prstGeom>
            <a:solidFill>
              <a:srgbClr val="EEF2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rc726"/>
            <p:cNvSpPr/>
            <p:nvPr/>
          </p:nvSpPr>
          <p:spPr>
            <a:xfrm>
              <a:off x="6412881" y="455317"/>
              <a:ext cx="292475" cy="183680"/>
            </a:xfrm>
            <a:prstGeom prst="rect">
              <a:avLst/>
            </a:prstGeom>
            <a:solidFill>
              <a:srgbClr val="FFED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rc727"/>
            <p:cNvSpPr/>
            <p:nvPr/>
          </p:nvSpPr>
          <p:spPr>
            <a:xfrm>
              <a:off x="6705356" y="455317"/>
              <a:ext cx="292475" cy="183680"/>
            </a:xfrm>
            <a:prstGeom prst="rect">
              <a:avLst/>
            </a:prstGeom>
            <a:solidFill>
              <a:srgbClr val="FFEBE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rc728"/>
            <p:cNvSpPr/>
            <p:nvPr/>
          </p:nvSpPr>
          <p:spPr>
            <a:xfrm>
              <a:off x="6997832" y="455317"/>
              <a:ext cx="292475" cy="183680"/>
            </a:xfrm>
            <a:prstGeom prst="rect">
              <a:avLst/>
            </a:prstGeom>
            <a:solidFill>
              <a:srgbClr val="FFF0E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rc729"/>
            <p:cNvSpPr/>
            <p:nvPr/>
          </p:nvSpPr>
          <p:spPr>
            <a:xfrm>
              <a:off x="7290308" y="455317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rc730"/>
            <p:cNvSpPr/>
            <p:nvPr/>
          </p:nvSpPr>
          <p:spPr>
            <a:xfrm>
              <a:off x="7582784" y="455317"/>
              <a:ext cx="292475" cy="183680"/>
            </a:xfrm>
            <a:prstGeom prst="rect">
              <a:avLst/>
            </a:prstGeom>
            <a:solidFill>
              <a:srgbClr val="EAEFF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rc731"/>
            <p:cNvSpPr/>
            <p:nvPr/>
          </p:nvSpPr>
          <p:spPr>
            <a:xfrm>
              <a:off x="7875260" y="455317"/>
              <a:ext cx="292475" cy="18368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rc732"/>
            <p:cNvSpPr/>
            <p:nvPr/>
          </p:nvSpPr>
          <p:spPr>
            <a:xfrm>
              <a:off x="8167735" y="455317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rc733"/>
            <p:cNvSpPr/>
            <p:nvPr/>
          </p:nvSpPr>
          <p:spPr>
            <a:xfrm>
              <a:off x="8460211" y="455317"/>
              <a:ext cx="292475" cy="183680"/>
            </a:xfrm>
            <a:prstGeom prst="rect">
              <a:avLst/>
            </a:prstGeom>
            <a:solidFill>
              <a:srgbClr val="EFF3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rc734"/>
            <p:cNvSpPr/>
            <p:nvPr/>
          </p:nvSpPr>
          <p:spPr>
            <a:xfrm>
              <a:off x="8752687" y="455317"/>
              <a:ext cx="292475" cy="183680"/>
            </a:xfrm>
            <a:prstGeom prst="rect">
              <a:avLst/>
            </a:prstGeom>
            <a:solidFill>
              <a:srgbClr val="FFEE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rc735"/>
            <p:cNvSpPr/>
            <p:nvPr/>
          </p:nvSpPr>
          <p:spPr>
            <a:xfrm>
              <a:off x="1148316" y="271637"/>
              <a:ext cx="292475" cy="183680"/>
            </a:xfrm>
            <a:prstGeom prst="rect">
              <a:avLst/>
            </a:prstGeom>
            <a:solidFill>
              <a:srgbClr val="E4EAF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rc736"/>
            <p:cNvSpPr/>
            <p:nvPr/>
          </p:nvSpPr>
          <p:spPr>
            <a:xfrm>
              <a:off x="1440792" y="271637"/>
              <a:ext cx="292475" cy="183680"/>
            </a:xfrm>
            <a:prstGeom prst="rect">
              <a:avLst/>
            </a:prstGeom>
            <a:solidFill>
              <a:srgbClr val="FFF9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rc737"/>
            <p:cNvSpPr/>
            <p:nvPr/>
          </p:nvSpPr>
          <p:spPr>
            <a:xfrm>
              <a:off x="1733268" y="271637"/>
              <a:ext cx="292475" cy="183680"/>
            </a:xfrm>
            <a:prstGeom prst="rect">
              <a:avLst/>
            </a:prstGeom>
            <a:solidFill>
              <a:srgbClr val="FFFD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rc738"/>
            <p:cNvSpPr/>
            <p:nvPr/>
          </p:nvSpPr>
          <p:spPr>
            <a:xfrm>
              <a:off x="2025744" y="271637"/>
              <a:ext cx="292475" cy="183680"/>
            </a:xfrm>
            <a:prstGeom prst="rect">
              <a:avLst/>
            </a:prstGeom>
            <a:solidFill>
              <a:srgbClr val="FFF7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rc739"/>
            <p:cNvSpPr/>
            <p:nvPr/>
          </p:nvSpPr>
          <p:spPr>
            <a:xfrm>
              <a:off x="2318219" y="271637"/>
              <a:ext cx="292475" cy="183680"/>
            </a:xfrm>
            <a:prstGeom prst="rect">
              <a:avLst/>
            </a:prstGeom>
            <a:solidFill>
              <a:srgbClr val="F7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rc740"/>
            <p:cNvSpPr/>
            <p:nvPr/>
          </p:nvSpPr>
          <p:spPr>
            <a:xfrm>
              <a:off x="2610695" y="271637"/>
              <a:ext cx="292475" cy="183680"/>
            </a:xfrm>
            <a:prstGeom prst="rect">
              <a:avLst/>
            </a:prstGeom>
            <a:solidFill>
              <a:srgbClr val="FFF9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rc741"/>
            <p:cNvSpPr/>
            <p:nvPr/>
          </p:nvSpPr>
          <p:spPr>
            <a:xfrm>
              <a:off x="2903171" y="271637"/>
              <a:ext cx="292475" cy="183680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rc742"/>
            <p:cNvSpPr/>
            <p:nvPr/>
          </p:nvSpPr>
          <p:spPr>
            <a:xfrm>
              <a:off x="3195647" y="271637"/>
              <a:ext cx="292475" cy="183680"/>
            </a:xfrm>
            <a:prstGeom prst="rect">
              <a:avLst/>
            </a:prstGeom>
            <a:solidFill>
              <a:srgbClr val="FFF4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rc743"/>
            <p:cNvSpPr/>
            <p:nvPr/>
          </p:nvSpPr>
          <p:spPr>
            <a:xfrm>
              <a:off x="3488123" y="271637"/>
              <a:ext cx="292475" cy="183680"/>
            </a:xfrm>
            <a:prstGeom prst="rect">
              <a:avLst/>
            </a:prstGeom>
            <a:solidFill>
              <a:srgbClr val="F4F7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rc744"/>
            <p:cNvSpPr/>
            <p:nvPr/>
          </p:nvSpPr>
          <p:spPr>
            <a:xfrm>
              <a:off x="3780598" y="271637"/>
              <a:ext cx="292475" cy="183680"/>
            </a:xfrm>
            <a:prstGeom prst="rect">
              <a:avLst/>
            </a:prstGeom>
            <a:solidFill>
              <a:srgbClr val="FFFC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rc745"/>
            <p:cNvSpPr/>
            <p:nvPr/>
          </p:nvSpPr>
          <p:spPr>
            <a:xfrm>
              <a:off x="4073074" y="271637"/>
              <a:ext cx="292475" cy="183680"/>
            </a:xfrm>
            <a:prstGeom prst="rect">
              <a:avLst/>
            </a:prstGeom>
            <a:solidFill>
              <a:srgbClr val="FF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rc746"/>
            <p:cNvSpPr/>
            <p:nvPr/>
          </p:nvSpPr>
          <p:spPr>
            <a:xfrm>
              <a:off x="4365550" y="271637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rc747"/>
            <p:cNvSpPr/>
            <p:nvPr/>
          </p:nvSpPr>
          <p:spPr>
            <a:xfrm>
              <a:off x="4658026" y="271637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rc748"/>
            <p:cNvSpPr/>
            <p:nvPr/>
          </p:nvSpPr>
          <p:spPr>
            <a:xfrm>
              <a:off x="4950502" y="271637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rc749"/>
            <p:cNvSpPr/>
            <p:nvPr/>
          </p:nvSpPr>
          <p:spPr>
            <a:xfrm>
              <a:off x="5242977" y="271637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rc750"/>
            <p:cNvSpPr/>
            <p:nvPr/>
          </p:nvSpPr>
          <p:spPr>
            <a:xfrm>
              <a:off x="5535453" y="271637"/>
              <a:ext cx="292475" cy="183680"/>
            </a:xfrm>
            <a:prstGeom prst="rect">
              <a:avLst/>
            </a:prstGeom>
            <a:solidFill>
              <a:srgbClr val="FFFC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rc751"/>
            <p:cNvSpPr/>
            <p:nvPr/>
          </p:nvSpPr>
          <p:spPr>
            <a:xfrm>
              <a:off x="5827929" y="271637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rc752"/>
            <p:cNvSpPr/>
            <p:nvPr/>
          </p:nvSpPr>
          <p:spPr>
            <a:xfrm>
              <a:off x="6120405" y="271637"/>
              <a:ext cx="292475" cy="183680"/>
            </a:xfrm>
            <a:prstGeom prst="rect">
              <a:avLst/>
            </a:prstGeom>
            <a:solidFill>
              <a:srgbClr val="FFED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rc753"/>
            <p:cNvSpPr/>
            <p:nvPr/>
          </p:nvSpPr>
          <p:spPr>
            <a:xfrm>
              <a:off x="6412881" y="271637"/>
              <a:ext cx="292475" cy="183680"/>
            </a:xfrm>
            <a:prstGeom prst="rect">
              <a:avLst/>
            </a:prstGeom>
            <a:solidFill>
              <a:srgbClr val="EEF2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rc754"/>
            <p:cNvSpPr/>
            <p:nvPr/>
          </p:nvSpPr>
          <p:spPr>
            <a:xfrm>
              <a:off x="6705356" y="271637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rc755"/>
            <p:cNvSpPr/>
            <p:nvPr/>
          </p:nvSpPr>
          <p:spPr>
            <a:xfrm>
              <a:off x="6997832" y="271637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rc756"/>
            <p:cNvSpPr/>
            <p:nvPr/>
          </p:nvSpPr>
          <p:spPr>
            <a:xfrm>
              <a:off x="7290308" y="271637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rc757"/>
            <p:cNvSpPr/>
            <p:nvPr/>
          </p:nvSpPr>
          <p:spPr>
            <a:xfrm>
              <a:off x="7582784" y="271637"/>
              <a:ext cx="292475" cy="183680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rc758"/>
            <p:cNvSpPr/>
            <p:nvPr/>
          </p:nvSpPr>
          <p:spPr>
            <a:xfrm>
              <a:off x="7875260" y="271637"/>
              <a:ext cx="292475" cy="183680"/>
            </a:xfrm>
            <a:prstGeom prst="rect">
              <a:avLst/>
            </a:prstGeom>
            <a:solidFill>
              <a:srgbClr val="FFEE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rc759"/>
            <p:cNvSpPr/>
            <p:nvPr/>
          </p:nvSpPr>
          <p:spPr>
            <a:xfrm>
              <a:off x="8167735" y="271637"/>
              <a:ext cx="292475" cy="183680"/>
            </a:xfrm>
            <a:prstGeom prst="rect">
              <a:avLst/>
            </a:prstGeom>
            <a:solidFill>
              <a:srgbClr val="EFF3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rc760"/>
            <p:cNvSpPr/>
            <p:nvPr/>
          </p:nvSpPr>
          <p:spPr>
            <a:xfrm>
              <a:off x="8460211" y="271637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rc761"/>
            <p:cNvSpPr/>
            <p:nvPr/>
          </p:nvSpPr>
          <p:spPr>
            <a:xfrm>
              <a:off x="8752687" y="271637"/>
              <a:ext cx="292475" cy="18368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rc762"/>
            <p:cNvSpPr/>
            <p:nvPr/>
          </p:nvSpPr>
          <p:spPr>
            <a:xfrm>
              <a:off x="1148316" y="87957"/>
              <a:ext cx="292475" cy="183680"/>
            </a:xfrm>
            <a:prstGeom prst="rect">
              <a:avLst/>
            </a:prstGeom>
            <a:solidFill>
              <a:srgbClr val="FFE2D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rc763"/>
            <p:cNvSpPr/>
            <p:nvPr/>
          </p:nvSpPr>
          <p:spPr>
            <a:xfrm>
              <a:off x="1440792" y="87957"/>
              <a:ext cx="292475" cy="183680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rc764"/>
            <p:cNvSpPr/>
            <p:nvPr/>
          </p:nvSpPr>
          <p:spPr>
            <a:xfrm>
              <a:off x="1733268" y="87957"/>
              <a:ext cx="292475" cy="183680"/>
            </a:xfrm>
            <a:prstGeom prst="rect">
              <a:avLst/>
            </a:prstGeom>
            <a:solidFill>
              <a:srgbClr val="FD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rc765"/>
            <p:cNvSpPr/>
            <p:nvPr/>
          </p:nvSpPr>
          <p:spPr>
            <a:xfrm>
              <a:off x="2025744" y="87957"/>
              <a:ext cx="292475" cy="183680"/>
            </a:xfrm>
            <a:prstGeom prst="rect">
              <a:avLst/>
            </a:prstGeom>
            <a:solidFill>
              <a:srgbClr val="F7F9F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rc766"/>
            <p:cNvSpPr/>
            <p:nvPr/>
          </p:nvSpPr>
          <p:spPr>
            <a:xfrm>
              <a:off x="2318219" y="87957"/>
              <a:ext cx="292475" cy="183680"/>
            </a:xfrm>
            <a:prstGeom prst="rect">
              <a:avLst/>
            </a:prstGeom>
            <a:solidFill>
              <a:srgbClr val="FFF7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rc767"/>
            <p:cNvSpPr/>
            <p:nvPr/>
          </p:nvSpPr>
          <p:spPr>
            <a:xfrm>
              <a:off x="2610695" y="87957"/>
              <a:ext cx="292475" cy="183680"/>
            </a:xfrm>
            <a:prstGeom prst="rect">
              <a:avLst/>
            </a:prstGeom>
            <a:solidFill>
              <a:srgbClr val="F9FB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rc768"/>
            <p:cNvSpPr/>
            <p:nvPr/>
          </p:nvSpPr>
          <p:spPr>
            <a:xfrm>
              <a:off x="2903171" y="87957"/>
              <a:ext cx="292475" cy="183680"/>
            </a:xfrm>
            <a:prstGeom prst="rect">
              <a:avLst/>
            </a:prstGeom>
            <a:solidFill>
              <a:srgbClr val="FFF9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rc769"/>
            <p:cNvSpPr/>
            <p:nvPr/>
          </p:nvSpPr>
          <p:spPr>
            <a:xfrm>
              <a:off x="3195647" y="87957"/>
              <a:ext cx="292475" cy="183680"/>
            </a:xfrm>
            <a:prstGeom prst="rect">
              <a:avLst/>
            </a:prstGeom>
            <a:solidFill>
              <a:srgbClr val="F4F7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rc770"/>
            <p:cNvSpPr/>
            <p:nvPr/>
          </p:nvSpPr>
          <p:spPr>
            <a:xfrm>
              <a:off x="3488123" y="87957"/>
              <a:ext cx="292475" cy="183680"/>
            </a:xfrm>
            <a:prstGeom prst="rect">
              <a:avLst/>
            </a:prstGeom>
            <a:solidFill>
              <a:srgbClr val="FFF4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rc771"/>
            <p:cNvSpPr/>
            <p:nvPr/>
          </p:nvSpPr>
          <p:spPr>
            <a:xfrm>
              <a:off x="3780598" y="87957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rc772"/>
            <p:cNvSpPr/>
            <p:nvPr/>
          </p:nvSpPr>
          <p:spPr>
            <a:xfrm>
              <a:off x="4073074" y="87957"/>
              <a:ext cx="292475" cy="183680"/>
            </a:xfrm>
            <a:prstGeom prst="rect">
              <a:avLst/>
            </a:prstGeom>
            <a:solidFill>
              <a:srgbClr val="FD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rc773"/>
            <p:cNvSpPr/>
            <p:nvPr/>
          </p:nvSpPr>
          <p:spPr>
            <a:xfrm>
              <a:off x="4365550" y="87957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rc774"/>
            <p:cNvSpPr/>
            <p:nvPr/>
          </p:nvSpPr>
          <p:spPr>
            <a:xfrm>
              <a:off x="4658026" y="87957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rc775"/>
            <p:cNvSpPr/>
            <p:nvPr/>
          </p:nvSpPr>
          <p:spPr>
            <a:xfrm>
              <a:off x="4950502" y="87957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rc776"/>
            <p:cNvSpPr/>
            <p:nvPr/>
          </p:nvSpPr>
          <p:spPr>
            <a:xfrm>
              <a:off x="5242977" y="87957"/>
              <a:ext cx="292475" cy="183680"/>
            </a:xfrm>
            <a:prstGeom prst="rect">
              <a:avLst/>
            </a:prstGeom>
            <a:solidFill>
              <a:srgbClr val="FFFE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rc777"/>
            <p:cNvSpPr/>
            <p:nvPr/>
          </p:nvSpPr>
          <p:spPr>
            <a:xfrm>
              <a:off x="5535453" y="87957"/>
              <a:ext cx="292475" cy="183680"/>
            </a:xfrm>
            <a:prstGeom prst="rect">
              <a:avLst/>
            </a:prstGeom>
            <a:solidFill>
              <a:srgbClr val="FC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rc778"/>
            <p:cNvSpPr/>
            <p:nvPr/>
          </p:nvSpPr>
          <p:spPr>
            <a:xfrm>
              <a:off x="5827929" y="87957"/>
              <a:ext cx="292475" cy="183680"/>
            </a:xfrm>
            <a:prstGeom prst="rect">
              <a:avLst/>
            </a:prstGeom>
            <a:solidFill>
              <a:srgbClr val="FFFC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rc779"/>
            <p:cNvSpPr/>
            <p:nvPr/>
          </p:nvSpPr>
          <p:spPr>
            <a:xfrm>
              <a:off x="6120405" y="87957"/>
              <a:ext cx="292475" cy="183680"/>
            </a:xfrm>
            <a:prstGeom prst="rect">
              <a:avLst/>
            </a:prstGeom>
            <a:solidFill>
              <a:srgbClr val="EEF2F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rc780"/>
            <p:cNvSpPr/>
            <p:nvPr/>
          </p:nvSpPr>
          <p:spPr>
            <a:xfrm>
              <a:off x="6412881" y="87957"/>
              <a:ext cx="292475" cy="183680"/>
            </a:xfrm>
            <a:prstGeom prst="rect">
              <a:avLst/>
            </a:prstGeom>
            <a:solidFill>
              <a:srgbClr val="FFEDE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rc781"/>
            <p:cNvSpPr/>
            <p:nvPr/>
          </p:nvSpPr>
          <p:spPr>
            <a:xfrm>
              <a:off x="6705356" y="87957"/>
              <a:ext cx="292475" cy="1836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rc782"/>
            <p:cNvSpPr/>
            <p:nvPr/>
          </p:nvSpPr>
          <p:spPr>
            <a:xfrm>
              <a:off x="6997832" y="87957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rc783"/>
            <p:cNvSpPr/>
            <p:nvPr/>
          </p:nvSpPr>
          <p:spPr>
            <a:xfrm>
              <a:off x="7290308" y="87957"/>
              <a:ext cx="292475" cy="183680"/>
            </a:xfrm>
            <a:prstGeom prst="rect">
              <a:avLst/>
            </a:prstGeom>
            <a:solidFill>
              <a:srgbClr val="FEFE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rc784"/>
            <p:cNvSpPr/>
            <p:nvPr/>
          </p:nvSpPr>
          <p:spPr>
            <a:xfrm>
              <a:off x="7582784" y="87957"/>
              <a:ext cx="292475" cy="183680"/>
            </a:xfrm>
            <a:prstGeom prst="rect">
              <a:avLst/>
            </a:prstGeom>
            <a:solidFill>
              <a:srgbClr val="FFFD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rc785"/>
            <p:cNvSpPr/>
            <p:nvPr/>
          </p:nvSpPr>
          <p:spPr>
            <a:xfrm>
              <a:off x="7875260" y="87957"/>
              <a:ext cx="292475" cy="183680"/>
            </a:xfrm>
            <a:prstGeom prst="rect">
              <a:avLst/>
            </a:prstGeom>
            <a:solidFill>
              <a:srgbClr val="EFF3F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rc786"/>
            <p:cNvSpPr/>
            <p:nvPr/>
          </p:nvSpPr>
          <p:spPr>
            <a:xfrm>
              <a:off x="8167735" y="87957"/>
              <a:ext cx="292475" cy="183680"/>
            </a:xfrm>
            <a:prstGeom prst="rect">
              <a:avLst/>
            </a:prstGeom>
            <a:solidFill>
              <a:srgbClr val="FFEE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rc787"/>
            <p:cNvSpPr/>
            <p:nvPr/>
          </p:nvSpPr>
          <p:spPr>
            <a:xfrm>
              <a:off x="8460211" y="87957"/>
              <a:ext cx="292475" cy="183680"/>
            </a:xfrm>
            <a:prstGeom prst="rect">
              <a:avLst/>
            </a:prstGeom>
            <a:solidFill>
              <a:srgbClr val="0571B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rc788"/>
            <p:cNvSpPr/>
            <p:nvPr/>
          </p:nvSpPr>
          <p:spPr>
            <a:xfrm>
              <a:off x="8752687" y="87957"/>
              <a:ext cx="292475" cy="183680"/>
            </a:xfrm>
            <a:prstGeom prst="rect">
              <a:avLst/>
            </a:prstGeom>
            <a:solidFill>
              <a:srgbClr val="CA002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tx789"/>
            <p:cNvSpPr/>
            <p:nvPr/>
          </p:nvSpPr>
          <p:spPr>
            <a:xfrm>
              <a:off x="677572" y="4893737"/>
              <a:ext cx="378866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C_AGE</a:t>
              </a:r>
            </a:p>
          </p:txBody>
        </p:sp>
        <p:sp>
          <p:nvSpPr>
            <p:cNvPr id="790" name="tx790"/>
            <p:cNvSpPr/>
            <p:nvPr/>
          </p:nvSpPr>
          <p:spPr>
            <a:xfrm>
              <a:off x="596881" y="4710057"/>
              <a:ext cx="459557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B_WT_G</a:t>
              </a:r>
            </a:p>
          </p:txBody>
        </p:sp>
        <p:sp>
          <p:nvSpPr>
            <p:cNvPr id="791" name="tx791"/>
            <p:cNvSpPr/>
            <p:nvPr/>
          </p:nvSpPr>
          <p:spPr>
            <a:xfrm>
              <a:off x="547260" y="4543476"/>
              <a:ext cx="509178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MOMAGE</a:t>
              </a:r>
            </a:p>
          </p:txBody>
        </p:sp>
        <p:sp>
          <p:nvSpPr>
            <p:cNvPr id="792" name="tx792"/>
            <p:cNvSpPr/>
            <p:nvPr/>
          </p:nvSpPr>
          <p:spPr>
            <a:xfrm>
              <a:off x="683831" y="4342696"/>
              <a:ext cx="372607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ASD_N</a:t>
              </a:r>
            </a:p>
          </p:txBody>
        </p:sp>
        <p:sp>
          <p:nvSpPr>
            <p:cNvPr id="793" name="tx793"/>
            <p:cNvSpPr/>
            <p:nvPr/>
          </p:nvSpPr>
          <p:spPr>
            <a:xfrm>
              <a:off x="689978" y="4159016"/>
              <a:ext cx="366461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ASD_Y</a:t>
              </a:r>
            </a:p>
          </p:txBody>
        </p:sp>
        <p:sp>
          <p:nvSpPr>
            <p:cNvPr id="794" name="tx794"/>
            <p:cNvSpPr/>
            <p:nvPr/>
          </p:nvSpPr>
          <p:spPr>
            <a:xfrm>
              <a:off x="559554" y="3975335"/>
              <a:ext cx="496884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C_SEX_F</a:t>
              </a:r>
            </a:p>
          </p:txBody>
        </p:sp>
        <p:sp>
          <p:nvSpPr>
            <p:cNvPr id="795" name="tx795"/>
            <p:cNvSpPr/>
            <p:nvPr/>
          </p:nvSpPr>
          <p:spPr>
            <a:xfrm>
              <a:off x="534743" y="3791655"/>
              <a:ext cx="521695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C_SEX_M</a:t>
              </a:r>
            </a:p>
          </p:txBody>
        </p:sp>
        <p:sp>
          <p:nvSpPr>
            <p:cNvPr id="796" name="tx796"/>
            <p:cNvSpPr/>
            <p:nvPr/>
          </p:nvSpPr>
          <p:spPr>
            <a:xfrm>
              <a:off x="547148" y="3609316"/>
              <a:ext cx="509290" cy="10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PRE_B_N</a:t>
              </a:r>
            </a:p>
          </p:txBody>
        </p:sp>
        <p:sp>
          <p:nvSpPr>
            <p:cNvPr id="797" name="tx797"/>
            <p:cNvSpPr/>
            <p:nvPr/>
          </p:nvSpPr>
          <p:spPr>
            <a:xfrm>
              <a:off x="553295" y="3425636"/>
              <a:ext cx="503143" cy="10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PRE_B_Y</a:t>
              </a:r>
            </a:p>
          </p:txBody>
        </p:sp>
        <p:sp>
          <p:nvSpPr>
            <p:cNvPr id="798" name="tx798"/>
            <p:cNvSpPr/>
            <p:nvPr/>
          </p:nvSpPr>
          <p:spPr>
            <a:xfrm>
              <a:off x="541001" y="3241955"/>
              <a:ext cx="515437" cy="10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M_EDU_1</a:t>
              </a:r>
            </a:p>
          </p:txBody>
        </p:sp>
        <p:sp>
          <p:nvSpPr>
            <p:cNvPr id="799" name="tx799"/>
            <p:cNvSpPr/>
            <p:nvPr/>
          </p:nvSpPr>
          <p:spPr>
            <a:xfrm>
              <a:off x="541001" y="3058275"/>
              <a:ext cx="515437" cy="10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M_EDU_2</a:t>
              </a:r>
            </a:p>
          </p:txBody>
        </p:sp>
        <p:sp>
          <p:nvSpPr>
            <p:cNvPr id="800" name="tx800"/>
            <p:cNvSpPr/>
            <p:nvPr/>
          </p:nvSpPr>
          <p:spPr>
            <a:xfrm>
              <a:off x="541001" y="2874595"/>
              <a:ext cx="515437" cy="10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M_EDU_3</a:t>
              </a:r>
            </a:p>
          </p:txBody>
        </p:sp>
        <p:sp>
          <p:nvSpPr>
            <p:cNvPr id="801" name="tx801"/>
            <p:cNvSpPr/>
            <p:nvPr/>
          </p:nvSpPr>
          <p:spPr>
            <a:xfrm>
              <a:off x="541001" y="2690914"/>
              <a:ext cx="515437" cy="10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M_EDU_4</a:t>
              </a:r>
            </a:p>
          </p:txBody>
        </p:sp>
        <p:sp>
          <p:nvSpPr>
            <p:cNvPr id="802" name="tx802"/>
            <p:cNvSpPr/>
            <p:nvPr/>
          </p:nvSpPr>
          <p:spPr>
            <a:xfrm>
              <a:off x="509932" y="2505893"/>
              <a:ext cx="546506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SMOKE_N</a:t>
              </a:r>
            </a:p>
          </p:txBody>
        </p:sp>
        <p:sp>
          <p:nvSpPr>
            <p:cNvPr id="803" name="tx803"/>
            <p:cNvSpPr/>
            <p:nvPr/>
          </p:nvSpPr>
          <p:spPr>
            <a:xfrm>
              <a:off x="516079" y="2322213"/>
              <a:ext cx="540359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SMOKE_Y</a:t>
              </a:r>
            </a:p>
          </p:txBody>
        </p:sp>
        <p:sp>
          <p:nvSpPr>
            <p:cNvPr id="804" name="tx804"/>
            <p:cNvSpPr/>
            <p:nvPr/>
          </p:nvSpPr>
          <p:spPr>
            <a:xfrm>
              <a:off x="236679" y="2138532"/>
              <a:ext cx="819759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ACCESS_HS_N</a:t>
              </a:r>
            </a:p>
          </p:txBody>
        </p:sp>
        <p:sp>
          <p:nvSpPr>
            <p:cNvPr id="805" name="tx805"/>
            <p:cNvSpPr/>
            <p:nvPr/>
          </p:nvSpPr>
          <p:spPr>
            <a:xfrm>
              <a:off x="242826" y="1954852"/>
              <a:ext cx="813612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ACCESS_HS_Y</a:t>
              </a:r>
            </a:p>
          </p:txBody>
        </p:sp>
        <p:sp>
          <p:nvSpPr>
            <p:cNvPr id="806" name="tx806"/>
            <p:cNvSpPr/>
            <p:nvPr/>
          </p:nvSpPr>
          <p:spPr>
            <a:xfrm>
              <a:off x="292447" y="1771172"/>
              <a:ext cx="763991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ALLERGIES_N</a:t>
              </a:r>
            </a:p>
          </p:txBody>
        </p:sp>
        <p:sp>
          <p:nvSpPr>
            <p:cNvPr id="807" name="tx807"/>
            <p:cNvSpPr/>
            <p:nvPr/>
          </p:nvSpPr>
          <p:spPr>
            <a:xfrm>
              <a:off x="298594" y="1587492"/>
              <a:ext cx="757844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ALLERGIES_Y</a:t>
              </a:r>
            </a:p>
          </p:txBody>
        </p:sp>
        <p:sp>
          <p:nvSpPr>
            <p:cNvPr id="808" name="tx808"/>
            <p:cNvSpPr/>
            <p:nvPr/>
          </p:nvSpPr>
          <p:spPr>
            <a:xfrm>
              <a:off x="441535" y="1403811"/>
              <a:ext cx="614903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FPL_CAT_0</a:t>
              </a:r>
            </a:p>
          </p:txBody>
        </p:sp>
        <p:sp>
          <p:nvSpPr>
            <p:cNvPr id="809" name="tx809"/>
            <p:cNvSpPr/>
            <p:nvPr/>
          </p:nvSpPr>
          <p:spPr>
            <a:xfrm>
              <a:off x="441535" y="1220131"/>
              <a:ext cx="614903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FPL_CAT_1</a:t>
              </a:r>
            </a:p>
          </p:txBody>
        </p:sp>
        <p:sp>
          <p:nvSpPr>
            <p:cNvPr id="810" name="tx810"/>
            <p:cNvSpPr/>
            <p:nvPr/>
          </p:nvSpPr>
          <p:spPr>
            <a:xfrm>
              <a:off x="441535" y="1036451"/>
              <a:ext cx="614903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FPL_CAT_2</a:t>
              </a:r>
            </a:p>
          </p:txBody>
        </p:sp>
        <p:sp>
          <p:nvSpPr>
            <p:cNvPr id="811" name="tx811"/>
            <p:cNvSpPr/>
            <p:nvPr/>
          </p:nvSpPr>
          <p:spPr>
            <a:xfrm>
              <a:off x="441535" y="852770"/>
              <a:ext cx="614903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FPL_CAT_3</a:t>
              </a:r>
            </a:p>
          </p:txBody>
        </p:sp>
        <p:sp>
          <p:nvSpPr>
            <p:cNvPr id="812" name="tx812"/>
            <p:cNvSpPr/>
            <p:nvPr/>
          </p:nvSpPr>
          <p:spPr>
            <a:xfrm>
              <a:off x="683831" y="670431"/>
              <a:ext cx="372607" cy="10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PMH_0</a:t>
              </a:r>
            </a:p>
          </p:txBody>
        </p:sp>
        <p:sp>
          <p:nvSpPr>
            <p:cNvPr id="813" name="tx813"/>
            <p:cNvSpPr/>
            <p:nvPr/>
          </p:nvSpPr>
          <p:spPr>
            <a:xfrm>
              <a:off x="683831" y="486751"/>
              <a:ext cx="372607" cy="10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PMH_1</a:t>
              </a:r>
            </a:p>
          </p:txBody>
        </p:sp>
        <p:sp>
          <p:nvSpPr>
            <p:cNvPr id="814" name="tx814"/>
            <p:cNvSpPr/>
            <p:nvPr/>
          </p:nvSpPr>
          <p:spPr>
            <a:xfrm>
              <a:off x="522338" y="301730"/>
              <a:ext cx="534101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PPCOM_0</a:t>
              </a:r>
            </a:p>
          </p:txBody>
        </p:sp>
        <p:sp>
          <p:nvSpPr>
            <p:cNvPr id="815" name="tx815"/>
            <p:cNvSpPr/>
            <p:nvPr/>
          </p:nvSpPr>
          <p:spPr>
            <a:xfrm>
              <a:off x="522338" y="118049"/>
              <a:ext cx="534101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PPCOM_1</a:t>
              </a:r>
            </a:p>
          </p:txBody>
        </p:sp>
        <p:sp>
          <p:nvSpPr>
            <p:cNvPr id="816" name="pl816"/>
            <p:cNvSpPr/>
            <p:nvPr/>
          </p:nvSpPr>
          <p:spPr>
            <a:xfrm>
              <a:off x="1084274" y="49554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7"/>
            <p:cNvSpPr/>
            <p:nvPr/>
          </p:nvSpPr>
          <p:spPr>
            <a:xfrm>
              <a:off x="1084274" y="47718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8"/>
            <p:cNvSpPr/>
            <p:nvPr/>
          </p:nvSpPr>
          <p:spPr>
            <a:xfrm>
              <a:off x="1084274" y="45881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9"/>
            <p:cNvSpPr/>
            <p:nvPr/>
          </p:nvSpPr>
          <p:spPr>
            <a:xfrm>
              <a:off x="1084274" y="4404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20"/>
            <p:cNvSpPr/>
            <p:nvPr/>
          </p:nvSpPr>
          <p:spPr>
            <a:xfrm>
              <a:off x="1084274" y="42207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1"/>
            <p:cNvSpPr/>
            <p:nvPr/>
          </p:nvSpPr>
          <p:spPr>
            <a:xfrm>
              <a:off x="1084274" y="4037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2"/>
            <p:cNvSpPr/>
            <p:nvPr/>
          </p:nvSpPr>
          <p:spPr>
            <a:xfrm>
              <a:off x="1084274" y="38534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3"/>
            <p:cNvSpPr/>
            <p:nvPr/>
          </p:nvSpPr>
          <p:spPr>
            <a:xfrm>
              <a:off x="1084274" y="3669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4"/>
            <p:cNvSpPr/>
            <p:nvPr/>
          </p:nvSpPr>
          <p:spPr>
            <a:xfrm>
              <a:off x="1084274" y="34860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5"/>
            <p:cNvSpPr/>
            <p:nvPr/>
          </p:nvSpPr>
          <p:spPr>
            <a:xfrm>
              <a:off x="1084274" y="33023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6"/>
            <p:cNvSpPr/>
            <p:nvPr/>
          </p:nvSpPr>
          <p:spPr>
            <a:xfrm>
              <a:off x="1084274" y="31186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7"/>
            <p:cNvSpPr/>
            <p:nvPr/>
          </p:nvSpPr>
          <p:spPr>
            <a:xfrm>
              <a:off x="1084274" y="29350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8"/>
            <p:cNvSpPr/>
            <p:nvPr/>
          </p:nvSpPr>
          <p:spPr>
            <a:xfrm>
              <a:off x="1084274" y="27513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9"/>
            <p:cNvSpPr/>
            <p:nvPr/>
          </p:nvSpPr>
          <p:spPr>
            <a:xfrm>
              <a:off x="1084274" y="25676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30"/>
            <p:cNvSpPr/>
            <p:nvPr/>
          </p:nvSpPr>
          <p:spPr>
            <a:xfrm>
              <a:off x="1084274" y="23839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1"/>
            <p:cNvSpPr/>
            <p:nvPr/>
          </p:nvSpPr>
          <p:spPr>
            <a:xfrm>
              <a:off x="1084274" y="22002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2"/>
            <p:cNvSpPr/>
            <p:nvPr/>
          </p:nvSpPr>
          <p:spPr>
            <a:xfrm>
              <a:off x="1084274" y="20166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3"/>
            <p:cNvSpPr/>
            <p:nvPr/>
          </p:nvSpPr>
          <p:spPr>
            <a:xfrm>
              <a:off x="1084274" y="1832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4"/>
            <p:cNvSpPr/>
            <p:nvPr/>
          </p:nvSpPr>
          <p:spPr>
            <a:xfrm>
              <a:off x="1084274" y="16492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5"/>
            <p:cNvSpPr/>
            <p:nvPr/>
          </p:nvSpPr>
          <p:spPr>
            <a:xfrm>
              <a:off x="1084274" y="14655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6"/>
            <p:cNvSpPr/>
            <p:nvPr/>
          </p:nvSpPr>
          <p:spPr>
            <a:xfrm>
              <a:off x="1084274" y="1281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7"/>
            <p:cNvSpPr/>
            <p:nvPr/>
          </p:nvSpPr>
          <p:spPr>
            <a:xfrm>
              <a:off x="1084274" y="10981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8"/>
            <p:cNvSpPr/>
            <p:nvPr/>
          </p:nvSpPr>
          <p:spPr>
            <a:xfrm>
              <a:off x="1084274" y="914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9"/>
            <p:cNvSpPr/>
            <p:nvPr/>
          </p:nvSpPr>
          <p:spPr>
            <a:xfrm>
              <a:off x="1084274" y="7308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40"/>
            <p:cNvSpPr/>
            <p:nvPr/>
          </p:nvSpPr>
          <p:spPr>
            <a:xfrm>
              <a:off x="1084274" y="547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1"/>
            <p:cNvSpPr/>
            <p:nvPr/>
          </p:nvSpPr>
          <p:spPr>
            <a:xfrm>
              <a:off x="1084274" y="3634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2"/>
            <p:cNvSpPr/>
            <p:nvPr/>
          </p:nvSpPr>
          <p:spPr>
            <a:xfrm>
              <a:off x="1084274" y="1797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3"/>
            <p:cNvSpPr/>
            <p:nvPr/>
          </p:nvSpPr>
          <p:spPr>
            <a:xfrm>
              <a:off x="1294554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4"/>
            <p:cNvSpPr/>
            <p:nvPr/>
          </p:nvSpPr>
          <p:spPr>
            <a:xfrm>
              <a:off x="1587030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5"/>
            <p:cNvSpPr/>
            <p:nvPr/>
          </p:nvSpPr>
          <p:spPr>
            <a:xfrm>
              <a:off x="1879506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6"/>
            <p:cNvSpPr/>
            <p:nvPr/>
          </p:nvSpPr>
          <p:spPr>
            <a:xfrm>
              <a:off x="2171982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7"/>
            <p:cNvSpPr/>
            <p:nvPr/>
          </p:nvSpPr>
          <p:spPr>
            <a:xfrm>
              <a:off x="2464457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8"/>
            <p:cNvSpPr/>
            <p:nvPr/>
          </p:nvSpPr>
          <p:spPr>
            <a:xfrm>
              <a:off x="2756933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9"/>
            <p:cNvSpPr/>
            <p:nvPr/>
          </p:nvSpPr>
          <p:spPr>
            <a:xfrm>
              <a:off x="3049409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50"/>
            <p:cNvSpPr/>
            <p:nvPr/>
          </p:nvSpPr>
          <p:spPr>
            <a:xfrm>
              <a:off x="3341885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1"/>
            <p:cNvSpPr/>
            <p:nvPr/>
          </p:nvSpPr>
          <p:spPr>
            <a:xfrm>
              <a:off x="3634361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2"/>
            <p:cNvSpPr/>
            <p:nvPr/>
          </p:nvSpPr>
          <p:spPr>
            <a:xfrm>
              <a:off x="3926836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3"/>
            <p:cNvSpPr/>
            <p:nvPr/>
          </p:nvSpPr>
          <p:spPr>
            <a:xfrm>
              <a:off x="4219312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4"/>
            <p:cNvSpPr/>
            <p:nvPr/>
          </p:nvSpPr>
          <p:spPr>
            <a:xfrm>
              <a:off x="4511788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5"/>
            <p:cNvSpPr/>
            <p:nvPr/>
          </p:nvSpPr>
          <p:spPr>
            <a:xfrm>
              <a:off x="4804264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6"/>
            <p:cNvSpPr/>
            <p:nvPr/>
          </p:nvSpPr>
          <p:spPr>
            <a:xfrm>
              <a:off x="5096740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7"/>
            <p:cNvSpPr/>
            <p:nvPr/>
          </p:nvSpPr>
          <p:spPr>
            <a:xfrm>
              <a:off x="5389215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8"/>
            <p:cNvSpPr/>
            <p:nvPr/>
          </p:nvSpPr>
          <p:spPr>
            <a:xfrm>
              <a:off x="5681691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9"/>
            <p:cNvSpPr/>
            <p:nvPr/>
          </p:nvSpPr>
          <p:spPr>
            <a:xfrm>
              <a:off x="5974167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60"/>
            <p:cNvSpPr/>
            <p:nvPr/>
          </p:nvSpPr>
          <p:spPr>
            <a:xfrm>
              <a:off x="6266643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1"/>
            <p:cNvSpPr/>
            <p:nvPr/>
          </p:nvSpPr>
          <p:spPr>
            <a:xfrm>
              <a:off x="6559119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2"/>
            <p:cNvSpPr/>
            <p:nvPr/>
          </p:nvSpPr>
          <p:spPr>
            <a:xfrm>
              <a:off x="6851594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3"/>
            <p:cNvSpPr/>
            <p:nvPr/>
          </p:nvSpPr>
          <p:spPr>
            <a:xfrm>
              <a:off x="7144070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4"/>
            <p:cNvSpPr/>
            <p:nvPr/>
          </p:nvSpPr>
          <p:spPr>
            <a:xfrm>
              <a:off x="7436546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5"/>
            <p:cNvSpPr/>
            <p:nvPr/>
          </p:nvSpPr>
          <p:spPr>
            <a:xfrm>
              <a:off x="7729022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6"/>
            <p:cNvSpPr/>
            <p:nvPr/>
          </p:nvSpPr>
          <p:spPr>
            <a:xfrm>
              <a:off x="8021498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7"/>
            <p:cNvSpPr/>
            <p:nvPr/>
          </p:nvSpPr>
          <p:spPr>
            <a:xfrm>
              <a:off x="8313973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8"/>
            <p:cNvSpPr/>
            <p:nvPr/>
          </p:nvSpPr>
          <p:spPr>
            <a:xfrm>
              <a:off x="8606449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9"/>
            <p:cNvSpPr/>
            <p:nvPr/>
          </p:nvSpPr>
          <p:spPr>
            <a:xfrm>
              <a:off x="8898925" y="506569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70"/>
            <p:cNvSpPr/>
            <p:nvPr/>
          </p:nvSpPr>
          <p:spPr>
            <a:xfrm rot="-5400000">
              <a:off x="1135352" y="5486960"/>
              <a:ext cx="378866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C_AGE</a:t>
              </a:r>
            </a:p>
          </p:txBody>
        </p:sp>
        <p:sp>
          <p:nvSpPr>
            <p:cNvPr id="871" name="tx871"/>
            <p:cNvSpPr/>
            <p:nvPr/>
          </p:nvSpPr>
          <p:spPr>
            <a:xfrm rot="-5400000">
              <a:off x="1387482" y="5486960"/>
              <a:ext cx="459557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B_WT_G</a:t>
              </a:r>
            </a:p>
          </p:txBody>
        </p:sp>
        <p:sp>
          <p:nvSpPr>
            <p:cNvPr id="872" name="tx872"/>
            <p:cNvSpPr/>
            <p:nvPr/>
          </p:nvSpPr>
          <p:spPr>
            <a:xfrm rot="-5400000">
              <a:off x="1663697" y="5495510"/>
              <a:ext cx="509178" cy="853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MOMAGE</a:t>
              </a:r>
            </a:p>
          </p:txBody>
        </p:sp>
        <p:sp>
          <p:nvSpPr>
            <p:cNvPr id="873" name="tx873"/>
            <p:cNvSpPr/>
            <p:nvPr/>
          </p:nvSpPr>
          <p:spPr>
            <a:xfrm rot="-5400000">
              <a:off x="2015909" y="5486960"/>
              <a:ext cx="372607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ASD_N</a:t>
              </a:r>
            </a:p>
          </p:txBody>
        </p:sp>
        <p:sp>
          <p:nvSpPr>
            <p:cNvPr id="874" name="tx874"/>
            <p:cNvSpPr/>
            <p:nvPr/>
          </p:nvSpPr>
          <p:spPr>
            <a:xfrm rot="-5400000">
              <a:off x="2311458" y="5486960"/>
              <a:ext cx="366461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ASD_Y</a:t>
              </a:r>
            </a:p>
          </p:txBody>
        </p:sp>
        <p:sp>
          <p:nvSpPr>
            <p:cNvPr id="875" name="tx875"/>
            <p:cNvSpPr/>
            <p:nvPr/>
          </p:nvSpPr>
          <p:spPr>
            <a:xfrm rot="-5400000">
              <a:off x="2538722" y="5486960"/>
              <a:ext cx="496884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C_SEX_F</a:t>
              </a:r>
            </a:p>
          </p:txBody>
        </p:sp>
        <p:sp>
          <p:nvSpPr>
            <p:cNvPr id="876" name="tx876"/>
            <p:cNvSpPr/>
            <p:nvPr/>
          </p:nvSpPr>
          <p:spPr>
            <a:xfrm rot="-5400000">
              <a:off x="2818792" y="5486960"/>
              <a:ext cx="521695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C_SEX_M</a:t>
              </a:r>
            </a:p>
          </p:txBody>
        </p:sp>
        <p:sp>
          <p:nvSpPr>
            <p:cNvPr id="877" name="tx877"/>
            <p:cNvSpPr/>
            <p:nvPr/>
          </p:nvSpPr>
          <p:spPr>
            <a:xfrm rot="-5400000">
              <a:off x="3118141" y="5487631"/>
              <a:ext cx="509290" cy="10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PRE_B_N</a:t>
              </a:r>
            </a:p>
          </p:txBody>
        </p:sp>
        <p:sp>
          <p:nvSpPr>
            <p:cNvPr id="878" name="tx878"/>
            <p:cNvSpPr/>
            <p:nvPr/>
          </p:nvSpPr>
          <p:spPr>
            <a:xfrm rot="-5400000">
              <a:off x="3413690" y="5487631"/>
              <a:ext cx="503143" cy="10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PRE_B_Y</a:t>
              </a:r>
            </a:p>
          </p:txBody>
        </p:sp>
        <p:sp>
          <p:nvSpPr>
            <p:cNvPr id="879" name="tx879"/>
            <p:cNvSpPr/>
            <p:nvPr/>
          </p:nvSpPr>
          <p:spPr>
            <a:xfrm rot="-5400000">
              <a:off x="3700019" y="5487631"/>
              <a:ext cx="515437" cy="10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M_EDU_1</a:t>
              </a:r>
            </a:p>
          </p:txBody>
        </p:sp>
        <p:sp>
          <p:nvSpPr>
            <p:cNvPr id="880" name="tx880"/>
            <p:cNvSpPr/>
            <p:nvPr/>
          </p:nvSpPr>
          <p:spPr>
            <a:xfrm rot="-5400000">
              <a:off x="3992495" y="5487631"/>
              <a:ext cx="515437" cy="10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M_EDU_2</a:t>
              </a:r>
            </a:p>
          </p:txBody>
        </p:sp>
        <p:sp>
          <p:nvSpPr>
            <p:cNvPr id="881" name="tx881"/>
            <p:cNvSpPr/>
            <p:nvPr/>
          </p:nvSpPr>
          <p:spPr>
            <a:xfrm rot="-5400000">
              <a:off x="4284971" y="5487631"/>
              <a:ext cx="515437" cy="10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M_EDU_3</a:t>
              </a:r>
            </a:p>
          </p:txBody>
        </p:sp>
        <p:sp>
          <p:nvSpPr>
            <p:cNvPr id="882" name="tx882"/>
            <p:cNvSpPr/>
            <p:nvPr/>
          </p:nvSpPr>
          <p:spPr>
            <a:xfrm rot="-5400000">
              <a:off x="4577447" y="5487631"/>
              <a:ext cx="515437" cy="10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M_EDU_4</a:t>
              </a:r>
            </a:p>
          </p:txBody>
        </p:sp>
        <p:sp>
          <p:nvSpPr>
            <p:cNvPr id="883" name="tx883"/>
            <p:cNvSpPr/>
            <p:nvPr/>
          </p:nvSpPr>
          <p:spPr>
            <a:xfrm rot="-5400000">
              <a:off x="4853717" y="5486960"/>
              <a:ext cx="546506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SMOKE_N</a:t>
              </a:r>
            </a:p>
          </p:txBody>
        </p:sp>
        <p:sp>
          <p:nvSpPr>
            <p:cNvPr id="884" name="tx884"/>
            <p:cNvSpPr/>
            <p:nvPr/>
          </p:nvSpPr>
          <p:spPr>
            <a:xfrm rot="-5400000">
              <a:off x="5149267" y="5486960"/>
              <a:ext cx="540359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SMOKE_Y</a:t>
              </a:r>
            </a:p>
          </p:txBody>
        </p:sp>
        <p:sp>
          <p:nvSpPr>
            <p:cNvPr id="885" name="tx885"/>
            <p:cNvSpPr/>
            <p:nvPr/>
          </p:nvSpPr>
          <p:spPr>
            <a:xfrm rot="-5400000">
              <a:off x="5302042" y="5486960"/>
              <a:ext cx="819759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ACCESS_HS_N</a:t>
              </a:r>
            </a:p>
          </p:txBody>
        </p:sp>
        <p:sp>
          <p:nvSpPr>
            <p:cNvPr id="886" name="tx886"/>
            <p:cNvSpPr/>
            <p:nvPr/>
          </p:nvSpPr>
          <p:spPr>
            <a:xfrm rot="-5400000">
              <a:off x="5597592" y="5486960"/>
              <a:ext cx="813612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ACCESS_HS_Y</a:t>
              </a:r>
            </a:p>
          </p:txBody>
        </p:sp>
        <p:sp>
          <p:nvSpPr>
            <p:cNvPr id="887" name="tx887"/>
            <p:cNvSpPr/>
            <p:nvPr/>
          </p:nvSpPr>
          <p:spPr>
            <a:xfrm rot="-5400000">
              <a:off x="5914878" y="5486960"/>
              <a:ext cx="763991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ALLERGIES_N</a:t>
              </a:r>
            </a:p>
          </p:txBody>
        </p:sp>
        <p:sp>
          <p:nvSpPr>
            <p:cNvPr id="888" name="tx888"/>
            <p:cNvSpPr/>
            <p:nvPr/>
          </p:nvSpPr>
          <p:spPr>
            <a:xfrm rot="-5400000">
              <a:off x="6210427" y="5486960"/>
              <a:ext cx="757844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ALLERGIES_Y</a:t>
              </a:r>
            </a:p>
          </p:txBody>
        </p:sp>
        <p:sp>
          <p:nvSpPr>
            <p:cNvPr id="889" name="tx889"/>
            <p:cNvSpPr/>
            <p:nvPr/>
          </p:nvSpPr>
          <p:spPr>
            <a:xfrm rot="-5400000">
              <a:off x="6574374" y="5486960"/>
              <a:ext cx="614903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FPL_CAT_0</a:t>
              </a:r>
            </a:p>
          </p:txBody>
        </p:sp>
        <p:sp>
          <p:nvSpPr>
            <p:cNvPr id="890" name="tx890"/>
            <p:cNvSpPr/>
            <p:nvPr/>
          </p:nvSpPr>
          <p:spPr>
            <a:xfrm rot="-5400000">
              <a:off x="6866849" y="5486960"/>
              <a:ext cx="614903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FPL_CAT_1</a:t>
              </a:r>
            </a:p>
          </p:txBody>
        </p:sp>
        <p:sp>
          <p:nvSpPr>
            <p:cNvPr id="891" name="tx891"/>
            <p:cNvSpPr/>
            <p:nvPr/>
          </p:nvSpPr>
          <p:spPr>
            <a:xfrm rot="-5400000">
              <a:off x="7159325" y="5486960"/>
              <a:ext cx="614903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FPL_CAT_2</a:t>
              </a:r>
            </a:p>
          </p:txBody>
        </p:sp>
        <p:sp>
          <p:nvSpPr>
            <p:cNvPr id="892" name="tx892"/>
            <p:cNvSpPr/>
            <p:nvPr/>
          </p:nvSpPr>
          <p:spPr>
            <a:xfrm rot="-5400000">
              <a:off x="7451801" y="5486960"/>
              <a:ext cx="614903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FPL_CAT_3</a:t>
              </a:r>
            </a:p>
          </p:txBody>
        </p:sp>
        <p:sp>
          <p:nvSpPr>
            <p:cNvPr id="893" name="tx893"/>
            <p:cNvSpPr/>
            <p:nvPr/>
          </p:nvSpPr>
          <p:spPr>
            <a:xfrm rot="-5400000">
              <a:off x="7866095" y="5487631"/>
              <a:ext cx="372607" cy="10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PMH_0</a:t>
              </a:r>
            </a:p>
          </p:txBody>
        </p:sp>
        <p:sp>
          <p:nvSpPr>
            <p:cNvPr id="894" name="tx894"/>
            <p:cNvSpPr/>
            <p:nvPr/>
          </p:nvSpPr>
          <p:spPr>
            <a:xfrm rot="-5400000">
              <a:off x="8158571" y="5487631"/>
              <a:ext cx="372607" cy="1011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PMH_1</a:t>
              </a:r>
            </a:p>
          </p:txBody>
        </p:sp>
        <p:sp>
          <p:nvSpPr>
            <p:cNvPr id="895" name="tx895"/>
            <p:cNvSpPr/>
            <p:nvPr/>
          </p:nvSpPr>
          <p:spPr>
            <a:xfrm rot="-5400000">
              <a:off x="8369630" y="5486960"/>
              <a:ext cx="534101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PPCOM_0</a:t>
              </a:r>
            </a:p>
          </p:txBody>
        </p:sp>
        <p:sp>
          <p:nvSpPr>
            <p:cNvPr id="896" name="tx896"/>
            <p:cNvSpPr/>
            <p:nvPr/>
          </p:nvSpPr>
          <p:spPr>
            <a:xfrm rot="-5400000">
              <a:off x="8662106" y="5486960"/>
              <a:ext cx="534101" cy="10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PPCOM_1</a:t>
              </a:r>
            </a:p>
          </p:txBody>
        </p:sp>
        <p:sp>
          <p:nvSpPr>
            <p:cNvPr id="897" name="tx897"/>
            <p:cNvSpPr/>
            <p:nvPr/>
          </p:nvSpPr>
          <p:spPr>
            <a:xfrm>
              <a:off x="4821111" y="5979664"/>
              <a:ext cx="551256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Features</a:t>
              </a:r>
            </a:p>
          </p:txBody>
        </p:sp>
        <p:sp>
          <p:nvSpPr>
            <p:cNvPr id="898" name="tx898"/>
            <p:cNvSpPr/>
            <p:nvPr/>
          </p:nvSpPr>
          <p:spPr>
            <a:xfrm rot="-5400000">
              <a:off x="-156724" y="2515113"/>
              <a:ext cx="551256" cy="105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Features</a:t>
              </a:r>
            </a:p>
          </p:txBody>
        </p:sp>
        <p:sp>
          <p:nvSpPr>
            <p:cNvPr id="899" name="rc899"/>
            <p:cNvSpPr/>
            <p:nvPr/>
          </p:nvSpPr>
          <p:spPr>
            <a:xfrm>
              <a:off x="3904195" y="6254351"/>
              <a:ext cx="2385089" cy="5340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tx900"/>
            <p:cNvSpPr/>
            <p:nvPr/>
          </p:nvSpPr>
          <p:spPr>
            <a:xfrm>
              <a:off x="3973784" y="6465570"/>
              <a:ext cx="1079042" cy="106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Correlation Meter</a:t>
              </a:r>
            </a:p>
          </p:txBody>
        </p:sp>
        <p:pic>
          <p:nvPicPr>
            <p:cNvPr id="901" name="pic90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22415" y="6323940"/>
              <a:ext cx="1097280" cy="219455"/>
            </a:xfrm>
            <a:prstGeom prst="rect">
              <a:avLst/>
            </a:prstGeom>
          </p:spPr>
        </p:pic>
        <p:sp>
          <p:nvSpPr>
            <p:cNvPr id="902" name="pl902"/>
            <p:cNvSpPr/>
            <p:nvPr/>
          </p:nvSpPr>
          <p:spPr>
            <a:xfrm>
              <a:off x="5124244" y="6499504"/>
              <a:ext cx="0" cy="43891"/>
            </a:xfrm>
            <a:custGeom>
              <a:avLst/>
              <a:pathLst>
                <a:path w="0" h="43891">
                  <a:moveTo>
                    <a:pt x="0" y="0"/>
                  </a:moveTo>
                  <a:lnTo>
                    <a:pt x="0" y="43891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3"/>
            <p:cNvSpPr/>
            <p:nvPr/>
          </p:nvSpPr>
          <p:spPr>
            <a:xfrm>
              <a:off x="5397650" y="6499504"/>
              <a:ext cx="0" cy="43891"/>
            </a:xfrm>
            <a:custGeom>
              <a:avLst/>
              <a:pathLst>
                <a:path w="0" h="43891">
                  <a:moveTo>
                    <a:pt x="0" y="0"/>
                  </a:moveTo>
                  <a:lnTo>
                    <a:pt x="0" y="43891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4"/>
            <p:cNvSpPr/>
            <p:nvPr/>
          </p:nvSpPr>
          <p:spPr>
            <a:xfrm>
              <a:off x="5671055" y="6499504"/>
              <a:ext cx="0" cy="43891"/>
            </a:xfrm>
            <a:custGeom>
              <a:avLst/>
              <a:pathLst>
                <a:path w="0" h="43891">
                  <a:moveTo>
                    <a:pt x="0" y="0"/>
                  </a:moveTo>
                  <a:lnTo>
                    <a:pt x="0" y="43891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5944461" y="6499504"/>
              <a:ext cx="0" cy="43891"/>
            </a:xfrm>
            <a:custGeom>
              <a:avLst/>
              <a:pathLst>
                <a:path w="0" h="43891">
                  <a:moveTo>
                    <a:pt x="0" y="0"/>
                  </a:moveTo>
                  <a:lnTo>
                    <a:pt x="0" y="43891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6217867" y="6499504"/>
              <a:ext cx="0" cy="43891"/>
            </a:xfrm>
            <a:custGeom>
              <a:avLst/>
              <a:pathLst>
                <a:path w="0" h="43891">
                  <a:moveTo>
                    <a:pt x="0" y="0"/>
                  </a:moveTo>
                  <a:lnTo>
                    <a:pt x="0" y="43891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5124244" y="6323940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5397650" y="6323940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5671055" y="6323940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5944461" y="6323940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6217867" y="6323940"/>
              <a:ext cx="0" cy="43891"/>
            </a:xfrm>
            <a:custGeom>
              <a:avLst/>
              <a:pathLst>
                <a:path w="0" h="43891">
                  <a:moveTo>
                    <a:pt x="0" y="43891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tx912"/>
            <p:cNvSpPr/>
            <p:nvPr/>
          </p:nvSpPr>
          <p:spPr>
            <a:xfrm>
              <a:off x="5027963" y="6612649"/>
              <a:ext cx="192562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-1.0</a:t>
              </a:r>
            </a:p>
          </p:txBody>
        </p:sp>
        <p:sp>
          <p:nvSpPr>
            <p:cNvPr id="913" name="tx913"/>
            <p:cNvSpPr/>
            <p:nvPr/>
          </p:nvSpPr>
          <p:spPr>
            <a:xfrm>
              <a:off x="5301369" y="6612649"/>
              <a:ext cx="192562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-0.5</a:t>
              </a:r>
            </a:p>
          </p:txBody>
        </p:sp>
        <p:sp>
          <p:nvSpPr>
            <p:cNvPr id="914" name="tx914"/>
            <p:cNvSpPr/>
            <p:nvPr/>
          </p:nvSpPr>
          <p:spPr>
            <a:xfrm>
              <a:off x="5593382" y="6612649"/>
              <a:ext cx="155346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0.0</a:t>
              </a:r>
            </a:p>
          </p:txBody>
        </p:sp>
        <p:sp>
          <p:nvSpPr>
            <p:cNvPr id="915" name="tx915"/>
            <p:cNvSpPr/>
            <p:nvPr/>
          </p:nvSpPr>
          <p:spPr>
            <a:xfrm>
              <a:off x="5866788" y="6612649"/>
              <a:ext cx="155346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0.5</a:t>
              </a:r>
            </a:p>
          </p:txBody>
        </p:sp>
        <p:sp>
          <p:nvSpPr>
            <p:cNvPr id="916" name="tx916"/>
            <p:cNvSpPr/>
            <p:nvPr/>
          </p:nvSpPr>
          <p:spPr>
            <a:xfrm>
              <a:off x="6140193" y="6612649"/>
              <a:ext cx="155346" cy="818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1.0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63775" y="75915"/>
              <a:ext cx="6373839" cy="634010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53495" y="364101"/>
              <a:ext cx="5794399" cy="5763733"/>
            </a:xfrm>
            <a:custGeom>
              <a:avLst/>
              <a:pathLst>
                <a:path w="5794399" h="5763733">
                  <a:moveTo>
                    <a:pt x="0" y="5763733"/>
                  </a:moveTo>
                  <a:lnTo>
                    <a:pt x="243" y="5763733"/>
                  </a:lnTo>
                  <a:lnTo>
                    <a:pt x="486" y="5763733"/>
                  </a:lnTo>
                  <a:lnTo>
                    <a:pt x="486" y="5756617"/>
                  </a:lnTo>
                  <a:lnTo>
                    <a:pt x="730" y="5756617"/>
                  </a:lnTo>
                  <a:lnTo>
                    <a:pt x="973" y="5756617"/>
                  </a:lnTo>
                  <a:lnTo>
                    <a:pt x="1216" y="5756617"/>
                  </a:lnTo>
                  <a:lnTo>
                    <a:pt x="1216" y="5749502"/>
                  </a:lnTo>
                  <a:lnTo>
                    <a:pt x="1460" y="5749502"/>
                  </a:lnTo>
                  <a:lnTo>
                    <a:pt x="1703" y="5749502"/>
                  </a:lnTo>
                  <a:lnTo>
                    <a:pt x="1946" y="5749502"/>
                  </a:lnTo>
                  <a:lnTo>
                    <a:pt x="2190" y="5749502"/>
                  </a:lnTo>
                  <a:lnTo>
                    <a:pt x="2433" y="5749502"/>
                  </a:lnTo>
                  <a:lnTo>
                    <a:pt x="2676" y="5749502"/>
                  </a:lnTo>
                  <a:lnTo>
                    <a:pt x="2920" y="5749502"/>
                  </a:lnTo>
                  <a:lnTo>
                    <a:pt x="3163" y="5749502"/>
                  </a:lnTo>
                  <a:lnTo>
                    <a:pt x="3407" y="5749502"/>
                  </a:lnTo>
                  <a:lnTo>
                    <a:pt x="3650" y="5749502"/>
                  </a:lnTo>
                  <a:lnTo>
                    <a:pt x="3893" y="5749502"/>
                  </a:lnTo>
                  <a:lnTo>
                    <a:pt x="4137" y="5749502"/>
                  </a:lnTo>
                  <a:lnTo>
                    <a:pt x="4380" y="5749502"/>
                  </a:lnTo>
                  <a:lnTo>
                    <a:pt x="4380" y="5742386"/>
                  </a:lnTo>
                  <a:lnTo>
                    <a:pt x="4623" y="5742386"/>
                  </a:lnTo>
                  <a:lnTo>
                    <a:pt x="4867" y="5742386"/>
                  </a:lnTo>
                  <a:lnTo>
                    <a:pt x="5110" y="5742386"/>
                  </a:lnTo>
                  <a:lnTo>
                    <a:pt x="5353" y="5742386"/>
                  </a:lnTo>
                  <a:lnTo>
                    <a:pt x="5597" y="5742386"/>
                  </a:lnTo>
                  <a:lnTo>
                    <a:pt x="5840" y="5742386"/>
                  </a:lnTo>
                  <a:lnTo>
                    <a:pt x="5840" y="5735270"/>
                  </a:lnTo>
                  <a:lnTo>
                    <a:pt x="6083" y="5735270"/>
                  </a:lnTo>
                  <a:lnTo>
                    <a:pt x="6327" y="5735270"/>
                  </a:lnTo>
                  <a:lnTo>
                    <a:pt x="6327" y="5728154"/>
                  </a:lnTo>
                  <a:lnTo>
                    <a:pt x="6570" y="5728154"/>
                  </a:lnTo>
                  <a:lnTo>
                    <a:pt x="6814" y="5728154"/>
                  </a:lnTo>
                  <a:lnTo>
                    <a:pt x="7057" y="5728154"/>
                  </a:lnTo>
                  <a:lnTo>
                    <a:pt x="7300" y="5728154"/>
                  </a:lnTo>
                  <a:lnTo>
                    <a:pt x="7300" y="5721039"/>
                  </a:lnTo>
                  <a:lnTo>
                    <a:pt x="7544" y="5721039"/>
                  </a:lnTo>
                  <a:lnTo>
                    <a:pt x="7787" y="5721039"/>
                  </a:lnTo>
                  <a:lnTo>
                    <a:pt x="8030" y="5721039"/>
                  </a:lnTo>
                  <a:lnTo>
                    <a:pt x="8274" y="5721039"/>
                  </a:lnTo>
                  <a:lnTo>
                    <a:pt x="8517" y="5721039"/>
                  </a:lnTo>
                  <a:lnTo>
                    <a:pt x="8760" y="5721039"/>
                  </a:lnTo>
                  <a:lnTo>
                    <a:pt x="9004" y="5721039"/>
                  </a:lnTo>
                  <a:lnTo>
                    <a:pt x="9247" y="5721039"/>
                  </a:lnTo>
                  <a:lnTo>
                    <a:pt x="9491" y="5721039"/>
                  </a:lnTo>
                  <a:lnTo>
                    <a:pt x="9491" y="5713923"/>
                  </a:lnTo>
                  <a:lnTo>
                    <a:pt x="9491" y="5706807"/>
                  </a:lnTo>
                  <a:lnTo>
                    <a:pt x="9734" y="5706807"/>
                  </a:lnTo>
                  <a:lnTo>
                    <a:pt x="9977" y="5706807"/>
                  </a:lnTo>
                  <a:lnTo>
                    <a:pt x="9977" y="5699692"/>
                  </a:lnTo>
                  <a:lnTo>
                    <a:pt x="10221" y="5699692"/>
                  </a:lnTo>
                  <a:lnTo>
                    <a:pt x="10464" y="5699692"/>
                  </a:lnTo>
                  <a:lnTo>
                    <a:pt x="10707" y="5699692"/>
                  </a:lnTo>
                  <a:lnTo>
                    <a:pt x="10707" y="5692576"/>
                  </a:lnTo>
                  <a:lnTo>
                    <a:pt x="10951" y="5692576"/>
                  </a:lnTo>
                  <a:lnTo>
                    <a:pt x="11194" y="5692576"/>
                  </a:lnTo>
                  <a:lnTo>
                    <a:pt x="11437" y="5692576"/>
                  </a:lnTo>
                  <a:lnTo>
                    <a:pt x="11437" y="5685460"/>
                  </a:lnTo>
                  <a:lnTo>
                    <a:pt x="11681" y="5685460"/>
                  </a:lnTo>
                  <a:lnTo>
                    <a:pt x="11681" y="5678344"/>
                  </a:lnTo>
                  <a:lnTo>
                    <a:pt x="11924" y="5678344"/>
                  </a:lnTo>
                  <a:lnTo>
                    <a:pt x="12167" y="5678344"/>
                  </a:lnTo>
                  <a:lnTo>
                    <a:pt x="12411" y="5678344"/>
                  </a:lnTo>
                  <a:lnTo>
                    <a:pt x="12654" y="5678344"/>
                  </a:lnTo>
                  <a:lnTo>
                    <a:pt x="12898" y="5678344"/>
                  </a:lnTo>
                  <a:lnTo>
                    <a:pt x="13141" y="5678344"/>
                  </a:lnTo>
                  <a:lnTo>
                    <a:pt x="13384" y="5678344"/>
                  </a:lnTo>
                  <a:lnTo>
                    <a:pt x="13628" y="5678344"/>
                  </a:lnTo>
                  <a:lnTo>
                    <a:pt x="13871" y="5678344"/>
                  </a:lnTo>
                  <a:lnTo>
                    <a:pt x="14114" y="5678344"/>
                  </a:lnTo>
                  <a:lnTo>
                    <a:pt x="14114" y="5671229"/>
                  </a:lnTo>
                  <a:lnTo>
                    <a:pt x="14358" y="5671229"/>
                  </a:lnTo>
                  <a:lnTo>
                    <a:pt x="14601" y="5671229"/>
                  </a:lnTo>
                  <a:lnTo>
                    <a:pt x="14601" y="5664113"/>
                  </a:lnTo>
                  <a:lnTo>
                    <a:pt x="14844" y="5664113"/>
                  </a:lnTo>
                  <a:lnTo>
                    <a:pt x="15088" y="5664113"/>
                  </a:lnTo>
                  <a:lnTo>
                    <a:pt x="15331" y="5664113"/>
                  </a:lnTo>
                  <a:lnTo>
                    <a:pt x="15575" y="5664113"/>
                  </a:lnTo>
                  <a:lnTo>
                    <a:pt x="15818" y="5664113"/>
                  </a:lnTo>
                  <a:lnTo>
                    <a:pt x="16061" y="5664113"/>
                  </a:lnTo>
                  <a:lnTo>
                    <a:pt x="16305" y="5664113"/>
                  </a:lnTo>
                  <a:lnTo>
                    <a:pt x="16548" y="5664113"/>
                  </a:lnTo>
                  <a:lnTo>
                    <a:pt x="16548" y="5656997"/>
                  </a:lnTo>
                  <a:lnTo>
                    <a:pt x="16791" y="5656997"/>
                  </a:lnTo>
                  <a:lnTo>
                    <a:pt x="17035" y="5656997"/>
                  </a:lnTo>
                  <a:lnTo>
                    <a:pt x="17278" y="5656997"/>
                  </a:lnTo>
                  <a:lnTo>
                    <a:pt x="17521" y="5656997"/>
                  </a:lnTo>
                  <a:lnTo>
                    <a:pt x="17765" y="5656997"/>
                  </a:lnTo>
                  <a:lnTo>
                    <a:pt x="18008" y="5656997"/>
                  </a:lnTo>
                  <a:lnTo>
                    <a:pt x="18251" y="5656997"/>
                  </a:lnTo>
                  <a:lnTo>
                    <a:pt x="18251" y="5649882"/>
                  </a:lnTo>
                  <a:lnTo>
                    <a:pt x="18495" y="5649882"/>
                  </a:lnTo>
                  <a:lnTo>
                    <a:pt x="18738" y="5649882"/>
                  </a:lnTo>
                  <a:lnTo>
                    <a:pt x="18982" y="5649882"/>
                  </a:lnTo>
                  <a:lnTo>
                    <a:pt x="19225" y="5649882"/>
                  </a:lnTo>
                  <a:lnTo>
                    <a:pt x="19468" y="5649882"/>
                  </a:lnTo>
                  <a:lnTo>
                    <a:pt x="19712" y="5649882"/>
                  </a:lnTo>
                  <a:lnTo>
                    <a:pt x="19712" y="5642766"/>
                  </a:lnTo>
                  <a:lnTo>
                    <a:pt x="19712" y="5635650"/>
                  </a:lnTo>
                  <a:lnTo>
                    <a:pt x="19955" y="5635650"/>
                  </a:lnTo>
                  <a:lnTo>
                    <a:pt x="20198" y="5635650"/>
                  </a:lnTo>
                  <a:lnTo>
                    <a:pt x="20442" y="5635650"/>
                  </a:lnTo>
                  <a:lnTo>
                    <a:pt x="20442" y="5628534"/>
                  </a:lnTo>
                  <a:lnTo>
                    <a:pt x="20685" y="5628534"/>
                  </a:lnTo>
                  <a:lnTo>
                    <a:pt x="20928" y="5628534"/>
                  </a:lnTo>
                  <a:lnTo>
                    <a:pt x="21172" y="5628534"/>
                  </a:lnTo>
                  <a:lnTo>
                    <a:pt x="21415" y="5628534"/>
                  </a:lnTo>
                  <a:lnTo>
                    <a:pt x="21659" y="5628534"/>
                  </a:lnTo>
                  <a:lnTo>
                    <a:pt x="21902" y="5628534"/>
                  </a:lnTo>
                  <a:lnTo>
                    <a:pt x="21902" y="5621419"/>
                  </a:lnTo>
                  <a:lnTo>
                    <a:pt x="22145" y="5621419"/>
                  </a:lnTo>
                  <a:lnTo>
                    <a:pt x="22389" y="5621419"/>
                  </a:lnTo>
                  <a:lnTo>
                    <a:pt x="22632" y="5621419"/>
                  </a:lnTo>
                  <a:lnTo>
                    <a:pt x="22875" y="5621419"/>
                  </a:lnTo>
                  <a:lnTo>
                    <a:pt x="23119" y="5621419"/>
                  </a:lnTo>
                  <a:lnTo>
                    <a:pt x="23362" y="5621419"/>
                  </a:lnTo>
                  <a:lnTo>
                    <a:pt x="23605" y="5621419"/>
                  </a:lnTo>
                  <a:lnTo>
                    <a:pt x="23849" y="5621419"/>
                  </a:lnTo>
                  <a:lnTo>
                    <a:pt x="24092" y="5621419"/>
                  </a:lnTo>
                  <a:lnTo>
                    <a:pt x="24335" y="5621419"/>
                  </a:lnTo>
                  <a:lnTo>
                    <a:pt x="24579" y="5621419"/>
                  </a:lnTo>
                  <a:lnTo>
                    <a:pt x="24822" y="5621419"/>
                  </a:lnTo>
                  <a:lnTo>
                    <a:pt x="25066" y="5621419"/>
                  </a:lnTo>
                  <a:lnTo>
                    <a:pt x="25309" y="5621419"/>
                  </a:lnTo>
                  <a:lnTo>
                    <a:pt x="25309" y="5614303"/>
                  </a:lnTo>
                  <a:lnTo>
                    <a:pt x="25552" y="5614303"/>
                  </a:lnTo>
                  <a:lnTo>
                    <a:pt x="25796" y="5614303"/>
                  </a:lnTo>
                  <a:lnTo>
                    <a:pt x="25796" y="5607187"/>
                  </a:lnTo>
                  <a:lnTo>
                    <a:pt x="26039" y="5607187"/>
                  </a:lnTo>
                  <a:lnTo>
                    <a:pt x="26039" y="5600071"/>
                  </a:lnTo>
                  <a:lnTo>
                    <a:pt x="26282" y="5600071"/>
                  </a:lnTo>
                  <a:lnTo>
                    <a:pt x="26526" y="5600071"/>
                  </a:lnTo>
                  <a:lnTo>
                    <a:pt x="26769" y="5600071"/>
                  </a:lnTo>
                  <a:lnTo>
                    <a:pt x="27012" y="5600071"/>
                  </a:lnTo>
                  <a:lnTo>
                    <a:pt x="27256" y="5600071"/>
                  </a:lnTo>
                  <a:lnTo>
                    <a:pt x="27499" y="5600071"/>
                  </a:lnTo>
                  <a:lnTo>
                    <a:pt x="27743" y="5600071"/>
                  </a:lnTo>
                  <a:lnTo>
                    <a:pt x="27986" y="5600071"/>
                  </a:lnTo>
                  <a:lnTo>
                    <a:pt x="28229" y="5600071"/>
                  </a:lnTo>
                  <a:lnTo>
                    <a:pt x="28473" y="5600071"/>
                  </a:lnTo>
                  <a:lnTo>
                    <a:pt x="28716" y="5600071"/>
                  </a:lnTo>
                  <a:lnTo>
                    <a:pt x="28959" y="5600071"/>
                  </a:lnTo>
                  <a:lnTo>
                    <a:pt x="28959" y="5592956"/>
                  </a:lnTo>
                  <a:lnTo>
                    <a:pt x="29203" y="5592956"/>
                  </a:lnTo>
                  <a:lnTo>
                    <a:pt x="29446" y="5592956"/>
                  </a:lnTo>
                  <a:lnTo>
                    <a:pt x="29689" y="5592956"/>
                  </a:lnTo>
                  <a:lnTo>
                    <a:pt x="29933" y="5592956"/>
                  </a:lnTo>
                  <a:lnTo>
                    <a:pt x="30176" y="5592956"/>
                  </a:lnTo>
                  <a:lnTo>
                    <a:pt x="30176" y="5585840"/>
                  </a:lnTo>
                  <a:lnTo>
                    <a:pt x="30419" y="5585840"/>
                  </a:lnTo>
                  <a:lnTo>
                    <a:pt x="30663" y="5585840"/>
                  </a:lnTo>
                  <a:lnTo>
                    <a:pt x="30906" y="5585840"/>
                  </a:lnTo>
                  <a:lnTo>
                    <a:pt x="31150" y="5585840"/>
                  </a:lnTo>
                  <a:lnTo>
                    <a:pt x="31393" y="5585840"/>
                  </a:lnTo>
                  <a:lnTo>
                    <a:pt x="31636" y="5585840"/>
                  </a:lnTo>
                  <a:lnTo>
                    <a:pt x="31880" y="5585840"/>
                  </a:lnTo>
                  <a:lnTo>
                    <a:pt x="32123" y="5585840"/>
                  </a:lnTo>
                  <a:lnTo>
                    <a:pt x="32366" y="5585840"/>
                  </a:lnTo>
                  <a:lnTo>
                    <a:pt x="32610" y="5585840"/>
                  </a:lnTo>
                  <a:lnTo>
                    <a:pt x="32853" y="5585840"/>
                  </a:lnTo>
                  <a:lnTo>
                    <a:pt x="33096" y="5585840"/>
                  </a:lnTo>
                  <a:lnTo>
                    <a:pt x="33096" y="5578724"/>
                  </a:lnTo>
                  <a:lnTo>
                    <a:pt x="33340" y="5578724"/>
                  </a:lnTo>
                  <a:lnTo>
                    <a:pt x="33583" y="5578724"/>
                  </a:lnTo>
                  <a:lnTo>
                    <a:pt x="33827" y="5578724"/>
                  </a:lnTo>
                  <a:lnTo>
                    <a:pt x="34070" y="5578724"/>
                  </a:lnTo>
                  <a:lnTo>
                    <a:pt x="34070" y="5571609"/>
                  </a:lnTo>
                  <a:lnTo>
                    <a:pt x="34313" y="5571609"/>
                  </a:lnTo>
                  <a:lnTo>
                    <a:pt x="34557" y="5571609"/>
                  </a:lnTo>
                  <a:lnTo>
                    <a:pt x="34800" y="5571609"/>
                  </a:lnTo>
                  <a:lnTo>
                    <a:pt x="35043" y="5571609"/>
                  </a:lnTo>
                  <a:lnTo>
                    <a:pt x="35287" y="5571609"/>
                  </a:lnTo>
                  <a:lnTo>
                    <a:pt x="35530" y="5571609"/>
                  </a:lnTo>
                  <a:lnTo>
                    <a:pt x="35773" y="5571609"/>
                  </a:lnTo>
                  <a:lnTo>
                    <a:pt x="36017" y="5571609"/>
                  </a:lnTo>
                  <a:lnTo>
                    <a:pt x="36260" y="5571609"/>
                  </a:lnTo>
                  <a:lnTo>
                    <a:pt x="36503" y="5571609"/>
                  </a:lnTo>
                  <a:lnTo>
                    <a:pt x="36747" y="5571609"/>
                  </a:lnTo>
                  <a:lnTo>
                    <a:pt x="36990" y="5571609"/>
                  </a:lnTo>
                  <a:lnTo>
                    <a:pt x="37234" y="5571609"/>
                  </a:lnTo>
                  <a:lnTo>
                    <a:pt x="37477" y="5571609"/>
                  </a:lnTo>
                  <a:lnTo>
                    <a:pt x="37477" y="5564493"/>
                  </a:lnTo>
                  <a:lnTo>
                    <a:pt x="37720" y="5564493"/>
                  </a:lnTo>
                  <a:lnTo>
                    <a:pt x="37964" y="5564493"/>
                  </a:lnTo>
                  <a:lnTo>
                    <a:pt x="38207" y="5564493"/>
                  </a:lnTo>
                  <a:lnTo>
                    <a:pt x="38450" y="5564493"/>
                  </a:lnTo>
                  <a:lnTo>
                    <a:pt x="38694" y="5564493"/>
                  </a:lnTo>
                  <a:lnTo>
                    <a:pt x="38937" y="5564493"/>
                  </a:lnTo>
                  <a:lnTo>
                    <a:pt x="39180" y="5564493"/>
                  </a:lnTo>
                  <a:lnTo>
                    <a:pt x="39424" y="5564493"/>
                  </a:lnTo>
                  <a:lnTo>
                    <a:pt x="39424" y="5557377"/>
                  </a:lnTo>
                  <a:lnTo>
                    <a:pt x="39667" y="5557377"/>
                  </a:lnTo>
                  <a:lnTo>
                    <a:pt x="39911" y="5557377"/>
                  </a:lnTo>
                  <a:lnTo>
                    <a:pt x="40154" y="5557377"/>
                  </a:lnTo>
                  <a:lnTo>
                    <a:pt x="40397" y="5557377"/>
                  </a:lnTo>
                  <a:lnTo>
                    <a:pt x="40397" y="5550261"/>
                  </a:lnTo>
                  <a:lnTo>
                    <a:pt x="40641" y="5550261"/>
                  </a:lnTo>
                  <a:lnTo>
                    <a:pt x="40884" y="5550261"/>
                  </a:lnTo>
                  <a:lnTo>
                    <a:pt x="41127" y="5550261"/>
                  </a:lnTo>
                  <a:lnTo>
                    <a:pt x="41371" y="5550261"/>
                  </a:lnTo>
                  <a:lnTo>
                    <a:pt x="41614" y="5550261"/>
                  </a:lnTo>
                  <a:lnTo>
                    <a:pt x="41857" y="5550261"/>
                  </a:lnTo>
                  <a:lnTo>
                    <a:pt x="42101" y="5550261"/>
                  </a:lnTo>
                  <a:lnTo>
                    <a:pt x="42344" y="5550261"/>
                  </a:lnTo>
                  <a:lnTo>
                    <a:pt x="42587" y="5550261"/>
                  </a:lnTo>
                  <a:lnTo>
                    <a:pt x="42831" y="5550261"/>
                  </a:lnTo>
                  <a:lnTo>
                    <a:pt x="43074" y="5550261"/>
                  </a:lnTo>
                  <a:lnTo>
                    <a:pt x="43318" y="5550261"/>
                  </a:lnTo>
                  <a:lnTo>
                    <a:pt x="43561" y="5550261"/>
                  </a:lnTo>
                  <a:lnTo>
                    <a:pt x="43804" y="5550261"/>
                  </a:lnTo>
                  <a:lnTo>
                    <a:pt x="44048" y="5550261"/>
                  </a:lnTo>
                  <a:lnTo>
                    <a:pt x="44291" y="5550261"/>
                  </a:lnTo>
                  <a:lnTo>
                    <a:pt x="44534" y="5550261"/>
                  </a:lnTo>
                  <a:lnTo>
                    <a:pt x="44534" y="5543146"/>
                  </a:lnTo>
                  <a:lnTo>
                    <a:pt x="44778" y="5543146"/>
                  </a:lnTo>
                  <a:lnTo>
                    <a:pt x="45021" y="5543146"/>
                  </a:lnTo>
                  <a:lnTo>
                    <a:pt x="45264" y="5543146"/>
                  </a:lnTo>
                  <a:lnTo>
                    <a:pt x="45508" y="5543146"/>
                  </a:lnTo>
                  <a:lnTo>
                    <a:pt x="45751" y="5543146"/>
                  </a:lnTo>
                  <a:lnTo>
                    <a:pt x="45995" y="5543146"/>
                  </a:lnTo>
                  <a:lnTo>
                    <a:pt x="46238" y="5543146"/>
                  </a:lnTo>
                  <a:lnTo>
                    <a:pt x="46481" y="5543146"/>
                  </a:lnTo>
                  <a:lnTo>
                    <a:pt x="46725" y="5543146"/>
                  </a:lnTo>
                  <a:lnTo>
                    <a:pt x="46968" y="5543146"/>
                  </a:lnTo>
                  <a:lnTo>
                    <a:pt x="47211" y="5543146"/>
                  </a:lnTo>
                  <a:lnTo>
                    <a:pt x="47211" y="5536030"/>
                  </a:lnTo>
                  <a:lnTo>
                    <a:pt x="47455" y="5536030"/>
                  </a:lnTo>
                  <a:lnTo>
                    <a:pt x="47455" y="5528914"/>
                  </a:lnTo>
                  <a:lnTo>
                    <a:pt x="47698" y="5528914"/>
                  </a:lnTo>
                  <a:lnTo>
                    <a:pt x="47941" y="5528914"/>
                  </a:lnTo>
                  <a:lnTo>
                    <a:pt x="48185" y="5528914"/>
                  </a:lnTo>
                  <a:lnTo>
                    <a:pt x="48428" y="5528914"/>
                  </a:lnTo>
                  <a:lnTo>
                    <a:pt x="48671" y="5528914"/>
                  </a:lnTo>
                  <a:lnTo>
                    <a:pt x="48915" y="5528914"/>
                  </a:lnTo>
                  <a:lnTo>
                    <a:pt x="49158" y="5528914"/>
                  </a:lnTo>
                  <a:lnTo>
                    <a:pt x="49402" y="5528914"/>
                  </a:lnTo>
                  <a:lnTo>
                    <a:pt x="49645" y="5528914"/>
                  </a:lnTo>
                  <a:lnTo>
                    <a:pt x="49888" y="5528914"/>
                  </a:lnTo>
                  <a:lnTo>
                    <a:pt x="50132" y="5528914"/>
                  </a:lnTo>
                  <a:lnTo>
                    <a:pt x="50132" y="5521799"/>
                  </a:lnTo>
                  <a:lnTo>
                    <a:pt x="50375" y="5521799"/>
                  </a:lnTo>
                  <a:lnTo>
                    <a:pt x="50375" y="5514683"/>
                  </a:lnTo>
                  <a:lnTo>
                    <a:pt x="50375" y="5507567"/>
                  </a:lnTo>
                  <a:lnTo>
                    <a:pt x="50375" y="5500451"/>
                  </a:lnTo>
                  <a:lnTo>
                    <a:pt x="50618" y="5500451"/>
                  </a:lnTo>
                  <a:lnTo>
                    <a:pt x="50862" y="5500451"/>
                  </a:lnTo>
                  <a:lnTo>
                    <a:pt x="51105" y="5500451"/>
                  </a:lnTo>
                  <a:lnTo>
                    <a:pt x="51348" y="5500451"/>
                  </a:lnTo>
                  <a:lnTo>
                    <a:pt x="51592" y="5500451"/>
                  </a:lnTo>
                  <a:lnTo>
                    <a:pt x="51835" y="5500451"/>
                  </a:lnTo>
                  <a:lnTo>
                    <a:pt x="52079" y="5500451"/>
                  </a:lnTo>
                  <a:lnTo>
                    <a:pt x="52322" y="5500451"/>
                  </a:lnTo>
                  <a:lnTo>
                    <a:pt x="52565" y="5500451"/>
                  </a:lnTo>
                  <a:lnTo>
                    <a:pt x="52809" y="5500451"/>
                  </a:lnTo>
                  <a:lnTo>
                    <a:pt x="53052" y="5500451"/>
                  </a:lnTo>
                  <a:lnTo>
                    <a:pt x="53295" y="5500451"/>
                  </a:lnTo>
                  <a:lnTo>
                    <a:pt x="53539" y="5500451"/>
                  </a:lnTo>
                  <a:lnTo>
                    <a:pt x="53782" y="5500451"/>
                  </a:lnTo>
                  <a:lnTo>
                    <a:pt x="54025" y="5500451"/>
                  </a:lnTo>
                  <a:lnTo>
                    <a:pt x="54269" y="5500451"/>
                  </a:lnTo>
                  <a:lnTo>
                    <a:pt x="54512" y="5500451"/>
                  </a:lnTo>
                  <a:lnTo>
                    <a:pt x="54755" y="5500451"/>
                  </a:lnTo>
                  <a:lnTo>
                    <a:pt x="54999" y="5500451"/>
                  </a:lnTo>
                  <a:lnTo>
                    <a:pt x="55242" y="5500451"/>
                  </a:lnTo>
                  <a:lnTo>
                    <a:pt x="55486" y="5500451"/>
                  </a:lnTo>
                  <a:lnTo>
                    <a:pt x="55729" y="5500451"/>
                  </a:lnTo>
                  <a:lnTo>
                    <a:pt x="55729" y="5493336"/>
                  </a:lnTo>
                  <a:lnTo>
                    <a:pt x="55972" y="5493336"/>
                  </a:lnTo>
                  <a:lnTo>
                    <a:pt x="56216" y="5493336"/>
                  </a:lnTo>
                  <a:lnTo>
                    <a:pt x="56459" y="5493336"/>
                  </a:lnTo>
                  <a:lnTo>
                    <a:pt x="56702" y="5493336"/>
                  </a:lnTo>
                  <a:lnTo>
                    <a:pt x="56946" y="5493336"/>
                  </a:lnTo>
                  <a:lnTo>
                    <a:pt x="57189" y="5493336"/>
                  </a:lnTo>
                  <a:lnTo>
                    <a:pt x="57189" y="5486220"/>
                  </a:lnTo>
                  <a:lnTo>
                    <a:pt x="57432" y="5486220"/>
                  </a:lnTo>
                  <a:lnTo>
                    <a:pt x="57432" y="5479104"/>
                  </a:lnTo>
                  <a:lnTo>
                    <a:pt x="57676" y="5479104"/>
                  </a:lnTo>
                  <a:lnTo>
                    <a:pt x="57919" y="5479104"/>
                  </a:lnTo>
                  <a:lnTo>
                    <a:pt x="57919" y="5471988"/>
                  </a:lnTo>
                  <a:lnTo>
                    <a:pt x="58163" y="5471988"/>
                  </a:lnTo>
                  <a:lnTo>
                    <a:pt x="58406" y="5471988"/>
                  </a:lnTo>
                  <a:lnTo>
                    <a:pt x="58649" y="5471988"/>
                  </a:lnTo>
                  <a:lnTo>
                    <a:pt x="58893" y="5471988"/>
                  </a:lnTo>
                  <a:lnTo>
                    <a:pt x="59136" y="5471988"/>
                  </a:lnTo>
                  <a:lnTo>
                    <a:pt x="59379" y="5471988"/>
                  </a:lnTo>
                  <a:lnTo>
                    <a:pt x="59623" y="5471988"/>
                  </a:lnTo>
                  <a:lnTo>
                    <a:pt x="59866" y="5471988"/>
                  </a:lnTo>
                  <a:lnTo>
                    <a:pt x="60109" y="5471988"/>
                  </a:lnTo>
                  <a:lnTo>
                    <a:pt x="60353" y="5471988"/>
                  </a:lnTo>
                  <a:lnTo>
                    <a:pt x="60596" y="5471988"/>
                  </a:lnTo>
                  <a:lnTo>
                    <a:pt x="60839" y="5471988"/>
                  </a:lnTo>
                  <a:lnTo>
                    <a:pt x="61083" y="5471988"/>
                  </a:lnTo>
                  <a:lnTo>
                    <a:pt x="61326" y="5471988"/>
                  </a:lnTo>
                  <a:lnTo>
                    <a:pt x="61570" y="5471988"/>
                  </a:lnTo>
                  <a:lnTo>
                    <a:pt x="61813" y="5471988"/>
                  </a:lnTo>
                  <a:lnTo>
                    <a:pt x="61813" y="5464873"/>
                  </a:lnTo>
                  <a:lnTo>
                    <a:pt x="62056" y="5464873"/>
                  </a:lnTo>
                  <a:lnTo>
                    <a:pt x="62056" y="5457757"/>
                  </a:lnTo>
                  <a:lnTo>
                    <a:pt x="62300" y="5457757"/>
                  </a:lnTo>
                  <a:lnTo>
                    <a:pt x="62543" y="5457757"/>
                  </a:lnTo>
                  <a:lnTo>
                    <a:pt x="62543" y="5450641"/>
                  </a:lnTo>
                  <a:lnTo>
                    <a:pt x="62786" y="5450641"/>
                  </a:lnTo>
                  <a:lnTo>
                    <a:pt x="63030" y="5450641"/>
                  </a:lnTo>
                  <a:lnTo>
                    <a:pt x="63030" y="5443526"/>
                  </a:lnTo>
                  <a:lnTo>
                    <a:pt x="63273" y="5443526"/>
                  </a:lnTo>
                  <a:lnTo>
                    <a:pt x="63516" y="5443526"/>
                  </a:lnTo>
                  <a:lnTo>
                    <a:pt x="63760" y="5443526"/>
                  </a:lnTo>
                  <a:lnTo>
                    <a:pt x="64003" y="5443526"/>
                  </a:lnTo>
                  <a:lnTo>
                    <a:pt x="64247" y="5443526"/>
                  </a:lnTo>
                  <a:lnTo>
                    <a:pt x="64490" y="5443526"/>
                  </a:lnTo>
                  <a:lnTo>
                    <a:pt x="64733" y="5443526"/>
                  </a:lnTo>
                  <a:lnTo>
                    <a:pt x="64977" y="5443526"/>
                  </a:lnTo>
                  <a:lnTo>
                    <a:pt x="65220" y="5443526"/>
                  </a:lnTo>
                  <a:lnTo>
                    <a:pt x="65463" y="5443526"/>
                  </a:lnTo>
                  <a:lnTo>
                    <a:pt x="65707" y="5443526"/>
                  </a:lnTo>
                  <a:lnTo>
                    <a:pt x="65950" y="5443526"/>
                  </a:lnTo>
                  <a:lnTo>
                    <a:pt x="66193" y="5443526"/>
                  </a:lnTo>
                  <a:lnTo>
                    <a:pt x="66193" y="5436410"/>
                  </a:lnTo>
                  <a:lnTo>
                    <a:pt x="66193" y="5429294"/>
                  </a:lnTo>
                  <a:lnTo>
                    <a:pt x="66437" y="5429294"/>
                  </a:lnTo>
                  <a:lnTo>
                    <a:pt x="66680" y="5429294"/>
                  </a:lnTo>
                  <a:lnTo>
                    <a:pt x="66923" y="5429294"/>
                  </a:lnTo>
                  <a:lnTo>
                    <a:pt x="66923" y="5422178"/>
                  </a:lnTo>
                  <a:lnTo>
                    <a:pt x="67167" y="5422178"/>
                  </a:lnTo>
                  <a:lnTo>
                    <a:pt x="67410" y="5422178"/>
                  </a:lnTo>
                  <a:lnTo>
                    <a:pt x="67654" y="5422178"/>
                  </a:lnTo>
                  <a:lnTo>
                    <a:pt x="67897" y="5422178"/>
                  </a:lnTo>
                  <a:lnTo>
                    <a:pt x="68140" y="5422178"/>
                  </a:lnTo>
                  <a:lnTo>
                    <a:pt x="68384" y="5422178"/>
                  </a:lnTo>
                  <a:lnTo>
                    <a:pt x="68627" y="5422178"/>
                  </a:lnTo>
                  <a:lnTo>
                    <a:pt x="68627" y="5415063"/>
                  </a:lnTo>
                  <a:lnTo>
                    <a:pt x="68870" y="5415063"/>
                  </a:lnTo>
                  <a:lnTo>
                    <a:pt x="69114" y="5415063"/>
                  </a:lnTo>
                  <a:lnTo>
                    <a:pt x="69357" y="5415063"/>
                  </a:lnTo>
                  <a:lnTo>
                    <a:pt x="69600" y="5415063"/>
                  </a:lnTo>
                  <a:lnTo>
                    <a:pt x="69844" y="5415063"/>
                  </a:lnTo>
                  <a:lnTo>
                    <a:pt x="69844" y="5407947"/>
                  </a:lnTo>
                  <a:lnTo>
                    <a:pt x="70087" y="5407947"/>
                  </a:lnTo>
                  <a:lnTo>
                    <a:pt x="70087" y="5400831"/>
                  </a:lnTo>
                  <a:lnTo>
                    <a:pt x="70331" y="5400831"/>
                  </a:lnTo>
                  <a:lnTo>
                    <a:pt x="70574" y="5400831"/>
                  </a:lnTo>
                  <a:lnTo>
                    <a:pt x="70817" y="5400831"/>
                  </a:lnTo>
                  <a:lnTo>
                    <a:pt x="71061" y="5400831"/>
                  </a:lnTo>
                  <a:lnTo>
                    <a:pt x="71304" y="5400831"/>
                  </a:lnTo>
                  <a:lnTo>
                    <a:pt x="71547" y="5400831"/>
                  </a:lnTo>
                  <a:lnTo>
                    <a:pt x="71791" y="5400831"/>
                  </a:lnTo>
                  <a:lnTo>
                    <a:pt x="72034" y="5400831"/>
                  </a:lnTo>
                  <a:lnTo>
                    <a:pt x="72277" y="5400831"/>
                  </a:lnTo>
                  <a:lnTo>
                    <a:pt x="72521" y="5400831"/>
                  </a:lnTo>
                  <a:lnTo>
                    <a:pt x="72521" y="5393716"/>
                  </a:lnTo>
                  <a:lnTo>
                    <a:pt x="72764" y="5393716"/>
                  </a:lnTo>
                  <a:lnTo>
                    <a:pt x="73007" y="5393716"/>
                  </a:lnTo>
                  <a:lnTo>
                    <a:pt x="73251" y="5393716"/>
                  </a:lnTo>
                  <a:lnTo>
                    <a:pt x="73494" y="5393716"/>
                  </a:lnTo>
                  <a:lnTo>
                    <a:pt x="73738" y="5393716"/>
                  </a:lnTo>
                  <a:lnTo>
                    <a:pt x="73981" y="5393716"/>
                  </a:lnTo>
                  <a:lnTo>
                    <a:pt x="74224" y="5393716"/>
                  </a:lnTo>
                  <a:lnTo>
                    <a:pt x="74468" y="5393716"/>
                  </a:lnTo>
                  <a:lnTo>
                    <a:pt x="74711" y="5393716"/>
                  </a:lnTo>
                  <a:lnTo>
                    <a:pt x="74954" y="5393716"/>
                  </a:lnTo>
                  <a:lnTo>
                    <a:pt x="75198" y="5393716"/>
                  </a:lnTo>
                  <a:lnTo>
                    <a:pt x="75441" y="5393716"/>
                  </a:lnTo>
                  <a:lnTo>
                    <a:pt x="75684" y="5393716"/>
                  </a:lnTo>
                  <a:lnTo>
                    <a:pt x="75684" y="5386600"/>
                  </a:lnTo>
                  <a:lnTo>
                    <a:pt x="75928" y="5386600"/>
                  </a:lnTo>
                  <a:lnTo>
                    <a:pt x="76171" y="5386600"/>
                  </a:lnTo>
                  <a:lnTo>
                    <a:pt x="76658" y="5386600"/>
                  </a:lnTo>
                  <a:lnTo>
                    <a:pt x="76901" y="5386600"/>
                  </a:lnTo>
                  <a:lnTo>
                    <a:pt x="77145" y="5386600"/>
                  </a:lnTo>
                  <a:lnTo>
                    <a:pt x="77388" y="5386600"/>
                  </a:lnTo>
                  <a:lnTo>
                    <a:pt x="77631" y="5386600"/>
                  </a:lnTo>
                  <a:lnTo>
                    <a:pt x="77875" y="5386600"/>
                  </a:lnTo>
                  <a:lnTo>
                    <a:pt x="78118" y="5386600"/>
                  </a:lnTo>
                  <a:lnTo>
                    <a:pt x="78361" y="5386600"/>
                  </a:lnTo>
                  <a:lnTo>
                    <a:pt x="78605" y="5386600"/>
                  </a:lnTo>
                  <a:lnTo>
                    <a:pt x="78848" y="5386600"/>
                  </a:lnTo>
                  <a:lnTo>
                    <a:pt x="79091" y="5386600"/>
                  </a:lnTo>
                  <a:lnTo>
                    <a:pt x="79335" y="5386600"/>
                  </a:lnTo>
                  <a:lnTo>
                    <a:pt x="79578" y="5386600"/>
                  </a:lnTo>
                  <a:lnTo>
                    <a:pt x="79822" y="5386600"/>
                  </a:lnTo>
                  <a:lnTo>
                    <a:pt x="80065" y="5386600"/>
                  </a:lnTo>
                  <a:lnTo>
                    <a:pt x="80308" y="5386600"/>
                  </a:lnTo>
                  <a:lnTo>
                    <a:pt x="80552" y="5386600"/>
                  </a:lnTo>
                  <a:lnTo>
                    <a:pt x="80795" y="5386600"/>
                  </a:lnTo>
                  <a:lnTo>
                    <a:pt x="80795" y="5379484"/>
                  </a:lnTo>
                  <a:lnTo>
                    <a:pt x="81038" y="5379484"/>
                  </a:lnTo>
                  <a:lnTo>
                    <a:pt x="81282" y="5379484"/>
                  </a:lnTo>
                  <a:lnTo>
                    <a:pt x="81525" y="5379484"/>
                  </a:lnTo>
                  <a:lnTo>
                    <a:pt x="81768" y="5379484"/>
                  </a:lnTo>
                  <a:lnTo>
                    <a:pt x="82012" y="5379484"/>
                  </a:lnTo>
                  <a:lnTo>
                    <a:pt x="82255" y="5379484"/>
                  </a:lnTo>
                  <a:lnTo>
                    <a:pt x="82499" y="5379484"/>
                  </a:lnTo>
                  <a:lnTo>
                    <a:pt x="82742" y="5379484"/>
                  </a:lnTo>
                  <a:lnTo>
                    <a:pt x="82985" y="5379484"/>
                  </a:lnTo>
                  <a:lnTo>
                    <a:pt x="83229" y="5379484"/>
                  </a:lnTo>
                  <a:lnTo>
                    <a:pt x="83472" y="5379484"/>
                  </a:lnTo>
                  <a:lnTo>
                    <a:pt x="83472" y="5372368"/>
                  </a:lnTo>
                  <a:lnTo>
                    <a:pt x="83715" y="5372368"/>
                  </a:lnTo>
                  <a:lnTo>
                    <a:pt x="83959" y="5372368"/>
                  </a:lnTo>
                  <a:lnTo>
                    <a:pt x="84202" y="5372368"/>
                  </a:lnTo>
                  <a:lnTo>
                    <a:pt x="84445" y="5372368"/>
                  </a:lnTo>
                  <a:lnTo>
                    <a:pt x="84689" y="5372368"/>
                  </a:lnTo>
                  <a:lnTo>
                    <a:pt x="84932" y="5372368"/>
                  </a:lnTo>
                  <a:lnTo>
                    <a:pt x="85175" y="5372368"/>
                  </a:lnTo>
                  <a:lnTo>
                    <a:pt x="85419" y="5372368"/>
                  </a:lnTo>
                  <a:lnTo>
                    <a:pt x="85662" y="5372368"/>
                  </a:lnTo>
                  <a:lnTo>
                    <a:pt x="85906" y="5372368"/>
                  </a:lnTo>
                  <a:lnTo>
                    <a:pt x="86149" y="5372368"/>
                  </a:lnTo>
                  <a:lnTo>
                    <a:pt x="86392" y="5372368"/>
                  </a:lnTo>
                  <a:lnTo>
                    <a:pt x="86392" y="5365253"/>
                  </a:lnTo>
                  <a:lnTo>
                    <a:pt x="86636" y="5365253"/>
                  </a:lnTo>
                  <a:lnTo>
                    <a:pt x="86879" y="5365253"/>
                  </a:lnTo>
                  <a:lnTo>
                    <a:pt x="87122" y="5365253"/>
                  </a:lnTo>
                  <a:lnTo>
                    <a:pt x="87366" y="5365253"/>
                  </a:lnTo>
                  <a:lnTo>
                    <a:pt x="87609" y="5365253"/>
                  </a:lnTo>
                  <a:lnTo>
                    <a:pt x="87852" y="5365253"/>
                  </a:lnTo>
                  <a:lnTo>
                    <a:pt x="88096" y="5365253"/>
                  </a:lnTo>
                  <a:lnTo>
                    <a:pt x="88339" y="5365253"/>
                  </a:lnTo>
                  <a:lnTo>
                    <a:pt x="88583" y="5365253"/>
                  </a:lnTo>
                  <a:lnTo>
                    <a:pt x="88826" y="5365253"/>
                  </a:lnTo>
                  <a:lnTo>
                    <a:pt x="89069" y="5365253"/>
                  </a:lnTo>
                  <a:lnTo>
                    <a:pt x="89313" y="5365253"/>
                  </a:lnTo>
                  <a:lnTo>
                    <a:pt x="89556" y="5365253"/>
                  </a:lnTo>
                  <a:lnTo>
                    <a:pt x="89799" y="5365253"/>
                  </a:lnTo>
                  <a:lnTo>
                    <a:pt x="90043" y="5365253"/>
                  </a:lnTo>
                  <a:lnTo>
                    <a:pt x="90286" y="5365253"/>
                  </a:lnTo>
                  <a:lnTo>
                    <a:pt x="90529" y="5365253"/>
                  </a:lnTo>
                  <a:lnTo>
                    <a:pt x="90773" y="5365253"/>
                  </a:lnTo>
                  <a:lnTo>
                    <a:pt x="91016" y="5365253"/>
                  </a:lnTo>
                  <a:lnTo>
                    <a:pt x="91259" y="5365253"/>
                  </a:lnTo>
                  <a:lnTo>
                    <a:pt x="91503" y="5365253"/>
                  </a:lnTo>
                  <a:lnTo>
                    <a:pt x="91746" y="5365253"/>
                  </a:lnTo>
                  <a:lnTo>
                    <a:pt x="91990" y="5365253"/>
                  </a:lnTo>
                  <a:lnTo>
                    <a:pt x="92233" y="5365253"/>
                  </a:lnTo>
                  <a:lnTo>
                    <a:pt x="92476" y="5365253"/>
                  </a:lnTo>
                  <a:lnTo>
                    <a:pt x="92720" y="5365253"/>
                  </a:lnTo>
                  <a:lnTo>
                    <a:pt x="92963" y="5365253"/>
                  </a:lnTo>
                  <a:lnTo>
                    <a:pt x="93206" y="5365253"/>
                  </a:lnTo>
                  <a:lnTo>
                    <a:pt x="93206" y="5358137"/>
                  </a:lnTo>
                  <a:lnTo>
                    <a:pt x="93206" y="5351021"/>
                  </a:lnTo>
                  <a:lnTo>
                    <a:pt x="93450" y="5351021"/>
                  </a:lnTo>
                  <a:lnTo>
                    <a:pt x="93450" y="5343906"/>
                  </a:lnTo>
                  <a:lnTo>
                    <a:pt x="93693" y="5343906"/>
                  </a:lnTo>
                  <a:lnTo>
                    <a:pt x="93936" y="5343906"/>
                  </a:lnTo>
                  <a:lnTo>
                    <a:pt x="94180" y="5343906"/>
                  </a:lnTo>
                  <a:lnTo>
                    <a:pt x="94423" y="5343906"/>
                  </a:lnTo>
                  <a:lnTo>
                    <a:pt x="94667" y="5343906"/>
                  </a:lnTo>
                  <a:lnTo>
                    <a:pt x="94910" y="5343906"/>
                  </a:lnTo>
                  <a:lnTo>
                    <a:pt x="94910" y="5336790"/>
                  </a:lnTo>
                  <a:lnTo>
                    <a:pt x="95153" y="5336790"/>
                  </a:lnTo>
                  <a:lnTo>
                    <a:pt x="95397" y="5336790"/>
                  </a:lnTo>
                  <a:lnTo>
                    <a:pt x="95640" y="5336790"/>
                  </a:lnTo>
                  <a:lnTo>
                    <a:pt x="95883" y="5336790"/>
                  </a:lnTo>
                  <a:lnTo>
                    <a:pt x="96127" y="5336790"/>
                  </a:lnTo>
                  <a:lnTo>
                    <a:pt x="96370" y="5336790"/>
                  </a:lnTo>
                  <a:lnTo>
                    <a:pt x="96613" y="5336790"/>
                  </a:lnTo>
                  <a:lnTo>
                    <a:pt x="96857" y="5336790"/>
                  </a:lnTo>
                  <a:lnTo>
                    <a:pt x="97100" y="5336790"/>
                  </a:lnTo>
                  <a:lnTo>
                    <a:pt x="97343" y="5336790"/>
                  </a:lnTo>
                  <a:lnTo>
                    <a:pt x="97587" y="5336790"/>
                  </a:lnTo>
                  <a:lnTo>
                    <a:pt x="97830" y="5336790"/>
                  </a:lnTo>
                  <a:lnTo>
                    <a:pt x="98074" y="5336790"/>
                  </a:lnTo>
                  <a:lnTo>
                    <a:pt x="98317" y="5336790"/>
                  </a:lnTo>
                  <a:lnTo>
                    <a:pt x="98560" y="5336790"/>
                  </a:lnTo>
                  <a:lnTo>
                    <a:pt x="98804" y="5336790"/>
                  </a:lnTo>
                  <a:lnTo>
                    <a:pt x="99047" y="5336790"/>
                  </a:lnTo>
                  <a:lnTo>
                    <a:pt x="99290" y="5336790"/>
                  </a:lnTo>
                  <a:lnTo>
                    <a:pt x="99534" y="5336790"/>
                  </a:lnTo>
                  <a:lnTo>
                    <a:pt x="99777" y="5336790"/>
                  </a:lnTo>
                  <a:lnTo>
                    <a:pt x="100020" y="5336790"/>
                  </a:lnTo>
                  <a:lnTo>
                    <a:pt x="100264" y="5336790"/>
                  </a:lnTo>
                  <a:lnTo>
                    <a:pt x="100507" y="5336790"/>
                  </a:lnTo>
                  <a:lnTo>
                    <a:pt x="100750" y="5336790"/>
                  </a:lnTo>
                  <a:lnTo>
                    <a:pt x="100994" y="5336790"/>
                  </a:lnTo>
                  <a:lnTo>
                    <a:pt x="101237" y="5336790"/>
                  </a:lnTo>
                  <a:lnTo>
                    <a:pt x="101481" y="5336790"/>
                  </a:lnTo>
                  <a:lnTo>
                    <a:pt x="101724" y="5336790"/>
                  </a:lnTo>
                  <a:lnTo>
                    <a:pt x="101967" y="5336790"/>
                  </a:lnTo>
                  <a:lnTo>
                    <a:pt x="101967" y="5329674"/>
                  </a:lnTo>
                  <a:lnTo>
                    <a:pt x="101967" y="5322558"/>
                  </a:lnTo>
                  <a:lnTo>
                    <a:pt x="102211" y="5322558"/>
                  </a:lnTo>
                  <a:lnTo>
                    <a:pt x="102454" y="5322558"/>
                  </a:lnTo>
                  <a:lnTo>
                    <a:pt x="102697" y="5322558"/>
                  </a:lnTo>
                  <a:lnTo>
                    <a:pt x="102941" y="5322558"/>
                  </a:lnTo>
                  <a:lnTo>
                    <a:pt x="103184" y="5322558"/>
                  </a:lnTo>
                  <a:lnTo>
                    <a:pt x="103427" y="5322558"/>
                  </a:lnTo>
                  <a:lnTo>
                    <a:pt x="103671" y="5322558"/>
                  </a:lnTo>
                  <a:lnTo>
                    <a:pt x="103914" y="5322558"/>
                  </a:lnTo>
                  <a:lnTo>
                    <a:pt x="104158" y="5322558"/>
                  </a:lnTo>
                  <a:lnTo>
                    <a:pt x="104401" y="5322558"/>
                  </a:lnTo>
                  <a:lnTo>
                    <a:pt x="104644" y="5322558"/>
                  </a:lnTo>
                  <a:lnTo>
                    <a:pt x="104888" y="5322558"/>
                  </a:lnTo>
                  <a:lnTo>
                    <a:pt x="105131" y="5322558"/>
                  </a:lnTo>
                  <a:lnTo>
                    <a:pt x="105374" y="5322558"/>
                  </a:lnTo>
                  <a:lnTo>
                    <a:pt x="105618" y="5322558"/>
                  </a:lnTo>
                  <a:lnTo>
                    <a:pt x="105861" y="5322558"/>
                  </a:lnTo>
                  <a:lnTo>
                    <a:pt x="105861" y="5315443"/>
                  </a:lnTo>
                  <a:lnTo>
                    <a:pt x="106104" y="5315443"/>
                  </a:lnTo>
                  <a:lnTo>
                    <a:pt x="106348" y="5315443"/>
                  </a:lnTo>
                  <a:lnTo>
                    <a:pt x="106591" y="5315443"/>
                  </a:lnTo>
                  <a:lnTo>
                    <a:pt x="106834" y="5315443"/>
                  </a:lnTo>
                  <a:lnTo>
                    <a:pt x="107078" y="5315443"/>
                  </a:lnTo>
                  <a:lnTo>
                    <a:pt x="107321" y="5315443"/>
                  </a:lnTo>
                  <a:lnTo>
                    <a:pt x="107565" y="5315443"/>
                  </a:lnTo>
                  <a:lnTo>
                    <a:pt x="107565" y="5308327"/>
                  </a:lnTo>
                  <a:lnTo>
                    <a:pt x="107808" y="5308327"/>
                  </a:lnTo>
                  <a:lnTo>
                    <a:pt x="108051" y="5308327"/>
                  </a:lnTo>
                  <a:lnTo>
                    <a:pt x="108295" y="5308327"/>
                  </a:lnTo>
                  <a:lnTo>
                    <a:pt x="108538" y="5308327"/>
                  </a:lnTo>
                  <a:lnTo>
                    <a:pt x="108781" y="5308327"/>
                  </a:lnTo>
                  <a:lnTo>
                    <a:pt x="109025" y="5308327"/>
                  </a:lnTo>
                  <a:lnTo>
                    <a:pt x="109268" y="5308327"/>
                  </a:lnTo>
                  <a:lnTo>
                    <a:pt x="109511" y="5308327"/>
                  </a:lnTo>
                  <a:lnTo>
                    <a:pt x="109511" y="5301211"/>
                  </a:lnTo>
                  <a:lnTo>
                    <a:pt x="109755" y="5301211"/>
                  </a:lnTo>
                  <a:lnTo>
                    <a:pt x="109998" y="5301211"/>
                  </a:lnTo>
                  <a:lnTo>
                    <a:pt x="109998" y="5294095"/>
                  </a:lnTo>
                  <a:lnTo>
                    <a:pt x="110242" y="5294095"/>
                  </a:lnTo>
                  <a:lnTo>
                    <a:pt x="110485" y="5294095"/>
                  </a:lnTo>
                  <a:lnTo>
                    <a:pt x="110728" y="5294095"/>
                  </a:lnTo>
                  <a:lnTo>
                    <a:pt x="110972" y="5294095"/>
                  </a:lnTo>
                  <a:lnTo>
                    <a:pt x="111215" y="5294095"/>
                  </a:lnTo>
                  <a:lnTo>
                    <a:pt x="111458" y="5294095"/>
                  </a:lnTo>
                  <a:lnTo>
                    <a:pt x="111702" y="5294095"/>
                  </a:lnTo>
                  <a:lnTo>
                    <a:pt x="111945" y="5294095"/>
                  </a:lnTo>
                  <a:lnTo>
                    <a:pt x="112188" y="5294095"/>
                  </a:lnTo>
                  <a:lnTo>
                    <a:pt x="112432" y="5294095"/>
                  </a:lnTo>
                  <a:lnTo>
                    <a:pt x="112675" y="5294095"/>
                  </a:lnTo>
                  <a:lnTo>
                    <a:pt x="112918" y="5294095"/>
                  </a:lnTo>
                  <a:lnTo>
                    <a:pt x="113162" y="5294095"/>
                  </a:lnTo>
                  <a:lnTo>
                    <a:pt x="113405" y="5294095"/>
                  </a:lnTo>
                  <a:lnTo>
                    <a:pt x="113649" y="5294095"/>
                  </a:lnTo>
                  <a:lnTo>
                    <a:pt x="113649" y="5286980"/>
                  </a:lnTo>
                  <a:lnTo>
                    <a:pt x="113892" y="5286980"/>
                  </a:lnTo>
                  <a:lnTo>
                    <a:pt x="114135" y="5286980"/>
                  </a:lnTo>
                  <a:lnTo>
                    <a:pt x="114379" y="5286980"/>
                  </a:lnTo>
                  <a:lnTo>
                    <a:pt x="114622" y="5286980"/>
                  </a:lnTo>
                  <a:lnTo>
                    <a:pt x="114865" y="5286980"/>
                  </a:lnTo>
                  <a:lnTo>
                    <a:pt x="115109" y="5286980"/>
                  </a:lnTo>
                  <a:lnTo>
                    <a:pt x="115352" y="5286980"/>
                  </a:lnTo>
                  <a:lnTo>
                    <a:pt x="115595" y="5286980"/>
                  </a:lnTo>
                  <a:lnTo>
                    <a:pt x="115839" y="5286980"/>
                  </a:lnTo>
                  <a:lnTo>
                    <a:pt x="116082" y="5286980"/>
                  </a:lnTo>
                  <a:lnTo>
                    <a:pt x="116326" y="5286980"/>
                  </a:lnTo>
                  <a:lnTo>
                    <a:pt x="116326" y="5279864"/>
                  </a:lnTo>
                  <a:lnTo>
                    <a:pt x="116569" y="5279864"/>
                  </a:lnTo>
                  <a:lnTo>
                    <a:pt x="116569" y="5272748"/>
                  </a:lnTo>
                  <a:lnTo>
                    <a:pt x="116812" y="5272748"/>
                  </a:lnTo>
                  <a:lnTo>
                    <a:pt x="117056" y="5272748"/>
                  </a:lnTo>
                  <a:lnTo>
                    <a:pt x="117299" y="5272748"/>
                  </a:lnTo>
                  <a:lnTo>
                    <a:pt x="117542" y="5272748"/>
                  </a:lnTo>
                  <a:lnTo>
                    <a:pt x="117786" y="5272748"/>
                  </a:lnTo>
                  <a:lnTo>
                    <a:pt x="118029" y="5272748"/>
                  </a:lnTo>
                  <a:lnTo>
                    <a:pt x="118272" y="5272748"/>
                  </a:lnTo>
                  <a:lnTo>
                    <a:pt x="118516" y="5272748"/>
                  </a:lnTo>
                  <a:lnTo>
                    <a:pt x="118759" y="5272748"/>
                  </a:lnTo>
                  <a:lnTo>
                    <a:pt x="118759" y="5265633"/>
                  </a:lnTo>
                  <a:lnTo>
                    <a:pt x="119002" y="5265633"/>
                  </a:lnTo>
                  <a:lnTo>
                    <a:pt x="119246" y="5265633"/>
                  </a:lnTo>
                  <a:lnTo>
                    <a:pt x="119489" y="5265633"/>
                  </a:lnTo>
                  <a:lnTo>
                    <a:pt x="119733" y="5265633"/>
                  </a:lnTo>
                  <a:lnTo>
                    <a:pt x="119976" y="5265633"/>
                  </a:lnTo>
                  <a:lnTo>
                    <a:pt x="120219" y="5265633"/>
                  </a:lnTo>
                  <a:lnTo>
                    <a:pt x="120463" y="5265633"/>
                  </a:lnTo>
                  <a:lnTo>
                    <a:pt x="120706" y="5265633"/>
                  </a:lnTo>
                  <a:lnTo>
                    <a:pt x="120949" y="5265633"/>
                  </a:lnTo>
                  <a:lnTo>
                    <a:pt x="121193" y="5265633"/>
                  </a:lnTo>
                  <a:lnTo>
                    <a:pt x="121436" y="5265633"/>
                  </a:lnTo>
                  <a:lnTo>
                    <a:pt x="121679" y="5265633"/>
                  </a:lnTo>
                  <a:lnTo>
                    <a:pt x="121923" y="5265633"/>
                  </a:lnTo>
                  <a:lnTo>
                    <a:pt x="122166" y="5265633"/>
                  </a:lnTo>
                  <a:lnTo>
                    <a:pt x="122410" y="5265633"/>
                  </a:lnTo>
                  <a:lnTo>
                    <a:pt x="122653" y="5265633"/>
                  </a:lnTo>
                  <a:lnTo>
                    <a:pt x="122896" y="5265633"/>
                  </a:lnTo>
                  <a:lnTo>
                    <a:pt x="123140" y="5265633"/>
                  </a:lnTo>
                  <a:lnTo>
                    <a:pt x="123383" y="5265633"/>
                  </a:lnTo>
                  <a:lnTo>
                    <a:pt x="123626" y="5265633"/>
                  </a:lnTo>
                  <a:lnTo>
                    <a:pt x="123870" y="5265633"/>
                  </a:lnTo>
                  <a:lnTo>
                    <a:pt x="124113" y="5265633"/>
                  </a:lnTo>
                  <a:lnTo>
                    <a:pt x="124113" y="5258517"/>
                  </a:lnTo>
                  <a:lnTo>
                    <a:pt x="124356" y="5258517"/>
                  </a:lnTo>
                  <a:lnTo>
                    <a:pt x="124600" y="5258517"/>
                  </a:lnTo>
                  <a:lnTo>
                    <a:pt x="124843" y="5258517"/>
                  </a:lnTo>
                  <a:lnTo>
                    <a:pt x="125086" y="5258517"/>
                  </a:lnTo>
                  <a:lnTo>
                    <a:pt x="125330" y="5258517"/>
                  </a:lnTo>
                  <a:lnTo>
                    <a:pt x="125573" y="5258517"/>
                  </a:lnTo>
                  <a:lnTo>
                    <a:pt x="125573" y="5251401"/>
                  </a:lnTo>
                  <a:lnTo>
                    <a:pt x="125817" y="5251401"/>
                  </a:lnTo>
                  <a:lnTo>
                    <a:pt x="126060" y="5251401"/>
                  </a:lnTo>
                  <a:lnTo>
                    <a:pt x="126060" y="5244285"/>
                  </a:lnTo>
                  <a:lnTo>
                    <a:pt x="126303" y="5244285"/>
                  </a:lnTo>
                  <a:lnTo>
                    <a:pt x="126547" y="5244285"/>
                  </a:lnTo>
                  <a:lnTo>
                    <a:pt x="126790" y="5244285"/>
                  </a:lnTo>
                  <a:lnTo>
                    <a:pt x="127033" y="5244285"/>
                  </a:lnTo>
                  <a:lnTo>
                    <a:pt x="127277" y="5244285"/>
                  </a:lnTo>
                  <a:lnTo>
                    <a:pt x="127520" y="5244285"/>
                  </a:lnTo>
                  <a:lnTo>
                    <a:pt x="127763" y="5244285"/>
                  </a:lnTo>
                  <a:lnTo>
                    <a:pt x="128007" y="5244285"/>
                  </a:lnTo>
                  <a:lnTo>
                    <a:pt x="128250" y="5244285"/>
                  </a:lnTo>
                  <a:lnTo>
                    <a:pt x="128494" y="5244285"/>
                  </a:lnTo>
                  <a:lnTo>
                    <a:pt x="128737" y="5244285"/>
                  </a:lnTo>
                  <a:lnTo>
                    <a:pt x="128980" y="5244285"/>
                  </a:lnTo>
                  <a:lnTo>
                    <a:pt x="129224" y="5244285"/>
                  </a:lnTo>
                  <a:lnTo>
                    <a:pt x="129467" y="5244285"/>
                  </a:lnTo>
                  <a:lnTo>
                    <a:pt x="129710" y="5244285"/>
                  </a:lnTo>
                  <a:lnTo>
                    <a:pt x="129954" y="5244285"/>
                  </a:lnTo>
                  <a:lnTo>
                    <a:pt x="130197" y="5244285"/>
                  </a:lnTo>
                  <a:lnTo>
                    <a:pt x="130440" y="5244285"/>
                  </a:lnTo>
                  <a:lnTo>
                    <a:pt x="130684" y="5244285"/>
                  </a:lnTo>
                  <a:lnTo>
                    <a:pt x="130927" y="5244285"/>
                  </a:lnTo>
                  <a:lnTo>
                    <a:pt x="131170" y="5244285"/>
                  </a:lnTo>
                  <a:lnTo>
                    <a:pt x="131414" y="5244285"/>
                  </a:lnTo>
                  <a:lnTo>
                    <a:pt x="131657" y="5244285"/>
                  </a:lnTo>
                  <a:lnTo>
                    <a:pt x="131901" y="5244285"/>
                  </a:lnTo>
                  <a:lnTo>
                    <a:pt x="131901" y="5237170"/>
                  </a:lnTo>
                  <a:lnTo>
                    <a:pt x="132144" y="5237170"/>
                  </a:lnTo>
                  <a:lnTo>
                    <a:pt x="132387" y="5237170"/>
                  </a:lnTo>
                  <a:lnTo>
                    <a:pt x="132631" y="5237170"/>
                  </a:lnTo>
                  <a:lnTo>
                    <a:pt x="132631" y="5230054"/>
                  </a:lnTo>
                  <a:lnTo>
                    <a:pt x="132631" y="5222938"/>
                  </a:lnTo>
                  <a:lnTo>
                    <a:pt x="132874" y="5222938"/>
                  </a:lnTo>
                  <a:lnTo>
                    <a:pt x="133117" y="5222938"/>
                  </a:lnTo>
                  <a:lnTo>
                    <a:pt x="133361" y="5222938"/>
                  </a:lnTo>
                  <a:lnTo>
                    <a:pt x="133604" y="5222938"/>
                  </a:lnTo>
                  <a:lnTo>
                    <a:pt x="133847" y="5222938"/>
                  </a:lnTo>
                  <a:lnTo>
                    <a:pt x="134091" y="5222938"/>
                  </a:lnTo>
                  <a:lnTo>
                    <a:pt x="134334" y="5222938"/>
                  </a:lnTo>
                  <a:lnTo>
                    <a:pt x="134578" y="5222938"/>
                  </a:lnTo>
                  <a:lnTo>
                    <a:pt x="134821" y="5222938"/>
                  </a:lnTo>
                  <a:lnTo>
                    <a:pt x="135064" y="5222938"/>
                  </a:lnTo>
                  <a:lnTo>
                    <a:pt x="135308" y="5222938"/>
                  </a:lnTo>
                  <a:lnTo>
                    <a:pt x="135551" y="5222938"/>
                  </a:lnTo>
                  <a:lnTo>
                    <a:pt x="135794" y="5222938"/>
                  </a:lnTo>
                  <a:lnTo>
                    <a:pt x="136038" y="5222938"/>
                  </a:lnTo>
                  <a:lnTo>
                    <a:pt x="136281" y="5222938"/>
                  </a:lnTo>
                  <a:lnTo>
                    <a:pt x="136524" y="5222938"/>
                  </a:lnTo>
                  <a:lnTo>
                    <a:pt x="136768" y="5222938"/>
                  </a:lnTo>
                  <a:lnTo>
                    <a:pt x="137011" y="5222938"/>
                  </a:lnTo>
                  <a:lnTo>
                    <a:pt x="137011" y="5215823"/>
                  </a:lnTo>
                  <a:lnTo>
                    <a:pt x="137254" y="5215823"/>
                  </a:lnTo>
                  <a:lnTo>
                    <a:pt x="137498" y="5215823"/>
                  </a:lnTo>
                  <a:lnTo>
                    <a:pt x="137741" y="5215823"/>
                  </a:lnTo>
                  <a:lnTo>
                    <a:pt x="137985" y="5215823"/>
                  </a:lnTo>
                  <a:lnTo>
                    <a:pt x="138228" y="5215823"/>
                  </a:lnTo>
                  <a:lnTo>
                    <a:pt x="138471" y="5215823"/>
                  </a:lnTo>
                  <a:lnTo>
                    <a:pt x="138715" y="5215823"/>
                  </a:lnTo>
                  <a:lnTo>
                    <a:pt x="138958" y="5215823"/>
                  </a:lnTo>
                  <a:lnTo>
                    <a:pt x="139201" y="5215823"/>
                  </a:lnTo>
                  <a:lnTo>
                    <a:pt x="139445" y="5215823"/>
                  </a:lnTo>
                  <a:lnTo>
                    <a:pt x="139445" y="5208707"/>
                  </a:lnTo>
                  <a:lnTo>
                    <a:pt x="139688" y="5208707"/>
                  </a:lnTo>
                  <a:lnTo>
                    <a:pt x="139931" y="5208707"/>
                  </a:lnTo>
                  <a:lnTo>
                    <a:pt x="140175" y="5208707"/>
                  </a:lnTo>
                  <a:lnTo>
                    <a:pt x="140418" y="5208707"/>
                  </a:lnTo>
                  <a:lnTo>
                    <a:pt x="140662" y="5208707"/>
                  </a:lnTo>
                  <a:lnTo>
                    <a:pt x="140905" y="5208707"/>
                  </a:lnTo>
                  <a:lnTo>
                    <a:pt x="141148" y="5208707"/>
                  </a:lnTo>
                  <a:lnTo>
                    <a:pt x="141392" y="5208707"/>
                  </a:lnTo>
                  <a:lnTo>
                    <a:pt x="141392" y="5201591"/>
                  </a:lnTo>
                  <a:lnTo>
                    <a:pt x="141635" y="5201591"/>
                  </a:lnTo>
                  <a:lnTo>
                    <a:pt x="141878" y="5201591"/>
                  </a:lnTo>
                  <a:lnTo>
                    <a:pt x="142122" y="5201591"/>
                  </a:lnTo>
                  <a:lnTo>
                    <a:pt x="142365" y="5201591"/>
                  </a:lnTo>
                  <a:lnTo>
                    <a:pt x="142608" y="5201591"/>
                  </a:lnTo>
                  <a:lnTo>
                    <a:pt x="142852" y="5201591"/>
                  </a:lnTo>
                  <a:lnTo>
                    <a:pt x="143095" y="5201591"/>
                  </a:lnTo>
                  <a:lnTo>
                    <a:pt x="143095" y="5194475"/>
                  </a:lnTo>
                  <a:lnTo>
                    <a:pt x="143338" y="5194475"/>
                  </a:lnTo>
                  <a:lnTo>
                    <a:pt x="143582" y="5194475"/>
                  </a:lnTo>
                  <a:lnTo>
                    <a:pt x="143825" y="5194475"/>
                  </a:lnTo>
                  <a:lnTo>
                    <a:pt x="144069" y="5194475"/>
                  </a:lnTo>
                  <a:lnTo>
                    <a:pt x="144312" y="5194475"/>
                  </a:lnTo>
                  <a:lnTo>
                    <a:pt x="144312" y="5187360"/>
                  </a:lnTo>
                  <a:lnTo>
                    <a:pt x="144555" y="5187360"/>
                  </a:lnTo>
                  <a:lnTo>
                    <a:pt x="144799" y="5187360"/>
                  </a:lnTo>
                  <a:lnTo>
                    <a:pt x="145042" y="5187360"/>
                  </a:lnTo>
                  <a:lnTo>
                    <a:pt x="145285" y="5187360"/>
                  </a:lnTo>
                  <a:lnTo>
                    <a:pt x="145285" y="5180244"/>
                  </a:lnTo>
                  <a:lnTo>
                    <a:pt x="145529" y="5180244"/>
                  </a:lnTo>
                  <a:lnTo>
                    <a:pt x="145772" y="5180244"/>
                  </a:lnTo>
                  <a:lnTo>
                    <a:pt x="146015" y="5180244"/>
                  </a:lnTo>
                  <a:lnTo>
                    <a:pt x="146259" y="5180244"/>
                  </a:lnTo>
                  <a:lnTo>
                    <a:pt x="146502" y="5180244"/>
                  </a:lnTo>
                  <a:lnTo>
                    <a:pt x="146502" y="5173128"/>
                  </a:lnTo>
                  <a:lnTo>
                    <a:pt x="146746" y="5173128"/>
                  </a:lnTo>
                  <a:lnTo>
                    <a:pt x="146989" y="5173128"/>
                  </a:lnTo>
                  <a:lnTo>
                    <a:pt x="147232" y="5173128"/>
                  </a:lnTo>
                  <a:lnTo>
                    <a:pt x="147476" y="5173128"/>
                  </a:lnTo>
                  <a:lnTo>
                    <a:pt x="147719" y="5173128"/>
                  </a:lnTo>
                  <a:lnTo>
                    <a:pt x="147962" y="5173128"/>
                  </a:lnTo>
                  <a:lnTo>
                    <a:pt x="148206" y="5173128"/>
                  </a:lnTo>
                  <a:lnTo>
                    <a:pt x="148449" y="5173128"/>
                  </a:lnTo>
                  <a:lnTo>
                    <a:pt x="148692" y="5173128"/>
                  </a:lnTo>
                  <a:lnTo>
                    <a:pt x="148936" y="5173128"/>
                  </a:lnTo>
                  <a:lnTo>
                    <a:pt x="149179" y="5173128"/>
                  </a:lnTo>
                  <a:lnTo>
                    <a:pt x="149422" y="5173128"/>
                  </a:lnTo>
                  <a:lnTo>
                    <a:pt x="149666" y="5173128"/>
                  </a:lnTo>
                  <a:lnTo>
                    <a:pt x="149909" y="5173128"/>
                  </a:lnTo>
                  <a:lnTo>
                    <a:pt x="150153" y="5173128"/>
                  </a:lnTo>
                  <a:lnTo>
                    <a:pt x="150396" y="5173128"/>
                  </a:lnTo>
                  <a:lnTo>
                    <a:pt x="150639" y="5173128"/>
                  </a:lnTo>
                  <a:lnTo>
                    <a:pt x="150883" y="5173128"/>
                  </a:lnTo>
                  <a:lnTo>
                    <a:pt x="151126" y="5173128"/>
                  </a:lnTo>
                  <a:lnTo>
                    <a:pt x="151369" y="5173128"/>
                  </a:lnTo>
                  <a:lnTo>
                    <a:pt x="151613" y="5173128"/>
                  </a:lnTo>
                  <a:lnTo>
                    <a:pt x="151856" y="5173128"/>
                  </a:lnTo>
                  <a:lnTo>
                    <a:pt x="152099" y="5173128"/>
                  </a:lnTo>
                  <a:lnTo>
                    <a:pt x="152343" y="5173128"/>
                  </a:lnTo>
                  <a:lnTo>
                    <a:pt x="152586" y="5173128"/>
                  </a:lnTo>
                  <a:lnTo>
                    <a:pt x="152830" y="5173128"/>
                  </a:lnTo>
                  <a:lnTo>
                    <a:pt x="153073" y="5173128"/>
                  </a:lnTo>
                  <a:lnTo>
                    <a:pt x="153073" y="5166013"/>
                  </a:lnTo>
                  <a:lnTo>
                    <a:pt x="153316" y="5166013"/>
                  </a:lnTo>
                  <a:lnTo>
                    <a:pt x="153560" y="5166013"/>
                  </a:lnTo>
                  <a:lnTo>
                    <a:pt x="153803" y="5166013"/>
                  </a:lnTo>
                  <a:lnTo>
                    <a:pt x="154046" y="5166013"/>
                  </a:lnTo>
                  <a:lnTo>
                    <a:pt x="154290" y="5166013"/>
                  </a:lnTo>
                  <a:lnTo>
                    <a:pt x="154533" y="5166013"/>
                  </a:lnTo>
                  <a:lnTo>
                    <a:pt x="154776" y="5166013"/>
                  </a:lnTo>
                  <a:lnTo>
                    <a:pt x="155020" y="5166013"/>
                  </a:lnTo>
                  <a:lnTo>
                    <a:pt x="155263" y="5166013"/>
                  </a:lnTo>
                  <a:lnTo>
                    <a:pt x="155506" y="5166013"/>
                  </a:lnTo>
                  <a:lnTo>
                    <a:pt x="155750" y="5166013"/>
                  </a:lnTo>
                  <a:lnTo>
                    <a:pt x="155993" y="5166013"/>
                  </a:lnTo>
                  <a:lnTo>
                    <a:pt x="156237" y="5166013"/>
                  </a:lnTo>
                  <a:lnTo>
                    <a:pt x="156480" y="5166013"/>
                  </a:lnTo>
                  <a:lnTo>
                    <a:pt x="156723" y="5166013"/>
                  </a:lnTo>
                  <a:lnTo>
                    <a:pt x="156967" y="5166013"/>
                  </a:lnTo>
                  <a:lnTo>
                    <a:pt x="156967" y="5158897"/>
                  </a:lnTo>
                  <a:lnTo>
                    <a:pt x="157210" y="5158897"/>
                  </a:lnTo>
                  <a:lnTo>
                    <a:pt x="157453" y="5158897"/>
                  </a:lnTo>
                  <a:lnTo>
                    <a:pt x="157697" y="5158897"/>
                  </a:lnTo>
                  <a:lnTo>
                    <a:pt x="157940" y="5158897"/>
                  </a:lnTo>
                  <a:lnTo>
                    <a:pt x="158183" y="5158897"/>
                  </a:lnTo>
                  <a:lnTo>
                    <a:pt x="158427" y="5158897"/>
                  </a:lnTo>
                  <a:lnTo>
                    <a:pt x="158670" y="5158897"/>
                  </a:lnTo>
                  <a:lnTo>
                    <a:pt x="158914" y="5158897"/>
                  </a:lnTo>
                  <a:lnTo>
                    <a:pt x="159157" y="5158897"/>
                  </a:lnTo>
                  <a:lnTo>
                    <a:pt x="159400" y="5158897"/>
                  </a:lnTo>
                  <a:lnTo>
                    <a:pt x="159400" y="5151781"/>
                  </a:lnTo>
                  <a:lnTo>
                    <a:pt x="159644" y="5151781"/>
                  </a:lnTo>
                  <a:lnTo>
                    <a:pt x="159887" y="5151781"/>
                  </a:lnTo>
                  <a:lnTo>
                    <a:pt x="160130" y="5151781"/>
                  </a:lnTo>
                  <a:lnTo>
                    <a:pt x="160374" y="5151781"/>
                  </a:lnTo>
                  <a:lnTo>
                    <a:pt x="160617" y="5151781"/>
                  </a:lnTo>
                  <a:lnTo>
                    <a:pt x="160860" y="5151781"/>
                  </a:lnTo>
                  <a:lnTo>
                    <a:pt x="161104" y="5151781"/>
                  </a:lnTo>
                  <a:lnTo>
                    <a:pt x="161347" y="5151781"/>
                  </a:lnTo>
                  <a:lnTo>
                    <a:pt x="161590" y="5151781"/>
                  </a:lnTo>
                  <a:lnTo>
                    <a:pt x="162077" y="5151781"/>
                  </a:lnTo>
                  <a:lnTo>
                    <a:pt x="162321" y="5151781"/>
                  </a:lnTo>
                  <a:lnTo>
                    <a:pt x="162564" y="5151781"/>
                  </a:lnTo>
                  <a:lnTo>
                    <a:pt x="162807" y="5151781"/>
                  </a:lnTo>
                  <a:lnTo>
                    <a:pt x="162807" y="5144665"/>
                  </a:lnTo>
                  <a:lnTo>
                    <a:pt x="163051" y="5144665"/>
                  </a:lnTo>
                  <a:lnTo>
                    <a:pt x="163294" y="5144665"/>
                  </a:lnTo>
                  <a:lnTo>
                    <a:pt x="163537" y="5144665"/>
                  </a:lnTo>
                  <a:lnTo>
                    <a:pt x="163781" y="5144665"/>
                  </a:lnTo>
                  <a:lnTo>
                    <a:pt x="164024" y="5144665"/>
                  </a:lnTo>
                  <a:lnTo>
                    <a:pt x="164267" y="5144665"/>
                  </a:lnTo>
                  <a:lnTo>
                    <a:pt x="164511" y="5144665"/>
                  </a:lnTo>
                  <a:lnTo>
                    <a:pt x="164754" y="5144665"/>
                  </a:lnTo>
                  <a:lnTo>
                    <a:pt x="164998" y="5144665"/>
                  </a:lnTo>
                  <a:lnTo>
                    <a:pt x="165241" y="5144665"/>
                  </a:lnTo>
                  <a:lnTo>
                    <a:pt x="165484" y="5144665"/>
                  </a:lnTo>
                  <a:lnTo>
                    <a:pt x="165728" y="5144665"/>
                  </a:lnTo>
                  <a:lnTo>
                    <a:pt x="165971" y="5144665"/>
                  </a:lnTo>
                  <a:lnTo>
                    <a:pt x="166214" y="5144665"/>
                  </a:lnTo>
                  <a:lnTo>
                    <a:pt x="166458" y="5144665"/>
                  </a:lnTo>
                  <a:lnTo>
                    <a:pt x="166701" y="5144665"/>
                  </a:lnTo>
                  <a:lnTo>
                    <a:pt x="166944" y="5144665"/>
                  </a:lnTo>
                  <a:lnTo>
                    <a:pt x="167188" y="5144665"/>
                  </a:lnTo>
                  <a:lnTo>
                    <a:pt x="167431" y="5144665"/>
                  </a:lnTo>
                  <a:lnTo>
                    <a:pt x="167431" y="5137550"/>
                  </a:lnTo>
                  <a:lnTo>
                    <a:pt x="167674" y="5137550"/>
                  </a:lnTo>
                  <a:lnTo>
                    <a:pt x="167918" y="5137550"/>
                  </a:lnTo>
                  <a:lnTo>
                    <a:pt x="168161" y="5137550"/>
                  </a:lnTo>
                  <a:lnTo>
                    <a:pt x="168161" y="5130434"/>
                  </a:lnTo>
                  <a:lnTo>
                    <a:pt x="168161" y="5123318"/>
                  </a:lnTo>
                  <a:lnTo>
                    <a:pt x="168405" y="5123318"/>
                  </a:lnTo>
                  <a:lnTo>
                    <a:pt x="168648" y="5123318"/>
                  </a:lnTo>
                  <a:lnTo>
                    <a:pt x="168891" y="5123318"/>
                  </a:lnTo>
                  <a:lnTo>
                    <a:pt x="169135" y="5123318"/>
                  </a:lnTo>
                  <a:lnTo>
                    <a:pt x="169378" y="5123318"/>
                  </a:lnTo>
                  <a:lnTo>
                    <a:pt x="169378" y="5116202"/>
                  </a:lnTo>
                  <a:lnTo>
                    <a:pt x="169621" y="5116202"/>
                  </a:lnTo>
                  <a:lnTo>
                    <a:pt x="169865" y="5116202"/>
                  </a:lnTo>
                  <a:lnTo>
                    <a:pt x="170108" y="5116202"/>
                  </a:lnTo>
                  <a:lnTo>
                    <a:pt x="170351" y="5116202"/>
                  </a:lnTo>
                  <a:lnTo>
                    <a:pt x="170595" y="5116202"/>
                  </a:lnTo>
                  <a:lnTo>
                    <a:pt x="170838" y="5116202"/>
                  </a:lnTo>
                  <a:lnTo>
                    <a:pt x="171082" y="5116202"/>
                  </a:lnTo>
                  <a:lnTo>
                    <a:pt x="171325" y="5116202"/>
                  </a:lnTo>
                  <a:lnTo>
                    <a:pt x="171568" y="5116202"/>
                  </a:lnTo>
                  <a:lnTo>
                    <a:pt x="171812" y="5116202"/>
                  </a:lnTo>
                  <a:lnTo>
                    <a:pt x="172055" y="5116202"/>
                  </a:lnTo>
                  <a:lnTo>
                    <a:pt x="172298" y="5116202"/>
                  </a:lnTo>
                  <a:lnTo>
                    <a:pt x="172542" y="5116202"/>
                  </a:lnTo>
                  <a:lnTo>
                    <a:pt x="172542" y="5109087"/>
                  </a:lnTo>
                  <a:lnTo>
                    <a:pt x="172785" y="5109087"/>
                  </a:lnTo>
                  <a:lnTo>
                    <a:pt x="173028" y="5109087"/>
                  </a:lnTo>
                  <a:lnTo>
                    <a:pt x="173272" y="5109087"/>
                  </a:lnTo>
                  <a:lnTo>
                    <a:pt x="173515" y="5109087"/>
                  </a:lnTo>
                  <a:lnTo>
                    <a:pt x="173758" y="5109087"/>
                  </a:lnTo>
                  <a:lnTo>
                    <a:pt x="174002" y="5109087"/>
                  </a:lnTo>
                  <a:lnTo>
                    <a:pt x="174245" y="5109087"/>
                  </a:lnTo>
                  <a:lnTo>
                    <a:pt x="174489" y="5109087"/>
                  </a:lnTo>
                  <a:lnTo>
                    <a:pt x="174732" y="5109087"/>
                  </a:lnTo>
                  <a:lnTo>
                    <a:pt x="174975" y="5109087"/>
                  </a:lnTo>
                  <a:lnTo>
                    <a:pt x="175219" y="5109087"/>
                  </a:lnTo>
                  <a:lnTo>
                    <a:pt x="175462" y="5109087"/>
                  </a:lnTo>
                  <a:lnTo>
                    <a:pt x="175705" y="5109087"/>
                  </a:lnTo>
                  <a:lnTo>
                    <a:pt x="175949" y="5109087"/>
                  </a:lnTo>
                  <a:lnTo>
                    <a:pt x="176192" y="5109087"/>
                  </a:lnTo>
                  <a:lnTo>
                    <a:pt x="176435" y="5109087"/>
                  </a:lnTo>
                  <a:lnTo>
                    <a:pt x="176679" y="5109087"/>
                  </a:lnTo>
                  <a:lnTo>
                    <a:pt x="176922" y="5109087"/>
                  </a:lnTo>
                  <a:lnTo>
                    <a:pt x="177166" y="5109087"/>
                  </a:lnTo>
                  <a:lnTo>
                    <a:pt x="177409" y="5109087"/>
                  </a:lnTo>
                  <a:lnTo>
                    <a:pt x="177652" y="5109087"/>
                  </a:lnTo>
                  <a:lnTo>
                    <a:pt x="177896" y="5101971"/>
                  </a:lnTo>
                  <a:lnTo>
                    <a:pt x="178139" y="5101971"/>
                  </a:lnTo>
                  <a:lnTo>
                    <a:pt x="178382" y="5101971"/>
                  </a:lnTo>
                  <a:lnTo>
                    <a:pt x="178626" y="5101971"/>
                  </a:lnTo>
                  <a:lnTo>
                    <a:pt x="178869" y="5101971"/>
                  </a:lnTo>
                  <a:lnTo>
                    <a:pt x="179112" y="5101971"/>
                  </a:lnTo>
                  <a:lnTo>
                    <a:pt x="179356" y="5101971"/>
                  </a:lnTo>
                  <a:lnTo>
                    <a:pt x="179599" y="5101971"/>
                  </a:lnTo>
                  <a:lnTo>
                    <a:pt x="179842" y="5101971"/>
                  </a:lnTo>
                  <a:lnTo>
                    <a:pt x="180086" y="5101971"/>
                  </a:lnTo>
                  <a:lnTo>
                    <a:pt x="180329" y="5101971"/>
                  </a:lnTo>
                  <a:lnTo>
                    <a:pt x="180573" y="5101971"/>
                  </a:lnTo>
                  <a:lnTo>
                    <a:pt x="180816" y="5101971"/>
                  </a:lnTo>
                  <a:lnTo>
                    <a:pt x="181059" y="5101971"/>
                  </a:lnTo>
                  <a:lnTo>
                    <a:pt x="181303" y="5101971"/>
                  </a:lnTo>
                  <a:lnTo>
                    <a:pt x="181546" y="5101971"/>
                  </a:lnTo>
                  <a:lnTo>
                    <a:pt x="181789" y="5101971"/>
                  </a:lnTo>
                  <a:lnTo>
                    <a:pt x="182033" y="5101971"/>
                  </a:lnTo>
                  <a:lnTo>
                    <a:pt x="182276" y="5101971"/>
                  </a:lnTo>
                  <a:lnTo>
                    <a:pt x="182519" y="5101971"/>
                  </a:lnTo>
                  <a:lnTo>
                    <a:pt x="182763" y="5101971"/>
                  </a:lnTo>
                  <a:lnTo>
                    <a:pt x="183006" y="5101971"/>
                  </a:lnTo>
                  <a:lnTo>
                    <a:pt x="183006" y="5094855"/>
                  </a:lnTo>
                  <a:lnTo>
                    <a:pt x="183250" y="5094855"/>
                  </a:lnTo>
                  <a:lnTo>
                    <a:pt x="183493" y="5094855"/>
                  </a:lnTo>
                  <a:lnTo>
                    <a:pt x="183493" y="5087740"/>
                  </a:lnTo>
                  <a:lnTo>
                    <a:pt x="183736" y="5087740"/>
                  </a:lnTo>
                  <a:lnTo>
                    <a:pt x="183980" y="5087740"/>
                  </a:lnTo>
                  <a:lnTo>
                    <a:pt x="184223" y="5087740"/>
                  </a:lnTo>
                  <a:lnTo>
                    <a:pt x="184466" y="5087740"/>
                  </a:lnTo>
                  <a:lnTo>
                    <a:pt x="184710" y="5087740"/>
                  </a:lnTo>
                  <a:lnTo>
                    <a:pt x="184953" y="5087740"/>
                  </a:lnTo>
                  <a:lnTo>
                    <a:pt x="185196" y="5087740"/>
                  </a:lnTo>
                  <a:lnTo>
                    <a:pt x="185440" y="5087740"/>
                  </a:lnTo>
                  <a:lnTo>
                    <a:pt x="185683" y="5087740"/>
                  </a:lnTo>
                  <a:lnTo>
                    <a:pt x="185926" y="5087740"/>
                  </a:lnTo>
                  <a:lnTo>
                    <a:pt x="186170" y="5087740"/>
                  </a:lnTo>
                  <a:lnTo>
                    <a:pt x="186413" y="5087740"/>
                  </a:lnTo>
                  <a:lnTo>
                    <a:pt x="186657" y="5087740"/>
                  </a:lnTo>
                  <a:lnTo>
                    <a:pt x="186900" y="5087740"/>
                  </a:lnTo>
                  <a:lnTo>
                    <a:pt x="186900" y="5080624"/>
                  </a:lnTo>
                  <a:lnTo>
                    <a:pt x="186900" y="5073508"/>
                  </a:lnTo>
                  <a:lnTo>
                    <a:pt x="187143" y="5073508"/>
                  </a:lnTo>
                  <a:lnTo>
                    <a:pt x="187143" y="5066392"/>
                  </a:lnTo>
                  <a:lnTo>
                    <a:pt x="187387" y="5066392"/>
                  </a:lnTo>
                  <a:lnTo>
                    <a:pt x="187630" y="5066392"/>
                  </a:lnTo>
                  <a:lnTo>
                    <a:pt x="187873" y="5066392"/>
                  </a:lnTo>
                  <a:lnTo>
                    <a:pt x="187873" y="5059277"/>
                  </a:lnTo>
                  <a:lnTo>
                    <a:pt x="188117" y="5059277"/>
                  </a:lnTo>
                  <a:lnTo>
                    <a:pt x="188360" y="5059277"/>
                  </a:lnTo>
                  <a:lnTo>
                    <a:pt x="188603" y="5059277"/>
                  </a:lnTo>
                  <a:lnTo>
                    <a:pt x="188847" y="5059277"/>
                  </a:lnTo>
                  <a:lnTo>
                    <a:pt x="189090" y="5059277"/>
                  </a:lnTo>
                  <a:lnTo>
                    <a:pt x="189334" y="5059277"/>
                  </a:lnTo>
                  <a:lnTo>
                    <a:pt x="189577" y="5059277"/>
                  </a:lnTo>
                  <a:lnTo>
                    <a:pt x="189820" y="5059277"/>
                  </a:lnTo>
                  <a:lnTo>
                    <a:pt x="190064" y="5059277"/>
                  </a:lnTo>
                  <a:lnTo>
                    <a:pt x="190307" y="5059277"/>
                  </a:lnTo>
                  <a:lnTo>
                    <a:pt x="190550" y="5059277"/>
                  </a:lnTo>
                  <a:lnTo>
                    <a:pt x="190794" y="5059277"/>
                  </a:lnTo>
                  <a:lnTo>
                    <a:pt x="191037" y="5059277"/>
                  </a:lnTo>
                  <a:lnTo>
                    <a:pt x="191280" y="5059277"/>
                  </a:lnTo>
                  <a:lnTo>
                    <a:pt x="191524" y="5059277"/>
                  </a:lnTo>
                  <a:lnTo>
                    <a:pt x="191767" y="5059277"/>
                  </a:lnTo>
                  <a:lnTo>
                    <a:pt x="191767" y="5052161"/>
                  </a:lnTo>
                  <a:lnTo>
                    <a:pt x="192010" y="5052161"/>
                  </a:lnTo>
                  <a:lnTo>
                    <a:pt x="192254" y="5052161"/>
                  </a:lnTo>
                  <a:lnTo>
                    <a:pt x="192497" y="5052161"/>
                  </a:lnTo>
                  <a:lnTo>
                    <a:pt x="192741" y="5052161"/>
                  </a:lnTo>
                  <a:lnTo>
                    <a:pt x="192984" y="5052161"/>
                  </a:lnTo>
                  <a:lnTo>
                    <a:pt x="193227" y="5052161"/>
                  </a:lnTo>
                  <a:lnTo>
                    <a:pt x="193471" y="5052161"/>
                  </a:lnTo>
                  <a:lnTo>
                    <a:pt x="193714" y="5052161"/>
                  </a:lnTo>
                  <a:lnTo>
                    <a:pt x="193957" y="5052161"/>
                  </a:lnTo>
                  <a:lnTo>
                    <a:pt x="194201" y="5052161"/>
                  </a:lnTo>
                  <a:lnTo>
                    <a:pt x="194444" y="5052161"/>
                  </a:lnTo>
                  <a:lnTo>
                    <a:pt x="194687" y="5052161"/>
                  </a:lnTo>
                  <a:lnTo>
                    <a:pt x="194931" y="5052161"/>
                  </a:lnTo>
                  <a:lnTo>
                    <a:pt x="195174" y="5052161"/>
                  </a:lnTo>
                  <a:lnTo>
                    <a:pt x="195417" y="5052161"/>
                  </a:lnTo>
                  <a:lnTo>
                    <a:pt x="195661" y="5052161"/>
                  </a:lnTo>
                  <a:lnTo>
                    <a:pt x="195661" y="5045045"/>
                  </a:lnTo>
                  <a:lnTo>
                    <a:pt x="195904" y="5045045"/>
                  </a:lnTo>
                  <a:lnTo>
                    <a:pt x="196148" y="5045045"/>
                  </a:lnTo>
                  <a:lnTo>
                    <a:pt x="196391" y="5045045"/>
                  </a:lnTo>
                  <a:lnTo>
                    <a:pt x="196634" y="5045045"/>
                  </a:lnTo>
                  <a:lnTo>
                    <a:pt x="196878" y="5045045"/>
                  </a:lnTo>
                  <a:lnTo>
                    <a:pt x="197121" y="5045045"/>
                  </a:lnTo>
                  <a:lnTo>
                    <a:pt x="197364" y="5045045"/>
                  </a:lnTo>
                  <a:lnTo>
                    <a:pt x="197608" y="5045045"/>
                  </a:lnTo>
                  <a:lnTo>
                    <a:pt x="197851" y="5045045"/>
                  </a:lnTo>
                  <a:lnTo>
                    <a:pt x="198094" y="5045045"/>
                  </a:lnTo>
                  <a:lnTo>
                    <a:pt x="198338" y="5045045"/>
                  </a:lnTo>
                  <a:lnTo>
                    <a:pt x="198581" y="5045045"/>
                  </a:lnTo>
                  <a:lnTo>
                    <a:pt x="198825" y="5045045"/>
                  </a:lnTo>
                  <a:lnTo>
                    <a:pt x="199068" y="5045045"/>
                  </a:lnTo>
                  <a:lnTo>
                    <a:pt x="199311" y="5045045"/>
                  </a:lnTo>
                  <a:lnTo>
                    <a:pt x="199555" y="5045045"/>
                  </a:lnTo>
                  <a:lnTo>
                    <a:pt x="199798" y="5045045"/>
                  </a:lnTo>
                  <a:lnTo>
                    <a:pt x="200041" y="5045045"/>
                  </a:lnTo>
                  <a:lnTo>
                    <a:pt x="200285" y="5045045"/>
                  </a:lnTo>
                  <a:lnTo>
                    <a:pt x="200528" y="5045045"/>
                  </a:lnTo>
                  <a:lnTo>
                    <a:pt x="200771" y="5045045"/>
                  </a:lnTo>
                  <a:lnTo>
                    <a:pt x="201015" y="5045045"/>
                  </a:lnTo>
                  <a:lnTo>
                    <a:pt x="201258" y="5045045"/>
                  </a:lnTo>
                  <a:lnTo>
                    <a:pt x="201501" y="5045045"/>
                  </a:lnTo>
                  <a:lnTo>
                    <a:pt x="201745" y="5045045"/>
                  </a:lnTo>
                  <a:lnTo>
                    <a:pt x="201988" y="5045045"/>
                  </a:lnTo>
                  <a:lnTo>
                    <a:pt x="202232" y="5045045"/>
                  </a:lnTo>
                  <a:lnTo>
                    <a:pt x="202475" y="5045045"/>
                  </a:lnTo>
                  <a:lnTo>
                    <a:pt x="202718" y="5045045"/>
                  </a:lnTo>
                  <a:lnTo>
                    <a:pt x="202962" y="5045045"/>
                  </a:lnTo>
                  <a:lnTo>
                    <a:pt x="203205" y="5045045"/>
                  </a:lnTo>
                  <a:lnTo>
                    <a:pt x="203448" y="5045045"/>
                  </a:lnTo>
                  <a:lnTo>
                    <a:pt x="203448" y="5037930"/>
                  </a:lnTo>
                  <a:lnTo>
                    <a:pt x="203692" y="5037930"/>
                  </a:lnTo>
                  <a:lnTo>
                    <a:pt x="203935" y="5037930"/>
                  </a:lnTo>
                  <a:lnTo>
                    <a:pt x="204178" y="5037930"/>
                  </a:lnTo>
                  <a:lnTo>
                    <a:pt x="204178" y="5030814"/>
                  </a:lnTo>
                  <a:lnTo>
                    <a:pt x="204422" y="5030814"/>
                  </a:lnTo>
                  <a:lnTo>
                    <a:pt x="204665" y="5030814"/>
                  </a:lnTo>
                  <a:lnTo>
                    <a:pt x="204909" y="5030814"/>
                  </a:lnTo>
                  <a:lnTo>
                    <a:pt x="205152" y="5030814"/>
                  </a:lnTo>
                  <a:lnTo>
                    <a:pt x="205395" y="5030814"/>
                  </a:lnTo>
                  <a:lnTo>
                    <a:pt x="205639" y="5030814"/>
                  </a:lnTo>
                  <a:lnTo>
                    <a:pt x="205882" y="5030814"/>
                  </a:lnTo>
                  <a:lnTo>
                    <a:pt x="206125" y="5030814"/>
                  </a:lnTo>
                  <a:lnTo>
                    <a:pt x="206369" y="5030814"/>
                  </a:lnTo>
                  <a:lnTo>
                    <a:pt x="206612" y="5030814"/>
                  </a:lnTo>
                  <a:lnTo>
                    <a:pt x="206855" y="5030814"/>
                  </a:lnTo>
                  <a:lnTo>
                    <a:pt x="207099" y="5030814"/>
                  </a:lnTo>
                  <a:lnTo>
                    <a:pt x="207342" y="5030814"/>
                  </a:lnTo>
                  <a:lnTo>
                    <a:pt x="207585" y="5030814"/>
                  </a:lnTo>
                  <a:lnTo>
                    <a:pt x="207829" y="5030814"/>
                  </a:lnTo>
                  <a:lnTo>
                    <a:pt x="208072" y="5030814"/>
                  </a:lnTo>
                  <a:lnTo>
                    <a:pt x="208316" y="5030814"/>
                  </a:lnTo>
                  <a:lnTo>
                    <a:pt x="208559" y="5030814"/>
                  </a:lnTo>
                  <a:lnTo>
                    <a:pt x="208559" y="5023698"/>
                  </a:lnTo>
                  <a:lnTo>
                    <a:pt x="208802" y="5023698"/>
                  </a:lnTo>
                  <a:lnTo>
                    <a:pt x="209046" y="5023698"/>
                  </a:lnTo>
                  <a:lnTo>
                    <a:pt x="209289" y="5023698"/>
                  </a:lnTo>
                  <a:lnTo>
                    <a:pt x="209532" y="5023698"/>
                  </a:lnTo>
                  <a:lnTo>
                    <a:pt x="209776" y="5023698"/>
                  </a:lnTo>
                  <a:lnTo>
                    <a:pt x="210019" y="5023698"/>
                  </a:lnTo>
                  <a:lnTo>
                    <a:pt x="210262" y="5023698"/>
                  </a:lnTo>
                  <a:lnTo>
                    <a:pt x="210506" y="5023698"/>
                  </a:lnTo>
                  <a:lnTo>
                    <a:pt x="210749" y="5023698"/>
                  </a:lnTo>
                  <a:lnTo>
                    <a:pt x="210993" y="5023698"/>
                  </a:lnTo>
                  <a:lnTo>
                    <a:pt x="210993" y="5016582"/>
                  </a:lnTo>
                  <a:lnTo>
                    <a:pt x="211236" y="5016582"/>
                  </a:lnTo>
                  <a:lnTo>
                    <a:pt x="211236" y="5009467"/>
                  </a:lnTo>
                  <a:lnTo>
                    <a:pt x="211479" y="5009467"/>
                  </a:lnTo>
                  <a:lnTo>
                    <a:pt x="211723" y="5009467"/>
                  </a:lnTo>
                  <a:lnTo>
                    <a:pt x="211966" y="5009467"/>
                  </a:lnTo>
                  <a:lnTo>
                    <a:pt x="212209" y="5009467"/>
                  </a:lnTo>
                  <a:lnTo>
                    <a:pt x="212453" y="5009467"/>
                  </a:lnTo>
                  <a:lnTo>
                    <a:pt x="212696" y="5009467"/>
                  </a:lnTo>
                  <a:lnTo>
                    <a:pt x="212939" y="5009467"/>
                  </a:lnTo>
                  <a:lnTo>
                    <a:pt x="213183" y="5009467"/>
                  </a:lnTo>
                  <a:lnTo>
                    <a:pt x="213426" y="5009467"/>
                  </a:lnTo>
                  <a:lnTo>
                    <a:pt x="213669" y="5009467"/>
                  </a:lnTo>
                  <a:lnTo>
                    <a:pt x="213913" y="5009467"/>
                  </a:lnTo>
                  <a:lnTo>
                    <a:pt x="214156" y="5009467"/>
                  </a:lnTo>
                  <a:lnTo>
                    <a:pt x="214400" y="5009467"/>
                  </a:lnTo>
                  <a:lnTo>
                    <a:pt x="214400" y="5002351"/>
                  </a:lnTo>
                  <a:lnTo>
                    <a:pt x="214643" y="5002351"/>
                  </a:lnTo>
                  <a:lnTo>
                    <a:pt x="214886" y="5002351"/>
                  </a:lnTo>
                  <a:lnTo>
                    <a:pt x="215130" y="5002351"/>
                  </a:lnTo>
                  <a:lnTo>
                    <a:pt x="215373" y="5002351"/>
                  </a:lnTo>
                  <a:lnTo>
                    <a:pt x="215616" y="5002351"/>
                  </a:lnTo>
                  <a:lnTo>
                    <a:pt x="215616" y="4995235"/>
                  </a:lnTo>
                  <a:lnTo>
                    <a:pt x="215860" y="4995235"/>
                  </a:lnTo>
                  <a:lnTo>
                    <a:pt x="216103" y="4995235"/>
                  </a:lnTo>
                  <a:lnTo>
                    <a:pt x="216103" y="4988120"/>
                  </a:lnTo>
                  <a:lnTo>
                    <a:pt x="216103" y="4981004"/>
                  </a:lnTo>
                  <a:lnTo>
                    <a:pt x="216346" y="4981004"/>
                  </a:lnTo>
                  <a:lnTo>
                    <a:pt x="216590" y="4981004"/>
                  </a:lnTo>
                  <a:lnTo>
                    <a:pt x="216833" y="4981004"/>
                  </a:lnTo>
                  <a:lnTo>
                    <a:pt x="217077" y="4981004"/>
                  </a:lnTo>
                  <a:lnTo>
                    <a:pt x="217320" y="4981004"/>
                  </a:lnTo>
                  <a:lnTo>
                    <a:pt x="217563" y="4981004"/>
                  </a:lnTo>
                  <a:lnTo>
                    <a:pt x="217807" y="4981004"/>
                  </a:lnTo>
                  <a:lnTo>
                    <a:pt x="218050" y="4981004"/>
                  </a:lnTo>
                  <a:lnTo>
                    <a:pt x="218293" y="4981004"/>
                  </a:lnTo>
                  <a:lnTo>
                    <a:pt x="218537" y="4981004"/>
                  </a:lnTo>
                  <a:lnTo>
                    <a:pt x="218780" y="4981004"/>
                  </a:lnTo>
                  <a:lnTo>
                    <a:pt x="219023" y="4981004"/>
                  </a:lnTo>
                  <a:lnTo>
                    <a:pt x="219267" y="4981004"/>
                  </a:lnTo>
                  <a:lnTo>
                    <a:pt x="219510" y="4981004"/>
                  </a:lnTo>
                  <a:lnTo>
                    <a:pt x="219510" y="4973888"/>
                  </a:lnTo>
                  <a:lnTo>
                    <a:pt x="219753" y="4973888"/>
                  </a:lnTo>
                  <a:lnTo>
                    <a:pt x="219997" y="4973888"/>
                  </a:lnTo>
                  <a:lnTo>
                    <a:pt x="220240" y="4973888"/>
                  </a:lnTo>
                  <a:lnTo>
                    <a:pt x="220484" y="4973888"/>
                  </a:lnTo>
                  <a:lnTo>
                    <a:pt x="220727" y="4973888"/>
                  </a:lnTo>
                  <a:lnTo>
                    <a:pt x="220970" y="4973888"/>
                  </a:lnTo>
                  <a:lnTo>
                    <a:pt x="221214" y="4973888"/>
                  </a:lnTo>
                  <a:lnTo>
                    <a:pt x="221457" y="4973888"/>
                  </a:lnTo>
                  <a:lnTo>
                    <a:pt x="221700" y="4973888"/>
                  </a:lnTo>
                  <a:lnTo>
                    <a:pt x="221944" y="4973888"/>
                  </a:lnTo>
                  <a:lnTo>
                    <a:pt x="222187" y="4973888"/>
                  </a:lnTo>
                  <a:lnTo>
                    <a:pt x="222674" y="4973888"/>
                  </a:lnTo>
                  <a:lnTo>
                    <a:pt x="222917" y="4973888"/>
                  </a:lnTo>
                  <a:lnTo>
                    <a:pt x="223161" y="4973888"/>
                  </a:lnTo>
                  <a:lnTo>
                    <a:pt x="223404" y="4973888"/>
                  </a:lnTo>
                  <a:lnTo>
                    <a:pt x="223647" y="4973888"/>
                  </a:lnTo>
                  <a:lnTo>
                    <a:pt x="223891" y="4973888"/>
                  </a:lnTo>
                  <a:lnTo>
                    <a:pt x="224134" y="4973888"/>
                  </a:lnTo>
                  <a:lnTo>
                    <a:pt x="224377" y="4973888"/>
                  </a:lnTo>
                  <a:lnTo>
                    <a:pt x="224621" y="4973888"/>
                  </a:lnTo>
                  <a:lnTo>
                    <a:pt x="224864" y="4973888"/>
                  </a:lnTo>
                  <a:lnTo>
                    <a:pt x="225107" y="4973888"/>
                  </a:lnTo>
                  <a:lnTo>
                    <a:pt x="225351" y="4973888"/>
                  </a:lnTo>
                  <a:lnTo>
                    <a:pt x="225594" y="4973888"/>
                  </a:lnTo>
                  <a:lnTo>
                    <a:pt x="225837" y="4973888"/>
                  </a:lnTo>
                  <a:lnTo>
                    <a:pt x="226081" y="4973888"/>
                  </a:lnTo>
                  <a:lnTo>
                    <a:pt x="226324" y="4973888"/>
                  </a:lnTo>
                  <a:lnTo>
                    <a:pt x="226568" y="4973888"/>
                  </a:lnTo>
                  <a:lnTo>
                    <a:pt x="226811" y="4973888"/>
                  </a:lnTo>
                  <a:lnTo>
                    <a:pt x="227054" y="4973888"/>
                  </a:lnTo>
                  <a:lnTo>
                    <a:pt x="227298" y="4973888"/>
                  </a:lnTo>
                  <a:lnTo>
                    <a:pt x="227298" y="4966772"/>
                  </a:lnTo>
                  <a:lnTo>
                    <a:pt x="227541" y="4966772"/>
                  </a:lnTo>
                  <a:lnTo>
                    <a:pt x="227784" y="4966772"/>
                  </a:lnTo>
                  <a:lnTo>
                    <a:pt x="228028" y="4966772"/>
                  </a:lnTo>
                  <a:lnTo>
                    <a:pt x="228271" y="4966772"/>
                  </a:lnTo>
                  <a:lnTo>
                    <a:pt x="228514" y="4966772"/>
                  </a:lnTo>
                  <a:lnTo>
                    <a:pt x="228758" y="4966772"/>
                  </a:lnTo>
                  <a:lnTo>
                    <a:pt x="229001" y="4966772"/>
                  </a:lnTo>
                  <a:lnTo>
                    <a:pt x="229245" y="4966772"/>
                  </a:lnTo>
                  <a:lnTo>
                    <a:pt x="229488" y="4966772"/>
                  </a:lnTo>
                  <a:lnTo>
                    <a:pt x="229731" y="4966772"/>
                  </a:lnTo>
                  <a:lnTo>
                    <a:pt x="229975" y="4966772"/>
                  </a:lnTo>
                  <a:lnTo>
                    <a:pt x="230218" y="4966772"/>
                  </a:lnTo>
                  <a:lnTo>
                    <a:pt x="230461" y="4966772"/>
                  </a:lnTo>
                  <a:lnTo>
                    <a:pt x="230705" y="4966772"/>
                  </a:lnTo>
                  <a:lnTo>
                    <a:pt x="230948" y="4966772"/>
                  </a:lnTo>
                  <a:lnTo>
                    <a:pt x="231191" y="4966772"/>
                  </a:lnTo>
                  <a:lnTo>
                    <a:pt x="231435" y="4966772"/>
                  </a:lnTo>
                  <a:lnTo>
                    <a:pt x="231678" y="4966772"/>
                  </a:lnTo>
                  <a:lnTo>
                    <a:pt x="231921" y="4966772"/>
                  </a:lnTo>
                  <a:lnTo>
                    <a:pt x="232165" y="4966772"/>
                  </a:lnTo>
                  <a:lnTo>
                    <a:pt x="232408" y="4966772"/>
                  </a:lnTo>
                  <a:lnTo>
                    <a:pt x="232652" y="4966772"/>
                  </a:lnTo>
                  <a:lnTo>
                    <a:pt x="232895" y="4966772"/>
                  </a:lnTo>
                  <a:lnTo>
                    <a:pt x="233138" y="4966772"/>
                  </a:lnTo>
                  <a:lnTo>
                    <a:pt x="233382" y="4966772"/>
                  </a:lnTo>
                  <a:lnTo>
                    <a:pt x="233625" y="4966772"/>
                  </a:lnTo>
                  <a:lnTo>
                    <a:pt x="233868" y="4966772"/>
                  </a:lnTo>
                  <a:lnTo>
                    <a:pt x="234112" y="4966772"/>
                  </a:lnTo>
                  <a:lnTo>
                    <a:pt x="234355" y="4966772"/>
                  </a:lnTo>
                  <a:lnTo>
                    <a:pt x="234598" y="4966772"/>
                  </a:lnTo>
                  <a:lnTo>
                    <a:pt x="234842" y="4966772"/>
                  </a:lnTo>
                  <a:lnTo>
                    <a:pt x="235085" y="4966772"/>
                  </a:lnTo>
                  <a:lnTo>
                    <a:pt x="235329" y="4966772"/>
                  </a:lnTo>
                  <a:lnTo>
                    <a:pt x="235572" y="4966772"/>
                  </a:lnTo>
                  <a:lnTo>
                    <a:pt x="235815" y="4966772"/>
                  </a:lnTo>
                  <a:lnTo>
                    <a:pt x="236059" y="4966772"/>
                  </a:lnTo>
                  <a:lnTo>
                    <a:pt x="236302" y="4966772"/>
                  </a:lnTo>
                  <a:lnTo>
                    <a:pt x="236545" y="4966772"/>
                  </a:lnTo>
                  <a:lnTo>
                    <a:pt x="236789" y="4966772"/>
                  </a:lnTo>
                  <a:lnTo>
                    <a:pt x="237032" y="4966772"/>
                  </a:lnTo>
                  <a:lnTo>
                    <a:pt x="237275" y="4966772"/>
                  </a:lnTo>
                  <a:lnTo>
                    <a:pt x="237519" y="4966772"/>
                  </a:lnTo>
                  <a:lnTo>
                    <a:pt x="237762" y="4966772"/>
                  </a:lnTo>
                  <a:lnTo>
                    <a:pt x="238005" y="4966772"/>
                  </a:lnTo>
                  <a:lnTo>
                    <a:pt x="238249" y="4966772"/>
                  </a:lnTo>
                  <a:lnTo>
                    <a:pt x="238492" y="4966772"/>
                  </a:lnTo>
                  <a:lnTo>
                    <a:pt x="238492" y="4959657"/>
                  </a:lnTo>
                  <a:lnTo>
                    <a:pt x="238736" y="4959657"/>
                  </a:lnTo>
                  <a:lnTo>
                    <a:pt x="238979" y="4959657"/>
                  </a:lnTo>
                  <a:lnTo>
                    <a:pt x="239222" y="4959657"/>
                  </a:lnTo>
                  <a:lnTo>
                    <a:pt x="239466" y="4959657"/>
                  </a:lnTo>
                  <a:lnTo>
                    <a:pt x="239709" y="4959657"/>
                  </a:lnTo>
                  <a:lnTo>
                    <a:pt x="239952" y="4959657"/>
                  </a:lnTo>
                  <a:lnTo>
                    <a:pt x="240196" y="4959657"/>
                  </a:lnTo>
                  <a:lnTo>
                    <a:pt x="240439" y="4959657"/>
                  </a:lnTo>
                  <a:lnTo>
                    <a:pt x="240682" y="4959657"/>
                  </a:lnTo>
                  <a:lnTo>
                    <a:pt x="240926" y="4959657"/>
                  </a:lnTo>
                  <a:lnTo>
                    <a:pt x="241169" y="4959657"/>
                  </a:lnTo>
                  <a:lnTo>
                    <a:pt x="241413" y="4959657"/>
                  </a:lnTo>
                  <a:lnTo>
                    <a:pt x="241656" y="4959657"/>
                  </a:lnTo>
                  <a:lnTo>
                    <a:pt x="241899" y="4959657"/>
                  </a:lnTo>
                  <a:lnTo>
                    <a:pt x="242143" y="4959657"/>
                  </a:lnTo>
                  <a:lnTo>
                    <a:pt x="242386" y="4959657"/>
                  </a:lnTo>
                  <a:lnTo>
                    <a:pt x="242629" y="4959657"/>
                  </a:lnTo>
                  <a:lnTo>
                    <a:pt x="242873" y="4959657"/>
                  </a:lnTo>
                  <a:lnTo>
                    <a:pt x="243116" y="4959657"/>
                  </a:lnTo>
                  <a:lnTo>
                    <a:pt x="243359" y="4959657"/>
                  </a:lnTo>
                  <a:lnTo>
                    <a:pt x="243603" y="4959657"/>
                  </a:lnTo>
                  <a:lnTo>
                    <a:pt x="243846" y="4959657"/>
                  </a:lnTo>
                  <a:lnTo>
                    <a:pt x="244089" y="4959657"/>
                  </a:lnTo>
                  <a:lnTo>
                    <a:pt x="244333" y="4959657"/>
                  </a:lnTo>
                  <a:lnTo>
                    <a:pt x="244576" y="4959657"/>
                  </a:lnTo>
                  <a:lnTo>
                    <a:pt x="244820" y="4959657"/>
                  </a:lnTo>
                  <a:lnTo>
                    <a:pt x="245063" y="4959657"/>
                  </a:lnTo>
                  <a:lnTo>
                    <a:pt x="245306" y="4959657"/>
                  </a:lnTo>
                  <a:lnTo>
                    <a:pt x="245550" y="4959657"/>
                  </a:lnTo>
                  <a:lnTo>
                    <a:pt x="245793" y="4959657"/>
                  </a:lnTo>
                  <a:lnTo>
                    <a:pt x="246036" y="4959657"/>
                  </a:lnTo>
                  <a:lnTo>
                    <a:pt x="246280" y="4959657"/>
                  </a:lnTo>
                  <a:lnTo>
                    <a:pt x="246523" y="4959657"/>
                  </a:lnTo>
                  <a:lnTo>
                    <a:pt x="246766" y="4959657"/>
                  </a:lnTo>
                  <a:lnTo>
                    <a:pt x="247010" y="4959657"/>
                  </a:lnTo>
                  <a:lnTo>
                    <a:pt x="247253" y="4959657"/>
                  </a:lnTo>
                  <a:lnTo>
                    <a:pt x="247497" y="4959657"/>
                  </a:lnTo>
                  <a:lnTo>
                    <a:pt x="247740" y="4959657"/>
                  </a:lnTo>
                  <a:lnTo>
                    <a:pt x="247983" y="4959657"/>
                  </a:lnTo>
                  <a:lnTo>
                    <a:pt x="248227" y="4959657"/>
                  </a:lnTo>
                  <a:lnTo>
                    <a:pt x="248470" y="4959657"/>
                  </a:lnTo>
                  <a:lnTo>
                    <a:pt x="248713" y="4959657"/>
                  </a:lnTo>
                  <a:lnTo>
                    <a:pt x="248957" y="4959657"/>
                  </a:lnTo>
                  <a:lnTo>
                    <a:pt x="249200" y="4959657"/>
                  </a:lnTo>
                  <a:lnTo>
                    <a:pt x="249443" y="4959657"/>
                  </a:lnTo>
                  <a:lnTo>
                    <a:pt x="249687" y="4959657"/>
                  </a:lnTo>
                  <a:lnTo>
                    <a:pt x="249930" y="4959657"/>
                  </a:lnTo>
                  <a:lnTo>
                    <a:pt x="250173" y="4959657"/>
                  </a:lnTo>
                  <a:lnTo>
                    <a:pt x="250417" y="4959657"/>
                  </a:lnTo>
                  <a:lnTo>
                    <a:pt x="250660" y="4959657"/>
                  </a:lnTo>
                  <a:lnTo>
                    <a:pt x="250904" y="4959657"/>
                  </a:lnTo>
                  <a:lnTo>
                    <a:pt x="251147" y="4959657"/>
                  </a:lnTo>
                  <a:lnTo>
                    <a:pt x="251390" y="4959657"/>
                  </a:lnTo>
                  <a:lnTo>
                    <a:pt x="251634" y="4959657"/>
                  </a:lnTo>
                  <a:lnTo>
                    <a:pt x="251877" y="4959657"/>
                  </a:lnTo>
                  <a:lnTo>
                    <a:pt x="252120" y="4959657"/>
                  </a:lnTo>
                  <a:lnTo>
                    <a:pt x="252120" y="4952541"/>
                  </a:lnTo>
                  <a:lnTo>
                    <a:pt x="252364" y="4952541"/>
                  </a:lnTo>
                  <a:lnTo>
                    <a:pt x="252607" y="4952541"/>
                  </a:lnTo>
                  <a:lnTo>
                    <a:pt x="252850" y="4952541"/>
                  </a:lnTo>
                  <a:lnTo>
                    <a:pt x="253094" y="4952541"/>
                  </a:lnTo>
                  <a:lnTo>
                    <a:pt x="253337" y="4952541"/>
                  </a:lnTo>
                  <a:lnTo>
                    <a:pt x="253581" y="4952541"/>
                  </a:lnTo>
                  <a:lnTo>
                    <a:pt x="253824" y="4952541"/>
                  </a:lnTo>
                  <a:lnTo>
                    <a:pt x="254067" y="4952541"/>
                  </a:lnTo>
                  <a:lnTo>
                    <a:pt x="254311" y="4952541"/>
                  </a:lnTo>
                  <a:lnTo>
                    <a:pt x="254554" y="4952541"/>
                  </a:lnTo>
                  <a:lnTo>
                    <a:pt x="254554" y="4945425"/>
                  </a:lnTo>
                  <a:lnTo>
                    <a:pt x="254797" y="4945425"/>
                  </a:lnTo>
                  <a:lnTo>
                    <a:pt x="254797" y="4938309"/>
                  </a:lnTo>
                  <a:lnTo>
                    <a:pt x="255284" y="4938309"/>
                  </a:lnTo>
                  <a:lnTo>
                    <a:pt x="255527" y="4938309"/>
                  </a:lnTo>
                  <a:lnTo>
                    <a:pt x="255527" y="4931194"/>
                  </a:lnTo>
                  <a:lnTo>
                    <a:pt x="255771" y="4931194"/>
                  </a:lnTo>
                  <a:lnTo>
                    <a:pt x="256014" y="4931194"/>
                  </a:lnTo>
                  <a:lnTo>
                    <a:pt x="256257" y="4931194"/>
                  </a:lnTo>
                  <a:lnTo>
                    <a:pt x="256501" y="4931194"/>
                  </a:lnTo>
                  <a:lnTo>
                    <a:pt x="256744" y="4931194"/>
                  </a:lnTo>
                  <a:lnTo>
                    <a:pt x="256988" y="4931194"/>
                  </a:lnTo>
                  <a:lnTo>
                    <a:pt x="257231" y="4931194"/>
                  </a:lnTo>
                  <a:lnTo>
                    <a:pt x="257231" y="4924078"/>
                  </a:lnTo>
                  <a:lnTo>
                    <a:pt x="257474" y="4924078"/>
                  </a:lnTo>
                  <a:lnTo>
                    <a:pt x="257718" y="4924078"/>
                  </a:lnTo>
                  <a:lnTo>
                    <a:pt x="257961" y="4924078"/>
                  </a:lnTo>
                  <a:lnTo>
                    <a:pt x="258204" y="4924078"/>
                  </a:lnTo>
                  <a:lnTo>
                    <a:pt x="258448" y="4924078"/>
                  </a:lnTo>
                  <a:lnTo>
                    <a:pt x="258691" y="4924078"/>
                  </a:lnTo>
                  <a:lnTo>
                    <a:pt x="258934" y="4924078"/>
                  </a:lnTo>
                  <a:lnTo>
                    <a:pt x="259178" y="4924078"/>
                  </a:lnTo>
                  <a:lnTo>
                    <a:pt x="259421" y="4924078"/>
                  </a:lnTo>
                  <a:lnTo>
                    <a:pt x="259665" y="4924078"/>
                  </a:lnTo>
                  <a:lnTo>
                    <a:pt x="259908" y="4924078"/>
                  </a:lnTo>
                  <a:lnTo>
                    <a:pt x="259908" y="4916962"/>
                  </a:lnTo>
                  <a:lnTo>
                    <a:pt x="260151" y="4916962"/>
                  </a:lnTo>
                  <a:lnTo>
                    <a:pt x="260395" y="4916962"/>
                  </a:lnTo>
                  <a:lnTo>
                    <a:pt x="260638" y="4916962"/>
                  </a:lnTo>
                  <a:lnTo>
                    <a:pt x="260881" y="4916962"/>
                  </a:lnTo>
                  <a:lnTo>
                    <a:pt x="261125" y="4916962"/>
                  </a:lnTo>
                  <a:lnTo>
                    <a:pt x="261368" y="4916962"/>
                  </a:lnTo>
                  <a:lnTo>
                    <a:pt x="261611" y="4916962"/>
                  </a:lnTo>
                  <a:lnTo>
                    <a:pt x="261855" y="4916962"/>
                  </a:lnTo>
                  <a:lnTo>
                    <a:pt x="262098" y="4916962"/>
                  </a:lnTo>
                  <a:lnTo>
                    <a:pt x="262341" y="4916962"/>
                  </a:lnTo>
                  <a:lnTo>
                    <a:pt x="262585" y="4916962"/>
                  </a:lnTo>
                  <a:lnTo>
                    <a:pt x="262585" y="4909847"/>
                  </a:lnTo>
                  <a:lnTo>
                    <a:pt x="262828" y="4909847"/>
                  </a:lnTo>
                  <a:lnTo>
                    <a:pt x="263072" y="4909847"/>
                  </a:lnTo>
                  <a:lnTo>
                    <a:pt x="263315" y="4909847"/>
                  </a:lnTo>
                  <a:lnTo>
                    <a:pt x="263558" y="4909847"/>
                  </a:lnTo>
                  <a:lnTo>
                    <a:pt x="263802" y="4909847"/>
                  </a:lnTo>
                  <a:lnTo>
                    <a:pt x="264045" y="4909847"/>
                  </a:lnTo>
                  <a:lnTo>
                    <a:pt x="264288" y="4909847"/>
                  </a:lnTo>
                  <a:lnTo>
                    <a:pt x="264532" y="4909847"/>
                  </a:lnTo>
                  <a:lnTo>
                    <a:pt x="264775" y="4909847"/>
                  </a:lnTo>
                  <a:lnTo>
                    <a:pt x="265018" y="4909847"/>
                  </a:lnTo>
                  <a:lnTo>
                    <a:pt x="265262" y="4909847"/>
                  </a:lnTo>
                  <a:lnTo>
                    <a:pt x="265505" y="4909847"/>
                  </a:lnTo>
                  <a:lnTo>
                    <a:pt x="265749" y="4909847"/>
                  </a:lnTo>
                  <a:lnTo>
                    <a:pt x="265992" y="4909847"/>
                  </a:lnTo>
                  <a:lnTo>
                    <a:pt x="266235" y="4909847"/>
                  </a:lnTo>
                  <a:lnTo>
                    <a:pt x="266479" y="4909847"/>
                  </a:lnTo>
                  <a:lnTo>
                    <a:pt x="266722" y="4909847"/>
                  </a:lnTo>
                  <a:lnTo>
                    <a:pt x="266965" y="4909847"/>
                  </a:lnTo>
                  <a:lnTo>
                    <a:pt x="267209" y="4909847"/>
                  </a:lnTo>
                  <a:lnTo>
                    <a:pt x="267452" y="4909847"/>
                  </a:lnTo>
                  <a:lnTo>
                    <a:pt x="267695" y="4909847"/>
                  </a:lnTo>
                  <a:lnTo>
                    <a:pt x="267939" y="4909847"/>
                  </a:lnTo>
                  <a:lnTo>
                    <a:pt x="268182" y="4909847"/>
                  </a:lnTo>
                  <a:lnTo>
                    <a:pt x="268425" y="4909847"/>
                  </a:lnTo>
                  <a:lnTo>
                    <a:pt x="268669" y="4909847"/>
                  </a:lnTo>
                  <a:lnTo>
                    <a:pt x="268912" y="4909847"/>
                  </a:lnTo>
                  <a:lnTo>
                    <a:pt x="269156" y="4909847"/>
                  </a:lnTo>
                  <a:lnTo>
                    <a:pt x="269156" y="4902731"/>
                  </a:lnTo>
                  <a:lnTo>
                    <a:pt x="269399" y="4902731"/>
                  </a:lnTo>
                  <a:lnTo>
                    <a:pt x="269642" y="4902731"/>
                  </a:lnTo>
                  <a:lnTo>
                    <a:pt x="269886" y="4902731"/>
                  </a:lnTo>
                  <a:lnTo>
                    <a:pt x="270129" y="4902731"/>
                  </a:lnTo>
                  <a:lnTo>
                    <a:pt x="270372" y="4902731"/>
                  </a:lnTo>
                  <a:lnTo>
                    <a:pt x="270616" y="4902731"/>
                  </a:lnTo>
                  <a:lnTo>
                    <a:pt x="270859" y="4902731"/>
                  </a:lnTo>
                  <a:lnTo>
                    <a:pt x="271102" y="4902731"/>
                  </a:lnTo>
                  <a:lnTo>
                    <a:pt x="271346" y="4902731"/>
                  </a:lnTo>
                  <a:lnTo>
                    <a:pt x="271589" y="4902731"/>
                  </a:lnTo>
                  <a:lnTo>
                    <a:pt x="271589" y="4895615"/>
                  </a:lnTo>
                  <a:lnTo>
                    <a:pt x="271589" y="4888499"/>
                  </a:lnTo>
                  <a:lnTo>
                    <a:pt x="271833" y="4888499"/>
                  </a:lnTo>
                  <a:lnTo>
                    <a:pt x="272076" y="4888499"/>
                  </a:lnTo>
                  <a:lnTo>
                    <a:pt x="272319" y="4888499"/>
                  </a:lnTo>
                  <a:lnTo>
                    <a:pt x="272563" y="4888499"/>
                  </a:lnTo>
                  <a:lnTo>
                    <a:pt x="272806" y="4888499"/>
                  </a:lnTo>
                  <a:lnTo>
                    <a:pt x="273049" y="4888499"/>
                  </a:lnTo>
                  <a:lnTo>
                    <a:pt x="273293" y="4888499"/>
                  </a:lnTo>
                  <a:lnTo>
                    <a:pt x="273536" y="4888499"/>
                  </a:lnTo>
                  <a:lnTo>
                    <a:pt x="273779" y="4888499"/>
                  </a:lnTo>
                  <a:lnTo>
                    <a:pt x="274023" y="4888499"/>
                  </a:lnTo>
                  <a:lnTo>
                    <a:pt x="274266" y="4888499"/>
                  </a:lnTo>
                  <a:lnTo>
                    <a:pt x="274509" y="4888499"/>
                  </a:lnTo>
                  <a:lnTo>
                    <a:pt x="274753" y="4888499"/>
                  </a:lnTo>
                  <a:lnTo>
                    <a:pt x="274996" y="4888499"/>
                  </a:lnTo>
                  <a:lnTo>
                    <a:pt x="275240" y="4888499"/>
                  </a:lnTo>
                  <a:lnTo>
                    <a:pt x="275483" y="4888499"/>
                  </a:lnTo>
                  <a:lnTo>
                    <a:pt x="275726" y="4888499"/>
                  </a:lnTo>
                  <a:lnTo>
                    <a:pt x="275970" y="4888499"/>
                  </a:lnTo>
                  <a:lnTo>
                    <a:pt x="276213" y="4888499"/>
                  </a:lnTo>
                  <a:lnTo>
                    <a:pt x="276456" y="4888499"/>
                  </a:lnTo>
                  <a:lnTo>
                    <a:pt x="276700" y="4888499"/>
                  </a:lnTo>
                  <a:lnTo>
                    <a:pt x="276943" y="4888499"/>
                  </a:lnTo>
                  <a:lnTo>
                    <a:pt x="277186" y="4888499"/>
                  </a:lnTo>
                  <a:lnTo>
                    <a:pt x="277430" y="4888499"/>
                  </a:lnTo>
                  <a:lnTo>
                    <a:pt x="277673" y="4888499"/>
                  </a:lnTo>
                  <a:lnTo>
                    <a:pt x="277917" y="4888499"/>
                  </a:lnTo>
                  <a:lnTo>
                    <a:pt x="278160" y="4888499"/>
                  </a:lnTo>
                  <a:lnTo>
                    <a:pt x="278403" y="4888499"/>
                  </a:lnTo>
                  <a:lnTo>
                    <a:pt x="278647" y="4888499"/>
                  </a:lnTo>
                  <a:lnTo>
                    <a:pt x="278890" y="4888499"/>
                  </a:lnTo>
                  <a:lnTo>
                    <a:pt x="279133" y="4888499"/>
                  </a:lnTo>
                  <a:lnTo>
                    <a:pt x="279377" y="4888499"/>
                  </a:lnTo>
                  <a:lnTo>
                    <a:pt x="279620" y="4888499"/>
                  </a:lnTo>
                  <a:lnTo>
                    <a:pt x="279620" y="4881384"/>
                  </a:lnTo>
                  <a:lnTo>
                    <a:pt x="279620" y="4874268"/>
                  </a:lnTo>
                  <a:lnTo>
                    <a:pt x="279863" y="4874268"/>
                  </a:lnTo>
                  <a:lnTo>
                    <a:pt x="280107" y="4874268"/>
                  </a:lnTo>
                  <a:lnTo>
                    <a:pt x="280350" y="4874268"/>
                  </a:lnTo>
                  <a:lnTo>
                    <a:pt x="280593" y="4874268"/>
                  </a:lnTo>
                  <a:lnTo>
                    <a:pt x="280837" y="4874268"/>
                  </a:lnTo>
                  <a:lnTo>
                    <a:pt x="281080" y="4874268"/>
                  </a:lnTo>
                  <a:lnTo>
                    <a:pt x="281324" y="4874268"/>
                  </a:lnTo>
                  <a:lnTo>
                    <a:pt x="281567" y="4874268"/>
                  </a:lnTo>
                  <a:lnTo>
                    <a:pt x="281810" y="4874268"/>
                  </a:lnTo>
                  <a:lnTo>
                    <a:pt x="282054" y="4874268"/>
                  </a:lnTo>
                  <a:lnTo>
                    <a:pt x="282297" y="4874268"/>
                  </a:lnTo>
                  <a:lnTo>
                    <a:pt x="282540" y="4874268"/>
                  </a:lnTo>
                  <a:lnTo>
                    <a:pt x="282784" y="4874268"/>
                  </a:lnTo>
                  <a:lnTo>
                    <a:pt x="283027" y="4874268"/>
                  </a:lnTo>
                  <a:lnTo>
                    <a:pt x="283270" y="4874268"/>
                  </a:lnTo>
                  <a:lnTo>
                    <a:pt x="283514" y="4874268"/>
                  </a:lnTo>
                  <a:lnTo>
                    <a:pt x="283757" y="4874268"/>
                  </a:lnTo>
                  <a:lnTo>
                    <a:pt x="284001" y="4874268"/>
                  </a:lnTo>
                  <a:lnTo>
                    <a:pt x="284244" y="4874268"/>
                  </a:lnTo>
                  <a:lnTo>
                    <a:pt x="284487" y="4874268"/>
                  </a:lnTo>
                  <a:lnTo>
                    <a:pt x="284731" y="4874268"/>
                  </a:lnTo>
                  <a:lnTo>
                    <a:pt x="284974" y="4874268"/>
                  </a:lnTo>
                  <a:lnTo>
                    <a:pt x="285217" y="4874268"/>
                  </a:lnTo>
                  <a:lnTo>
                    <a:pt x="285461" y="4874268"/>
                  </a:lnTo>
                  <a:lnTo>
                    <a:pt x="285704" y="4874268"/>
                  </a:lnTo>
                  <a:lnTo>
                    <a:pt x="285947" y="4874268"/>
                  </a:lnTo>
                  <a:lnTo>
                    <a:pt x="286191" y="4874268"/>
                  </a:lnTo>
                  <a:lnTo>
                    <a:pt x="286434" y="4874268"/>
                  </a:lnTo>
                  <a:lnTo>
                    <a:pt x="286434" y="4867152"/>
                  </a:lnTo>
                  <a:lnTo>
                    <a:pt x="286677" y="4867152"/>
                  </a:lnTo>
                  <a:lnTo>
                    <a:pt x="286921" y="4867152"/>
                  </a:lnTo>
                  <a:lnTo>
                    <a:pt x="287164" y="4867152"/>
                  </a:lnTo>
                  <a:lnTo>
                    <a:pt x="287408" y="4867152"/>
                  </a:lnTo>
                  <a:lnTo>
                    <a:pt x="287651" y="4867152"/>
                  </a:lnTo>
                  <a:lnTo>
                    <a:pt x="287651" y="4860037"/>
                  </a:lnTo>
                  <a:lnTo>
                    <a:pt x="287894" y="4860037"/>
                  </a:lnTo>
                  <a:lnTo>
                    <a:pt x="288138" y="4860037"/>
                  </a:lnTo>
                  <a:lnTo>
                    <a:pt x="288381" y="4860037"/>
                  </a:lnTo>
                  <a:lnTo>
                    <a:pt x="288624" y="4860037"/>
                  </a:lnTo>
                  <a:lnTo>
                    <a:pt x="288868" y="4860037"/>
                  </a:lnTo>
                  <a:lnTo>
                    <a:pt x="289111" y="4860037"/>
                  </a:lnTo>
                  <a:lnTo>
                    <a:pt x="289354" y="4860037"/>
                  </a:lnTo>
                  <a:lnTo>
                    <a:pt x="289598" y="4860037"/>
                  </a:lnTo>
                  <a:lnTo>
                    <a:pt x="289598" y="4852921"/>
                  </a:lnTo>
                  <a:lnTo>
                    <a:pt x="289841" y="4852921"/>
                  </a:lnTo>
                  <a:lnTo>
                    <a:pt x="290084" y="4852921"/>
                  </a:lnTo>
                  <a:lnTo>
                    <a:pt x="290328" y="4852921"/>
                  </a:lnTo>
                  <a:lnTo>
                    <a:pt x="290571" y="4852921"/>
                  </a:lnTo>
                  <a:lnTo>
                    <a:pt x="290815" y="4852921"/>
                  </a:lnTo>
                  <a:lnTo>
                    <a:pt x="291058" y="4852921"/>
                  </a:lnTo>
                  <a:lnTo>
                    <a:pt x="291301" y="4852921"/>
                  </a:lnTo>
                  <a:lnTo>
                    <a:pt x="291545" y="4852921"/>
                  </a:lnTo>
                  <a:lnTo>
                    <a:pt x="291788" y="4852921"/>
                  </a:lnTo>
                  <a:lnTo>
                    <a:pt x="292031" y="4852921"/>
                  </a:lnTo>
                  <a:lnTo>
                    <a:pt x="292275" y="4852921"/>
                  </a:lnTo>
                  <a:lnTo>
                    <a:pt x="292518" y="4852921"/>
                  </a:lnTo>
                  <a:lnTo>
                    <a:pt x="292761" y="4852921"/>
                  </a:lnTo>
                  <a:lnTo>
                    <a:pt x="293005" y="4852921"/>
                  </a:lnTo>
                  <a:lnTo>
                    <a:pt x="293248" y="4852921"/>
                  </a:lnTo>
                  <a:lnTo>
                    <a:pt x="293492" y="4852921"/>
                  </a:lnTo>
                  <a:lnTo>
                    <a:pt x="293735" y="4852921"/>
                  </a:lnTo>
                  <a:lnTo>
                    <a:pt x="293978" y="4852921"/>
                  </a:lnTo>
                  <a:lnTo>
                    <a:pt x="294222" y="4852921"/>
                  </a:lnTo>
                  <a:lnTo>
                    <a:pt x="294465" y="4852921"/>
                  </a:lnTo>
                  <a:lnTo>
                    <a:pt x="294708" y="4852921"/>
                  </a:lnTo>
                  <a:lnTo>
                    <a:pt x="294952" y="4852921"/>
                  </a:lnTo>
                  <a:lnTo>
                    <a:pt x="295195" y="4852921"/>
                  </a:lnTo>
                  <a:lnTo>
                    <a:pt x="295438" y="4852921"/>
                  </a:lnTo>
                  <a:lnTo>
                    <a:pt x="295682" y="4852921"/>
                  </a:lnTo>
                  <a:lnTo>
                    <a:pt x="295925" y="4852921"/>
                  </a:lnTo>
                  <a:lnTo>
                    <a:pt x="296168" y="4852921"/>
                  </a:lnTo>
                  <a:lnTo>
                    <a:pt x="296412" y="4852921"/>
                  </a:lnTo>
                  <a:lnTo>
                    <a:pt x="296655" y="4852921"/>
                  </a:lnTo>
                  <a:lnTo>
                    <a:pt x="296899" y="4852921"/>
                  </a:lnTo>
                  <a:lnTo>
                    <a:pt x="297142" y="4852921"/>
                  </a:lnTo>
                  <a:lnTo>
                    <a:pt x="297385" y="4852921"/>
                  </a:lnTo>
                  <a:lnTo>
                    <a:pt x="297629" y="4852921"/>
                  </a:lnTo>
                  <a:lnTo>
                    <a:pt x="297872" y="4852921"/>
                  </a:lnTo>
                  <a:lnTo>
                    <a:pt x="298115" y="4852921"/>
                  </a:lnTo>
                  <a:lnTo>
                    <a:pt x="298359" y="4852921"/>
                  </a:lnTo>
                  <a:lnTo>
                    <a:pt x="298602" y="4852921"/>
                  </a:lnTo>
                  <a:lnTo>
                    <a:pt x="298602" y="4845805"/>
                  </a:lnTo>
                  <a:lnTo>
                    <a:pt x="298845" y="4845805"/>
                  </a:lnTo>
                  <a:lnTo>
                    <a:pt x="299089" y="4845805"/>
                  </a:lnTo>
                  <a:lnTo>
                    <a:pt x="299332" y="4845805"/>
                  </a:lnTo>
                  <a:lnTo>
                    <a:pt x="299576" y="4845805"/>
                  </a:lnTo>
                  <a:lnTo>
                    <a:pt x="299819" y="4845805"/>
                  </a:lnTo>
                  <a:lnTo>
                    <a:pt x="300062" y="4845805"/>
                  </a:lnTo>
                  <a:lnTo>
                    <a:pt x="300306" y="4845805"/>
                  </a:lnTo>
                  <a:lnTo>
                    <a:pt x="300549" y="4845805"/>
                  </a:lnTo>
                  <a:lnTo>
                    <a:pt x="300792" y="4845805"/>
                  </a:lnTo>
                  <a:lnTo>
                    <a:pt x="301036" y="4845805"/>
                  </a:lnTo>
                  <a:lnTo>
                    <a:pt x="301279" y="4845805"/>
                  </a:lnTo>
                  <a:lnTo>
                    <a:pt x="301522" y="4845805"/>
                  </a:lnTo>
                  <a:lnTo>
                    <a:pt x="301766" y="4845805"/>
                  </a:lnTo>
                  <a:lnTo>
                    <a:pt x="302009" y="4845805"/>
                  </a:lnTo>
                  <a:lnTo>
                    <a:pt x="302252" y="4845805"/>
                  </a:lnTo>
                  <a:lnTo>
                    <a:pt x="302496" y="4845805"/>
                  </a:lnTo>
                  <a:lnTo>
                    <a:pt x="302739" y="4845805"/>
                  </a:lnTo>
                  <a:lnTo>
                    <a:pt x="302983" y="4838689"/>
                  </a:lnTo>
                  <a:lnTo>
                    <a:pt x="303226" y="4838689"/>
                  </a:lnTo>
                  <a:lnTo>
                    <a:pt x="303469" y="4838689"/>
                  </a:lnTo>
                  <a:lnTo>
                    <a:pt x="303713" y="4838689"/>
                  </a:lnTo>
                  <a:lnTo>
                    <a:pt x="303956" y="4838689"/>
                  </a:lnTo>
                  <a:lnTo>
                    <a:pt x="304199" y="4838689"/>
                  </a:lnTo>
                  <a:lnTo>
                    <a:pt x="304443" y="4838689"/>
                  </a:lnTo>
                  <a:lnTo>
                    <a:pt x="304686" y="4838689"/>
                  </a:lnTo>
                  <a:lnTo>
                    <a:pt x="304929" y="4838689"/>
                  </a:lnTo>
                  <a:lnTo>
                    <a:pt x="305173" y="4838689"/>
                  </a:lnTo>
                  <a:lnTo>
                    <a:pt x="305416" y="4838689"/>
                  </a:lnTo>
                  <a:lnTo>
                    <a:pt x="305416" y="4831574"/>
                  </a:lnTo>
                  <a:lnTo>
                    <a:pt x="305660" y="4831574"/>
                  </a:lnTo>
                  <a:lnTo>
                    <a:pt x="305903" y="4831574"/>
                  </a:lnTo>
                  <a:lnTo>
                    <a:pt x="306146" y="4831574"/>
                  </a:lnTo>
                  <a:lnTo>
                    <a:pt x="306390" y="4831574"/>
                  </a:lnTo>
                  <a:lnTo>
                    <a:pt x="306633" y="4831574"/>
                  </a:lnTo>
                  <a:lnTo>
                    <a:pt x="306876" y="4831574"/>
                  </a:lnTo>
                  <a:lnTo>
                    <a:pt x="306876" y="4824458"/>
                  </a:lnTo>
                  <a:lnTo>
                    <a:pt x="306876" y="4817342"/>
                  </a:lnTo>
                  <a:lnTo>
                    <a:pt x="307120" y="4817342"/>
                  </a:lnTo>
                  <a:lnTo>
                    <a:pt x="307363" y="4817342"/>
                  </a:lnTo>
                  <a:lnTo>
                    <a:pt x="307606" y="4817342"/>
                  </a:lnTo>
                  <a:lnTo>
                    <a:pt x="307850" y="4817342"/>
                  </a:lnTo>
                  <a:lnTo>
                    <a:pt x="308093" y="4817342"/>
                  </a:lnTo>
                  <a:lnTo>
                    <a:pt x="308336" y="4817342"/>
                  </a:lnTo>
                  <a:lnTo>
                    <a:pt x="308336" y="4810226"/>
                  </a:lnTo>
                  <a:lnTo>
                    <a:pt x="308336" y="4803111"/>
                  </a:lnTo>
                  <a:lnTo>
                    <a:pt x="308580" y="4803111"/>
                  </a:lnTo>
                  <a:lnTo>
                    <a:pt x="308823" y="4803111"/>
                  </a:lnTo>
                  <a:lnTo>
                    <a:pt x="309067" y="4803111"/>
                  </a:lnTo>
                  <a:lnTo>
                    <a:pt x="309310" y="4803111"/>
                  </a:lnTo>
                  <a:lnTo>
                    <a:pt x="309553" y="4803111"/>
                  </a:lnTo>
                  <a:lnTo>
                    <a:pt x="309797" y="4803111"/>
                  </a:lnTo>
                  <a:lnTo>
                    <a:pt x="310040" y="4803111"/>
                  </a:lnTo>
                  <a:lnTo>
                    <a:pt x="310283" y="4803111"/>
                  </a:lnTo>
                  <a:lnTo>
                    <a:pt x="310527" y="4803111"/>
                  </a:lnTo>
                  <a:lnTo>
                    <a:pt x="310770" y="4803111"/>
                  </a:lnTo>
                  <a:lnTo>
                    <a:pt x="311013" y="4803111"/>
                  </a:lnTo>
                  <a:lnTo>
                    <a:pt x="311257" y="4803111"/>
                  </a:lnTo>
                  <a:lnTo>
                    <a:pt x="311500" y="4803111"/>
                  </a:lnTo>
                  <a:lnTo>
                    <a:pt x="311744" y="4803111"/>
                  </a:lnTo>
                  <a:lnTo>
                    <a:pt x="311744" y="4795995"/>
                  </a:lnTo>
                  <a:lnTo>
                    <a:pt x="311987" y="4795995"/>
                  </a:lnTo>
                  <a:lnTo>
                    <a:pt x="312230" y="4795995"/>
                  </a:lnTo>
                  <a:lnTo>
                    <a:pt x="312474" y="4795995"/>
                  </a:lnTo>
                  <a:lnTo>
                    <a:pt x="312717" y="4795995"/>
                  </a:lnTo>
                  <a:lnTo>
                    <a:pt x="312960" y="4795995"/>
                  </a:lnTo>
                  <a:lnTo>
                    <a:pt x="313204" y="4795995"/>
                  </a:lnTo>
                  <a:lnTo>
                    <a:pt x="313447" y="4795995"/>
                  </a:lnTo>
                  <a:lnTo>
                    <a:pt x="313690" y="4795995"/>
                  </a:lnTo>
                  <a:lnTo>
                    <a:pt x="313934" y="4795995"/>
                  </a:lnTo>
                  <a:lnTo>
                    <a:pt x="314177" y="4795995"/>
                  </a:lnTo>
                  <a:lnTo>
                    <a:pt x="314420" y="4795995"/>
                  </a:lnTo>
                  <a:lnTo>
                    <a:pt x="314664" y="4795995"/>
                  </a:lnTo>
                  <a:lnTo>
                    <a:pt x="314907" y="4795995"/>
                  </a:lnTo>
                  <a:lnTo>
                    <a:pt x="315151" y="4795995"/>
                  </a:lnTo>
                  <a:lnTo>
                    <a:pt x="315394" y="4795995"/>
                  </a:lnTo>
                  <a:lnTo>
                    <a:pt x="315637" y="4795995"/>
                  </a:lnTo>
                  <a:lnTo>
                    <a:pt x="315881" y="4795995"/>
                  </a:lnTo>
                  <a:lnTo>
                    <a:pt x="316124" y="4795995"/>
                  </a:lnTo>
                  <a:lnTo>
                    <a:pt x="316367" y="4795995"/>
                  </a:lnTo>
                  <a:lnTo>
                    <a:pt x="316611" y="4795995"/>
                  </a:lnTo>
                  <a:lnTo>
                    <a:pt x="316854" y="4795995"/>
                  </a:lnTo>
                  <a:lnTo>
                    <a:pt x="317097" y="4795995"/>
                  </a:lnTo>
                  <a:lnTo>
                    <a:pt x="317341" y="4795995"/>
                  </a:lnTo>
                  <a:lnTo>
                    <a:pt x="317584" y="4795995"/>
                  </a:lnTo>
                  <a:lnTo>
                    <a:pt x="317828" y="4795995"/>
                  </a:lnTo>
                  <a:lnTo>
                    <a:pt x="318071" y="4795995"/>
                  </a:lnTo>
                  <a:lnTo>
                    <a:pt x="318314" y="4795995"/>
                  </a:lnTo>
                  <a:lnTo>
                    <a:pt x="318558" y="4795995"/>
                  </a:lnTo>
                  <a:lnTo>
                    <a:pt x="318801" y="4795995"/>
                  </a:lnTo>
                  <a:lnTo>
                    <a:pt x="319044" y="4795995"/>
                  </a:lnTo>
                  <a:lnTo>
                    <a:pt x="319288" y="4795995"/>
                  </a:lnTo>
                  <a:lnTo>
                    <a:pt x="319531" y="4795995"/>
                  </a:lnTo>
                  <a:lnTo>
                    <a:pt x="319774" y="4795995"/>
                  </a:lnTo>
                  <a:lnTo>
                    <a:pt x="320018" y="4795995"/>
                  </a:lnTo>
                  <a:lnTo>
                    <a:pt x="320261" y="4795995"/>
                  </a:lnTo>
                  <a:lnTo>
                    <a:pt x="320504" y="4795995"/>
                  </a:lnTo>
                  <a:lnTo>
                    <a:pt x="320748" y="4795995"/>
                  </a:lnTo>
                  <a:lnTo>
                    <a:pt x="320991" y="4795995"/>
                  </a:lnTo>
                  <a:lnTo>
                    <a:pt x="321235" y="4795995"/>
                  </a:lnTo>
                  <a:lnTo>
                    <a:pt x="321478" y="4795995"/>
                  </a:lnTo>
                  <a:lnTo>
                    <a:pt x="321721" y="4795995"/>
                  </a:lnTo>
                  <a:lnTo>
                    <a:pt x="321965" y="4795995"/>
                  </a:lnTo>
                  <a:lnTo>
                    <a:pt x="322208" y="4795995"/>
                  </a:lnTo>
                  <a:lnTo>
                    <a:pt x="322451" y="4795995"/>
                  </a:lnTo>
                  <a:lnTo>
                    <a:pt x="322695" y="4795995"/>
                  </a:lnTo>
                  <a:lnTo>
                    <a:pt x="322938" y="4795995"/>
                  </a:lnTo>
                  <a:lnTo>
                    <a:pt x="323181" y="4795995"/>
                  </a:lnTo>
                  <a:lnTo>
                    <a:pt x="323425" y="4795995"/>
                  </a:lnTo>
                  <a:lnTo>
                    <a:pt x="323425" y="4788879"/>
                  </a:lnTo>
                  <a:lnTo>
                    <a:pt x="323668" y="4788879"/>
                  </a:lnTo>
                  <a:lnTo>
                    <a:pt x="323912" y="4788879"/>
                  </a:lnTo>
                  <a:lnTo>
                    <a:pt x="324155" y="4788879"/>
                  </a:lnTo>
                  <a:lnTo>
                    <a:pt x="324398" y="4788879"/>
                  </a:lnTo>
                  <a:lnTo>
                    <a:pt x="324642" y="4788879"/>
                  </a:lnTo>
                  <a:lnTo>
                    <a:pt x="324885" y="4788879"/>
                  </a:lnTo>
                  <a:lnTo>
                    <a:pt x="325128" y="4788879"/>
                  </a:lnTo>
                  <a:lnTo>
                    <a:pt x="325372" y="4788879"/>
                  </a:lnTo>
                  <a:lnTo>
                    <a:pt x="325615" y="4788879"/>
                  </a:lnTo>
                  <a:lnTo>
                    <a:pt x="325858" y="4788879"/>
                  </a:lnTo>
                  <a:lnTo>
                    <a:pt x="326102" y="4788879"/>
                  </a:lnTo>
                  <a:lnTo>
                    <a:pt x="326102" y="4781764"/>
                  </a:lnTo>
                  <a:lnTo>
                    <a:pt x="326345" y="4781764"/>
                  </a:lnTo>
                  <a:lnTo>
                    <a:pt x="326588" y="4781764"/>
                  </a:lnTo>
                  <a:lnTo>
                    <a:pt x="326832" y="4781764"/>
                  </a:lnTo>
                  <a:lnTo>
                    <a:pt x="327075" y="4781764"/>
                  </a:lnTo>
                  <a:lnTo>
                    <a:pt x="327319" y="4781764"/>
                  </a:lnTo>
                  <a:lnTo>
                    <a:pt x="327562" y="4781764"/>
                  </a:lnTo>
                  <a:lnTo>
                    <a:pt x="327805" y="4781764"/>
                  </a:lnTo>
                  <a:lnTo>
                    <a:pt x="328049" y="4781764"/>
                  </a:lnTo>
                  <a:lnTo>
                    <a:pt x="328292" y="4781764"/>
                  </a:lnTo>
                  <a:lnTo>
                    <a:pt x="328535" y="4781764"/>
                  </a:lnTo>
                  <a:lnTo>
                    <a:pt x="328779" y="4781764"/>
                  </a:lnTo>
                  <a:lnTo>
                    <a:pt x="329022" y="4781764"/>
                  </a:lnTo>
                  <a:lnTo>
                    <a:pt x="329265" y="4781764"/>
                  </a:lnTo>
                  <a:lnTo>
                    <a:pt x="329509" y="4781764"/>
                  </a:lnTo>
                  <a:lnTo>
                    <a:pt x="329509" y="4774648"/>
                  </a:lnTo>
                  <a:lnTo>
                    <a:pt x="329752" y="4774648"/>
                  </a:lnTo>
                  <a:lnTo>
                    <a:pt x="329996" y="4774648"/>
                  </a:lnTo>
                  <a:lnTo>
                    <a:pt x="330239" y="4774648"/>
                  </a:lnTo>
                  <a:lnTo>
                    <a:pt x="330482" y="4774648"/>
                  </a:lnTo>
                  <a:lnTo>
                    <a:pt x="330482" y="4767532"/>
                  </a:lnTo>
                  <a:lnTo>
                    <a:pt x="330726" y="4767532"/>
                  </a:lnTo>
                  <a:lnTo>
                    <a:pt x="330969" y="4767532"/>
                  </a:lnTo>
                  <a:lnTo>
                    <a:pt x="331212" y="4767532"/>
                  </a:lnTo>
                  <a:lnTo>
                    <a:pt x="331456" y="4767532"/>
                  </a:lnTo>
                  <a:lnTo>
                    <a:pt x="331456" y="4760416"/>
                  </a:lnTo>
                  <a:lnTo>
                    <a:pt x="331699" y="4760416"/>
                  </a:lnTo>
                  <a:lnTo>
                    <a:pt x="331942" y="4760416"/>
                  </a:lnTo>
                  <a:lnTo>
                    <a:pt x="332186" y="4760416"/>
                  </a:lnTo>
                  <a:lnTo>
                    <a:pt x="332429" y="4760416"/>
                  </a:lnTo>
                  <a:lnTo>
                    <a:pt x="332672" y="4760416"/>
                  </a:lnTo>
                  <a:lnTo>
                    <a:pt x="332916" y="4760416"/>
                  </a:lnTo>
                  <a:lnTo>
                    <a:pt x="333159" y="4760416"/>
                  </a:lnTo>
                  <a:lnTo>
                    <a:pt x="333403" y="4760416"/>
                  </a:lnTo>
                  <a:lnTo>
                    <a:pt x="333646" y="4760416"/>
                  </a:lnTo>
                  <a:lnTo>
                    <a:pt x="333889" y="4760416"/>
                  </a:lnTo>
                  <a:lnTo>
                    <a:pt x="334133" y="4760416"/>
                  </a:lnTo>
                  <a:lnTo>
                    <a:pt x="334376" y="4760416"/>
                  </a:lnTo>
                  <a:lnTo>
                    <a:pt x="334619" y="4760416"/>
                  </a:lnTo>
                  <a:lnTo>
                    <a:pt x="334863" y="4760416"/>
                  </a:lnTo>
                  <a:lnTo>
                    <a:pt x="335106" y="4760416"/>
                  </a:lnTo>
                  <a:lnTo>
                    <a:pt x="335349" y="4760416"/>
                  </a:lnTo>
                  <a:lnTo>
                    <a:pt x="335593" y="4760416"/>
                  </a:lnTo>
                  <a:lnTo>
                    <a:pt x="335836" y="4760416"/>
                  </a:lnTo>
                  <a:lnTo>
                    <a:pt x="336080" y="4760416"/>
                  </a:lnTo>
                  <a:lnTo>
                    <a:pt x="336323" y="4760416"/>
                  </a:lnTo>
                  <a:lnTo>
                    <a:pt x="336566" y="4760416"/>
                  </a:lnTo>
                  <a:lnTo>
                    <a:pt x="336810" y="4760416"/>
                  </a:lnTo>
                  <a:lnTo>
                    <a:pt x="336810" y="4753301"/>
                  </a:lnTo>
                  <a:lnTo>
                    <a:pt x="337053" y="4753301"/>
                  </a:lnTo>
                  <a:lnTo>
                    <a:pt x="337296" y="4753301"/>
                  </a:lnTo>
                  <a:lnTo>
                    <a:pt x="337540" y="4753301"/>
                  </a:lnTo>
                  <a:lnTo>
                    <a:pt x="337783" y="4753301"/>
                  </a:lnTo>
                  <a:lnTo>
                    <a:pt x="338026" y="4753301"/>
                  </a:lnTo>
                  <a:lnTo>
                    <a:pt x="338026" y="4746185"/>
                  </a:lnTo>
                  <a:lnTo>
                    <a:pt x="338270" y="4746185"/>
                  </a:lnTo>
                  <a:lnTo>
                    <a:pt x="338513" y="4746185"/>
                  </a:lnTo>
                  <a:lnTo>
                    <a:pt x="338756" y="4746185"/>
                  </a:lnTo>
                  <a:lnTo>
                    <a:pt x="339000" y="4746185"/>
                  </a:lnTo>
                  <a:lnTo>
                    <a:pt x="339243" y="4746185"/>
                  </a:lnTo>
                  <a:lnTo>
                    <a:pt x="339487" y="4746185"/>
                  </a:lnTo>
                  <a:lnTo>
                    <a:pt x="339730" y="4746185"/>
                  </a:lnTo>
                  <a:lnTo>
                    <a:pt x="339973" y="4746185"/>
                  </a:lnTo>
                  <a:lnTo>
                    <a:pt x="340217" y="4746185"/>
                  </a:lnTo>
                  <a:lnTo>
                    <a:pt x="340460" y="4746185"/>
                  </a:lnTo>
                  <a:lnTo>
                    <a:pt x="340703" y="4746185"/>
                  </a:lnTo>
                  <a:lnTo>
                    <a:pt x="340947" y="4746185"/>
                  </a:lnTo>
                  <a:lnTo>
                    <a:pt x="341190" y="4746185"/>
                  </a:lnTo>
                  <a:lnTo>
                    <a:pt x="341677" y="4746185"/>
                  </a:lnTo>
                  <a:lnTo>
                    <a:pt x="341920" y="4746185"/>
                  </a:lnTo>
                  <a:lnTo>
                    <a:pt x="342164" y="4746185"/>
                  </a:lnTo>
                  <a:lnTo>
                    <a:pt x="342164" y="4739069"/>
                  </a:lnTo>
                  <a:lnTo>
                    <a:pt x="342407" y="4739069"/>
                  </a:lnTo>
                  <a:lnTo>
                    <a:pt x="342650" y="4739069"/>
                  </a:lnTo>
                  <a:lnTo>
                    <a:pt x="342894" y="4739069"/>
                  </a:lnTo>
                  <a:lnTo>
                    <a:pt x="343137" y="4739069"/>
                  </a:lnTo>
                  <a:lnTo>
                    <a:pt x="343380" y="4739069"/>
                  </a:lnTo>
                  <a:lnTo>
                    <a:pt x="343624" y="4739069"/>
                  </a:lnTo>
                  <a:lnTo>
                    <a:pt x="343867" y="4739069"/>
                  </a:lnTo>
                  <a:lnTo>
                    <a:pt x="344110" y="4739069"/>
                  </a:lnTo>
                  <a:lnTo>
                    <a:pt x="344354" y="4739069"/>
                  </a:lnTo>
                  <a:lnTo>
                    <a:pt x="344597" y="4739069"/>
                  </a:lnTo>
                  <a:lnTo>
                    <a:pt x="344840" y="4739069"/>
                  </a:lnTo>
                  <a:lnTo>
                    <a:pt x="345084" y="4739069"/>
                  </a:lnTo>
                  <a:lnTo>
                    <a:pt x="345327" y="4739069"/>
                  </a:lnTo>
                  <a:lnTo>
                    <a:pt x="345327" y="4731954"/>
                  </a:lnTo>
                  <a:lnTo>
                    <a:pt x="345571" y="4731954"/>
                  </a:lnTo>
                  <a:lnTo>
                    <a:pt x="345814" y="4731954"/>
                  </a:lnTo>
                  <a:lnTo>
                    <a:pt x="346057" y="4731954"/>
                  </a:lnTo>
                  <a:lnTo>
                    <a:pt x="346301" y="4731954"/>
                  </a:lnTo>
                  <a:lnTo>
                    <a:pt x="346544" y="4731954"/>
                  </a:lnTo>
                  <a:lnTo>
                    <a:pt x="346787" y="4731954"/>
                  </a:lnTo>
                  <a:lnTo>
                    <a:pt x="347031" y="4731954"/>
                  </a:lnTo>
                  <a:lnTo>
                    <a:pt x="347517" y="4731954"/>
                  </a:lnTo>
                  <a:lnTo>
                    <a:pt x="347761" y="4731954"/>
                  </a:lnTo>
                  <a:lnTo>
                    <a:pt x="348004" y="4731954"/>
                  </a:lnTo>
                  <a:lnTo>
                    <a:pt x="348248" y="4731954"/>
                  </a:lnTo>
                  <a:lnTo>
                    <a:pt x="348248" y="4724838"/>
                  </a:lnTo>
                  <a:lnTo>
                    <a:pt x="348491" y="4724838"/>
                  </a:lnTo>
                  <a:lnTo>
                    <a:pt x="348734" y="4724838"/>
                  </a:lnTo>
                  <a:lnTo>
                    <a:pt x="348978" y="4724838"/>
                  </a:lnTo>
                  <a:lnTo>
                    <a:pt x="349221" y="4724838"/>
                  </a:lnTo>
                  <a:lnTo>
                    <a:pt x="349464" y="4724838"/>
                  </a:lnTo>
                  <a:lnTo>
                    <a:pt x="349708" y="4724838"/>
                  </a:lnTo>
                  <a:lnTo>
                    <a:pt x="349951" y="4724838"/>
                  </a:lnTo>
                  <a:lnTo>
                    <a:pt x="350194" y="4724838"/>
                  </a:lnTo>
                  <a:lnTo>
                    <a:pt x="350438" y="4724838"/>
                  </a:lnTo>
                  <a:lnTo>
                    <a:pt x="350681" y="4724838"/>
                  </a:lnTo>
                  <a:lnTo>
                    <a:pt x="350924" y="4724838"/>
                  </a:lnTo>
                  <a:lnTo>
                    <a:pt x="351168" y="4724838"/>
                  </a:lnTo>
                  <a:lnTo>
                    <a:pt x="351411" y="4724838"/>
                  </a:lnTo>
                  <a:lnTo>
                    <a:pt x="351655" y="4724838"/>
                  </a:lnTo>
                  <a:lnTo>
                    <a:pt x="351898" y="4724838"/>
                  </a:lnTo>
                  <a:lnTo>
                    <a:pt x="352385" y="4724838"/>
                  </a:lnTo>
                  <a:lnTo>
                    <a:pt x="352628" y="4724838"/>
                  </a:lnTo>
                  <a:lnTo>
                    <a:pt x="352871" y="4724838"/>
                  </a:lnTo>
                  <a:lnTo>
                    <a:pt x="353115" y="4724838"/>
                  </a:lnTo>
                  <a:lnTo>
                    <a:pt x="353358" y="4724838"/>
                  </a:lnTo>
                  <a:lnTo>
                    <a:pt x="353601" y="4724838"/>
                  </a:lnTo>
                  <a:lnTo>
                    <a:pt x="353845" y="4724838"/>
                  </a:lnTo>
                  <a:lnTo>
                    <a:pt x="354088" y="4724838"/>
                  </a:lnTo>
                  <a:lnTo>
                    <a:pt x="354332" y="4724838"/>
                  </a:lnTo>
                  <a:lnTo>
                    <a:pt x="354575" y="4724838"/>
                  </a:lnTo>
                  <a:lnTo>
                    <a:pt x="354818" y="4724838"/>
                  </a:lnTo>
                  <a:lnTo>
                    <a:pt x="355062" y="4724838"/>
                  </a:lnTo>
                  <a:lnTo>
                    <a:pt x="355305" y="4724838"/>
                  </a:lnTo>
                  <a:lnTo>
                    <a:pt x="355548" y="4724838"/>
                  </a:lnTo>
                  <a:lnTo>
                    <a:pt x="355792" y="4724838"/>
                  </a:lnTo>
                  <a:lnTo>
                    <a:pt x="356035" y="4724838"/>
                  </a:lnTo>
                  <a:lnTo>
                    <a:pt x="356278" y="4724838"/>
                  </a:lnTo>
                  <a:lnTo>
                    <a:pt x="356522" y="4724838"/>
                  </a:lnTo>
                  <a:lnTo>
                    <a:pt x="356765" y="4724838"/>
                  </a:lnTo>
                  <a:lnTo>
                    <a:pt x="357008" y="4724838"/>
                  </a:lnTo>
                  <a:lnTo>
                    <a:pt x="357252" y="4724838"/>
                  </a:lnTo>
                  <a:lnTo>
                    <a:pt x="357252" y="4717722"/>
                  </a:lnTo>
                  <a:lnTo>
                    <a:pt x="357495" y="4717722"/>
                  </a:lnTo>
                  <a:lnTo>
                    <a:pt x="357739" y="4717722"/>
                  </a:lnTo>
                  <a:lnTo>
                    <a:pt x="357982" y="4717722"/>
                  </a:lnTo>
                  <a:lnTo>
                    <a:pt x="358225" y="4717722"/>
                  </a:lnTo>
                  <a:lnTo>
                    <a:pt x="358469" y="4717722"/>
                  </a:lnTo>
                  <a:lnTo>
                    <a:pt x="358712" y="4717722"/>
                  </a:lnTo>
                  <a:lnTo>
                    <a:pt x="358955" y="4717722"/>
                  </a:lnTo>
                  <a:lnTo>
                    <a:pt x="359199" y="4717722"/>
                  </a:lnTo>
                  <a:lnTo>
                    <a:pt x="359442" y="4717722"/>
                  </a:lnTo>
                  <a:lnTo>
                    <a:pt x="359685" y="4717722"/>
                  </a:lnTo>
                  <a:lnTo>
                    <a:pt x="359929" y="4717722"/>
                  </a:lnTo>
                  <a:lnTo>
                    <a:pt x="360172" y="4717722"/>
                  </a:lnTo>
                  <a:lnTo>
                    <a:pt x="360659" y="4717722"/>
                  </a:lnTo>
                  <a:lnTo>
                    <a:pt x="360902" y="4717722"/>
                  </a:lnTo>
                  <a:lnTo>
                    <a:pt x="361146" y="4717722"/>
                  </a:lnTo>
                  <a:lnTo>
                    <a:pt x="361389" y="4717722"/>
                  </a:lnTo>
                  <a:lnTo>
                    <a:pt x="361632" y="4717722"/>
                  </a:lnTo>
                  <a:lnTo>
                    <a:pt x="361876" y="4717722"/>
                  </a:lnTo>
                  <a:lnTo>
                    <a:pt x="362119" y="4717722"/>
                  </a:lnTo>
                  <a:lnTo>
                    <a:pt x="362362" y="4717722"/>
                  </a:lnTo>
                  <a:lnTo>
                    <a:pt x="362606" y="4717722"/>
                  </a:lnTo>
                  <a:lnTo>
                    <a:pt x="362606" y="4710606"/>
                  </a:lnTo>
                  <a:lnTo>
                    <a:pt x="362849" y="4710606"/>
                  </a:lnTo>
                  <a:lnTo>
                    <a:pt x="363092" y="4710606"/>
                  </a:lnTo>
                  <a:lnTo>
                    <a:pt x="363336" y="4710606"/>
                  </a:lnTo>
                  <a:lnTo>
                    <a:pt x="363579" y="4710606"/>
                  </a:lnTo>
                  <a:lnTo>
                    <a:pt x="363823" y="4710606"/>
                  </a:lnTo>
                  <a:lnTo>
                    <a:pt x="364066" y="4710606"/>
                  </a:lnTo>
                  <a:lnTo>
                    <a:pt x="364066" y="4703491"/>
                  </a:lnTo>
                  <a:lnTo>
                    <a:pt x="364309" y="4703491"/>
                  </a:lnTo>
                  <a:lnTo>
                    <a:pt x="364553" y="4703491"/>
                  </a:lnTo>
                  <a:lnTo>
                    <a:pt x="364796" y="4703491"/>
                  </a:lnTo>
                  <a:lnTo>
                    <a:pt x="365039" y="4703491"/>
                  </a:lnTo>
                  <a:lnTo>
                    <a:pt x="365283" y="4703491"/>
                  </a:lnTo>
                  <a:lnTo>
                    <a:pt x="365526" y="4703491"/>
                  </a:lnTo>
                  <a:lnTo>
                    <a:pt x="365769" y="4703491"/>
                  </a:lnTo>
                  <a:lnTo>
                    <a:pt x="366013" y="4703491"/>
                  </a:lnTo>
                  <a:lnTo>
                    <a:pt x="366256" y="4703491"/>
                  </a:lnTo>
                  <a:lnTo>
                    <a:pt x="366500" y="4703491"/>
                  </a:lnTo>
                  <a:lnTo>
                    <a:pt x="366743" y="4703491"/>
                  </a:lnTo>
                  <a:lnTo>
                    <a:pt x="366986" y="4703491"/>
                  </a:lnTo>
                  <a:lnTo>
                    <a:pt x="367230" y="4703491"/>
                  </a:lnTo>
                  <a:lnTo>
                    <a:pt x="367473" y="4703491"/>
                  </a:lnTo>
                  <a:lnTo>
                    <a:pt x="367716" y="4703491"/>
                  </a:lnTo>
                  <a:lnTo>
                    <a:pt x="367960" y="4703491"/>
                  </a:lnTo>
                  <a:lnTo>
                    <a:pt x="368203" y="4703491"/>
                  </a:lnTo>
                  <a:lnTo>
                    <a:pt x="368446" y="4703491"/>
                  </a:lnTo>
                  <a:lnTo>
                    <a:pt x="368690" y="4703491"/>
                  </a:lnTo>
                  <a:lnTo>
                    <a:pt x="368933" y="4703491"/>
                  </a:lnTo>
                  <a:lnTo>
                    <a:pt x="369176" y="4703491"/>
                  </a:lnTo>
                  <a:lnTo>
                    <a:pt x="369420" y="4703491"/>
                  </a:lnTo>
                  <a:lnTo>
                    <a:pt x="369663" y="4703491"/>
                  </a:lnTo>
                  <a:lnTo>
                    <a:pt x="369907" y="4703491"/>
                  </a:lnTo>
                  <a:lnTo>
                    <a:pt x="370150" y="4703491"/>
                  </a:lnTo>
                  <a:lnTo>
                    <a:pt x="370393" y="4703491"/>
                  </a:lnTo>
                  <a:lnTo>
                    <a:pt x="370637" y="4703491"/>
                  </a:lnTo>
                  <a:lnTo>
                    <a:pt x="370880" y="4703491"/>
                  </a:lnTo>
                  <a:lnTo>
                    <a:pt x="371123" y="4703491"/>
                  </a:lnTo>
                  <a:lnTo>
                    <a:pt x="371367" y="4703491"/>
                  </a:lnTo>
                  <a:lnTo>
                    <a:pt x="371610" y="4703491"/>
                  </a:lnTo>
                  <a:lnTo>
                    <a:pt x="371610" y="4696375"/>
                  </a:lnTo>
                  <a:lnTo>
                    <a:pt x="371853" y="4696375"/>
                  </a:lnTo>
                  <a:lnTo>
                    <a:pt x="372097" y="4696375"/>
                  </a:lnTo>
                  <a:lnTo>
                    <a:pt x="372340" y="4696375"/>
                  </a:lnTo>
                  <a:lnTo>
                    <a:pt x="372584" y="4696375"/>
                  </a:lnTo>
                  <a:lnTo>
                    <a:pt x="372827" y="4696375"/>
                  </a:lnTo>
                  <a:lnTo>
                    <a:pt x="373070" y="4696375"/>
                  </a:lnTo>
                  <a:lnTo>
                    <a:pt x="373314" y="4696375"/>
                  </a:lnTo>
                  <a:lnTo>
                    <a:pt x="373314" y="4689259"/>
                  </a:lnTo>
                  <a:lnTo>
                    <a:pt x="373314" y="4682144"/>
                  </a:lnTo>
                  <a:lnTo>
                    <a:pt x="373557" y="4682144"/>
                  </a:lnTo>
                  <a:lnTo>
                    <a:pt x="373557" y="4675028"/>
                  </a:lnTo>
                  <a:lnTo>
                    <a:pt x="373800" y="4675028"/>
                  </a:lnTo>
                  <a:lnTo>
                    <a:pt x="374044" y="4675028"/>
                  </a:lnTo>
                  <a:lnTo>
                    <a:pt x="374287" y="4675028"/>
                  </a:lnTo>
                  <a:lnTo>
                    <a:pt x="374530" y="4675028"/>
                  </a:lnTo>
                  <a:lnTo>
                    <a:pt x="374774" y="4675028"/>
                  </a:lnTo>
                  <a:lnTo>
                    <a:pt x="375017" y="4675028"/>
                  </a:lnTo>
                  <a:lnTo>
                    <a:pt x="375260" y="4675028"/>
                  </a:lnTo>
                  <a:lnTo>
                    <a:pt x="375504" y="4675028"/>
                  </a:lnTo>
                  <a:lnTo>
                    <a:pt x="375747" y="4675028"/>
                  </a:lnTo>
                  <a:lnTo>
                    <a:pt x="375991" y="4675028"/>
                  </a:lnTo>
                  <a:lnTo>
                    <a:pt x="376234" y="4675028"/>
                  </a:lnTo>
                  <a:lnTo>
                    <a:pt x="376477" y="4675028"/>
                  </a:lnTo>
                  <a:lnTo>
                    <a:pt x="376721" y="4675028"/>
                  </a:lnTo>
                  <a:lnTo>
                    <a:pt x="376964" y="4675028"/>
                  </a:lnTo>
                  <a:lnTo>
                    <a:pt x="377207" y="4675028"/>
                  </a:lnTo>
                  <a:lnTo>
                    <a:pt x="377451" y="4675028"/>
                  </a:lnTo>
                  <a:lnTo>
                    <a:pt x="377694" y="4675028"/>
                  </a:lnTo>
                  <a:lnTo>
                    <a:pt x="377694" y="4667912"/>
                  </a:lnTo>
                  <a:lnTo>
                    <a:pt x="377937" y="4667912"/>
                  </a:lnTo>
                  <a:lnTo>
                    <a:pt x="378181" y="4667912"/>
                  </a:lnTo>
                  <a:lnTo>
                    <a:pt x="378424" y="4667912"/>
                  </a:lnTo>
                  <a:lnTo>
                    <a:pt x="378668" y="4667912"/>
                  </a:lnTo>
                  <a:lnTo>
                    <a:pt x="378911" y="4667912"/>
                  </a:lnTo>
                  <a:lnTo>
                    <a:pt x="379154" y="4667912"/>
                  </a:lnTo>
                  <a:lnTo>
                    <a:pt x="379398" y="4667912"/>
                  </a:lnTo>
                  <a:lnTo>
                    <a:pt x="379641" y="4667912"/>
                  </a:lnTo>
                  <a:lnTo>
                    <a:pt x="379884" y="4667912"/>
                  </a:lnTo>
                  <a:lnTo>
                    <a:pt x="380128" y="4667912"/>
                  </a:lnTo>
                  <a:lnTo>
                    <a:pt x="380371" y="4667912"/>
                  </a:lnTo>
                  <a:lnTo>
                    <a:pt x="380614" y="4667912"/>
                  </a:lnTo>
                  <a:lnTo>
                    <a:pt x="380858" y="4667912"/>
                  </a:lnTo>
                  <a:lnTo>
                    <a:pt x="381101" y="4667912"/>
                  </a:lnTo>
                  <a:lnTo>
                    <a:pt x="381344" y="4667912"/>
                  </a:lnTo>
                  <a:lnTo>
                    <a:pt x="381588" y="4667912"/>
                  </a:lnTo>
                  <a:lnTo>
                    <a:pt x="381831" y="4667912"/>
                  </a:lnTo>
                  <a:lnTo>
                    <a:pt x="382075" y="4667912"/>
                  </a:lnTo>
                  <a:lnTo>
                    <a:pt x="382318" y="4667912"/>
                  </a:lnTo>
                  <a:lnTo>
                    <a:pt x="382561" y="4667912"/>
                  </a:lnTo>
                  <a:lnTo>
                    <a:pt x="382805" y="4667912"/>
                  </a:lnTo>
                  <a:lnTo>
                    <a:pt x="383048" y="4667912"/>
                  </a:lnTo>
                  <a:lnTo>
                    <a:pt x="383291" y="4667912"/>
                  </a:lnTo>
                  <a:lnTo>
                    <a:pt x="383535" y="4667912"/>
                  </a:lnTo>
                  <a:lnTo>
                    <a:pt x="383778" y="4667912"/>
                  </a:lnTo>
                  <a:lnTo>
                    <a:pt x="384021" y="4667912"/>
                  </a:lnTo>
                  <a:lnTo>
                    <a:pt x="384265" y="4667912"/>
                  </a:lnTo>
                  <a:lnTo>
                    <a:pt x="384508" y="4667912"/>
                  </a:lnTo>
                  <a:lnTo>
                    <a:pt x="384751" y="4667912"/>
                  </a:lnTo>
                  <a:lnTo>
                    <a:pt x="384751" y="4660796"/>
                  </a:lnTo>
                  <a:lnTo>
                    <a:pt x="384751" y="4653681"/>
                  </a:lnTo>
                  <a:lnTo>
                    <a:pt x="384995" y="4653681"/>
                  </a:lnTo>
                  <a:lnTo>
                    <a:pt x="385238" y="4653681"/>
                  </a:lnTo>
                  <a:lnTo>
                    <a:pt x="385482" y="4653681"/>
                  </a:lnTo>
                  <a:lnTo>
                    <a:pt x="385725" y="4653681"/>
                  </a:lnTo>
                  <a:lnTo>
                    <a:pt x="385725" y="4646565"/>
                  </a:lnTo>
                  <a:lnTo>
                    <a:pt x="385725" y="4639449"/>
                  </a:lnTo>
                  <a:lnTo>
                    <a:pt x="385968" y="4639449"/>
                  </a:lnTo>
                  <a:lnTo>
                    <a:pt x="386212" y="4639449"/>
                  </a:lnTo>
                  <a:lnTo>
                    <a:pt x="386455" y="4639449"/>
                  </a:lnTo>
                  <a:lnTo>
                    <a:pt x="386698" y="4639449"/>
                  </a:lnTo>
                  <a:lnTo>
                    <a:pt x="386942" y="4639449"/>
                  </a:lnTo>
                  <a:lnTo>
                    <a:pt x="387185" y="4639449"/>
                  </a:lnTo>
                  <a:lnTo>
                    <a:pt x="387428" y="4639449"/>
                  </a:lnTo>
                  <a:lnTo>
                    <a:pt x="387672" y="4639449"/>
                  </a:lnTo>
                  <a:lnTo>
                    <a:pt x="387915" y="4639449"/>
                  </a:lnTo>
                  <a:lnTo>
                    <a:pt x="388159" y="4639449"/>
                  </a:lnTo>
                  <a:lnTo>
                    <a:pt x="388402" y="4639449"/>
                  </a:lnTo>
                  <a:lnTo>
                    <a:pt x="388645" y="4639449"/>
                  </a:lnTo>
                  <a:lnTo>
                    <a:pt x="388889" y="4639449"/>
                  </a:lnTo>
                  <a:lnTo>
                    <a:pt x="389132" y="4639449"/>
                  </a:lnTo>
                  <a:lnTo>
                    <a:pt x="389375" y="4639449"/>
                  </a:lnTo>
                  <a:lnTo>
                    <a:pt x="389619" y="4639449"/>
                  </a:lnTo>
                  <a:lnTo>
                    <a:pt x="389862" y="4639449"/>
                  </a:lnTo>
                  <a:lnTo>
                    <a:pt x="390105" y="4639449"/>
                  </a:lnTo>
                  <a:lnTo>
                    <a:pt x="390349" y="4639449"/>
                  </a:lnTo>
                  <a:lnTo>
                    <a:pt x="390349" y="4632333"/>
                  </a:lnTo>
                  <a:lnTo>
                    <a:pt x="390592" y="4632333"/>
                  </a:lnTo>
                  <a:lnTo>
                    <a:pt x="390835" y="4632333"/>
                  </a:lnTo>
                  <a:lnTo>
                    <a:pt x="391079" y="4632333"/>
                  </a:lnTo>
                  <a:lnTo>
                    <a:pt x="391322" y="4632333"/>
                  </a:lnTo>
                  <a:lnTo>
                    <a:pt x="391566" y="4632333"/>
                  </a:lnTo>
                  <a:lnTo>
                    <a:pt x="391809" y="4632333"/>
                  </a:lnTo>
                  <a:lnTo>
                    <a:pt x="392052" y="4632333"/>
                  </a:lnTo>
                  <a:lnTo>
                    <a:pt x="392296" y="4632333"/>
                  </a:lnTo>
                  <a:lnTo>
                    <a:pt x="392539" y="4632333"/>
                  </a:lnTo>
                  <a:lnTo>
                    <a:pt x="392782" y="4632333"/>
                  </a:lnTo>
                  <a:lnTo>
                    <a:pt x="393026" y="4632333"/>
                  </a:lnTo>
                  <a:lnTo>
                    <a:pt x="393269" y="4632333"/>
                  </a:lnTo>
                  <a:lnTo>
                    <a:pt x="393512" y="4632333"/>
                  </a:lnTo>
                  <a:lnTo>
                    <a:pt x="393756" y="4632333"/>
                  </a:lnTo>
                  <a:lnTo>
                    <a:pt x="393999" y="4632333"/>
                  </a:lnTo>
                  <a:lnTo>
                    <a:pt x="394243" y="4632333"/>
                  </a:lnTo>
                  <a:lnTo>
                    <a:pt x="394486" y="4632333"/>
                  </a:lnTo>
                  <a:lnTo>
                    <a:pt x="394486" y="4625218"/>
                  </a:lnTo>
                  <a:lnTo>
                    <a:pt x="394729" y="4625218"/>
                  </a:lnTo>
                  <a:lnTo>
                    <a:pt x="394729" y="4618102"/>
                  </a:lnTo>
                  <a:lnTo>
                    <a:pt x="394973" y="4618102"/>
                  </a:lnTo>
                  <a:lnTo>
                    <a:pt x="395216" y="4618102"/>
                  </a:lnTo>
                  <a:lnTo>
                    <a:pt x="395459" y="4618102"/>
                  </a:lnTo>
                  <a:lnTo>
                    <a:pt x="395703" y="4618102"/>
                  </a:lnTo>
                  <a:lnTo>
                    <a:pt x="395946" y="4618102"/>
                  </a:lnTo>
                  <a:lnTo>
                    <a:pt x="396189" y="4618102"/>
                  </a:lnTo>
                  <a:lnTo>
                    <a:pt x="396189" y="4610986"/>
                  </a:lnTo>
                  <a:lnTo>
                    <a:pt x="396433" y="4610986"/>
                  </a:lnTo>
                  <a:lnTo>
                    <a:pt x="396676" y="4610986"/>
                  </a:lnTo>
                  <a:lnTo>
                    <a:pt x="396919" y="4610986"/>
                  </a:lnTo>
                  <a:lnTo>
                    <a:pt x="397163" y="4610986"/>
                  </a:lnTo>
                  <a:lnTo>
                    <a:pt x="397406" y="4610986"/>
                  </a:lnTo>
                  <a:lnTo>
                    <a:pt x="397650" y="4610986"/>
                  </a:lnTo>
                  <a:lnTo>
                    <a:pt x="397893" y="4610986"/>
                  </a:lnTo>
                  <a:lnTo>
                    <a:pt x="398136" y="4610986"/>
                  </a:lnTo>
                  <a:lnTo>
                    <a:pt x="398136" y="4603871"/>
                  </a:lnTo>
                  <a:lnTo>
                    <a:pt x="398380" y="4603871"/>
                  </a:lnTo>
                  <a:lnTo>
                    <a:pt x="398623" y="4603871"/>
                  </a:lnTo>
                  <a:lnTo>
                    <a:pt x="398866" y="4603871"/>
                  </a:lnTo>
                  <a:lnTo>
                    <a:pt x="399110" y="4603871"/>
                  </a:lnTo>
                  <a:lnTo>
                    <a:pt x="399110" y="4596755"/>
                  </a:lnTo>
                  <a:lnTo>
                    <a:pt x="399353" y="4596755"/>
                  </a:lnTo>
                  <a:lnTo>
                    <a:pt x="399596" y="4596755"/>
                  </a:lnTo>
                  <a:lnTo>
                    <a:pt x="399840" y="4596755"/>
                  </a:lnTo>
                  <a:lnTo>
                    <a:pt x="400083" y="4596755"/>
                  </a:lnTo>
                  <a:lnTo>
                    <a:pt x="400327" y="4596755"/>
                  </a:lnTo>
                  <a:lnTo>
                    <a:pt x="400570" y="4596755"/>
                  </a:lnTo>
                  <a:lnTo>
                    <a:pt x="400813" y="4596755"/>
                  </a:lnTo>
                  <a:lnTo>
                    <a:pt x="401057" y="4596755"/>
                  </a:lnTo>
                  <a:lnTo>
                    <a:pt x="401300" y="4596755"/>
                  </a:lnTo>
                  <a:lnTo>
                    <a:pt x="401543" y="4596755"/>
                  </a:lnTo>
                  <a:lnTo>
                    <a:pt x="401787" y="4596755"/>
                  </a:lnTo>
                  <a:lnTo>
                    <a:pt x="402030" y="4596755"/>
                  </a:lnTo>
                  <a:lnTo>
                    <a:pt x="402273" y="4596755"/>
                  </a:lnTo>
                  <a:lnTo>
                    <a:pt x="402517" y="4596755"/>
                  </a:lnTo>
                  <a:lnTo>
                    <a:pt x="402760" y="4596755"/>
                  </a:lnTo>
                  <a:lnTo>
                    <a:pt x="403003" y="4596755"/>
                  </a:lnTo>
                  <a:lnTo>
                    <a:pt x="403247" y="4596755"/>
                  </a:lnTo>
                  <a:lnTo>
                    <a:pt x="403490" y="4596755"/>
                  </a:lnTo>
                  <a:lnTo>
                    <a:pt x="403734" y="4596755"/>
                  </a:lnTo>
                  <a:lnTo>
                    <a:pt x="403977" y="4596755"/>
                  </a:lnTo>
                  <a:lnTo>
                    <a:pt x="404220" y="4596755"/>
                  </a:lnTo>
                  <a:lnTo>
                    <a:pt x="404464" y="4596755"/>
                  </a:lnTo>
                  <a:lnTo>
                    <a:pt x="404707" y="4596755"/>
                  </a:lnTo>
                  <a:lnTo>
                    <a:pt x="404950" y="4596755"/>
                  </a:lnTo>
                  <a:lnTo>
                    <a:pt x="405194" y="4596755"/>
                  </a:lnTo>
                  <a:lnTo>
                    <a:pt x="405437" y="4596755"/>
                  </a:lnTo>
                  <a:lnTo>
                    <a:pt x="405680" y="4596755"/>
                  </a:lnTo>
                  <a:lnTo>
                    <a:pt x="405924" y="4596755"/>
                  </a:lnTo>
                  <a:lnTo>
                    <a:pt x="406167" y="4596755"/>
                  </a:lnTo>
                  <a:lnTo>
                    <a:pt x="406411" y="4596755"/>
                  </a:lnTo>
                  <a:lnTo>
                    <a:pt x="406654" y="4596755"/>
                  </a:lnTo>
                  <a:lnTo>
                    <a:pt x="406897" y="4596755"/>
                  </a:lnTo>
                  <a:lnTo>
                    <a:pt x="407141" y="4596755"/>
                  </a:lnTo>
                  <a:lnTo>
                    <a:pt x="407384" y="4596755"/>
                  </a:lnTo>
                  <a:lnTo>
                    <a:pt x="407627" y="4596755"/>
                  </a:lnTo>
                  <a:lnTo>
                    <a:pt x="407871" y="4596755"/>
                  </a:lnTo>
                  <a:lnTo>
                    <a:pt x="408114" y="4596755"/>
                  </a:lnTo>
                  <a:lnTo>
                    <a:pt x="408357" y="4596755"/>
                  </a:lnTo>
                  <a:lnTo>
                    <a:pt x="408601" y="4596755"/>
                  </a:lnTo>
                  <a:lnTo>
                    <a:pt x="408844" y="4596755"/>
                  </a:lnTo>
                  <a:lnTo>
                    <a:pt x="409087" y="4596755"/>
                  </a:lnTo>
                  <a:lnTo>
                    <a:pt x="409331" y="4596755"/>
                  </a:lnTo>
                  <a:lnTo>
                    <a:pt x="409574" y="4596755"/>
                  </a:lnTo>
                  <a:lnTo>
                    <a:pt x="409818" y="4596755"/>
                  </a:lnTo>
                  <a:lnTo>
                    <a:pt x="410061" y="4596755"/>
                  </a:lnTo>
                  <a:lnTo>
                    <a:pt x="410304" y="4596755"/>
                  </a:lnTo>
                  <a:lnTo>
                    <a:pt x="410304" y="4589639"/>
                  </a:lnTo>
                  <a:lnTo>
                    <a:pt x="410304" y="4582523"/>
                  </a:lnTo>
                  <a:lnTo>
                    <a:pt x="410548" y="4582523"/>
                  </a:lnTo>
                  <a:lnTo>
                    <a:pt x="410791" y="4582523"/>
                  </a:lnTo>
                  <a:lnTo>
                    <a:pt x="411034" y="4582523"/>
                  </a:lnTo>
                  <a:lnTo>
                    <a:pt x="411034" y="4575408"/>
                  </a:lnTo>
                  <a:lnTo>
                    <a:pt x="411034" y="4568292"/>
                  </a:lnTo>
                  <a:lnTo>
                    <a:pt x="411278" y="4568292"/>
                  </a:lnTo>
                  <a:lnTo>
                    <a:pt x="411278" y="4561176"/>
                  </a:lnTo>
                  <a:lnTo>
                    <a:pt x="411521" y="4561176"/>
                  </a:lnTo>
                  <a:lnTo>
                    <a:pt x="411764" y="4561176"/>
                  </a:lnTo>
                  <a:lnTo>
                    <a:pt x="412008" y="4561176"/>
                  </a:lnTo>
                  <a:lnTo>
                    <a:pt x="412251" y="4561176"/>
                  </a:lnTo>
                  <a:lnTo>
                    <a:pt x="412495" y="4561176"/>
                  </a:lnTo>
                  <a:lnTo>
                    <a:pt x="412738" y="4561176"/>
                  </a:lnTo>
                  <a:lnTo>
                    <a:pt x="412981" y="4561176"/>
                  </a:lnTo>
                  <a:lnTo>
                    <a:pt x="413225" y="4561176"/>
                  </a:lnTo>
                  <a:lnTo>
                    <a:pt x="413468" y="4561176"/>
                  </a:lnTo>
                  <a:lnTo>
                    <a:pt x="413711" y="4561176"/>
                  </a:lnTo>
                  <a:lnTo>
                    <a:pt x="413955" y="4561176"/>
                  </a:lnTo>
                  <a:lnTo>
                    <a:pt x="414198" y="4561176"/>
                  </a:lnTo>
                  <a:lnTo>
                    <a:pt x="414441" y="4561176"/>
                  </a:lnTo>
                  <a:lnTo>
                    <a:pt x="414685" y="4561176"/>
                  </a:lnTo>
                  <a:lnTo>
                    <a:pt x="414928" y="4561176"/>
                  </a:lnTo>
                  <a:lnTo>
                    <a:pt x="415171" y="4561176"/>
                  </a:lnTo>
                  <a:lnTo>
                    <a:pt x="415415" y="4561176"/>
                  </a:lnTo>
                  <a:lnTo>
                    <a:pt x="415658" y="4561176"/>
                  </a:lnTo>
                  <a:lnTo>
                    <a:pt x="415902" y="4561176"/>
                  </a:lnTo>
                  <a:lnTo>
                    <a:pt x="416145" y="4561176"/>
                  </a:lnTo>
                  <a:lnTo>
                    <a:pt x="416388" y="4561176"/>
                  </a:lnTo>
                  <a:lnTo>
                    <a:pt x="416632" y="4561176"/>
                  </a:lnTo>
                  <a:lnTo>
                    <a:pt x="416875" y="4561176"/>
                  </a:lnTo>
                  <a:lnTo>
                    <a:pt x="417118" y="4561176"/>
                  </a:lnTo>
                  <a:lnTo>
                    <a:pt x="417362" y="4561176"/>
                  </a:lnTo>
                  <a:lnTo>
                    <a:pt x="417605" y="4561176"/>
                  </a:lnTo>
                  <a:lnTo>
                    <a:pt x="417848" y="4561176"/>
                  </a:lnTo>
                  <a:lnTo>
                    <a:pt x="418092" y="4561176"/>
                  </a:lnTo>
                  <a:lnTo>
                    <a:pt x="418335" y="4561176"/>
                  </a:lnTo>
                  <a:lnTo>
                    <a:pt x="418579" y="4561176"/>
                  </a:lnTo>
                  <a:lnTo>
                    <a:pt x="418822" y="4561176"/>
                  </a:lnTo>
                  <a:lnTo>
                    <a:pt x="419065" y="4561176"/>
                  </a:lnTo>
                  <a:lnTo>
                    <a:pt x="419309" y="4561176"/>
                  </a:lnTo>
                  <a:lnTo>
                    <a:pt x="419552" y="4561176"/>
                  </a:lnTo>
                  <a:lnTo>
                    <a:pt x="419795" y="4561176"/>
                  </a:lnTo>
                  <a:lnTo>
                    <a:pt x="420039" y="4561176"/>
                  </a:lnTo>
                  <a:lnTo>
                    <a:pt x="420282" y="4561176"/>
                  </a:lnTo>
                  <a:lnTo>
                    <a:pt x="420525" y="4561176"/>
                  </a:lnTo>
                  <a:lnTo>
                    <a:pt x="420769" y="4561176"/>
                  </a:lnTo>
                  <a:lnTo>
                    <a:pt x="421012" y="4561176"/>
                  </a:lnTo>
                  <a:lnTo>
                    <a:pt x="421255" y="4561176"/>
                  </a:lnTo>
                  <a:lnTo>
                    <a:pt x="421499" y="4561176"/>
                  </a:lnTo>
                  <a:lnTo>
                    <a:pt x="421742" y="4561176"/>
                  </a:lnTo>
                  <a:lnTo>
                    <a:pt x="421986" y="4561176"/>
                  </a:lnTo>
                  <a:lnTo>
                    <a:pt x="422229" y="4561176"/>
                  </a:lnTo>
                  <a:lnTo>
                    <a:pt x="422472" y="4561176"/>
                  </a:lnTo>
                  <a:lnTo>
                    <a:pt x="422716" y="4561176"/>
                  </a:lnTo>
                  <a:lnTo>
                    <a:pt x="422959" y="4561176"/>
                  </a:lnTo>
                  <a:lnTo>
                    <a:pt x="423202" y="4561176"/>
                  </a:lnTo>
                  <a:lnTo>
                    <a:pt x="423446" y="4561176"/>
                  </a:lnTo>
                  <a:lnTo>
                    <a:pt x="423689" y="4561176"/>
                  </a:lnTo>
                  <a:lnTo>
                    <a:pt x="423932" y="4561176"/>
                  </a:lnTo>
                  <a:lnTo>
                    <a:pt x="424176" y="4561176"/>
                  </a:lnTo>
                  <a:lnTo>
                    <a:pt x="424419" y="4561176"/>
                  </a:lnTo>
                  <a:lnTo>
                    <a:pt x="424663" y="4561176"/>
                  </a:lnTo>
                  <a:lnTo>
                    <a:pt x="424906" y="4561176"/>
                  </a:lnTo>
                  <a:lnTo>
                    <a:pt x="425149" y="4561176"/>
                  </a:lnTo>
                  <a:lnTo>
                    <a:pt x="425393" y="4561176"/>
                  </a:lnTo>
                  <a:lnTo>
                    <a:pt x="425636" y="4561176"/>
                  </a:lnTo>
                  <a:lnTo>
                    <a:pt x="425879" y="4561176"/>
                  </a:lnTo>
                  <a:lnTo>
                    <a:pt x="426123" y="4561176"/>
                  </a:lnTo>
                  <a:lnTo>
                    <a:pt x="426366" y="4561176"/>
                  </a:lnTo>
                  <a:lnTo>
                    <a:pt x="426609" y="4561176"/>
                  </a:lnTo>
                  <a:lnTo>
                    <a:pt x="426853" y="4561176"/>
                  </a:lnTo>
                  <a:lnTo>
                    <a:pt x="427096" y="4561176"/>
                  </a:lnTo>
                  <a:lnTo>
                    <a:pt x="427339" y="4561176"/>
                  </a:lnTo>
                  <a:lnTo>
                    <a:pt x="427339" y="4554061"/>
                  </a:lnTo>
                  <a:lnTo>
                    <a:pt x="427339" y="4546945"/>
                  </a:lnTo>
                  <a:lnTo>
                    <a:pt x="427583" y="4546945"/>
                  </a:lnTo>
                  <a:lnTo>
                    <a:pt x="427826" y="4546945"/>
                  </a:lnTo>
                  <a:lnTo>
                    <a:pt x="428070" y="4546945"/>
                  </a:lnTo>
                  <a:lnTo>
                    <a:pt x="428313" y="4546945"/>
                  </a:lnTo>
                  <a:lnTo>
                    <a:pt x="428556" y="4546945"/>
                  </a:lnTo>
                  <a:lnTo>
                    <a:pt x="428556" y="4539829"/>
                  </a:lnTo>
                  <a:lnTo>
                    <a:pt x="428800" y="4539829"/>
                  </a:lnTo>
                  <a:lnTo>
                    <a:pt x="429043" y="4539829"/>
                  </a:lnTo>
                  <a:lnTo>
                    <a:pt x="429286" y="4539829"/>
                  </a:lnTo>
                  <a:lnTo>
                    <a:pt x="429530" y="4539829"/>
                  </a:lnTo>
                  <a:lnTo>
                    <a:pt x="429773" y="4539829"/>
                  </a:lnTo>
                  <a:lnTo>
                    <a:pt x="430016" y="4539829"/>
                  </a:lnTo>
                  <a:lnTo>
                    <a:pt x="430260" y="4539829"/>
                  </a:lnTo>
                  <a:lnTo>
                    <a:pt x="430503" y="4539829"/>
                  </a:lnTo>
                  <a:lnTo>
                    <a:pt x="430747" y="4539829"/>
                  </a:lnTo>
                  <a:lnTo>
                    <a:pt x="430990" y="4539829"/>
                  </a:lnTo>
                  <a:lnTo>
                    <a:pt x="430990" y="4532713"/>
                  </a:lnTo>
                  <a:lnTo>
                    <a:pt x="430990" y="4525598"/>
                  </a:lnTo>
                  <a:lnTo>
                    <a:pt x="430990" y="4518482"/>
                  </a:lnTo>
                  <a:lnTo>
                    <a:pt x="431233" y="4518482"/>
                  </a:lnTo>
                  <a:lnTo>
                    <a:pt x="431477" y="4518482"/>
                  </a:lnTo>
                  <a:lnTo>
                    <a:pt x="431720" y="4518482"/>
                  </a:lnTo>
                  <a:lnTo>
                    <a:pt x="431720" y="4511366"/>
                  </a:lnTo>
                  <a:lnTo>
                    <a:pt x="431963" y="4511366"/>
                  </a:lnTo>
                  <a:lnTo>
                    <a:pt x="432207" y="4511366"/>
                  </a:lnTo>
                  <a:lnTo>
                    <a:pt x="432450" y="4511366"/>
                  </a:lnTo>
                  <a:lnTo>
                    <a:pt x="432693" y="4511366"/>
                  </a:lnTo>
                  <a:lnTo>
                    <a:pt x="432937" y="4511366"/>
                  </a:lnTo>
                  <a:lnTo>
                    <a:pt x="433180" y="4511366"/>
                  </a:lnTo>
                  <a:lnTo>
                    <a:pt x="433423" y="4511366"/>
                  </a:lnTo>
                  <a:lnTo>
                    <a:pt x="433667" y="4511366"/>
                  </a:lnTo>
                  <a:lnTo>
                    <a:pt x="433910" y="4511366"/>
                  </a:lnTo>
                  <a:lnTo>
                    <a:pt x="434154" y="4511366"/>
                  </a:lnTo>
                  <a:lnTo>
                    <a:pt x="434397" y="4511366"/>
                  </a:lnTo>
                  <a:lnTo>
                    <a:pt x="434640" y="4511366"/>
                  </a:lnTo>
                  <a:lnTo>
                    <a:pt x="434884" y="4511366"/>
                  </a:lnTo>
                  <a:lnTo>
                    <a:pt x="435127" y="4511366"/>
                  </a:lnTo>
                  <a:lnTo>
                    <a:pt x="435370" y="4511366"/>
                  </a:lnTo>
                  <a:lnTo>
                    <a:pt x="435614" y="4511366"/>
                  </a:lnTo>
                  <a:lnTo>
                    <a:pt x="435857" y="4511366"/>
                  </a:lnTo>
                  <a:lnTo>
                    <a:pt x="436100" y="4511366"/>
                  </a:lnTo>
                  <a:lnTo>
                    <a:pt x="436344" y="4511366"/>
                  </a:lnTo>
                  <a:lnTo>
                    <a:pt x="436587" y="4511366"/>
                  </a:lnTo>
                  <a:lnTo>
                    <a:pt x="436831" y="4511366"/>
                  </a:lnTo>
                  <a:lnTo>
                    <a:pt x="437074" y="4511366"/>
                  </a:lnTo>
                  <a:lnTo>
                    <a:pt x="437317" y="4511366"/>
                  </a:lnTo>
                  <a:lnTo>
                    <a:pt x="437561" y="4511366"/>
                  </a:lnTo>
                  <a:lnTo>
                    <a:pt x="437804" y="4511366"/>
                  </a:lnTo>
                  <a:lnTo>
                    <a:pt x="437804" y="4504251"/>
                  </a:lnTo>
                  <a:lnTo>
                    <a:pt x="438047" y="4504251"/>
                  </a:lnTo>
                  <a:lnTo>
                    <a:pt x="438047" y="4497135"/>
                  </a:lnTo>
                  <a:lnTo>
                    <a:pt x="438291" y="4497135"/>
                  </a:lnTo>
                  <a:lnTo>
                    <a:pt x="438534" y="4497135"/>
                  </a:lnTo>
                  <a:lnTo>
                    <a:pt x="438777" y="4497135"/>
                  </a:lnTo>
                  <a:lnTo>
                    <a:pt x="439021" y="4497135"/>
                  </a:lnTo>
                  <a:lnTo>
                    <a:pt x="439264" y="4497135"/>
                  </a:lnTo>
                  <a:lnTo>
                    <a:pt x="439507" y="4497135"/>
                  </a:lnTo>
                  <a:lnTo>
                    <a:pt x="439751" y="4497135"/>
                  </a:lnTo>
                  <a:lnTo>
                    <a:pt x="439994" y="4497135"/>
                  </a:lnTo>
                  <a:lnTo>
                    <a:pt x="440238" y="4497135"/>
                  </a:lnTo>
                  <a:lnTo>
                    <a:pt x="440481" y="4497135"/>
                  </a:lnTo>
                  <a:lnTo>
                    <a:pt x="440724" y="4497135"/>
                  </a:lnTo>
                  <a:lnTo>
                    <a:pt x="440968" y="4497135"/>
                  </a:lnTo>
                  <a:lnTo>
                    <a:pt x="441211" y="4497135"/>
                  </a:lnTo>
                  <a:lnTo>
                    <a:pt x="441454" y="4497135"/>
                  </a:lnTo>
                  <a:lnTo>
                    <a:pt x="441698" y="4497135"/>
                  </a:lnTo>
                  <a:lnTo>
                    <a:pt x="441941" y="4497135"/>
                  </a:lnTo>
                  <a:lnTo>
                    <a:pt x="442428" y="4497135"/>
                  </a:lnTo>
                  <a:lnTo>
                    <a:pt x="442671" y="4497135"/>
                  </a:lnTo>
                  <a:lnTo>
                    <a:pt x="442915" y="4497135"/>
                  </a:lnTo>
                  <a:lnTo>
                    <a:pt x="443158" y="4497135"/>
                  </a:lnTo>
                  <a:lnTo>
                    <a:pt x="443401" y="4497135"/>
                  </a:lnTo>
                  <a:lnTo>
                    <a:pt x="443401" y="4490019"/>
                  </a:lnTo>
                  <a:lnTo>
                    <a:pt x="443401" y="4482903"/>
                  </a:lnTo>
                  <a:lnTo>
                    <a:pt x="443645" y="4482903"/>
                  </a:lnTo>
                  <a:lnTo>
                    <a:pt x="443645" y="4475788"/>
                  </a:lnTo>
                  <a:lnTo>
                    <a:pt x="443888" y="4475788"/>
                  </a:lnTo>
                  <a:lnTo>
                    <a:pt x="444131" y="4475788"/>
                  </a:lnTo>
                  <a:lnTo>
                    <a:pt x="444375" y="4475788"/>
                  </a:lnTo>
                  <a:lnTo>
                    <a:pt x="444618" y="4475788"/>
                  </a:lnTo>
                  <a:lnTo>
                    <a:pt x="444861" y="4475788"/>
                  </a:lnTo>
                  <a:lnTo>
                    <a:pt x="445105" y="4475788"/>
                  </a:lnTo>
                  <a:lnTo>
                    <a:pt x="445348" y="4475788"/>
                  </a:lnTo>
                  <a:lnTo>
                    <a:pt x="445591" y="4475788"/>
                  </a:lnTo>
                  <a:lnTo>
                    <a:pt x="445835" y="4475788"/>
                  </a:lnTo>
                  <a:lnTo>
                    <a:pt x="446078" y="4475788"/>
                  </a:lnTo>
                  <a:lnTo>
                    <a:pt x="446322" y="4475788"/>
                  </a:lnTo>
                  <a:lnTo>
                    <a:pt x="446565" y="4475788"/>
                  </a:lnTo>
                  <a:lnTo>
                    <a:pt x="446565" y="4468672"/>
                  </a:lnTo>
                  <a:lnTo>
                    <a:pt x="446808" y="4468672"/>
                  </a:lnTo>
                  <a:lnTo>
                    <a:pt x="447052" y="4468672"/>
                  </a:lnTo>
                  <a:lnTo>
                    <a:pt x="447295" y="4468672"/>
                  </a:lnTo>
                  <a:lnTo>
                    <a:pt x="447538" y="4468672"/>
                  </a:lnTo>
                  <a:lnTo>
                    <a:pt x="447782" y="4468672"/>
                  </a:lnTo>
                  <a:lnTo>
                    <a:pt x="448025" y="4468672"/>
                  </a:lnTo>
                  <a:lnTo>
                    <a:pt x="448268" y="4468672"/>
                  </a:lnTo>
                  <a:lnTo>
                    <a:pt x="448512" y="4468672"/>
                  </a:lnTo>
                  <a:lnTo>
                    <a:pt x="448755" y="4468672"/>
                  </a:lnTo>
                  <a:lnTo>
                    <a:pt x="448999" y="4468672"/>
                  </a:lnTo>
                  <a:lnTo>
                    <a:pt x="449242" y="4468672"/>
                  </a:lnTo>
                  <a:lnTo>
                    <a:pt x="449485" y="4468672"/>
                  </a:lnTo>
                  <a:lnTo>
                    <a:pt x="449729" y="4468672"/>
                  </a:lnTo>
                  <a:lnTo>
                    <a:pt x="449972" y="4468672"/>
                  </a:lnTo>
                  <a:lnTo>
                    <a:pt x="450215" y="4468672"/>
                  </a:lnTo>
                  <a:lnTo>
                    <a:pt x="450459" y="4468672"/>
                  </a:lnTo>
                  <a:lnTo>
                    <a:pt x="450702" y="4468672"/>
                  </a:lnTo>
                  <a:lnTo>
                    <a:pt x="451189" y="4468672"/>
                  </a:lnTo>
                  <a:lnTo>
                    <a:pt x="451432" y="4468672"/>
                  </a:lnTo>
                  <a:lnTo>
                    <a:pt x="451675" y="4468672"/>
                  </a:lnTo>
                  <a:lnTo>
                    <a:pt x="451919" y="4468672"/>
                  </a:lnTo>
                  <a:lnTo>
                    <a:pt x="452162" y="4468672"/>
                  </a:lnTo>
                  <a:lnTo>
                    <a:pt x="452649" y="4468672"/>
                  </a:lnTo>
                  <a:lnTo>
                    <a:pt x="452892" y="4468672"/>
                  </a:lnTo>
                  <a:lnTo>
                    <a:pt x="452892" y="4461556"/>
                  </a:lnTo>
                  <a:lnTo>
                    <a:pt x="453136" y="4461556"/>
                  </a:lnTo>
                  <a:lnTo>
                    <a:pt x="453379" y="4461556"/>
                  </a:lnTo>
                  <a:lnTo>
                    <a:pt x="453622" y="4461556"/>
                  </a:lnTo>
                  <a:lnTo>
                    <a:pt x="453866" y="4461556"/>
                  </a:lnTo>
                  <a:lnTo>
                    <a:pt x="454109" y="4461556"/>
                  </a:lnTo>
                  <a:lnTo>
                    <a:pt x="454352" y="4461556"/>
                  </a:lnTo>
                  <a:lnTo>
                    <a:pt x="454596" y="4461556"/>
                  </a:lnTo>
                  <a:lnTo>
                    <a:pt x="454839" y="4461556"/>
                  </a:lnTo>
                  <a:lnTo>
                    <a:pt x="455083" y="4461556"/>
                  </a:lnTo>
                  <a:lnTo>
                    <a:pt x="455326" y="4461556"/>
                  </a:lnTo>
                  <a:lnTo>
                    <a:pt x="455569" y="4461556"/>
                  </a:lnTo>
                  <a:lnTo>
                    <a:pt x="455813" y="4461556"/>
                  </a:lnTo>
                  <a:lnTo>
                    <a:pt x="456299" y="4461556"/>
                  </a:lnTo>
                  <a:lnTo>
                    <a:pt x="456543" y="4461556"/>
                  </a:lnTo>
                  <a:lnTo>
                    <a:pt x="456786" y="4461556"/>
                  </a:lnTo>
                  <a:lnTo>
                    <a:pt x="457029" y="4461556"/>
                  </a:lnTo>
                  <a:lnTo>
                    <a:pt x="457273" y="4461556"/>
                  </a:lnTo>
                  <a:lnTo>
                    <a:pt x="457516" y="4461556"/>
                  </a:lnTo>
                  <a:lnTo>
                    <a:pt x="457759" y="4461556"/>
                  </a:lnTo>
                  <a:lnTo>
                    <a:pt x="458003" y="4461556"/>
                  </a:lnTo>
                  <a:lnTo>
                    <a:pt x="458246" y="4461556"/>
                  </a:lnTo>
                  <a:lnTo>
                    <a:pt x="458490" y="4461556"/>
                  </a:lnTo>
                  <a:lnTo>
                    <a:pt x="458733" y="4461556"/>
                  </a:lnTo>
                  <a:lnTo>
                    <a:pt x="458976" y="4461556"/>
                  </a:lnTo>
                  <a:lnTo>
                    <a:pt x="459220" y="4461556"/>
                  </a:lnTo>
                  <a:lnTo>
                    <a:pt x="459220" y="4454440"/>
                  </a:lnTo>
                  <a:lnTo>
                    <a:pt x="459463" y="4454440"/>
                  </a:lnTo>
                  <a:lnTo>
                    <a:pt x="459463" y="4447325"/>
                  </a:lnTo>
                  <a:lnTo>
                    <a:pt x="459706" y="4447325"/>
                  </a:lnTo>
                  <a:lnTo>
                    <a:pt x="459950" y="4447325"/>
                  </a:lnTo>
                  <a:lnTo>
                    <a:pt x="460193" y="4447325"/>
                  </a:lnTo>
                  <a:lnTo>
                    <a:pt x="460193" y="4440209"/>
                  </a:lnTo>
                  <a:lnTo>
                    <a:pt x="460193" y="4433093"/>
                  </a:lnTo>
                  <a:lnTo>
                    <a:pt x="460436" y="4433093"/>
                  </a:lnTo>
                  <a:lnTo>
                    <a:pt x="460680" y="4433093"/>
                  </a:lnTo>
                  <a:lnTo>
                    <a:pt x="460680" y="4425978"/>
                  </a:lnTo>
                  <a:lnTo>
                    <a:pt x="460923" y="4425978"/>
                  </a:lnTo>
                  <a:lnTo>
                    <a:pt x="461410" y="4425978"/>
                  </a:lnTo>
                  <a:lnTo>
                    <a:pt x="461653" y="4425978"/>
                  </a:lnTo>
                  <a:lnTo>
                    <a:pt x="461653" y="4418862"/>
                  </a:lnTo>
                  <a:lnTo>
                    <a:pt x="461897" y="4418862"/>
                  </a:lnTo>
                  <a:lnTo>
                    <a:pt x="462140" y="4418862"/>
                  </a:lnTo>
                  <a:lnTo>
                    <a:pt x="462383" y="4418862"/>
                  </a:lnTo>
                  <a:lnTo>
                    <a:pt x="462870" y="4418862"/>
                  </a:lnTo>
                  <a:lnTo>
                    <a:pt x="463113" y="4418862"/>
                  </a:lnTo>
                  <a:lnTo>
                    <a:pt x="463357" y="4418862"/>
                  </a:lnTo>
                  <a:lnTo>
                    <a:pt x="463600" y="4418862"/>
                  </a:lnTo>
                  <a:lnTo>
                    <a:pt x="463843" y="4418862"/>
                  </a:lnTo>
                  <a:lnTo>
                    <a:pt x="464087" y="4418862"/>
                  </a:lnTo>
                  <a:lnTo>
                    <a:pt x="464330" y="4418862"/>
                  </a:lnTo>
                  <a:lnTo>
                    <a:pt x="464574" y="4418862"/>
                  </a:lnTo>
                  <a:lnTo>
                    <a:pt x="464817" y="4418862"/>
                  </a:lnTo>
                  <a:lnTo>
                    <a:pt x="465060" y="4418862"/>
                  </a:lnTo>
                  <a:lnTo>
                    <a:pt x="465304" y="4418862"/>
                  </a:lnTo>
                  <a:lnTo>
                    <a:pt x="465547" y="4418862"/>
                  </a:lnTo>
                  <a:lnTo>
                    <a:pt x="465790" y="4418862"/>
                  </a:lnTo>
                  <a:lnTo>
                    <a:pt x="466034" y="4418862"/>
                  </a:lnTo>
                  <a:lnTo>
                    <a:pt x="466277" y="4418862"/>
                  </a:lnTo>
                  <a:lnTo>
                    <a:pt x="466520" y="4418862"/>
                  </a:lnTo>
                  <a:lnTo>
                    <a:pt x="466764" y="4418862"/>
                  </a:lnTo>
                  <a:lnTo>
                    <a:pt x="467007" y="4418862"/>
                  </a:lnTo>
                  <a:lnTo>
                    <a:pt x="467251" y="4418862"/>
                  </a:lnTo>
                  <a:lnTo>
                    <a:pt x="467494" y="4418862"/>
                  </a:lnTo>
                  <a:lnTo>
                    <a:pt x="467737" y="4418862"/>
                  </a:lnTo>
                  <a:lnTo>
                    <a:pt x="467981" y="4418862"/>
                  </a:lnTo>
                  <a:lnTo>
                    <a:pt x="468224" y="4418862"/>
                  </a:lnTo>
                  <a:lnTo>
                    <a:pt x="468224" y="4411746"/>
                  </a:lnTo>
                  <a:lnTo>
                    <a:pt x="468467" y="4411746"/>
                  </a:lnTo>
                  <a:lnTo>
                    <a:pt x="468711" y="4411746"/>
                  </a:lnTo>
                  <a:lnTo>
                    <a:pt x="468954" y="4411746"/>
                  </a:lnTo>
                  <a:lnTo>
                    <a:pt x="469197" y="4411746"/>
                  </a:lnTo>
                  <a:lnTo>
                    <a:pt x="469441" y="4411746"/>
                  </a:lnTo>
                  <a:lnTo>
                    <a:pt x="469684" y="4411746"/>
                  </a:lnTo>
                  <a:lnTo>
                    <a:pt x="469927" y="4411746"/>
                  </a:lnTo>
                  <a:lnTo>
                    <a:pt x="470171" y="4411746"/>
                  </a:lnTo>
                  <a:lnTo>
                    <a:pt x="470414" y="4411746"/>
                  </a:lnTo>
                  <a:lnTo>
                    <a:pt x="470658" y="4411746"/>
                  </a:lnTo>
                  <a:lnTo>
                    <a:pt x="470658" y="4404630"/>
                  </a:lnTo>
                  <a:lnTo>
                    <a:pt x="470901" y="4404630"/>
                  </a:lnTo>
                  <a:lnTo>
                    <a:pt x="471144" y="4404630"/>
                  </a:lnTo>
                  <a:lnTo>
                    <a:pt x="471144" y="4397515"/>
                  </a:lnTo>
                  <a:lnTo>
                    <a:pt x="471388" y="4397515"/>
                  </a:lnTo>
                  <a:lnTo>
                    <a:pt x="471631" y="4397515"/>
                  </a:lnTo>
                  <a:lnTo>
                    <a:pt x="471631" y="4390399"/>
                  </a:lnTo>
                  <a:lnTo>
                    <a:pt x="471874" y="4390399"/>
                  </a:lnTo>
                  <a:lnTo>
                    <a:pt x="472118" y="4390399"/>
                  </a:lnTo>
                  <a:lnTo>
                    <a:pt x="472361" y="4390399"/>
                  </a:lnTo>
                  <a:lnTo>
                    <a:pt x="472604" y="4390399"/>
                  </a:lnTo>
                  <a:lnTo>
                    <a:pt x="472848" y="4390399"/>
                  </a:lnTo>
                  <a:lnTo>
                    <a:pt x="473091" y="4390399"/>
                  </a:lnTo>
                  <a:lnTo>
                    <a:pt x="473335" y="4390399"/>
                  </a:lnTo>
                  <a:lnTo>
                    <a:pt x="473335" y="4383283"/>
                  </a:lnTo>
                  <a:lnTo>
                    <a:pt x="473578" y="4383283"/>
                  </a:lnTo>
                  <a:lnTo>
                    <a:pt x="473821" y="4383283"/>
                  </a:lnTo>
                  <a:lnTo>
                    <a:pt x="474065" y="4383283"/>
                  </a:lnTo>
                  <a:lnTo>
                    <a:pt x="474308" y="4383283"/>
                  </a:lnTo>
                  <a:lnTo>
                    <a:pt x="474551" y="4383283"/>
                  </a:lnTo>
                  <a:lnTo>
                    <a:pt x="474795" y="4383283"/>
                  </a:lnTo>
                  <a:lnTo>
                    <a:pt x="475038" y="4383283"/>
                  </a:lnTo>
                  <a:lnTo>
                    <a:pt x="475281" y="4383283"/>
                  </a:lnTo>
                  <a:lnTo>
                    <a:pt x="475525" y="4383283"/>
                  </a:lnTo>
                  <a:lnTo>
                    <a:pt x="475768" y="4383283"/>
                  </a:lnTo>
                  <a:lnTo>
                    <a:pt x="476011" y="4383283"/>
                  </a:lnTo>
                  <a:lnTo>
                    <a:pt x="476255" y="4383283"/>
                  </a:lnTo>
                  <a:lnTo>
                    <a:pt x="476498" y="4383283"/>
                  </a:lnTo>
                  <a:lnTo>
                    <a:pt x="476742" y="4383283"/>
                  </a:lnTo>
                  <a:lnTo>
                    <a:pt x="476985" y="4383283"/>
                  </a:lnTo>
                  <a:lnTo>
                    <a:pt x="477228" y="4383283"/>
                  </a:lnTo>
                  <a:lnTo>
                    <a:pt x="477472" y="4383283"/>
                  </a:lnTo>
                  <a:lnTo>
                    <a:pt x="477715" y="4383283"/>
                  </a:lnTo>
                  <a:lnTo>
                    <a:pt x="477958" y="4383283"/>
                  </a:lnTo>
                  <a:lnTo>
                    <a:pt x="477958" y="4376168"/>
                  </a:lnTo>
                  <a:lnTo>
                    <a:pt x="478202" y="4376168"/>
                  </a:lnTo>
                  <a:lnTo>
                    <a:pt x="478202" y="4369052"/>
                  </a:lnTo>
                  <a:lnTo>
                    <a:pt x="478445" y="4369052"/>
                  </a:lnTo>
                  <a:lnTo>
                    <a:pt x="478688" y="4369052"/>
                  </a:lnTo>
                  <a:lnTo>
                    <a:pt x="478932" y="4369052"/>
                  </a:lnTo>
                  <a:lnTo>
                    <a:pt x="479175" y="4369052"/>
                  </a:lnTo>
                  <a:lnTo>
                    <a:pt x="479175" y="4361936"/>
                  </a:lnTo>
                  <a:lnTo>
                    <a:pt x="479418" y="4361936"/>
                  </a:lnTo>
                  <a:lnTo>
                    <a:pt x="479662" y="4361936"/>
                  </a:lnTo>
                  <a:lnTo>
                    <a:pt x="479905" y="4361936"/>
                  </a:lnTo>
                  <a:lnTo>
                    <a:pt x="480149" y="4361936"/>
                  </a:lnTo>
                  <a:lnTo>
                    <a:pt x="480392" y="4361936"/>
                  </a:lnTo>
                  <a:lnTo>
                    <a:pt x="480635" y="4361936"/>
                  </a:lnTo>
                  <a:lnTo>
                    <a:pt x="480879" y="4361936"/>
                  </a:lnTo>
                  <a:lnTo>
                    <a:pt x="480879" y="4354820"/>
                  </a:lnTo>
                  <a:lnTo>
                    <a:pt x="481122" y="4354820"/>
                  </a:lnTo>
                  <a:lnTo>
                    <a:pt x="481365" y="4354820"/>
                  </a:lnTo>
                  <a:lnTo>
                    <a:pt x="481609" y="4354820"/>
                  </a:lnTo>
                  <a:lnTo>
                    <a:pt x="481852" y="4354820"/>
                  </a:lnTo>
                  <a:lnTo>
                    <a:pt x="482095" y="4354820"/>
                  </a:lnTo>
                  <a:lnTo>
                    <a:pt x="482339" y="4354820"/>
                  </a:lnTo>
                  <a:lnTo>
                    <a:pt x="482582" y="4354820"/>
                  </a:lnTo>
                  <a:lnTo>
                    <a:pt x="482826" y="4354820"/>
                  </a:lnTo>
                  <a:lnTo>
                    <a:pt x="483069" y="4354820"/>
                  </a:lnTo>
                  <a:lnTo>
                    <a:pt x="483312" y="4354820"/>
                  </a:lnTo>
                  <a:lnTo>
                    <a:pt x="483556" y="4354820"/>
                  </a:lnTo>
                  <a:lnTo>
                    <a:pt x="484042" y="4354820"/>
                  </a:lnTo>
                  <a:lnTo>
                    <a:pt x="484286" y="4354820"/>
                  </a:lnTo>
                  <a:lnTo>
                    <a:pt x="484529" y="4354820"/>
                  </a:lnTo>
                  <a:lnTo>
                    <a:pt x="484772" y="4354820"/>
                  </a:lnTo>
                  <a:lnTo>
                    <a:pt x="485016" y="4354820"/>
                  </a:lnTo>
                  <a:lnTo>
                    <a:pt x="485259" y="4354820"/>
                  </a:lnTo>
                  <a:lnTo>
                    <a:pt x="485502" y="4354820"/>
                  </a:lnTo>
                  <a:lnTo>
                    <a:pt x="485746" y="4354820"/>
                  </a:lnTo>
                  <a:lnTo>
                    <a:pt x="485989" y="4354820"/>
                  </a:lnTo>
                  <a:lnTo>
                    <a:pt x="486233" y="4354820"/>
                  </a:lnTo>
                  <a:lnTo>
                    <a:pt x="486476" y="4354820"/>
                  </a:lnTo>
                  <a:lnTo>
                    <a:pt x="486719" y="4354820"/>
                  </a:lnTo>
                  <a:lnTo>
                    <a:pt x="486963" y="4354820"/>
                  </a:lnTo>
                  <a:lnTo>
                    <a:pt x="487206" y="4354820"/>
                  </a:lnTo>
                  <a:lnTo>
                    <a:pt x="487449" y="4354820"/>
                  </a:lnTo>
                  <a:lnTo>
                    <a:pt x="487693" y="4354820"/>
                  </a:lnTo>
                  <a:lnTo>
                    <a:pt x="487936" y="4354820"/>
                  </a:lnTo>
                  <a:lnTo>
                    <a:pt x="488179" y="4354820"/>
                  </a:lnTo>
                  <a:lnTo>
                    <a:pt x="488423" y="4354820"/>
                  </a:lnTo>
                  <a:lnTo>
                    <a:pt x="488666" y="4354820"/>
                  </a:lnTo>
                  <a:lnTo>
                    <a:pt x="488910" y="4354820"/>
                  </a:lnTo>
                  <a:lnTo>
                    <a:pt x="489153" y="4354820"/>
                  </a:lnTo>
                  <a:lnTo>
                    <a:pt x="489396" y="4354820"/>
                  </a:lnTo>
                  <a:lnTo>
                    <a:pt x="489640" y="4354820"/>
                  </a:lnTo>
                  <a:lnTo>
                    <a:pt x="489883" y="4354820"/>
                  </a:lnTo>
                  <a:lnTo>
                    <a:pt x="490126" y="4354820"/>
                  </a:lnTo>
                  <a:lnTo>
                    <a:pt x="490370" y="4354820"/>
                  </a:lnTo>
                  <a:lnTo>
                    <a:pt x="490613" y="4354820"/>
                  </a:lnTo>
                  <a:lnTo>
                    <a:pt x="490856" y="4354820"/>
                  </a:lnTo>
                  <a:lnTo>
                    <a:pt x="491100" y="4354820"/>
                  </a:lnTo>
                  <a:lnTo>
                    <a:pt x="491343" y="4354820"/>
                  </a:lnTo>
                  <a:lnTo>
                    <a:pt x="491586" y="4354820"/>
                  </a:lnTo>
                  <a:lnTo>
                    <a:pt x="491830" y="4354820"/>
                  </a:lnTo>
                  <a:lnTo>
                    <a:pt x="492073" y="4354820"/>
                  </a:lnTo>
                  <a:lnTo>
                    <a:pt x="492317" y="4354820"/>
                  </a:lnTo>
                  <a:lnTo>
                    <a:pt x="492560" y="4354820"/>
                  </a:lnTo>
                  <a:lnTo>
                    <a:pt x="492803" y="4354820"/>
                  </a:lnTo>
                  <a:lnTo>
                    <a:pt x="493047" y="4354820"/>
                  </a:lnTo>
                  <a:lnTo>
                    <a:pt x="493290" y="4354820"/>
                  </a:lnTo>
                  <a:lnTo>
                    <a:pt x="493533" y="4354820"/>
                  </a:lnTo>
                  <a:lnTo>
                    <a:pt x="493777" y="4354820"/>
                  </a:lnTo>
                  <a:lnTo>
                    <a:pt x="494020" y="4354820"/>
                  </a:lnTo>
                  <a:lnTo>
                    <a:pt x="494263" y="4354820"/>
                  </a:lnTo>
                  <a:lnTo>
                    <a:pt x="494507" y="4354820"/>
                  </a:lnTo>
                  <a:lnTo>
                    <a:pt x="494750" y="4354820"/>
                  </a:lnTo>
                  <a:lnTo>
                    <a:pt x="494994" y="4354820"/>
                  </a:lnTo>
                  <a:lnTo>
                    <a:pt x="495237" y="4354820"/>
                  </a:lnTo>
                  <a:lnTo>
                    <a:pt x="495480" y="4354820"/>
                  </a:lnTo>
                  <a:lnTo>
                    <a:pt x="495724" y="4354820"/>
                  </a:lnTo>
                  <a:lnTo>
                    <a:pt x="495967" y="4354820"/>
                  </a:lnTo>
                  <a:lnTo>
                    <a:pt x="496210" y="4354820"/>
                  </a:lnTo>
                  <a:lnTo>
                    <a:pt x="496454" y="4354820"/>
                  </a:lnTo>
                  <a:lnTo>
                    <a:pt x="496454" y="4347705"/>
                  </a:lnTo>
                  <a:lnTo>
                    <a:pt x="496697" y="4347705"/>
                  </a:lnTo>
                  <a:lnTo>
                    <a:pt x="496940" y="4347705"/>
                  </a:lnTo>
                  <a:lnTo>
                    <a:pt x="497184" y="4347705"/>
                  </a:lnTo>
                  <a:lnTo>
                    <a:pt x="497427" y="4347705"/>
                  </a:lnTo>
                  <a:lnTo>
                    <a:pt x="497670" y="4347705"/>
                  </a:lnTo>
                  <a:lnTo>
                    <a:pt x="497914" y="4347705"/>
                  </a:lnTo>
                  <a:lnTo>
                    <a:pt x="498157" y="4347705"/>
                  </a:lnTo>
                  <a:lnTo>
                    <a:pt x="498401" y="4347705"/>
                  </a:lnTo>
                  <a:lnTo>
                    <a:pt x="498644" y="4347705"/>
                  </a:lnTo>
                  <a:lnTo>
                    <a:pt x="498887" y="4347705"/>
                  </a:lnTo>
                  <a:lnTo>
                    <a:pt x="499131" y="4347705"/>
                  </a:lnTo>
                  <a:lnTo>
                    <a:pt x="499374" y="4347705"/>
                  </a:lnTo>
                  <a:lnTo>
                    <a:pt x="499617" y="4347705"/>
                  </a:lnTo>
                  <a:lnTo>
                    <a:pt x="499861" y="4347705"/>
                  </a:lnTo>
                  <a:lnTo>
                    <a:pt x="500104" y="4347705"/>
                  </a:lnTo>
                  <a:lnTo>
                    <a:pt x="500347" y="4347705"/>
                  </a:lnTo>
                  <a:lnTo>
                    <a:pt x="500347" y="4340589"/>
                  </a:lnTo>
                  <a:lnTo>
                    <a:pt x="500591" y="4340589"/>
                  </a:lnTo>
                  <a:lnTo>
                    <a:pt x="500834" y="4340589"/>
                  </a:lnTo>
                  <a:lnTo>
                    <a:pt x="501078" y="4340589"/>
                  </a:lnTo>
                  <a:lnTo>
                    <a:pt x="501321" y="4340589"/>
                  </a:lnTo>
                  <a:lnTo>
                    <a:pt x="501564" y="4340589"/>
                  </a:lnTo>
                  <a:lnTo>
                    <a:pt x="501808" y="4340589"/>
                  </a:lnTo>
                  <a:lnTo>
                    <a:pt x="502051" y="4340589"/>
                  </a:lnTo>
                  <a:lnTo>
                    <a:pt x="502294" y="4340589"/>
                  </a:lnTo>
                  <a:lnTo>
                    <a:pt x="502538" y="4340589"/>
                  </a:lnTo>
                  <a:lnTo>
                    <a:pt x="502538" y="4333473"/>
                  </a:lnTo>
                  <a:lnTo>
                    <a:pt x="502538" y="4326358"/>
                  </a:lnTo>
                  <a:lnTo>
                    <a:pt x="502538" y="4319242"/>
                  </a:lnTo>
                  <a:lnTo>
                    <a:pt x="502781" y="4319242"/>
                  </a:lnTo>
                  <a:lnTo>
                    <a:pt x="503024" y="4319242"/>
                  </a:lnTo>
                  <a:lnTo>
                    <a:pt x="503268" y="4319242"/>
                  </a:lnTo>
                  <a:lnTo>
                    <a:pt x="503511" y="4319242"/>
                  </a:lnTo>
                  <a:lnTo>
                    <a:pt x="503754" y="4319242"/>
                  </a:lnTo>
                  <a:lnTo>
                    <a:pt x="503998" y="4319242"/>
                  </a:lnTo>
                  <a:lnTo>
                    <a:pt x="504241" y="4319242"/>
                  </a:lnTo>
                  <a:lnTo>
                    <a:pt x="504241" y="4312126"/>
                  </a:lnTo>
                  <a:lnTo>
                    <a:pt x="504241" y="4305010"/>
                  </a:lnTo>
                  <a:lnTo>
                    <a:pt x="504485" y="4305010"/>
                  </a:lnTo>
                  <a:lnTo>
                    <a:pt x="504971" y="4305010"/>
                  </a:lnTo>
                  <a:lnTo>
                    <a:pt x="505215" y="4305010"/>
                  </a:lnTo>
                  <a:lnTo>
                    <a:pt x="505458" y="4305010"/>
                  </a:lnTo>
                  <a:lnTo>
                    <a:pt x="505701" y="4305010"/>
                  </a:lnTo>
                  <a:lnTo>
                    <a:pt x="505945" y="4305010"/>
                  </a:lnTo>
                  <a:lnTo>
                    <a:pt x="505945" y="4297895"/>
                  </a:lnTo>
                  <a:lnTo>
                    <a:pt x="506188" y="4297895"/>
                  </a:lnTo>
                  <a:lnTo>
                    <a:pt x="506431" y="4297895"/>
                  </a:lnTo>
                  <a:lnTo>
                    <a:pt x="506675" y="4297895"/>
                  </a:lnTo>
                  <a:lnTo>
                    <a:pt x="506675" y="4290779"/>
                  </a:lnTo>
                  <a:lnTo>
                    <a:pt x="506918" y="4290779"/>
                  </a:lnTo>
                  <a:lnTo>
                    <a:pt x="507162" y="4290779"/>
                  </a:lnTo>
                  <a:lnTo>
                    <a:pt x="507405" y="4290779"/>
                  </a:lnTo>
                  <a:lnTo>
                    <a:pt x="507648" y="4290779"/>
                  </a:lnTo>
                  <a:lnTo>
                    <a:pt x="507892" y="4290779"/>
                  </a:lnTo>
                  <a:lnTo>
                    <a:pt x="508378" y="4290779"/>
                  </a:lnTo>
                  <a:lnTo>
                    <a:pt x="508622" y="4290779"/>
                  </a:lnTo>
                  <a:lnTo>
                    <a:pt x="508865" y="4290779"/>
                  </a:lnTo>
                  <a:lnTo>
                    <a:pt x="509108" y="4290779"/>
                  </a:lnTo>
                  <a:lnTo>
                    <a:pt x="509352" y="4290779"/>
                  </a:lnTo>
                  <a:lnTo>
                    <a:pt x="509595" y="4290779"/>
                  </a:lnTo>
                  <a:lnTo>
                    <a:pt x="509838" y="4290779"/>
                  </a:lnTo>
                  <a:lnTo>
                    <a:pt x="510082" y="4290779"/>
                  </a:lnTo>
                  <a:lnTo>
                    <a:pt x="510325" y="4290779"/>
                  </a:lnTo>
                  <a:lnTo>
                    <a:pt x="510569" y="4290779"/>
                  </a:lnTo>
                  <a:lnTo>
                    <a:pt x="510812" y="4290779"/>
                  </a:lnTo>
                  <a:lnTo>
                    <a:pt x="511055" y="4290779"/>
                  </a:lnTo>
                  <a:lnTo>
                    <a:pt x="511299" y="4290779"/>
                  </a:lnTo>
                  <a:lnTo>
                    <a:pt x="511542" y="4290779"/>
                  </a:lnTo>
                  <a:lnTo>
                    <a:pt x="511785" y="4290779"/>
                  </a:lnTo>
                  <a:lnTo>
                    <a:pt x="512029" y="4290779"/>
                  </a:lnTo>
                  <a:lnTo>
                    <a:pt x="512272" y="4290779"/>
                  </a:lnTo>
                  <a:lnTo>
                    <a:pt x="512515" y="4290779"/>
                  </a:lnTo>
                  <a:lnTo>
                    <a:pt x="512759" y="4290779"/>
                  </a:lnTo>
                  <a:lnTo>
                    <a:pt x="513002" y="4290779"/>
                  </a:lnTo>
                  <a:lnTo>
                    <a:pt x="513246" y="4290779"/>
                  </a:lnTo>
                  <a:lnTo>
                    <a:pt x="513489" y="4290779"/>
                  </a:lnTo>
                  <a:lnTo>
                    <a:pt x="513732" y="4290779"/>
                  </a:lnTo>
                  <a:lnTo>
                    <a:pt x="513976" y="4290779"/>
                  </a:lnTo>
                  <a:lnTo>
                    <a:pt x="514219" y="4290779"/>
                  </a:lnTo>
                  <a:lnTo>
                    <a:pt x="514462" y="4290779"/>
                  </a:lnTo>
                  <a:lnTo>
                    <a:pt x="514706" y="4290779"/>
                  </a:lnTo>
                  <a:lnTo>
                    <a:pt x="514949" y="4290779"/>
                  </a:lnTo>
                  <a:lnTo>
                    <a:pt x="515192" y="4290779"/>
                  </a:lnTo>
                  <a:lnTo>
                    <a:pt x="515192" y="4283663"/>
                  </a:lnTo>
                  <a:lnTo>
                    <a:pt x="515436" y="4283663"/>
                  </a:lnTo>
                  <a:lnTo>
                    <a:pt x="515679" y="4283663"/>
                  </a:lnTo>
                  <a:lnTo>
                    <a:pt x="515922" y="4283663"/>
                  </a:lnTo>
                  <a:lnTo>
                    <a:pt x="516166" y="4283663"/>
                  </a:lnTo>
                  <a:lnTo>
                    <a:pt x="516409" y="4283663"/>
                  </a:lnTo>
                  <a:lnTo>
                    <a:pt x="516409" y="4276547"/>
                  </a:lnTo>
                  <a:lnTo>
                    <a:pt x="516653" y="4276547"/>
                  </a:lnTo>
                  <a:lnTo>
                    <a:pt x="516896" y="4276547"/>
                  </a:lnTo>
                  <a:lnTo>
                    <a:pt x="517139" y="4276547"/>
                  </a:lnTo>
                  <a:lnTo>
                    <a:pt x="517383" y="4276547"/>
                  </a:lnTo>
                  <a:lnTo>
                    <a:pt x="517626" y="4276547"/>
                  </a:lnTo>
                  <a:lnTo>
                    <a:pt x="517869" y="4276547"/>
                  </a:lnTo>
                  <a:lnTo>
                    <a:pt x="517869" y="4269432"/>
                  </a:lnTo>
                  <a:lnTo>
                    <a:pt x="518113" y="4269432"/>
                  </a:lnTo>
                  <a:lnTo>
                    <a:pt x="518356" y="4269432"/>
                  </a:lnTo>
                  <a:lnTo>
                    <a:pt x="518599" y="4269432"/>
                  </a:lnTo>
                  <a:lnTo>
                    <a:pt x="518843" y="4269432"/>
                  </a:lnTo>
                  <a:lnTo>
                    <a:pt x="519086" y="4269432"/>
                  </a:lnTo>
                  <a:lnTo>
                    <a:pt x="519330" y="4269432"/>
                  </a:lnTo>
                  <a:lnTo>
                    <a:pt x="519573" y="4269432"/>
                  </a:lnTo>
                  <a:lnTo>
                    <a:pt x="519816" y="4269432"/>
                  </a:lnTo>
                  <a:lnTo>
                    <a:pt x="520060" y="4269432"/>
                  </a:lnTo>
                  <a:lnTo>
                    <a:pt x="520303" y="4269432"/>
                  </a:lnTo>
                  <a:lnTo>
                    <a:pt x="520546" y="4269432"/>
                  </a:lnTo>
                  <a:lnTo>
                    <a:pt x="520790" y="4269432"/>
                  </a:lnTo>
                  <a:lnTo>
                    <a:pt x="521033" y="4269432"/>
                  </a:lnTo>
                  <a:lnTo>
                    <a:pt x="521276" y="4269432"/>
                  </a:lnTo>
                  <a:lnTo>
                    <a:pt x="521276" y="4262316"/>
                  </a:lnTo>
                  <a:lnTo>
                    <a:pt x="521520" y="4262316"/>
                  </a:lnTo>
                  <a:lnTo>
                    <a:pt x="521763" y="4262316"/>
                  </a:lnTo>
                  <a:lnTo>
                    <a:pt x="522006" y="4262316"/>
                  </a:lnTo>
                  <a:lnTo>
                    <a:pt x="522250" y="4262316"/>
                  </a:lnTo>
                  <a:lnTo>
                    <a:pt x="522493" y="4262316"/>
                  </a:lnTo>
                  <a:lnTo>
                    <a:pt x="522737" y="4262316"/>
                  </a:lnTo>
                  <a:lnTo>
                    <a:pt x="522980" y="4262316"/>
                  </a:lnTo>
                  <a:lnTo>
                    <a:pt x="523223" y="4262316"/>
                  </a:lnTo>
                  <a:lnTo>
                    <a:pt x="523467" y="4262316"/>
                  </a:lnTo>
                  <a:lnTo>
                    <a:pt x="523710" y="4262316"/>
                  </a:lnTo>
                  <a:lnTo>
                    <a:pt x="523953" y="4262316"/>
                  </a:lnTo>
                  <a:lnTo>
                    <a:pt x="524197" y="4262316"/>
                  </a:lnTo>
                  <a:lnTo>
                    <a:pt x="524440" y="4262316"/>
                  </a:lnTo>
                  <a:lnTo>
                    <a:pt x="524440" y="4255200"/>
                  </a:lnTo>
                  <a:lnTo>
                    <a:pt x="524683" y="4255200"/>
                  </a:lnTo>
                  <a:lnTo>
                    <a:pt x="524927" y="4255200"/>
                  </a:lnTo>
                  <a:lnTo>
                    <a:pt x="525170" y="4255200"/>
                  </a:lnTo>
                  <a:lnTo>
                    <a:pt x="525414" y="4255200"/>
                  </a:lnTo>
                  <a:lnTo>
                    <a:pt x="525657" y="4255200"/>
                  </a:lnTo>
                  <a:lnTo>
                    <a:pt x="525900" y="4255200"/>
                  </a:lnTo>
                  <a:lnTo>
                    <a:pt x="526144" y="4255200"/>
                  </a:lnTo>
                  <a:lnTo>
                    <a:pt x="526387" y="4255200"/>
                  </a:lnTo>
                  <a:lnTo>
                    <a:pt x="526630" y="4255200"/>
                  </a:lnTo>
                  <a:lnTo>
                    <a:pt x="526874" y="4255200"/>
                  </a:lnTo>
                  <a:lnTo>
                    <a:pt x="526874" y="4248085"/>
                  </a:lnTo>
                  <a:lnTo>
                    <a:pt x="527117" y="4248085"/>
                  </a:lnTo>
                  <a:lnTo>
                    <a:pt x="527360" y="4248085"/>
                  </a:lnTo>
                  <a:lnTo>
                    <a:pt x="527604" y="4248085"/>
                  </a:lnTo>
                  <a:lnTo>
                    <a:pt x="527847" y="4248085"/>
                  </a:lnTo>
                  <a:lnTo>
                    <a:pt x="527847" y="4240969"/>
                  </a:lnTo>
                  <a:lnTo>
                    <a:pt x="528090" y="4240969"/>
                  </a:lnTo>
                  <a:lnTo>
                    <a:pt x="528334" y="4240969"/>
                  </a:lnTo>
                  <a:lnTo>
                    <a:pt x="528577" y="4240969"/>
                  </a:lnTo>
                  <a:lnTo>
                    <a:pt x="528821" y="4240969"/>
                  </a:lnTo>
                  <a:lnTo>
                    <a:pt x="529064" y="4240969"/>
                  </a:lnTo>
                  <a:lnTo>
                    <a:pt x="529307" y="4240969"/>
                  </a:lnTo>
                  <a:lnTo>
                    <a:pt x="529551" y="4240969"/>
                  </a:lnTo>
                  <a:lnTo>
                    <a:pt x="529794" y="4240969"/>
                  </a:lnTo>
                  <a:lnTo>
                    <a:pt x="530037" y="4240969"/>
                  </a:lnTo>
                  <a:lnTo>
                    <a:pt x="530281" y="4240969"/>
                  </a:lnTo>
                  <a:lnTo>
                    <a:pt x="530524" y="4240969"/>
                  </a:lnTo>
                  <a:lnTo>
                    <a:pt x="530767" y="4240969"/>
                  </a:lnTo>
                  <a:lnTo>
                    <a:pt x="531011" y="4240969"/>
                  </a:lnTo>
                  <a:lnTo>
                    <a:pt x="531254" y="4240969"/>
                  </a:lnTo>
                  <a:lnTo>
                    <a:pt x="531498" y="4240969"/>
                  </a:lnTo>
                  <a:lnTo>
                    <a:pt x="531984" y="4240969"/>
                  </a:lnTo>
                  <a:lnTo>
                    <a:pt x="532228" y="4240969"/>
                  </a:lnTo>
                  <a:lnTo>
                    <a:pt x="532471" y="4240969"/>
                  </a:lnTo>
                  <a:lnTo>
                    <a:pt x="532714" y="4240969"/>
                  </a:lnTo>
                  <a:lnTo>
                    <a:pt x="532958" y="4240969"/>
                  </a:lnTo>
                  <a:lnTo>
                    <a:pt x="533201" y="4240969"/>
                  </a:lnTo>
                  <a:lnTo>
                    <a:pt x="533444" y="4240969"/>
                  </a:lnTo>
                  <a:lnTo>
                    <a:pt x="533688" y="4240969"/>
                  </a:lnTo>
                  <a:lnTo>
                    <a:pt x="533931" y="4240969"/>
                  </a:lnTo>
                  <a:lnTo>
                    <a:pt x="534174" y="4240969"/>
                  </a:lnTo>
                  <a:lnTo>
                    <a:pt x="534418" y="4240969"/>
                  </a:lnTo>
                  <a:lnTo>
                    <a:pt x="534661" y="4240969"/>
                  </a:lnTo>
                  <a:lnTo>
                    <a:pt x="534905" y="4240969"/>
                  </a:lnTo>
                  <a:lnTo>
                    <a:pt x="535148" y="4240969"/>
                  </a:lnTo>
                  <a:lnTo>
                    <a:pt x="535391" y="4240969"/>
                  </a:lnTo>
                  <a:lnTo>
                    <a:pt x="535635" y="4240969"/>
                  </a:lnTo>
                  <a:lnTo>
                    <a:pt x="535878" y="4240969"/>
                  </a:lnTo>
                  <a:lnTo>
                    <a:pt x="536121" y="4240969"/>
                  </a:lnTo>
                  <a:lnTo>
                    <a:pt x="536365" y="4240969"/>
                  </a:lnTo>
                  <a:lnTo>
                    <a:pt x="536608" y="4240969"/>
                  </a:lnTo>
                  <a:lnTo>
                    <a:pt x="536851" y="4240969"/>
                  </a:lnTo>
                  <a:lnTo>
                    <a:pt x="537095" y="4240969"/>
                  </a:lnTo>
                  <a:lnTo>
                    <a:pt x="537095" y="4233853"/>
                  </a:lnTo>
                  <a:lnTo>
                    <a:pt x="537338" y="4233853"/>
                  </a:lnTo>
                  <a:lnTo>
                    <a:pt x="537582" y="4233853"/>
                  </a:lnTo>
                  <a:lnTo>
                    <a:pt x="537825" y="4233853"/>
                  </a:lnTo>
                  <a:lnTo>
                    <a:pt x="538068" y="4233853"/>
                  </a:lnTo>
                  <a:lnTo>
                    <a:pt x="538312" y="4233853"/>
                  </a:lnTo>
                  <a:lnTo>
                    <a:pt x="538555" y="4233853"/>
                  </a:lnTo>
                  <a:lnTo>
                    <a:pt x="538798" y="4233853"/>
                  </a:lnTo>
                  <a:lnTo>
                    <a:pt x="539042" y="4233853"/>
                  </a:lnTo>
                  <a:lnTo>
                    <a:pt x="539285" y="4233853"/>
                  </a:lnTo>
                  <a:lnTo>
                    <a:pt x="539528" y="4233853"/>
                  </a:lnTo>
                  <a:lnTo>
                    <a:pt x="539772" y="4233853"/>
                  </a:lnTo>
                  <a:lnTo>
                    <a:pt x="540015" y="4233853"/>
                  </a:lnTo>
                  <a:lnTo>
                    <a:pt x="540258" y="4233853"/>
                  </a:lnTo>
                  <a:lnTo>
                    <a:pt x="540502" y="4233853"/>
                  </a:lnTo>
                  <a:lnTo>
                    <a:pt x="540745" y="4233853"/>
                  </a:lnTo>
                  <a:lnTo>
                    <a:pt x="540989" y="4233853"/>
                  </a:lnTo>
                  <a:lnTo>
                    <a:pt x="541232" y="4233853"/>
                  </a:lnTo>
                  <a:lnTo>
                    <a:pt x="541475" y="4233853"/>
                  </a:lnTo>
                  <a:lnTo>
                    <a:pt x="541719" y="4233853"/>
                  </a:lnTo>
                  <a:lnTo>
                    <a:pt x="541962" y="4233853"/>
                  </a:lnTo>
                  <a:lnTo>
                    <a:pt x="542205" y="4233853"/>
                  </a:lnTo>
                  <a:lnTo>
                    <a:pt x="542205" y="4226737"/>
                  </a:lnTo>
                  <a:lnTo>
                    <a:pt x="542449" y="4226737"/>
                  </a:lnTo>
                  <a:lnTo>
                    <a:pt x="542692" y="4226737"/>
                  </a:lnTo>
                  <a:lnTo>
                    <a:pt x="542935" y="4226737"/>
                  </a:lnTo>
                  <a:lnTo>
                    <a:pt x="543179" y="4226737"/>
                  </a:lnTo>
                  <a:lnTo>
                    <a:pt x="543422" y="4226737"/>
                  </a:lnTo>
                  <a:lnTo>
                    <a:pt x="543666" y="4226737"/>
                  </a:lnTo>
                  <a:lnTo>
                    <a:pt x="543909" y="4226737"/>
                  </a:lnTo>
                  <a:lnTo>
                    <a:pt x="544152" y="4226737"/>
                  </a:lnTo>
                  <a:lnTo>
                    <a:pt x="544396" y="4226737"/>
                  </a:lnTo>
                  <a:lnTo>
                    <a:pt x="544396" y="4219622"/>
                  </a:lnTo>
                  <a:lnTo>
                    <a:pt x="544639" y="4219622"/>
                  </a:lnTo>
                  <a:lnTo>
                    <a:pt x="544882" y="4219622"/>
                  </a:lnTo>
                  <a:lnTo>
                    <a:pt x="545126" y="4219622"/>
                  </a:lnTo>
                  <a:lnTo>
                    <a:pt x="545369" y="4219622"/>
                  </a:lnTo>
                  <a:lnTo>
                    <a:pt x="545612" y="4219622"/>
                  </a:lnTo>
                  <a:lnTo>
                    <a:pt x="545856" y="4219622"/>
                  </a:lnTo>
                  <a:lnTo>
                    <a:pt x="546099" y="4219622"/>
                  </a:lnTo>
                  <a:lnTo>
                    <a:pt x="546342" y="4219622"/>
                  </a:lnTo>
                  <a:lnTo>
                    <a:pt x="546586" y="4219622"/>
                  </a:lnTo>
                  <a:lnTo>
                    <a:pt x="546829" y="4219622"/>
                  </a:lnTo>
                  <a:lnTo>
                    <a:pt x="547073" y="4219622"/>
                  </a:lnTo>
                  <a:lnTo>
                    <a:pt x="547316" y="4219622"/>
                  </a:lnTo>
                  <a:lnTo>
                    <a:pt x="547559" y="4219622"/>
                  </a:lnTo>
                  <a:lnTo>
                    <a:pt x="547803" y="4219622"/>
                  </a:lnTo>
                  <a:lnTo>
                    <a:pt x="548046" y="4219622"/>
                  </a:lnTo>
                  <a:lnTo>
                    <a:pt x="548046" y="4212506"/>
                  </a:lnTo>
                  <a:lnTo>
                    <a:pt x="548289" y="4212506"/>
                  </a:lnTo>
                  <a:lnTo>
                    <a:pt x="548533" y="4212506"/>
                  </a:lnTo>
                  <a:lnTo>
                    <a:pt x="548776" y="4212506"/>
                  </a:lnTo>
                  <a:lnTo>
                    <a:pt x="549019" y="4212506"/>
                  </a:lnTo>
                  <a:lnTo>
                    <a:pt x="549263" y="4212506"/>
                  </a:lnTo>
                  <a:lnTo>
                    <a:pt x="549506" y="4212506"/>
                  </a:lnTo>
                  <a:lnTo>
                    <a:pt x="549750" y="4212506"/>
                  </a:lnTo>
                  <a:lnTo>
                    <a:pt x="549993" y="4212506"/>
                  </a:lnTo>
                  <a:lnTo>
                    <a:pt x="550236" y="4212506"/>
                  </a:lnTo>
                  <a:lnTo>
                    <a:pt x="550480" y="4212506"/>
                  </a:lnTo>
                  <a:lnTo>
                    <a:pt x="550723" y="4212506"/>
                  </a:lnTo>
                  <a:lnTo>
                    <a:pt x="550966" y="4212506"/>
                  </a:lnTo>
                  <a:lnTo>
                    <a:pt x="551210" y="4212506"/>
                  </a:lnTo>
                  <a:lnTo>
                    <a:pt x="551453" y="4212506"/>
                  </a:lnTo>
                  <a:lnTo>
                    <a:pt x="551696" y="4212506"/>
                  </a:lnTo>
                  <a:lnTo>
                    <a:pt x="551940" y="4212506"/>
                  </a:lnTo>
                  <a:lnTo>
                    <a:pt x="552183" y="4212506"/>
                  </a:lnTo>
                  <a:lnTo>
                    <a:pt x="552426" y="4212506"/>
                  </a:lnTo>
                  <a:lnTo>
                    <a:pt x="552670" y="4212506"/>
                  </a:lnTo>
                  <a:lnTo>
                    <a:pt x="552913" y="4212506"/>
                  </a:lnTo>
                  <a:lnTo>
                    <a:pt x="553157" y="4212506"/>
                  </a:lnTo>
                  <a:lnTo>
                    <a:pt x="553400" y="4212506"/>
                  </a:lnTo>
                  <a:lnTo>
                    <a:pt x="553643" y="4212506"/>
                  </a:lnTo>
                  <a:lnTo>
                    <a:pt x="553887" y="4212506"/>
                  </a:lnTo>
                  <a:lnTo>
                    <a:pt x="554130" y="4212506"/>
                  </a:lnTo>
                  <a:lnTo>
                    <a:pt x="554373" y="4212506"/>
                  </a:lnTo>
                  <a:lnTo>
                    <a:pt x="554617" y="4212506"/>
                  </a:lnTo>
                  <a:lnTo>
                    <a:pt x="554860" y="4212506"/>
                  </a:lnTo>
                  <a:lnTo>
                    <a:pt x="555103" y="4212506"/>
                  </a:lnTo>
                  <a:lnTo>
                    <a:pt x="555103" y="4205390"/>
                  </a:lnTo>
                  <a:lnTo>
                    <a:pt x="555347" y="4205390"/>
                  </a:lnTo>
                  <a:lnTo>
                    <a:pt x="555590" y="4205390"/>
                  </a:lnTo>
                  <a:lnTo>
                    <a:pt x="555834" y="4205390"/>
                  </a:lnTo>
                  <a:lnTo>
                    <a:pt x="556077" y="4205390"/>
                  </a:lnTo>
                  <a:lnTo>
                    <a:pt x="556320" y="4205390"/>
                  </a:lnTo>
                  <a:lnTo>
                    <a:pt x="556564" y="4205390"/>
                  </a:lnTo>
                  <a:lnTo>
                    <a:pt x="556807" y="4205390"/>
                  </a:lnTo>
                  <a:lnTo>
                    <a:pt x="557050" y="4205390"/>
                  </a:lnTo>
                  <a:lnTo>
                    <a:pt x="557294" y="4205390"/>
                  </a:lnTo>
                  <a:lnTo>
                    <a:pt x="557537" y="4205390"/>
                  </a:lnTo>
                  <a:lnTo>
                    <a:pt x="557780" y="4205390"/>
                  </a:lnTo>
                  <a:lnTo>
                    <a:pt x="558024" y="4205390"/>
                  </a:lnTo>
                  <a:lnTo>
                    <a:pt x="558510" y="4205390"/>
                  </a:lnTo>
                  <a:lnTo>
                    <a:pt x="558754" y="4205390"/>
                  </a:lnTo>
                  <a:lnTo>
                    <a:pt x="558997" y="4205390"/>
                  </a:lnTo>
                  <a:lnTo>
                    <a:pt x="559241" y="4205390"/>
                  </a:lnTo>
                  <a:lnTo>
                    <a:pt x="559484" y="4205390"/>
                  </a:lnTo>
                  <a:lnTo>
                    <a:pt x="559727" y="4205390"/>
                  </a:lnTo>
                  <a:lnTo>
                    <a:pt x="559971" y="4205390"/>
                  </a:lnTo>
                  <a:lnTo>
                    <a:pt x="560214" y="4205390"/>
                  </a:lnTo>
                  <a:lnTo>
                    <a:pt x="560457" y="4205390"/>
                  </a:lnTo>
                  <a:lnTo>
                    <a:pt x="560701" y="4205390"/>
                  </a:lnTo>
                  <a:lnTo>
                    <a:pt x="560944" y="4205390"/>
                  </a:lnTo>
                  <a:lnTo>
                    <a:pt x="561187" y="4205390"/>
                  </a:lnTo>
                  <a:lnTo>
                    <a:pt x="561187" y="4198275"/>
                  </a:lnTo>
                  <a:lnTo>
                    <a:pt x="561431" y="4198275"/>
                  </a:lnTo>
                  <a:lnTo>
                    <a:pt x="561674" y="4198275"/>
                  </a:lnTo>
                  <a:lnTo>
                    <a:pt x="561918" y="4198275"/>
                  </a:lnTo>
                  <a:lnTo>
                    <a:pt x="562161" y="4198275"/>
                  </a:lnTo>
                  <a:lnTo>
                    <a:pt x="562161" y="4191159"/>
                  </a:lnTo>
                  <a:lnTo>
                    <a:pt x="562404" y="4191159"/>
                  </a:lnTo>
                  <a:lnTo>
                    <a:pt x="562648" y="4191159"/>
                  </a:lnTo>
                  <a:lnTo>
                    <a:pt x="562891" y="4191159"/>
                  </a:lnTo>
                  <a:lnTo>
                    <a:pt x="563134" y="4191159"/>
                  </a:lnTo>
                  <a:lnTo>
                    <a:pt x="563378" y="4191159"/>
                  </a:lnTo>
                  <a:lnTo>
                    <a:pt x="563378" y="4184043"/>
                  </a:lnTo>
                  <a:lnTo>
                    <a:pt x="563621" y="4184043"/>
                  </a:lnTo>
                  <a:lnTo>
                    <a:pt x="563864" y="4184043"/>
                  </a:lnTo>
                  <a:lnTo>
                    <a:pt x="564108" y="4184043"/>
                  </a:lnTo>
                  <a:lnTo>
                    <a:pt x="564351" y="4184043"/>
                  </a:lnTo>
                  <a:lnTo>
                    <a:pt x="564594" y="4184043"/>
                  </a:lnTo>
                  <a:lnTo>
                    <a:pt x="564838" y="4184043"/>
                  </a:lnTo>
                  <a:lnTo>
                    <a:pt x="565081" y="4184043"/>
                  </a:lnTo>
                  <a:lnTo>
                    <a:pt x="565325" y="4184043"/>
                  </a:lnTo>
                  <a:lnTo>
                    <a:pt x="565568" y="4184043"/>
                  </a:lnTo>
                  <a:lnTo>
                    <a:pt x="565811" y="4184043"/>
                  </a:lnTo>
                  <a:lnTo>
                    <a:pt x="566055" y="4184043"/>
                  </a:lnTo>
                  <a:lnTo>
                    <a:pt x="566055" y="4176927"/>
                  </a:lnTo>
                  <a:lnTo>
                    <a:pt x="566298" y="4176927"/>
                  </a:lnTo>
                  <a:lnTo>
                    <a:pt x="566541" y="4176927"/>
                  </a:lnTo>
                  <a:lnTo>
                    <a:pt x="566785" y="4176927"/>
                  </a:lnTo>
                  <a:lnTo>
                    <a:pt x="567028" y="4176927"/>
                  </a:lnTo>
                  <a:lnTo>
                    <a:pt x="567271" y="4176927"/>
                  </a:lnTo>
                  <a:lnTo>
                    <a:pt x="567515" y="4176927"/>
                  </a:lnTo>
                  <a:lnTo>
                    <a:pt x="567758" y="4176927"/>
                  </a:lnTo>
                  <a:lnTo>
                    <a:pt x="568002" y="4176927"/>
                  </a:lnTo>
                  <a:lnTo>
                    <a:pt x="568245" y="4176927"/>
                  </a:lnTo>
                  <a:lnTo>
                    <a:pt x="568488" y="4176927"/>
                  </a:lnTo>
                  <a:lnTo>
                    <a:pt x="568732" y="4176927"/>
                  </a:lnTo>
                  <a:lnTo>
                    <a:pt x="568975" y="4176927"/>
                  </a:lnTo>
                  <a:lnTo>
                    <a:pt x="569218" y="4176927"/>
                  </a:lnTo>
                  <a:lnTo>
                    <a:pt x="569462" y="4176927"/>
                  </a:lnTo>
                  <a:lnTo>
                    <a:pt x="569705" y="4176927"/>
                  </a:lnTo>
                  <a:lnTo>
                    <a:pt x="569948" y="4176927"/>
                  </a:lnTo>
                  <a:lnTo>
                    <a:pt x="570192" y="4176927"/>
                  </a:lnTo>
                  <a:lnTo>
                    <a:pt x="570435" y="4176927"/>
                  </a:lnTo>
                  <a:lnTo>
                    <a:pt x="570678" y="4176927"/>
                  </a:lnTo>
                  <a:lnTo>
                    <a:pt x="570922" y="4176927"/>
                  </a:lnTo>
                  <a:lnTo>
                    <a:pt x="571165" y="4176927"/>
                  </a:lnTo>
                  <a:lnTo>
                    <a:pt x="571409" y="4176927"/>
                  </a:lnTo>
                  <a:lnTo>
                    <a:pt x="571652" y="4176927"/>
                  </a:lnTo>
                  <a:lnTo>
                    <a:pt x="571895" y="4176927"/>
                  </a:lnTo>
                  <a:lnTo>
                    <a:pt x="572139" y="4176927"/>
                  </a:lnTo>
                  <a:lnTo>
                    <a:pt x="572382" y="4176927"/>
                  </a:lnTo>
                  <a:lnTo>
                    <a:pt x="572625" y="4176927"/>
                  </a:lnTo>
                  <a:lnTo>
                    <a:pt x="572869" y="4176927"/>
                  </a:lnTo>
                  <a:lnTo>
                    <a:pt x="573112" y="4176927"/>
                  </a:lnTo>
                  <a:lnTo>
                    <a:pt x="573355" y="4176927"/>
                  </a:lnTo>
                  <a:lnTo>
                    <a:pt x="573599" y="4176927"/>
                  </a:lnTo>
                  <a:lnTo>
                    <a:pt x="573842" y="4176927"/>
                  </a:lnTo>
                  <a:lnTo>
                    <a:pt x="574085" y="4176927"/>
                  </a:lnTo>
                  <a:lnTo>
                    <a:pt x="574329" y="4176927"/>
                  </a:lnTo>
                  <a:lnTo>
                    <a:pt x="574572" y="4176927"/>
                  </a:lnTo>
                  <a:lnTo>
                    <a:pt x="574816" y="4176927"/>
                  </a:lnTo>
                  <a:lnTo>
                    <a:pt x="574816" y="4169812"/>
                  </a:lnTo>
                  <a:lnTo>
                    <a:pt x="575059" y="4169812"/>
                  </a:lnTo>
                  <a:lnTo>
                    <a:pt x="575302" y="4169812"/>
                  </a:lnTo>
                  <a:lnTo>
                    <a:pt x="575546" y="4169812"/>
                  </a:lnTo>
                  <a:lnTo>
                    <a:pt x="575789" y="4169812"/>
                  </a:lnTo>
                  <a:lnTo>
                    <a:pt x="576032" y="4169812"/>
                  </a:lnTo>
                  <a:lnTo>
                    <a:pt x="576276" y="4169812"/>
                  </a:lnTo>
                  <a:lnTo>
                    <a:pt x="576519" y="4169812"/>
                  </a:lnTo>
                  <a:lnTo>
                    <a:pt x="576762" y="4169812"/>
                  </a:lnTo>
                  <a:lnTo>
                    <a:pt x="577006" y="4169812"/>
                  </a:lnTo>
                  <a:lnTo>
                    <a:pt x="577249" y="4169812"/>
                  </a:lnTo>
                  <a:lnTo>
                    <a:pt x="577493" y="4169812"/>
                  </a:lnTo>
                  <a:lnTo>
                    <a:pt x="577493" y="4162696"/>
                  </a:lnTo>
                  <a:lnTo>
                    <a:pt x="577736" y="4162696"/>
                  </a:lnTo>
                  <a:lnTo>
                    <a:pt x="577979" y="4162696"/>
                  </a:lnTo>
                  <a:lnTo>
                    <a:pt x="578223" y="4162696"/>
                  </a:lnTo>
                  <a:lnTo>
                    <a:pt x="578223" y="4155580"/>
                  </a:lnTo>
                  <a:lnTo>
                    <a:pt x="578466" y="4155580"/>
                  </a:lnTo>
                  <a:lnTo>
                    <a:pt x="578709" y="4155580"/>
                  </a:lnTo>
                  <a:lnTo>
                    <a:pt x="578953" y="4155580"/>
                  </a:lnTo>
                  <a:lnTo>
                    <a:pt x="579196" y="4155580"/>
                  </a:lnTo>
                  <a:lnTo>
                    <a:pt x="579439" y="4155580"/>
                  </a:lnTo>
                  <a:lnTo>
                    <a:pt x="579683" y="4155580"/>
                  </a:lnTo>
                  <a:lnTo>
                    <a:pt x="579926" y="4155580"/>
                  </a:lnTo>
                  <a:lnTo>
                    <a:pt x="580169" y="4155580"/>
                  </a:lnTo>
                  <a:lnTo>
                    <a:pt x="580413" y="4155580"/>
                  </a:lnTo>
                  <a:lnTo>
                    <a:pt x="580656" y="4155580"/>
                  </a:lnTo>
                  <a:lnTo>
                    <a:pt x="580900" y="4155580"/>
                  </a:lnTo>
                  <a:lnTo>
                    <a:pt x="581143" y="4155580"/>
                  </a:lnTo>
                  <a:lnTo>
                    <a:pt x="581143" y="4148464"/>
                  </a:lnTo>
                  <a:lnTo>
                    <a:pt x="581386" y="4148464"/>
                  </a:lnTo>
                  <a:lnTo>
                    <a:pt x="581630" y="4148464"/>
                  </a:lnTo>
                  <a:lnTo>
                    <a:pt x="581873" y="4148464"/>
                  </a:lnTo>
                  <a:lnTo>
                    <a:pt x="581873" y="4141349"/>
                  </a:lnTo>
                  <a:lnTo>
                    <a:pt x="582116" y="4141349"/>
                  </a:lnTo>
                  <a:lnTo>
                    <a:pt x="582360" y="4141349"/>
                  </a:lnTo>
                  <a:lnTo>
                    <a:pt x="582603" y="4141349"/>
                  </a:lnTo>
                  <a:lnTo>
                    <a:pt x="582846" y="4141349"/>
                  </a:lnTo>
                  <a:lnTo>
                    <a:pt x="583090" y="4141349"/>
                  </a:lnTo>
                  <a:lnTo>
                    <a:pt x="583333" y="4141349"/>
                  </a:lnTo>
                  <a:lnTo>
                    <a:pt x="583577" y="4141349"/>
                  </a:lnTo>
                  <a:lnTo>
                    <a:pt x="583820" y="4141349"/>
                  </a:lnTo>
                  <a:lnTo>
                    <a:pt x="584063" y="4141349"/>
                  </a:lnTo>
                  <a:lnTo>
                    <a:pt x="584307" y="4141349"/>
                  </a:lnTo>
                  <a:lnTo>
                    <a:pt x="584550" y="4141349"/>
                  </a:lnTo>
                  <a:lnTo>
                    <a:pt x="584793" y="4141349"/>
                  </a:lnTo>
                  <a:lnTo>
                    <a:pt x="585037" y="4141349"/>
                  </a:lnTo>
                  <a:lnTo>
                    <a:pt x="585280" y="4141349"/>
                  </a:lnTo>
                  <a:lnTo>
                    <a:pt x="585523" y="4141349"/>
                  </a:lnTo>
                  <a:lnTo>
                    <a:pt x="585767" y="4141349"/>
                  </a:lnTo>
                  <a:lnTo>
                    <a:pt x="586010" y="4141349"/>
                  </a:lnTo>
                  <a:lnTo>
                    <a:pt x="586010" y="4134233"/>
                  </a:lnTo>
                  <a:lnTo>
                    <a:pt x="586253" y="4134233"/>
                  </a:lnTo>
                  <a:lnTo>
                    <a:pt x="586497" y="4134233"/>
                  </a:lnTo>
                  <a:lnTo>
                    <a:pt x="586740" y="4134233"/>
                  </a:lnTo>
                  <a:lnTo>
                    <a:pt x="586984" y="4134233"/>
                  </a:lnTo>
                  <a:lnTo>
                    <a:pt x="587227" y="4134233"/>
                  </a:lnTo>
                  <a:lnTo>
                    <a:pt x="587470" y="4134233"/>
                  </a:lnTo>
                  <a:lnTo>
                    <a:pt x="587470" y="4127117"/>
                  </a:lnTo>
                  <a:lnTo>
                    <a:pt x="587714" y="4127117"/>
                  </a:lnTo>
                  <a:lnTo>
                    <a:pt x="587957" y="4127117"/>
                  </a:lnTo>
                  <a:lnTo>
                    <a:pt x="588200" y="4127117"/>
                  </a:lnTo>
                  <a:lnTo>
                    <a:pt x="588444" y="4127117"/>
                  </a:lnTo>
                  <a:lnTo>
                    <a:pt x="588687" y="4127117"/>
                  </a:lnTo>
                  <a:lnTo>
                    <a:pt x="588930" y="4127117"/>
                  </a:lnTo>
                  <a:lnTo>
                    <a:pt x="589174" y="4127117"/>
                  </a:lnTo>
                  <a:lnTo>
                    <a:pt x="589417" y="4127117"/>
                  </a:lnTo>
                  <a:lnTo>
                    <a:pt x="589661" y="4127117"/>
                  </a:lnTo>
                  <a:lnTo>
                    <a:pt x="589661" y="4120002"/>
                  </a:lnTo>
                  <a:lnTo>
                    <a:pt x="589904" y="4120002"/>
                  </a:lnTo>
                  <a:lnTo>
                    <a:pt x="590147" y="4120002"/>
                  </a:lnTo>
                  <a:lnTo>
                    <a:pt x="590391" y="4120002"/>
                  </a:lnTo>
                  <a:lnTo>
                    <a:pt x="590634" y="4120002"/>
                  </a:lnTo>
                  <a:lnTo>
                    <a:pt x="590634" y="4112886"/>
                  </a:lnTo>
                  <a:lnTo>
                    <a:pt x="590877" y="4112886"/>
                  </a:lnTo>
                  <a:lnTo>
                    <a:pt x="591121" y="4112886"/>
                  </a:lnTo>
                  <a:lnTo>
                    <a:pt x="591364" y="4112886"/>
                  </a:lnTo>
                  <a:lnTo>
                    <a:pt x="591607" y="4112886"/>
                  </a:lnTo>
                  <a:lnTo>
                    <a:pt x="591851" y="4112886"/>
                  </a:lnTo>
                  <a:lnTo>
                    <a:pt x="592094" y="4112886"/>
                  </a:lnTo>
                  <a:lnTo>
                    <a:pt x="592337" y="4112886"/>
                  </a:lnTo>
                  <a:lnTo>
                    <a:pt x="592581" y="4112886"/>
                  </a:lnTo>
                  <a:lnTo>
                    <a:pt x="592824" y="4112886"/>
                  </a:lnTo>
                  <a:lnTo>
                    <a:pt x="593068" y="4112886"/>
                  </a:lnTo>
                  <a:lnTo>
                    <a:pt x="593311" y="4112886"/>
                  </a:lnTo>
                  <a:lnTo>
                    <a:pt x="593554" y="4112886"/>
                  </a:lnTo>
                  <a:lnTo>
                    <a:pt x="593798" y="4112886"/>
                  </a:lnTo>
                  <a:lnTo>
                    <a:pt x="594041" y="4112886"/>
                  </a:lnTo>
                  <a:lnTo>
                    <a:pt x="594284" y="4112886"/>
                  </a:lnTo>
                  <a:lnTo>
                    <a:pt x="594528" y="4112886"/>
                  </a:lnTo>
                  <a:lnTo>
                    <a:pt x="594771" y="4112886"/>
                  </a:lnTo>
                  <a:lnTo>
                    <a:pt x="595014" y="4112886"/>
                  </a:lnTo>
                  <a:lnTo>
                    <a:pt x="595258" y="4112886"/>
                  </a:lnTo>
                  <a:lnTo>
                    <a:pt x="595501" y="4112886"/>
                  </a:lnTo>
                  <a:lnTo>
                    <a:pt x="595745" y="4112886"/>
                  </a:lnTo>
                  <a:lnTo>
                    <a:pt x="595988" y="4112886"/>
                  </a:lnTo>
                  <a:lnTo>
                    <a:pt x="596231" y="4112886"/>
                  </a:lnTo>
                  <a:lnTo>
                    <a:pt x="596475" y="4112886"/>
                  </a:lnTo>
                  <a:lnTo>
                    <a:pt x="596718" y="4112886"/>
                  </a:lnTo>
                  <a:lnTo>
                    <a:pt x="596961" y="4112886"/>
                  </a:lnTo>
                  <a:lnTo>
                    <a:pt x="597205" y="4112886"/>
                  </a:lnTo>
                  <a:lnTo>
                    <a:pt x="597448" y="4112886"/>
                  </a:lnTo>
                  <a:lnTo>
                    <a:pt x="597691" y="4112886"/>
                  </a:lnTo>
                  <a:lnTo>
                    <a:pt x="597935" y="4112886"/>
                  </a:lnTo>
                  <a:lnTo>
                    <a:pt x="598178" y="4112886"/>
                  </a:lnTo>
                  <a:lnTo>
                    <a:pt x="598421" y="4112886"/>
                  </a:lnTo>
                  <a:lnTo>
                    <a:pt x="598665" y="4112886"/>
                  </a:lnTo>
                  <a:lnTo>
                    <a:pt x="598908" y="4112886"/>
                  </a:lnTo>
                  <a:lnTo>
                    <a:pt x="599152" y="4112886"/>
                  </a:lnTo>
                  <a:lnTo>
                    <a:pt x="599395" y="4112886"/>
                  </a:lnTo>
                  <a:lnTo>
                    <a:pt x="599638" y="4112886"/>
                  </a:lnTo>
                  <a:lnTo>
                    <a:pt x="599882" y="4112886"/>
                  </a:lnTo>
                  <a:lnTo>
                    <a:pt x="600125" y="4112886"/>
                  </a:lnTo>
                  <a:lnTo>
                    <a:pt x="600368" y="4112886"/>
                  </a:lnTo>
                  <a:lnTo>
                    <a:pt x="600612" y="4112886"/>
                  </a:lnTo>
                  <a:lnTo>
                    <a:pt x="600855" y="4112886"/>
                  </a:lnTo>
                  <a:lnTo>
                    <a:pt x="601098" y="4112886"/>
                  </a:lnTo>
                  <a:lnTo>
                    <a:pt x="601342" y="4112886"/>
                  </a:lnTo>
                  <a:lnTo>
                    <a:pt x="601585" y="4112886"/>
                  </a:lnTo>
                  <a:lnTo>
                    <a:pt x="601829" y="4112886"/>
                  </a:lnTo>
                  <a:lnTo>
                    <a:pt x="602072" y="4112886"/>
                  </a:lnTo>
                  <a:lnTo>
                    <a:pt x="602072" y="4105770"/>
                  </a:lnTo>
                  <a:lnTo>
                    <a:pt x="602315" y="4105770"/>
                  </a:lnTo>
                  <a:lnTo>
                    <a:pt x="602559" y="4105770"/>
                  </a:lnTo>
                  <a:lnTo>
                    <a:pt x="602802" y="4105770"/>
                  </a:lnTo>
                  <a:lnTo>
                    <a:pt x="603045" y="4105770"/>
                  </a:lnTo>
                  <a:lnTo>
                    <a:pt x="603532" y="4105770"/>
                  </a:lnTo>
                  <a:lnTo>
                    <a:pt x="604019" y="4105770"/>
                  </a:lnTo>
                  <a:lnTo>
                    <a:pt x="604262" y="4105770"/>
                  </a:lnTo>
                  <a:lnTo>
                    <a:pt x="604505" y="4105770"/>
                  </a:lnTo>
                  <a:lnTo>
                    <a:pt x="604749" y="4105770"/>
                  </a:lnTo>
                  <a:lnTo>
                    <a:pt x="604992" y="4105770"/>
                  </a:lnTo>
                  <a:lnTo>
                    <a:pt x="605236" y="4105770"/>
                  </a:lnTo>
                  <a:lnTo>
                    <a:pt x="605479" y="4105770"/>
                  </a:lnTo>
                  <a:lnTo>
                    <a:pt x="605722" y="4105770"/>
                  </a:lnTo>
                  <a:lnTo>
                    <a:pt x="605966" y="4105770"/>
                  </a:lnTo>
                  <a:lnTo>
                    <a:pt x="606209" y="4105770"/>
                  </a:lnTo>
                  <a:lnTo>
                    <a:pt x="606452" y="4105770"/>
                  </a:lnTo>
                  <a:lnTo>
                    <a:pt x="606696" y="4105770"/>
                  </a:lnTo>
                  <a:lnTo>
                    <a:pt x="606939" y="4105770"/>
                  </a:lnTo>
                  <a:lnTo>
                    <a:pt x="607182" y="4105770"/>
                  </a:lnTo>
                  <a:lnTo>
                    <a:pt x="607426" y="4105770"/>
                  </a:lnTo>
                  <a:lnTo>
                    <a:pt x="607426" y="4098654"/>
                  </a:lnTo>
                  <a:lnTo>
                    <a:pt x="607669" y="4098654"/>
                  </a:lnTo>
                  <a:lnTo>
                    <a:pt x="607913" y="4098654"/>
                  </a:lnTo>
                  <a:lnTo>
                    <a:pt x="608156" y="4098654"/>
                  </a:lnTo>
                  <a:lnTo>
                    <a:pt x="608399" y="4098654"/>
                  </a:lnTo>
                  <a:lnTo>
                    <a:pt x="608643" y="4098654"/>
                  </a:lnTo>
                  <a:lnTo>
                    <a:pt x="608886" y="4098654"/>
                  </a:lnTo>
                  <a:lnTo>
                    <a:pt x="609129" y="4098654"/>
                  </a:lnTo>
                  <a:lnTo>
                    <a:pt x="609373" y="4098654"/>
                  </a:lnTo>
                  <a:lnTo>
                    <a:pt x="609616" y="4098654"/>
                  </a:lnTo>
                  <a:lnTo>
                    <a:pt x="609859" y="4098654"/>
                  </a:lnTo>
                  <a:lnTo>
                    <a:pt x="610103" y="4098654"/>
                  </a:lnTo>
                  <a:lnTo>
                    <a:pt x="610346" y="4098654"/>
                  </a:lnTo>
                  <a:lnTo>
                    <a:pt x="610589" y="4098654"/>
                  </a:lnTo>
                  <a:lnTo>
                    <a:pt x="610833" y="4098654"/>
                  </a:lnTo>
                  <a:lnTo>
                    <a:pt x="611076" y="4098654"/>
                  </a:lnTo>
                  <a:lnTo>
                    <a:pt x="611320" y="4098654"/>
                  </a:lnTo>
                  <a:lnTo>
                    <a:pt x="611563" y="4098654"/>
                  </a:lnTo>
                  <a:lnTo>
                    <a:pt x="611806" y="4098654"/>
                  </a:lnTo>
                  <a:lnTo>
                    <a:pt x="612050" y="4098654"/>
                  </a:lnTo>
                  <a:lnTo>
                    <a:pt x="612293" y="4098654"/>
                  </a:lnTo>
                  <a:lnTo>
                    <a:pt x="612536" y="4098654"/>
                  </a:lnTo>
                  <a:lnTo>
                    <a:pt x="612536" y="4091539"/>
                  </a:lnTo>
                  <a:lnTo>
                    <a:pt x="612780" y="4091539"/>
                  </a:lnTo>
                  <a:lnTo>
                    <a:pt x="613023" y="4091539"/>
                  </a:lnTo>
                  <a:lnTo>
                    <a:pt x="613266" y="4091539"/>
                  </a:lnTo>
                  <a:lnTo>
                    <a:pt x="613510" y="4091539"/>
                  </a:lnTo>
                  <a:lnTo>
                    <a:pt x="613753" y="4091539"/>
                  </a:lnTo>
                  <a:lnTo>
                    <a:pt x="613997" y="4091539"/>
                  </a:lnTo>
                  <a:lnTo>
                    <a:pt x="614240" y="4091539"/>
                  </a:lnTo>
                  <a:lnTo>
                    <a:pt x="614483" y="4091539"/>
                  </a:lnTo>
                  <a:lnTo>
                    <a:pt x="614727" y="4091539"/>
                  </a:lnTo>
                  <a:lnTo>
                    <a:pt x="614970" y="4091539"/>
                  </a:lnTo>
                  <a:lnTo>
                    <a:pt x="614970" y="4084423"/>
                  </a:lnTo>
                  <a:lnTo>
                    <a:pt x="615213" y="4084423"/>
                  </a:lnTo>
                  <a:lnTo>
                    <a:pt x="615213" y="4077307"/>
                  </a:lnTo>
                  <a:lnTo>
                    <a:pt x="615457" y="4077307"/>
                  </a:lnTo>
                  <a:lnTo>
                    <a:pt x="615700" y="4077307"/>
                  </a:lnTo>
                  <a:lnTo>
                    <a:pt x="615700" y="4070192"/>
                  </a:lnTo>
                  <a:lnTo>
                    <a:pt x="615943" y="4070192"/>
                  </a:lnTo>
                  <a:lnTo>
                    <a:pt x="616187" y="4070192"/>
                  </a:lnTo>
                  <a:lnTo>
                    <a:pt x="616673" y="4070192"/>
                  </a:lnTo>
                  <a:lnTo>
                    <a:pt x="616917" y="4070192"/>
                  </a:lnTo>
                  <a:lnTo>
                    <a:pt x="617160" y="4070192"/>
                  </a:lnTo>
                  <a:lnTo>
                    <a:pt x="617404" y="4070192"/>
                  </a:lnTo>
                  <a:lnTo>
                    <a:pt x="617647" y="4070192"/>
                  </a:lnTo>
                  <a:lnTo>
                    <a:pt x="617890" y="4070192"/>
                  </a:lnTo>
                  <a:lnTo>
                    <a:pt x="618134" y="4070192"/>
                  </a:lnTo>
                  <a:lnTo>
                    <a:pt x="618377" y="4070192"/>
                  </a:lnTo>
                  <a:lnTo>
                    <a:pt x="618377" y="4063076"/>
                  </a:lnTo>
                  <a:lnTo>
                    <a:pt x="618620" y="4063076"/>
                  </a:lnTo>
                  <a:lnTo>
                    <a:pt x="618864" y="4063076"/>
                  </a:lnTo>
                  <a:lnTo>
                    <a:pt x="619107" y="4063076"/>
                  </a:lnTo>
                  <a:lnTo>
                    <a:pt x="619350" y="4063076"/>
                  </a:lnTo>
                  <a:lnTo>
                    <a:pt x="619594" y="4063076"/>
                  </a:lnTo>
                  <a:lnTo>
                    <a:pt x="619837" y="4063076"/>
                  </a:lnTo>
                  <a:lnTo>
                    <a:pt x="620081" y="4063076"/>
                  </a:lnTo>
                  <a:lnTo>
                    <a:pt x="620324" y="4063076"/>
                  </a:lnTo>
                  <a:lnTo>
                    <a:pt x="620567" y="4063076"/>
                  </a:lnTo>
                  <a:lnTo>
                    <a:pt x="620567" y="4055960"/>
                  </a:lnTo>
                  <a:lnTo>
                    <a:pt x="620811" y="4055960"/>
                  </a:lnTo>
                  <a:lnTo>
                    <a:pt x="621054" y="4055960"/>
                  </a:lnTo>
                  <a:lnTo>
                    <a:pt x="621054" y="4048844"/>
                  </a:lnTo>
                  <a:lnTo>
                    <a:pt x="621297" y="4048844"/>
                  </a:lnTo>
                  <a:lnTo>
                    <a:pt x="621541" y="4048844"/>
                  </a:lnTo>
                  <a:lnTo>
                    <a:pt x="621541" y="4041729"/>
                  </a:lnTo>
                  <a:lnTo>
                    <a:pt x="621784" y="4041729"/>
                  </a:lnTo>
                  <a:lnTo>
                    <a:pt x="622027" y="4041729"/>
                  </a:lnTo>
                  <a:lnTo>
                    <a:pt x="622271" y="4041729"/>
                  </a:lnTo>
                  <a:lnTo>
                    <a:pt x="622514" y="4041729"/>
                  </a:lnTo>
                  <a:lnTo>
                    <a:pt x="622757" y="4041729"/>
                  </a:lnTo>
                  <a:lnTo>
                    <a:pt x="623001" y="4041729"/>
                  </a:lnTo>
                  <a:lnTo>
                    <a:pt x="623244" y="4041729"/>
                  </a:lnTo>
                  <a:lnTo>
                    <a:pt x="623488" y="4041729"/>
                  </a:lnTo>
                  <a:lnTo>
                    <a:pt x="623731" y="4041729"/>
                  </a:lnTo>
                  <a:lnTo>
                    <a:pt x="623974" y="4041729"/>
                  </a:lnTo>
                  <a:lnTo>
                    <a:pt x="624218" y="4041729"/>
                  </a:lnTo>
                  <a:lnTo>
                    <a:pt x="624461" y="4041729"/>
                  </a:lnTo>
                  <a:lnTo>
                    <a:pt x="624704" y="4041729"/>
                  </a:lnTo>
                  <a:lnTo>
                    <a:pt x="624948" y="4041729"/>
                  </a:lnTo>
                  <a:lnTo>
                    <a:pt x="625191" y="4041729"/>
                  </a:lnTo>
                  <a:lnTo>
                    <a:pt x="625434" y="4041729"/>
                  </a:lnTo>
                  <a:lnTo>
                    <a:pt x="625678" y="4041729"/>
                  </a:lnTo>
                  <a:lnTo>
                    <a:pt x="625921" y="4041729"/>
                  </a:lnTo>
                  <a:lnTo>
                    <a:pt x="626165" y="4041729"/>
                  </a:lnTo>
                  <a:lnTo>
                    <a:pt x="626408" y="4041729"/>
                  </a:lnTo>
                  <a:lnTo>
                    <a:pt x="626651" y="4041729"/>
                  </a:lnTo>
                  <a:lnTo>
                    <a:pt x="626895" y="4041729"/>
                  </a:lnTo>
                  <a:lnTo>
                    <a:pt x="627138" y="4041729"/>
                  </a:lnTo>
                  <a:lnTo>
                    <a:pt x="627381" y="4041729"/>
                  </a:lnTo>
                  <a:lnTo>
                    <a:pt x="627625" y="4041729"/>
                  </a:lnTo>
                  <a:lnTo>
                    <a:pt x="627868" y="4041729"/>
                  </a:lnTo>
                  <a:lnTo>
                    <a:pt x="628111" y="4041729"/>
                  </a:lnTo>
                  <a:lnTo>
                    <a:pt x="628355" y="4041729"/>
                  </a:lnTo>
                  <a:lnTo>
                    <a:pt x="628598" y="4041729"/>
                  </a:lnTo>
                  <a:lnTo>
                    <a:pt x="628841" y="4041729"/>
                  </a:lnTo>
                  <a:lnTo>
                    <a:pt x="629085" y="4041729"/>
                  </a:lnTo>
                  <a:lnTo>
                    <a:pt x="629328" y="4041729"/>
                  </a:lnTo>
                  <a:lnTo>
                    <a:pt x="629572" y="4041729"/>
                  </a:lnTo>
                  <a:lnTo>
                    <a:pt x="629815" y="4041729"/>
                  </a:lnTo>
                  <a:lnTo>
                    <a:pt x="630058" y="4041729"/>
                  </a:lnTo>
                  <a:lnTo>
                    <a:pt x="630302" y="4041729"/>
                  </a:lnTo>
                  <a:lnTo>
                    <a:pt x="630545" y="4041729"/>
                  </a:lnTo>
                  <a:lnTo>
                    <a:pt x="630788" y="4041729"/>
                  </a:lnTo>
                  <a:lnTo>
                    <a:pt x="631032" y="4041729"/>
                  </a:lnTo>
                  <a:lnTo>
                    <a:pt x="631275" y="4041729"/>
                  </a:lnTo>
                  <a:lnTo>
                    <a:pt x="631518" y="4041729"/>
                  </a:lnTo>
                  <a:lnTo>
                    <a:pt x="631762" y="4041729"/>
                  </a:lnTo>
                  <a:lnTo>
                    <a:pt x="632005" y="4041729"/>
                  </a:lnTo>
                  <a:lnTo>
                    <a:pt x="632249" y="4041729"/>
                  </a:lnTo>
                  <a:lnTo>
                    <a:pt x="632492" y="4041729"/>
                  </a:lnTo>
                  <a:lnTo>
                    <a:pt x="632735" y="4041729"/>
                  </a:lnTo>
                  <a:lnTo>
                    <a:pt x="632979" y="4041729"/>
                  </a:lnTo>
                  <a:lnTo>
                    <a:pt x="633222" y="4041729"/>
                  </a:lnTo>
                  <a:lnTo>
                    <a:pt x="633465" y="4041729"/>
                  </a:lnTo>
                  <a:lnTo>
                    <a:pt x="633709" y="4041729"/>
                  </a:lnTo>
                  <a:lnTo>
                    <a:pt x="633952" y="4041729"/>
                  </a:lnTo>
                  <a:lnTo>
                    <a:pt x="634195" y="4041729"/>
                  </a:lnTo>
                  <a:lnTo>
                    <a:pt x="634439" y="4041729"/>
                  </a:lnTo>
                  <a:lnTo>
                    <a:pt x="634682" y="4041729"/>
                  </a:lnTo>
                  <a:lnTo>
                    <a:pt x="634925" y="4041729"/>
                  </a:lnTo>
                  <a:lnTo>
                    <a:pt x="635169" y="4041729"/>
                  </a:lnTo>
                  <a:lnTo>
                    <a:pt x="635412" y="4041729"/>
                  </a:lnTo>
                  <a:lnTo>
                    <a:pt x="635656" y="4041729"/>
                  </a:lnTo>
                  <a:lnTo>
                    <a:pt x="635899" y="4041729"/>
                  </a:lnTo>
                  <a:lnTo>
                    <a:pt x="636142" y="4041729"/>
                  </a:lnTo>
                  <a:lnTo>
                    <a:pt x="636386" y="4041729"/>
                  </a:lnTo>
                  <a:lnTo>
                    <a:pt x="636629" y="4041729"/>
                  </a:lnTo>
                  <a:lnTo>
                    <a:pt x="636872" y="4041729"/>
                  </a:lnTo>
                  <a:lnTo>
                    <a:pt x="637116" y="4041729"/>
                  </a:lnTo>
                  <a:lnTo>
                    <a:pt x="637359" y="4041729"/>
                  </a:lnTo>
                  <a:lnTo>
                    <a:pt x="637602" y="4041729"/>
                  </a:lnTo>
                  <a:lnTo>
                    <a:pt x="637846" y="4041729"/>
                  </a:lnTo>
                  <a:lnTo>
                    <a:pt x="638089" y="4041729"/>
                  </a:lnTo>
                  <a:lnTo>
                    <a:pt x="638333" y="4041729"/>
                  </a:lnTo>
                  <a:lnTo>
                    <a:pt x="638576" y="4041729"/>
                  </a:lnTo>
                  <a:lnTo>
                    <a:pt x="638819" y="4041729"/>
                  </a:lnTo>
                  <a:lnTo>
                    <a:pt x="639063" y="4041729"/>
                  </a:lnTo>
                  <a:lnTo>
                    <a:pt x="639306" y="4041729"/>
                  </a:lnTo>
                  <a:lnTo>
                    <a:pt x="639549" y="4041729"/>
                  </a:lnTo>
                  <a:lnTo>
                    <a:pt x="639793" y="4041729"/>
                  </a:lnTo>
                  <a:lnTo>
                    <a:pt x="640036" y="4041729"/>
                  </a:lnTo>
                  <a:lnTo>
                    <a:pt x="640279" y="4041729"/>
                  </a:lnTo>
                  <a:lnTo>
                    <a:pt x="640523" y="4041729"/>
                  </a:lnTo>
                  <a:lnTo>
                    <a:pt x="640766" y="4041729"/>
                  </a:lnTo>
                  <a:lnTo>
                    <a:pt x="641009" y="4041729"/>
                  </a:lnTo>
                  <a:lnTo>
                    <a:pt x="641253" y="4041729"/>
                  </a:lnTo>
                  <a:lnTo>
                    <a:pt x="641496" y="4041729"/>
                  </a:lnTo>
                  <a:lnTo>
                    <a:pt x="641740" y="4041729"/>
                  </a:lnTo>
                  <a:lnTo>
                    <a:pt x="641983" y="4041729"/>
                  </a:lnTo>
                  <a:lnTo>
                    <a:pt x="642226" y="4041729"/>
                  </a:lnTo>
                  <a:lnTo>
                    <a:pt x="642470" y="4041729"/>
                  </a:lnTo>
                  <a:lnTo>
                    <a:pt x="642713" y="4041729"/>
                  </a:lnTo>
                  <a:lnTo>
                    <a:pt x="642956" y="4041729"/>
                  </a:lnTo>
                  <a:lnTo>
                    <a:pt x="643200" y="4041729"/>
                  </a:lnTo>
                  <a:lnTo>
                    <a:pt x="643443" y="4041729"/>
                  </a:lnTo>
                  <a:lnTo>
                    <a:pt x="643686" y="4041729"/>
                  </a:lnTo>
                  <a:lnTo>
                    <a:pt x="643930" y="4041729"/>
                  </a:lnTo>
                  <a:lnTo>
                    <a:pt x="644173" y="4041729"/>
                  </a:lnTo>
                  <a:lnTo>
                    <a:pt x="644417" y="4041729"/>
                  </a:lnTo>
                  <a:lnTo>
                    <a:pt x="644660" y="4041729"/>
                  </a:lnTo>
                  <a:lnTo>
                    <a:pt x="644903" y="4041729"/>
                  </a:lnTo>
                  <a:lnTo>
                    <a:pt x="645147" y="4041729"/>
                  </a:lnTo>
                  <a:lnTo>
                    <a:pt x="645390" y="4041729"/>
                  </a:lnTo>
                  <a:lnTo>
                    <a:pt x="645633" y="4041729"/>
                  </a:lnTo>
                  <a:lnTo>
                    <a:pt x="645877" y="4041729"/>
                  </a:lnTo>
                  <a:lnTo>
                    <a:pt x="646120" y="4041729"/>
                  </a:lnTo>
                  <a:lnTo>
                    <a:pt x="646363" y="4041729"/>
                  </a:lnTo>
                  <a:lnTo>
                    <a:pt x="646607" y="4041729"/>
                  </a:lnTo>
                  <a:lnTo>
                    <a:pt x="646850" y="4041729"/>
                  </a:lnTo>
                  <a:lnTo>
                    <a:pt x="647093" y="4041729"/>
                  </a:lnTo>
                  <a:lnTo>
                    <a:pt x="647580" y="4041729"/>
                  </a:lnTo>
                  <a:lnTo>
                    <a:pt x="647824" y="4041729"/>
                  </a:lnTo>
                  <a:lnTo>
                    <a:pt x="648067" y="4041729"/>
                  </a:lnTo>
                  <a:lnTo>
                    <a:pt x="648310" y="4041729"/>
                  </a:lnTo>
                  <a:lnTo>
                    <a:pt x="648554" y="4041729"/>
                  </a:lnTo>
                  <a:lnTo>
                    <a:pt x="648797" y="4041729"/>
                  </a:lnTo>
                  <a:lnTo>
                    <a:pt x="649040" y="4041729"/>
                  </a:lnTo>
                  <a:lnTo>
                    <a:pt x="649284" y="4041729"/>
                  </a:lnTo>
                  <a:lnTo>
                    <a:pt x="649527" y="4041729"/>
                  </a:lnTo>
                  <a:lnTo>
                    <a:pt x="649770" y="4041729"/>
                  </a:lnTo>
                  <a:lnTo>
                    <a:pt x="650014" y="4041729"/>
                  </a:lnTo>
                  <a:lnTo>
                    <a:pt x="650501" y="4041729"/>
                  </a:lnTo>
                  <a:lnTo>
                    <a:pt x="650744" y="4041729"/>
                  </a:lnTo>
                  <a:lnTo>
                    <a:pt x="650987" y="4041729"/>
                  </a:lnTo>
                  <a:lnTo>
                    <a:pt x="651231" y="4041729"/>
                  </a:lnTo>
                  <a:lnTo>
                    <a:pt x="651474" y="4041729"/>
                  </a:lnTo>
                  <a:lnTo>
                    <a:pt x="651717" y="4041729"/>
                  </a:lnTo>
                  <a:lnTo>
                    <a:pt x="651961" y="4041729"/>
                  </a:lnTo>
                  <a:lnTo>
                    <a:pt x="652204" y="4041729"/>
                  </a:lnTo>
                  <a:lnTo>
                    <a:pt x="652447" y="4041729"/>
                  </a:lnTo>
                  <a:lnTo>
                    <a:pt x="652691" y="4041729"/>
                  </a:lnTo>
                  <a:lnTo>
                    <a:pt x="652934" y="4041729"/>
                  </a:lnTo>
                  <a:lnTo>
                    <a:pt x="653177" y="4041729"/>
                  </a:lnTo>
                  <a:lnTo>
                    <a:pt x="653421" y="4041729"/>
                  </a:lnTo>
                  <a:lnTo>
                    <a:pt x="653664" y="4041729"/>
                  </a:lnTo>
                  <a:lnTo>
                    <a:pt x="653908" y="4041729"/>
                  </a:lnTo>
                  <a:lnTo>
                    <a:pt x="654151" y="4041729"/>
                  </a:lnTo>
                  <a:lnTo>
                    <a:pt x="654394" y="4041729"/>
                  </a:lnTo>
                  <a:lnTo>
                    <a:pt x="654638" y="4041729"/>
                  </a:lnTo>
                  <a:lnTo>
                    <a:pt x="654638" y="4034613"/>
                  </a:lnTo>
                  <a:lnTo>
                    <a:pt x="654881" y="4034613"/>
                  </a:lnTo>
                  <a:lnTo>
                    <a:pt x="655124" y="4034613"/>
                  </a:lnTo>
                  <a:lnTo>
                    <a:pt x="655368" y="4034613"/>
                  </a:lnTo>
                  <a:lnTo>
                    <a:pt x="655611" y="4034613"/>
                  </a:lnTo>
                  <a:lnTo>
                    <a:pt x="655854" y="4034613"/>
                  </a:lnTo>
                  <a:lnTo>
                    <a:pt x="656098" y="4034613"/>
                  </a:lnTo>
                  <a:lnTo>
                    <a:pt x="656341" y="4034613"/>
                  </a:lnTo>
                  <a:lnTo>
                    <a:pt x="656585" y="4034613"/>
                  </a:lnTo>
                  <a:lnTo>
                    <a:pt x="656585" y="4027497"/>
                  </a:lnTo>
                  <a:lnTo>
                    <a:pt x="656828" y="4027497"/>
                  </a:lnTo>
                  <a:lnTo>
                    <a:pt x="657071" y="4027497"/>
                  </a:lnTo>
                  <a:lnTo>
                    <a:pt x="657071" y="4020382"/>
                  </a:lnTo>
                  <a:lnTo>
                    <a:pt x="657315" y="4020382"/>
                  </a:lnTo>
                  <a:lnTo>
                    <a:pt x="657558" y="4020382"/>
                  </a:lnTo>
                  <a:lnTo>
                    <a:pt x="657558" y="4013266"/>
                  </a:lnTo>
                  <a:lnTo>
                    <a:pt x="657801" y="4013266"/>
                  </a:lnTo>
                  <a:lnTo>
                    <a:pt x="658045" y="4013266"/>
                  </a:lnTo>
                  <a:lnTo>
                    <a:pt x="658288" y="4013266"/>
                  </a:lnTo>
                  <a:lnTo>
                    <a:pt x="658288" y="4006150"/>
                  </a:lnTo>
                  <a:lnTo>
                    <a:pt x="658531" y="4006150"/>
                  </a:lnTo>
                  <a:lnTo>
                    <a:pt x="658775" y="4006150"/>
                  </a:lnTo>
                  <a:lnTo>
                    <a:pt x="659018" y="4006150"/>
                  </a:lnTo>
                  <a:lnTo>
                    <a:pt x="659261" y="4006150"/>
                  </a:lnTo>
                  <a:lnTo>
                    <a:pt x="659505" y="4006150"/>
                  </a:lnTo>
                  <a:lnTo>
                    <a:pt x="659748" y="4006150"/>
                  </a:lnTo>
                  <a:lnTo>
                    <a:pt x="659992" y="4006150"/>
                  </a:lnTo>
                  <a:lnTo>
                    <a:pt x="660235" y="4006150"/>
                  </a:lnTo>
                  <a:lnTo>
                    <a:pt x="660478" y="4006150"/>
                  </a:lnTo>
                  <a:lnTo>
                    <a:pt x="660722" y="4006150"/>
                  </a:lnTo>
                  <a:lnTo>
                    <a:pt x="660965" y="4006150"/>
                  </a:lnTo>
                  <a:lnTo>
                    <a:pt x="661208" y="4006150"/>
                  </a:lnTo>
                  <a:lnTo>
                    <a:pt x="661452" y="4006150"/>
                  </a:lnTo>
                  <a:lnTo>
                    <a:pt x="661452" y="3999034"/>
                  </a:lnTo>
                  <a:lnTo>
                    <a:pt x="661695" y="3999034"/>
                  </a:lnTo>
                  <a:lnTo>
                    <a:pt x="661938" y="3999034"/>
                  </a:lnTo>
                  <a:lnTo>
                    <a:pt x="662182" y="3999034"/>
                  </a:lnTo>
                  <a:lnTo>
                    <a:pt x="662425" y="3999034"/>
                  </a:lnTo>
                  <a:lnTo>
                    <a:pt x="662669" y="3999034"/>
                  </a:lnTo>
                  <a:lnTo>
                    <a:pt x="662912" y="3999034"/>
                  </a:lnTo>
                  <a:lnTo>
                    <a:pt x="663155" y="3999034"/>
                  </a:lnTo>
                  <a:lnTo>
                    <a:pt x="663399" y="3999034"/>
                  </a:lnTo>
                  <a:lnTo>
                    <a:pt x="663642" y="3999034"/>
                  </a:lnTo>
                  <a:lnTo>
                    <a:pt x="663885" y="3999034"/>
                  </a:lnTo>
                  <a:lnTo>
                    <a:pt x="664129" y="3999034"/>
                  </a:lnTo>
                  <a:lnTo>
                    <a:pt x="664372" y="3999034"/>
                  </a:lnTo>
                  <a:lnTo>
                    <a:pt x="664615" y="3999034"/>
                  </a:lnTo>
                  <a:lnTo>
                    <a:pt x="664859" y="3999034"/>
                  </a:lnTo>
                  <a:lnTo>
                    <a:pt x="665102" y="3999034"/>
                  </a:lnTo>
                  <a:lnTo>
                    <a:pt x="665102" y="3991919"/>
                  </a:lnTo>
                  <a:lnTo>
                    <a:pt x="665345" y="3991919"/>
                  </a:lnTo>
                  <a:lnTo>
                    <a:pt x="665589" y="3991919"/>
                  </a:lnTo>
                  <a:lnTo>
                    <a:pt x="665832" y="3991919"/>
                  </a:lnTo>
                  <a:lnTo>
                    <a:pt x="666076" y="3991919"/>
                  </a:lnTo>
                  <a:lnTo>
                    <a:pt x="666319" y="3991919"/>
                  </a:lnTo>
                  <a:lnTo>
                    <a:pt x="666562" y="3991919"/>
                  </a:lnTo>
                  <a:lnTo>
                    <a:pt x="666806" y="3991919"/>
                  </a:lnTo>
                  <a:lnTo>
                    <a:pt x="667049" y="3991919"/>
                  </a:lnTo>
                  <a:lnTo>
                    <a:pt x="667292" y="3991919"/>
                  </a:lnTo>
                  <a:lnTo>
                    <a:pt x="667536" y="3984803"/>
                  </a:lnTo>
                  <a:lnTo>
                    <a:pt x="667779" y="3984803"/>
                  </a:lnTo>
                  <a:lnTo>
                    <a:pt x="668022" y="3984803"/>
                  </a:lnTo>
                  <a:lnTo>
                    <a:pt x="668266" y="3984803"/>
                  </a:lnTo>
                  <a:lnTo>
                    <a:pt x="668509" y="3984803"/>
                  </a:lnTo>
                  <a:lnTo>
                    <a:pt x="668753" y="3984803"/>
                  </a:lnTo>
                  <a:lnTo>
                    <a:pt x="668996" y="3984803"/>
                  </a:lnTo>
                  <a:lnTo>
                    <a:pt x="669239" y="3984803"/>
                  </a:lnTo>
                  <a:lnTo>
                    <a:pt x="669483" y="3984803"/>
                  </a:lnTo>
                  <a:lnTo>
                    <a:pt x="669726" y="3984803"/>
                  </a:lnTo>
                  <a:lnTo>
                    <a:pt x="669969" y="3984803"/>
                  </a:lnTo>
                  <a:lnTo>
                    <a:pt x="670213" y="3984803"/>
                  </a:lnTo>
                  <a:lnTo>
                    <a:pt x="670456" y="3984803"/>
                  </a:lnTo>
                  <a:lnTo>
                    <a:pt x="670699" y="3984803"/>
                  </a:lnTo>
                  <a:lnTo>
                    <a:pt x="670943" y="3984803"/>
                  </a:lnTo>
                  <a:lnTo>
                    <a:pt x="671186" y="3984803"/>
                  </a:lnTo>
                  <a:lnTo>
                    <a:pt x="671429" y="3984803"/>
                  </a:lnTo>
                  <a:lnTo>
                    <a:pt x="671673" y="3984803"/>
                  </a:lnTo>
                  <a:lnTo>
                    <a:pt x="671916" y="3984803"/>
                  </a:lnTo>
                  <a:lnTo>
                    <a:pt x="672160" y="3984803"/>
                  </a:lnTo>
                  <a:lnTo>
                    <a:pt x="672403" y="3984803"/>
                  </a:lnTo>
                  <a:lnTo>
                    <a:pt x="672646" y="3984803"/>
                  </a:lnTo>
                  <a:lnTo>
                    <a:pt x="672890" y="3984803"/>
                  </a:lnTo>
                  <a:lnTo>
                    <a:pt x="673133" y="3984803"/>
                  </a:lnTo>
                  <a:lnTo>
                    <a:pt x="673376" y="3984803"/>
                  </a:lnTo>
                  <a:lnTo>
                    <a:pt x="673620" y="3984803"/>
                  </a:lnTo>
                  <a:lnTo>
                    <a:pt x="673863" y="3984803"/>
                  </a:lnTo>
                  <a:lnTo>
                    <a:pt x="674106" y="3984803"/>
                  </a:lnTo>
                  <a:lnTo>
                    <a:pt x="674350" y="3984803"/>
                  </a:lnTo>
                  <a:lnTo>
                    <a:pt x="674593" y="3984803"/>
                  </a:lnTo>
                  <a:lnTo>
                    <a:pt x="674836" y="3984803"/>
                  </a:lnTo>
                  <a:lnTo>
                    <a:pt x="675080" y="3984803"/>
                  </a:lnTo>
                  <a:lnTo>
                    <a:pt x="675323" y="3984803"/>
                  </a:lnTo>
                  <a:lnTo>
                    <a:pt x="675323" y="3977687"/>
                  </a:lnTo>
                  <a:lnTo>
                    <a:pt x="675567" y="3977687"/>
                  </a:lnTo>
                  <a:lnTo>
                    <a:pt x="675810" y="3977687"/>
                  </a:lnTo>
                  <a:lnTo>
                    <a:pt x="676053" y="3977687"/>
                  </a:lnTo>
                  <a:lnTo>
                    <a:pt x="676297" y="3977687"/>
                  </a:lnTo>
                  <a:lnTo>
                    <a:pt x="676540" y="3977687"/>
                  </a:lnTo>
                  <a:lnTo>
                    <a:pt x="676783" y="3977687"/>
                  </a:lnTo>
                  <a:lnTo>
                    <a:pt x="677027" y="3977687"/>
                  </a:lnTo>
                  <a:lnTo>
                    <a:pt x="677270" y="3977687"/>
                  </a:lnTo>
                  <a:lnTo>
                    <a:pt x="677513" y="3977687"/>
                  </a:lnTo>
                  <a:lnTo>
                    <a:pt x="677757" y="3977687"/>
                  </a:lnTo>
                  <a:lnTo>
                    <a:pt x="677757" y="3970571"/>
                  </a:lnTo>
                  <a:lnTo>
                    <a:pt x="678000" y="3970571"/>
                  </a:lnTo>
                  <a:lnTo>
                    <a:pt x="678244" y="3970571"/>
                  </a:lnTo>
                  <a:lnTo>
                    <a:pt x="678487" y="3970571"/>
                  </a:lnTo>
                  <a:lnTo>
                    <a:pt x="678730" y="3970571"/>
                  </a:lnTo>
                  <a:lnTo>
                    <a:pt x="678974" y="3970571"/>
                  </a:lnTo>
                  <a:lnTo>
                    <a:pt x="679217" y="3970571"/>
                  </a:lnTo>
                  <a:lnTo>
                    <a:pt x="679460" y="3970571"/>
                  </a:lnTo>
                  <a:lnTo>
                    <a:pt x="679704" y="3970571"/>
                  </a:lnTo>
                  <a:lnTo>
                    <a:pt x="679947" y="3970571"/>
                  </a:lnTo>
                  <a:lnTo>
                    <a:pt x="680190" y="3970571"/>
                  </a:lnTo>
                  <a:lnTo>
                    <a:pt x="680434" y="3970571"/>
                  </a:lnTo>
                  <a:lnTo>
                    <a:pt x="680677" y="3970571"/>
                  </a:lnTo>
                  <a:lnTo>
                    <a:pt x="680920" y="3970571"/>
                  </a:lnTo>
                  <a:lnTo>
                    <a:pt x="681164" y="3970571"/>
                  </a:lnTo>
                  <a:lnTo>
                    <a:pt x="681407" y="3970571"/>
                  </a:lnTo>
                  <a:lnTo>
                    <a:pt x="681651" y="3970571"/>
                  </a:lnTo>
                  <a:lnTo>
                    <a:pt x="681894" y="3970571"/>
                  </a:lnTo>
                  <a:lnTo>
                    <a:pt x="682137" y="3970571"/>
                  </a:lnTo>
                  <a:lnTo>
                    <a:pt x="682381" y="3970571"/>
                  </a:lnTo>
                  <a:lnTo>
                    <a:pt x="682624" y="3970571"/>
                  </a:lnTo>
                  <a:lnTo>
                    <a:pt x="682867" y="3970571"/>
                  </a:lnTo>
                  <a:lnTo>
                    <a:pt x="683111" y="3970571"/>
                  </a:lnTo>
                  <a:lnTo>
                    <a:pt x="683354" y="3970571"/>
                  </a:lnTo>
                  <a:lnTo>
                    <a:pt x="683597" y="3970571"/>
                  </a:lnTo>
                  <a:lnTo>
                    <a:pt x="683597" y="3963456"/>
                  </a:lnTo>
                  <a:lnTo>
                    <a:pt x="683841" y="3963456"/>
                  </a:lnTo>
                  <a:lnTo>
                    <a:pt x="684084" y="3963456"/>
                  </a:lnTo>
                  <a:lnTo>
                    <a:pt x="684328" y="3963456"/>
                  </a:lnTo>
                  <a:lnTo>
                    <a:pt x="684571" y="3963456"/>
                  </a:lnTo>
                  <a:lnTo>
                    <a:pt x="684814" y="3963456"/>
                  </a:lnTo>
                  <a:lnTo>
                    <a:pt x="685058" y="3963456"/>
                  </a:lnTo>
                  <a:lnTo>
                    <a:pt x="685301" y="3963456"/>
                  </a:lnTo>
                  <a:lnTo>
                    <a:pt x="685544" y="3963456"/>
                  </a:lnTo>
                  <a:lnTo>
                    <a:pt x="685788" y="3963456"/>
                  </a:lnTo>
                  <a:lnTo>
                    <a:pt x="686031" y="3963456"/>
                  </a:lnTo>
                  <a:lnTo>
                    <a:pt x="686274" y="3963456"/>
                  </a:lnTo>
                  <a:lnTo>
                    <a:pt x="686518" y="3963456"/>
                  </a:lnTo>
                  <a:lnTo>
                    <a:pt x="686518" y="3956340"/>
                  </a:lnTo>
                  <a:lnTo>
                    <a:pt x="686761" y="3956340"/>
                  </a:lnTo>
                  <a:lnTo>
                    <a:pt x="687004" y="3956340"/>
                  </a:lnTo>
                  <a:lnTo>
                    <a:pt x="687248" y="3956340"/>
                  </a:lnTo>
                  <a:lnTo>
                    <a:pt x="687491" y="3956340"/>
                  </a:lnTo>
                  <a:lnTo>
                    <a:pt x="687491" y="3949224"/>
                  </a:lnTo>
                  <a:lnTo>
                    <a:pt x="687491" y="3942109"/>
                  </a:lnTo>
                  <a:lnTo>
                    <a:pt x="687735" y="3942109"/>
                  </a:lnTo>
                  <a:lnTo>
                    <a:pt x="687978" y="3942109"/>
                  </a:lnTo>
                  <a:lnTo>
                    <a:pt x="688221" y="3942109"/>
                  </a:lnTo>
                  <a:lnTo>
                    <a:pt x="688465" y="3942109"/>
                  </a:lnTo>
                  <a:lnTo>
                    <a:pt x="688465" y="3934993"/>
                  </a:lnTo>
                  <a:lnTo>
                    <a:pt x="688708" y="3934993"/>
                  </a:lnTo>
                  <a:lnTo>
                    <a:pt x="688951" y="3934993"/>
                  </a:lnTo>
                  <a:lnTo>
                    <a:pt x="689195" y="3934993"/>
                  </a:lnTo>
                  <a:lnTo>
                    <a:pt x="689438" y="3934993"/>
                  </a:lnTo>
                  <a:lnTo>
                    <a:pt x="689681" y="3934993"/>
                  </a:lnTo>
                  <a:lnTo>
                    <a:pt x="689925" y="3934993"/>
                  </a:lnTo>
                  <a:lnTo>
                    <a:pt x="690168" y="3934993"/>
                  </a:lnTo>
                  <a:lnTo>
                    <a:pt x="690412" y="3934993"/>
                  </a:lnTo>
                  <a:lnTo>
                    <a:pt x="690655" y="3934993"/>
                  </a:lnTo>
                  <a:lnTo>
                    <a:pt x="690898" y="3934993"/>
                  </a:lnTo>
                  <a:lnTo>
                    <a:pt x="691142" y="3934993"/>
                  </a:lnTo>
                  <a:lnTo>
                    <a:pt x="691385" y="3934993"/>
                  </a:lnTo>
                  <a:lnTo>
                    <a:pt x="691628" y="3934993"/>
                  </a:lnTo>
                  <a:lnTo>
                    <a:pt x="691872" y="3934993"/>
                  </a:lnTo>
                  <a:lnTo>
                    <a:pt x="692115" y="3934993"/>
                  </a:lnTo>
                  <a:lnTo>
                    <a:pt x="692358" y="3934993"/>
                  </a:lnTo>
                  <a:lnTo>
                    <a:pt x="692358" y="3927877"/>
                  </a:lnTo>
                  <a:lnTo>
                    <a:pt x="692602" y="3927877"/>
                  </a:lnTo>
                  <a:lnTo>
                    <a:pt x="692845" y="3927877"/>
                  </a:lnTo>
                  <a:lnTo>
                    <a:pt x="693088" y="3927877"/>
                  </a:lnTo>
                  <a:lnTo>
                    <a:pt x="693332" y="3927877"/>
                  </a:lnTo>
                  <a:lnTo>
                    <a:pt x="693575" y="3927877"/>
                  </a:lnTo>
                  <a:lnTo>
                    <a:pt x="693819" y="3927877"/>
                  </a:lnTo>
                  <a:lnTo>
                    <a:pt x="694062" y="3927877"/>
                  </a:lnTo>
                  <a:lnTo>
                    <a:pt x="694305" y="3927877"/>
                  </a:lnTo>
                  <a:lnTo>
                    <a:pt x="694549" y="3927877"/>
                  </a:lnTo>
                  <a:lnTo>
                    <a:pt x="694549" y="3920761"/>
                  </a:lnTo>
                  <a:lnTo>
                    <a:pt x="694792" y="3920761"/>
                  </a:lnTo>
                  <a:lnTo>
                    <a:pt x="695035" y="3920761"/>
                  </a:lnTo>
                  <a:lnTo>
                    <a:pt x="695035" y="3913646"/>
                  </a:lnTo>
                  <a:lnTo>
                    <a:pt x="695279" y="3913646"/>
                  </a:lnTo>
                  <a:lnTo>
                    <a:pt x="695522" y="3913646"/>
                  </a:lnTo>
                  <a:lnTo>
                    <a:pt x="695765" y="3913646"/>
                  </a:lnTo>
                  <a:lnTo>
                    <a:pt x="695765" y="3906530"/>
                  </a:lnTo>
                  <a:lnTo>
                    <a:pt x="696009" y="3906530"/>
                  </a:lnTo>
                  <a:lnTo>
                    <a:pt x="696496" y="3906530"/>
                  </a:lnTo>
                  <a:lnTo>
                    <a:pt x="696739" y="3906530"/>
                  </a:lnTo>
                  <a:lnTo>
                    <a:pt x="696982" y="3906530"/>
                  </a:lnTo>
                  <a:lnTo>
                    <a:pt x="697226" y="3906530"/>
                  </a:lnTo>
                  <a:lnTo>
                    <a:pt x="697226" y="3899414"/>
                  </a:lnTo>
                  <a:lnTo>
                    <a:pt x="697226" y="3892299"/>
                  </a:lnTo>
                  <a:lnTo>
                    <a:pt x="697469" y="3892299"/>
                  </a:lnTo>
                  <a:lnTo>
                    <a:pt x="697712" y="3892299"/>
                  </a:lnTo>
                  <a:lnTo>
                    <a:pt x="697956" y="3892299"/>
                  </a:lnTo>
                  <a:lnTo>
                    <a:pt x="698199" y="3892299"/>
                  </a:lnTo>
                  <a:lnTo>
                    <a:pt x="698442" y="3892299"/>
                  </a:lnTo>
                  <a:lnTo>
                    <a:pt x="698686" y="3892299"/>
                  </a:lnTo>
                  <a:lnTo>
                    <a:pt x="698929" y="3892299"/>
                  </a:lnTo>
                  <a:lnTo>
                    <a:pt x="699172" y="3892299"/>
                  </a:lnTo>
                  <a:lnTo>
                    <a:pt x="699416" y="3892299"/>
                  </a:lnTo>
                  <a:lnTo>
                    <a:pt x="699659" y="3892299"/>
                  </a:lnTo>
                  <a:lnTo>
                    <a:pt x="699903" y="3892299"/>
                  </a:lnTo>
                  <a:lnTo>
                    <a:pt x="700146" y="3892299"/>
                  </a:lnTo>
                  <a:lnTo>
                    <a:pt x="700389" y="3892299"/>
                  </a:lnTo>
                  <a:lnTo>
                    <a:pt x="700633" y="3892299"/>
                  </a:lnTo>
                  <a:lnTo>
                    <a:pt x="700876" y="3892299"/>
                  </a:lnTo>
                  <a:lnTo>
                    <a:pt x="701119" y="3892299"/>
                  </a:lnTo>
                  <a:lnTo>
                    <a:pt x="701363" y="3892299"/>
                  </a:lnTo>
                  <a:lnTo>
                    <a:pt x="701606" y="3892299"/>
                  </a:lnTo>
                  <a:lnTo>
                    <a:pt x="701849" y="3892299"/>
                  </a:lnTo>
                  <a:lnTo>
                    <a:pt x="702093" y="3892299"/>
                  </a:lnTo>
                  <a:lnTo>
                    <a:pt x="702336" y="3892299"/>
                  </a:lnTo>
                  <a:lnTo>
                    <a:pt x="702580" y="3892299"/>
                  </a:lnTo>
                  <a:lnTo>
                    <a:pt x="702823" y="3892299"/>
                  </a:lnTo>
                  <a:lnTo>
                    <a:pt x="703066" y="3892299"/>
                  </a:lnTo>
                  <a:lnTo>
                    <a:pt x="703310" y="3892299"/>
                  </a:lnTo>
                  <a:lnTo>
                    <a:pt x="703553" y="3892299"/>
                  </a:lnTo>
                  <a:lnTo>
                    <a:pt x="703796" y="3892299"/>
                  </a:lnTo>
                  <a:lnTo>
                    <a:pt x="704040" y="3892299"/>
                  </a:lnTo>
                  <a:lnTo>
                    <a:pt x="704283" y="3892299"/>
                  </a:lnTo>
                  <a:lnTo>
                    <a:pt x="704526" y="3892299"/>
                  </a:lnTo>
                  <a:lnTo>
                    <a:pt x="704770" y="3892299"/>
                  </a:lnTo>
                  <a:lnTo>
                    <a:pt x="705013" y="3892299"/>
                  </a:lnTo>
                  <a:lnTo>
                    <a:pt x="705256" y="3892299"/>
                  </a:lnTo>
                  <a:lnTo>
                    <a:pt x="705500" y="3892299"/>
                  </a:lnTo>
                  <a:lnTo>
                    <a:pt x="705743" y="3892299"/>
                  </a:lnTo>
                  <a:lnTo>
                    <a:pt x="705743" y="3885183"/>
                  </a:lnTo>
                  <a:lnTo>
                    <a:pt x="705987" y="3885183"/>
                  </a:lnTo>
                  <a:lnTo>
                    <a:pt x="706230" y="3885183"/>
                  </a:lnTo>
                  <a:lnTo>
                    <a:pt x="706473" y="3885183"/>
                  </a:lnTo>
                  <a:lnTo>
                    <a:pt x="706717" y="3885183"/>
                  </a:lnTo>
                  <a:lnTo>
                    <a:pt x="706960" y="3885183"/>
                  </a:lnTo>
                  <a:lnTo>
                    <a:pt x="707203" y="3885183"/>
                  </a:lnTo>
                  <a:lnTo>
                    <a:pt x="707447" y="3885183"/>
                  </a:lnTo>
                  <a:lnTo>
                    <a:pt x="707690" y="3885183"/>
                  </a:lnTo>
                  <a:lnTo>
                    <a:pt x="707933" y="3885183"/>
                  </a:lnTo>
                  <a:lnTo>
                    <a:pt x="708177" y="3885183"/>
                  </a:lnTo>
                  <a:lnTo>
                    <a:pt x="708420" y="3885183"/>
                  </a:lnTo>
                  <a:lnTo>
                    <a:pt x="708664" y="3885183"/>
                  </a:lnTo>
                  <a:lnTo>
                    <a:pt x="708907" y="3885183"/>
                  </a:lnTo>
                  <a:lnTo>
                    <a:pt x="709150" y="3885183"/>
                  </a:lnTo>
                  <a:lnTo>
                    <a:pt x="709394" y="3885183"/>
                  </a:lnTo>
                  <a:lnTo>
                    <a:pt x="709637" y="3885183"/>
                  </a:lnTo>
                  <a:lnTo>
                    <a:pt x="709880" y="3885183"/>
                  </a:lnTo>
                  <a:lnTo>
                    <a:pt x="710124" y="3885183"/>
                  </a:lnTo>
                  <a:lnTo>
                    <a:pt x="710367" y="3885183"/>
                  </a:lnTo>
                  <a:lnTo>
                    <a:pt x="710610" y="3885183"/>
                  </a:lnTo>
                  <a:lnTo>
                    <a:pt x="710610" y="3878067"/>
                  </a:lnTo>
                  <a:lnTo>
                    <a:pt x="710854" y="3878067"/>
                  </a:lnTo>
                  <a:lnTo>
                    <a:pt x="711097" y="3878067"/>
                  </a:lnTo>
                  <a:lnTo>
                    <a:pt x="711340" y="3878067"/>
                  </a:lnTo>
                  <a:lnTo>
                    <a:pt x="711584" y="3878067"/>
                  </a:lnTo>
                  <a:lnTo>
                    <a:pt x="711827" y="3878067"/>
                  </a:lnTo>
                  <a:lnTo>
                    <a:pt x="711827" y="3870951"/>
                  </a:lnTo>
                  <a:lnTo>
                    <a:pt x="712071" y="3870951"/>
                  </a:lnTo>
                  <a:lnTo>
                    <a:pt x="712314" y="3870951"/>
                  </a:lnTo>
                  <a:lnTo>
                    <a:pt x="712557" y="3870951"/>
                  </a:lnTo>
                  <a:lnTo>
                    <a:pt x="712801" y="3870951"/>
                  </a:lnTo>
                  <a:lnTo>
                    <a:pt x="713044" y="3870951"/>
                  </a:lnTo>
                  <a:lnTo>
                    <a:pt x="713287" y="3870951"/>
                  </a:lnTo>
                  <a:lnTo>
                    <a:pt x="713531" y="3870951"/>
                  </a:lnTo>
                  <a:lnTo>
                    <a:pt x="713774" y="3870951"/>
                  </a:lnTo>
                  <a:lnTo>
                    <a:pt x="714017" y="3870951"/>
                  </a:lnTo>
                  <a:lnTo>
                    <a:pt x="714261" y="3870951"/>
                  </a:lnTo>
                  <a:lnTo>
                    <a:pt x="714504" y="3870951"/>
                  </a:lnTo>
                  <a:lnTo>
                    <a:pt x="714748" y="3870951"/>
                  </a:lnTo>
                  <a:lnTo>
                    <a:pt x="714991" y="3870951"/>
                  </a:lnTo>
                  <a:lnTo>
                    <a:pt x="715234" y="3870951"/>
                  </a:lnTo>
                  <a:lnTo>
                    <a:pt x="715478" y="3870951"/>
                  </a:lnTo>
                  <a:lnTo>
                    <a:pt x="715721" y="3870951"/>
                  </a:lnTo>
                  <a:lnTo>
                    <a:pt x="715964" y="3870951"/>
                  </a:lnTo>
                  <a:lnTo>
                    <a:pt x="716208" y="3870951"/>
                  </a:lnTo>
                  <a:lnTo>
                    <a:pt x="716451" y="3870951"/>
                  </a:lnTo>
                  <a:lnTo>
                    <a:pt x="716694" y="3870951"/>
                  </a:lnTo>
                  <a:lnTo>
                    <a:pt x="716938" y="3870951"/>
                  </a:lnTo>
                  <a:lnTo>
                    <a:pt x="717181" y="3870951"/>
                  </a:lnTo>
                  <a:lnTo>
                    <a:pt x="717424" y="3870951"/>
                  </a:lnTo>
                  <a:lnTo>
                    <a:pt x="717668" y="3870951"/>
                  </a:lnTo>
                  <a:lnTo>
                    <a:pt x="717911" y="3870951"/>
                  </a:lnTo>
                  <a:lnTo>
                    <a:pt x="718155" y="3870951"/>
                  </a:lnTo>
                  <a:lnTo>
                    <a:pt x="718398" y="3870951"/>
                  </a:lnTo>
                  <a:lnTo>
                    <a:pt x="718641" y="3870951"/>
                  </a:lnTo>
                  <a:lnTo>
                    <a:pt x="718885" y="3870951"/>
                  </a:lnTo>
                  <a:lnTo>
                    <a:pt x="719128" y="3870951"/>
                  </a:lnTo>
                  <a:lnTo>
                    <a:pt x="719371" y="3870951"/>
                  </a:lnTo>
                  <a:lnTo>
                    <a:pt x="719615" y="3870951"/>
                  </a:lnTo>
                  <a:lnTo>
                    <a:pt x="719858" y="3870951"/>
                  </a:lnTo>
                  <a:lnTo>
                    <a:pt x="720101" y="3870951"/>
                  </a:lnTo>
                  <a:lnTo>
                    <a:pt x="720345" y="3870951"/>
                  </a:lnTo>
                  <a:lnTo>
                    <a:pt x="720345" y="3863836"/>
                  </a:lnTo>
                  <a:lnTo>
                    <a:pt x="720588" y="3863836"/>
                  </a:lnTo>
                  <a:lnTo>
                    <a:pt x="720832" y="3863836"/>
                  </a:lnTo>
                  <a:lnTo>
                    <a:pt x="721075" y="3863836"/>
                  </a:lnTo>
                  <a:lnTo>
                    <a:pt x="721318" y="3863836"/>
                  </a:lnTo>
                  <a:lnTo>
                    <a:pt x="721562" y="3863836"/>
                  </a:lnTo>
                  <a:lnTo>
                    <a:pt x="721805" y="3863836"/>
                  </a:lnTo>
                  <a:lnTo>
                    <a:pt x="722048" y="3863836"/>
                  </a:lnTo>
                  <a:lnTo>
                    <a:pt x="722292" y="3863836"/>
                  </a:lnTo>
                  <a:lnTo>
                    <a:pt x="722535" y="3863836"/>
                  </a:lnTo>
                  <a:lnTo>
                    <a:pt x="722778" y="3863836"/>
                  </a:lnTo>
                  <a:lnTo>
                    <a:pt x="723022" y="3863836"/>
                  </a:lnTo>
                  <a:lnTo>
                    <a:pt x="723265" y="3863836"/>
                  </a:lnTo>
                  <a:lnTo>
                    <a:pt x="723508" y="3863836"/>
                  </a:lnTo>
                  <a:lnTo>
                    <a:pt x="723752" y="3863836"/>
                  </a:lnTo>
                  <a:lnTo>
                    <a:pt x="723995" y="3863836"/>
                  </a:lnTo>
                  <a:lnTo>
                    <a:pt x="724239" y="3863836"/>
                  </a:lnTo>
                  <a:lnTo>
                    <a:pt x="724482" y="3863836"/>
                  </a:lnTo>
                  <a:lnTo>
                    <a:pt x="724725" y="3863836"/>
                  </a:lnTo>
                  <a:lnTo>
                    <a:pt x="724969" y="3863836"/>
                  </a:lnTo>
                  <a:lnTo>
                    <a:pt x="725212" y="3863836"/>
                  </a:lnTo>
                  <a:lnTo>
                    <a:pt x="725455" y="3863836"/>
                  </a:lnTo>
                  <a:lnTo>
                    <a:pt x="725699" y="3863836"/>
                  </a:lnTo>
                  <a:lnTo>
                    <a:pt x="725942" y="3863836"/>
                  </a:lnTo>
                  <a:lnTo>
                    <a:pt x="726185" y="3863836"/>
                  </a:lnTo>
                  <a:lnTo>
                    <a:pt x="726185" y="3856720"/>
                  </a:lnTo>
                  <a:lnTo>
                    <a:pt x="726429" y="3856720"/>
                  </a:lnTo>
                  <a:lnTo>
                    <a:pt x="726672" y="3856720"/>
                  </a:lnTo>
                  <a:lnTo>
                    <a:pt x="726916" y="3856720"/>
                  </a:lnTo>
                  <a:lnTo>
                    <a:pt x="727159" y="3856720"/>
                  </a:lnTo>
                  <a:lnTo>
                    <a:pt x="727402" y="3856720"/>
                  </a:lnTo>
                  <a:lnTo>
                    <a:pt x="727402" y="3849604"/>
                  </a:lnTo>
                  <a:lnTo>
                    <a:pt x="727646" y="3849604"/>
                  </a:lnTo>
                  <a:lnTo>
                    <a:pt x="727889" y="3849604"/>
                  </a:lnTo>
                  <a:lnTo>
                    <a:pt x="728132" y="3849604"/>
                  </a:lnTo>
                  <a:lnTo>
                    <a:pt x="728376" y="3849604"/>
                  </a:lnTo>
                  <a:lnTo>
                    <a:pt x="728619" y="3849604"/>
                  </a:lnTo>
                  <a:lnTo>
                    <a:pt x="728862" y="3849604"/>
                  </a:lnTo>
                  <a:lnTo>
                    <a:pt x="729106" y="3849604"/>
                  </a:lnTo>
                  <a:lnTo>
                    <a:pt x="729349" y="3849604"/>
                  </a:lnTo>
                  <a:lnTo>
                    <a:pt x="729592" y="3849604"/>
                  </a:lnTo>
                  <a:lnTo>
                    <a:pt x="729836" y="3849604"/>
                  </a:lnTo>
                  <a:lnTo>
                    <a:pt x="730079" y="3849604"/>
                  </a:lnTo>
                  <a:lnTo>
                    <a:pt x="730323" y="3849604"/>
                  </a:lnTo>
                  <a:lnTo>
                    <a:pt x="730566" y="3849604"/>
                  </a:lnTo>
                  <a:lnTo>
                    <a:pt x="730809" y="3849604"/>
                  </a:lnTo>
                  <a:lnTo>
                    <a:pt x="731053" y="3849604"/>
                  </a:lnTo>
                  <a:lnTo>
                    <a:pt x="731296" y="3849604"/>
                  </a:lnTo>
                  <a:lnTo>
                    <a:pt x="731539" y="3849604"/>
                  </a:lnTo>
                  <a:lnTo>
                    <a:pt x="731783" y="3849604"/>
                  </a:lnTo>
                  <a:lnTo>
                    <a:pt x="732026" y="3849604"/>
                  </a:lnTo>
                  <a:lnTo>
                    <a:pt x="732269" y="3849604"/>
                  </a:lnTo>
                  <a:lnTo>
                    <a:pt x="732513" y="3849604"/>
                  </a:lnTo>
                  <a:lnTo>
                    <a:pt x="732756" y="3849604"/>
                  </a:lnTo>
                  <a:lnTo>
                    <a:pt x="733000" y="3849604"/>
                  </a:lnTo>
                  <a:lnTo>
                    <a:pt x="733243" y="3849604"/>
                  </a:lnTo>
                  <a:lnTo>
                    <a:pt x="733486" y="3849604"/>
                  </a:lnTo>
                  <a:lnTo>
                    <a:pt x="733730" y="3849604"/>
                  </a:lnTo>
                  <a:lnTo>
                    <a:pt x="733973" y="3849604"/>
                  </a:lnTo>
                  <a:lnTo>
                    <a:pt x="734216" y="3849604"/>
                  </a:lnTo>
                  <a:lnTo>
                    <a:pt x="734460" y="3849604"/>
                  </a:lnTo>
                  <a:lnTo>
                    <a:pt x="734703" y="3849604"/>
                  </a:lnTo>
                  <a:lnTo>
                    <a:pt x="734946" y="3849604"/>
                  </a:lnTo>
                  <a:lnTo>
                    <a:pt x="735190" y="3849604"/>
                  </a:lnTo>
                  <a:lnTo>
                    <a:pt x="735433" y="3849604"/>
                  </a:lnTo>
                  <a:lnTo>
                    <a:pt x="735676" y="3849604"/>
                  </a:lnTo>
                  <a:lnTo>
                    <a:pt x="735920" y="3849604"/>
                  </a:lnTo>
                  <a:lnTo>
                    <a:pt x="736163" y="3849604"/>
                  </a:lnTo>
                  <a:lnTo>
                    <a:pt x="736407" y="3849604"/>
                  </a:lnTo>
                  <a:lnTo>
                    <a:pt x="736893" y="3849604"/>
                  </a:lnTo>
                  <a:lnTo>
                    <a:pt x="737137" y="3849604"/>
                  </a:lnTo>
                  <a:lnTo>
                    <a:pt x="737380" y="3849604"/>
                  </a:lnTo>
                  <a:lnTo>
                    <a:pt x="737623" y="3849604"/>
                  </a:lnTo>
                  <a:lnTo>
                    <a:pt x="737867" y="3849604"/>
                  </a:lnTo>
                  <a:lnTo>
                    <a:pt x="738110" y="3849604"/>
                  </a:lnTo>
                  <a:lnTo>
                    <a:pt x="738353" y="3849604"/>
                  </a:lnTo>
                  <a:lnTo>
                    <a:pt x="738597" y="3849604"/>
                  </a:lnTo>
                  <a:lnTo>
                    <a:pt x="738840" y="3849604"/>
                  </a:lnTo>
                  <a:lnTo>
                    <a:pt x="739084" y="3849604"/>
                  </a:lnTo>
                  <a:lnTo>
                    <a:pt x="739327" y="3849604"/>
                  </a:lnTo>
                  <a:lnTo>
                    <a:pt x="739570" y="3849604"/>
                  </a:lnTo>
                  <a:lnTo>
                    <a:pt x="739814" y="3849604"/>
                  </a:lnTo>
                  <a:lnTo>
                    <a:pt x="739814" y="3842489"/>
                  </a:lnTo>
                  <a:lnTo>
                    <a:pt x="740057" y="3842489"/>
                  </a:lnTo>
                  <a:lnTo>
                    <a:pt x="740300" y="3842489"/>
                  </a:lnTo>
                  <a:lnTo>
                    <a:pt x="740544" y="3842489"/>
                  </a:lnTo>
                  <a:lnTo>
                    <a:pt x="740787" y="3842489"/>
                  </a:lnTo>
                  <a:lnTo>
                    <a:pt x="741030" y="3842489"/>
                  </a:lnTo>
                  <a:lnTo>
                    <a:pt x="741274" y="3842489"/>
                  </a:lnTo>
                  <a:lnTo>
                    <a:pt x="741517" y="3842489"/>
                  </a:lnTo>
                  <a:lnTo>
                    <a:pt x="741760" y="3842489"/>
                  </a:lnTo>
                  <a:lnTo>
                    <a:pt x="742004" y="3842489"/>
                  </a:lnTo>
                  <a:lnTo>
                    <a:pt x="742247" y="3842489"/>
                  </a:lnTo>
                  <a:lnTo>
                    <a:pt x="742491" y="3842489"/>
                  </a:lnTo>
                  <a:lnTo>
                    <a:pt x="742734" y="3842489"/>
                  </a:lnTo>
                  <a:lnTo>
                    <a:pt x="742977" y="3842489"/>
                  </a:lnTo>
                  <a:lnTo>
                    <a:pt x="743221" y="3842489"/>
                  </a:lnTo>
                  <a:lnTo>
                    <a:pt x="743464" y="3842489"/>
                  </a:lnTo>
                  <a:lnTo>
                    <a:pt x="743707" y="3842489"/>
                  </a:lnTo>
                  <a:lnTo>
                    <a:pt x="743951" y="3842489"/>
                  </a:lnTo>
                  <a:lnTo>
                    <a:pt x="744194" y="3842489"/>
                  </a:lnTo>
                  <a:lnTo>
                    <a:pt x="744681" y="3842489"/>
                  </a:lnTo>
                  <a:lnTo>
                    <a:pt x="744924" y="3842489"/>
                  </a:lnTo>
                  <a:lnTo>
                    <a:pt x="745168" y="3842489"/>
                  </a:lnTo>
                  <a:lnTo>
                    <a:pt x="745654" y="3842489"/>
                  </a:lnTo>
                  <a:lnTo>
                    <a:pt x="745898" y="3842489"/>
                  </a:lnTo>
                  <a:lnTo>
                    <a:pt x="746141" y="3842489"/>
                  </a:lnTo>
                  <a:lnTo>
                    <a:pt x="746384" y="3842489"/>
                  </a:lnTo>
                  <a:lnTo>
                    <a:pt x="746628" y="3842489"/>
                  </a:lnTo>
                  <a:lnTo>
                    <a:pt x="746871" y="3842489"/>
                  </a:lnTo>
                  <a:lnTo>
                    <a:pt x="746871" y="3835373"/>
                  </a:lnTo>
                  <a:lnTo>
                    <a:pt x="746871" y="3828257"/>
                  </a:lnTo>
                  <a:lnTo>
                    <a:pt x="747114" y="3828257"/>
                  </a:lnTo>
                  <a:lnTo>
                    <a:pt x="747358" y="3828257"/>
                  </a:lnTo>
                  <a:lnTo>
                    <a:pt x="747601" y="3828257"/>
                  </a:lnTo>
                  <a:lnTo>
                    <a:pt x="747601" y="3821141"/>
                  </a:lnTo>
                  <a:lnTo>
                    <a:pt x="747844" y="3821141"/>
                  </a:lnTo>
                  <a:lnTo>
                    <a:pt x="748088" y="3821141"/>
                  </a:lnTo>
                  <a:lnTo>
                    <a:pt x="748331" y="3821141"/>
                  </a:lnTo>
                  <a:lnTo>
                    <a:pt x="748575" y="3821141"/>
                  </a:lnTo>
                  <a:lnTo>
                    <a:pt x="748818" y="3821141"/>
                  </a:lnTo>
                  <a:lnTo>
                    <a:pt x="749061" y="3821141"/>
                  </a:lnTo>
                  <a:lnTo>
                    <a:pt x="749305" y="3821141"/>
                  </a:lnTo>
                  <a:lnTo>
                    <a:pt x="749548" y="3821141"/>
                  </a:lnTo>
                  <a:lnTo>
                    <a:pt x="749791" y="3821141"/>
                  </a:lnTo>
                  <a:lnTo>
                    <a:pt x="750035" y="3821141"/>
                  </a:lnTo>
                  <a:lnTo>
                    <a:pt x="750278" y="3821141"/>
                  </a:lnTo>
                  <a:lnTo>
                    <a:pt x="750521" y="3821141"/>
                  </a:lnTo>
                  <a:lnTo>
                    <a:pt x="750521" y="3814026"/>
                  </a:lnTo>
                  <a:lnTo>
                    <a:pt x="750521" y="3806910"/>
                  </a:lnTo>
                  <a:lnTo>
                    <a:pt x="750765" y="3806910"/>
                  </a:lnTo>
                  <a:lnTo>
                    <a:pt x="751252" y="3806910"/>
                  </a:lnTo>
                  <a:lnTo>
                    <a:pt x="751495" y="3806910"/>
                  </a:lnTo>
                  <a:lnTo>
                    <a:pt x="751738" y="3806910"/>
                  </a:lnTo>
                  <a:lnTo>
                    <a:pt x="751982" y="3806910"/>
                  </a:lnTo>
                  <a:lnTo>
                    <a:pt x="752225" y="3806910"/>
                  </a:lnTo>
                  <a:lnTo>
                    <a:pt x="752225" y="3799794"/>
                  </a:lnTo>
                  <a:lnTo>
                    <a:pt x="752468" y="3799794"/>
                  </a:lnTo>
                  <a:lnTo>
                    <a:pt x="752712" y="3799794"/>
                  </a:lnTo>
                  <a:lnTo>
                    <a:pt x="752955" y="3799794"/>
                  </a:lnTo>
                  <a:lnTo>
                    <a:pt x="753198" y="3799794"/>
                  </a:lnTo>
                  <a:lnTo>
                    <a:pt x="753442" y="3799794"/>
                  </a:lnTo>
                  <a:lnTo>
                    <a:pt x="753685" y="3799794"/>
                  </a:lnTo>
                  <a:lnTo>
                    <a:pt x="753928" y="3799794"/>
                  </a:lnTo>
                  <a:lnTo>
                    <a:pt x="754172" y="3799794"/>
                  </a:lnTo>
                  <a:lnTo>
                    <a:pt x="754415" y="3799794"/>
                  </a:lnTo>
                  <a:lnTo>
                    <a:pt x="754659" y="3799794"/>
                  </a:lnTo>
                  <a:lnTo>
                    <a:pt x="754902" y="3799794"/>
                  </a:lnTo>
                  <a:lnTo>
                    <a:pt x="755145" y="3799794"/>
                  </a:lnTo>
                  <a:lnTo>
                    <a:pt x="755389" y="3799794"/>
                  </a:lnTo>
                  <a:lnTo>
                    <a:pt x="755632" y="3799794"/>
                  </a:lnTo>
                  <a:lnTo>
                    <a:pt x="755875" y="3799794"/>
                  </a:lnTo>
                  <a:lnTo>
                    <a:pt x="756119" y="3799794"/>
                  </a:lnTo>
                  <a:lnTo>
                    <a:pt x="756362" y="3799794"/>
                  </a:lnTo>
                  <a:lnTo>
                    <a:pt x="756605" y="3799794"/>
                  </a:lnTo>
                  <a:lnTo>
                    <a:pt x="756849" y="3799794"/>
                  </a:lnTo>
                  <a:lnTo>
                    <a:pt x="757092" y="3799794"/>
                  </a:lnTo>
                  <a:lnTo>
                    <a:pt x="757336" y="3799794"/>
                  </a:lnTo>
                  <a:lnTo>
                    <a:pt x="757579" y="3799794"/>
                  </a:lnTo>
                  <a:lnTo>
                    <a:pt x="757822" y="3799794"/>
                  </a:lnTo>
                  <a:lnTo>
                    <a:pt x="758066" y="3799794"/>
                  </a:lnTo>
                  <a:lnTo>
                    <a:pt x="758309" y="3799794"/>
                  </a:lnTo>
                  <a:lnTo>
                    <a:pt x="758552" y="3799794"/>
                  </a:lnTo>
                  <a:lnTo>
                    <a:pt x="758796" y="3799794"/>
                  </a:lnTo>
                  <a:lnTo>
                    <a:pt x="759039" y="3799794"/>
                  </a:lnTo>
                  <a:lnTo>
                    <a:pt x="759282" y="3799794"/>
                  </a:lnTo>
                  <a:lnTo>
                    <a:pt x="759282" y="3792678"/>
                  </a:lnTo>
                  <a:lnTo>
                    <a:pt x="759769" y="3792678"/>
                  </a:lnTo>
                  <a:lnTo>
                    <a:pt x="760012" y="3792678"/>
                  </a:lnTo>
                  <a:lnTo>
                    <a:pt x="760256" y="3792678"/>
                  </a:lnTo>
                  <a:lnTo>
                    <a:pt x="760256" y="3785563"/>
                  </a:lnTo>
                  <a:lnTo>
                    <a:pt x="760499" y="3785563"/>
                  </a:lnTo>
                  <a:lnTo>
                    <a:pt x="760743" y="3785563"/>
                  </a:lnTo>
                  <a:lnTo>
                    <a:pt x="760986" y="3785563"/>
                  </a:lnTo>
                  <a:lnTo>
                    <a:pt x="761229" y="3785563"/>
                  </a:lnTo>
                  <a:lnTo>
                    <a:pt x="761229" y="3778447"/>
                  </a:lnTo>
                  <a:lnTo>
                    <a:pt x="761473" y="3778447"/>
                  </a:lnTo>
                  <a:lnTo>
                    <a:pt x="761716" y="3778447"/>
                  </a:lnTo>
                  <a:lnTo>
                    <a:pt x="761959" y="3778447"/>
                  </a:lnTo>
                  <a:lnTo>
                    <a:pt x="762203" y="3778447"/>
                  </a:lnTo>
                  <a:lnTo>
                    <a:pt x="762446" y="3778447"/>
                  </a:lnTo>
                  <a:lnTo>
                    <a:pt x="762689" y="3778447"/>
                  </a:lnTo>
                  <a:lnTo>
                    <a:pt x="762933" y="3778447"/>
                  </a:lnTo>
                  <a:lnTo>
                    <a:pt x="763176" y="3778447"/>
                  </a:lnTo>
                  <a:lnTo>
                    <a:pt x="763420" y="3778447"/>
                  </a:lnTo>
                  <a:lnTo>
                    <a:pt x="763663" y="3778447"/>
                  </a:lnTo>
                  <a:lnTo>
                    <a:pt x="763906" y="3778447"/>
                  </a:lnTo>
                  <a:lnTo>
                    <a:pt x="764150" y="3778447"/>
                  </a:lnTo>
                  <a:lnTo>
                    <a:pt x="764393" y="3778447"/>
                  </a:lnTo>
                  <a:lnTo>
                    <a:pt x="764636" y="3778447"/>
                  </a:lnTo>
                  <a:lnTo>
                    <a:pt x="764880" y="3778447"/>
                  </a:lnTo>
                  <a:lnTo>
                    <a:pt x="764880" y="3771331"/>
                  </a:lnTo>
                  <a:lnTo>
                    <a:pt x="765123" y="3771331"/>
                  </a:lnTo>
                  <a:lnTo>
                    <a:pt x="765366" y="3771331"/>
                  </a:lnTo>
                  <a:lnTo>
                    <a:pt x="765610" y="3771331"/>
                  </a:lnTo>
                  <a:lnTo>
                    <a:pt x="765853" y="3771331"/>
                  </a:lnTo>
                  <a:lnTo>
                    <a:pt x="766096" y="3771331"/>
                  </a:lnTo>
                  <a:lnTo>
                    <a:pt x="766340" y="3771331"/>
                  </a:lnTo>
                  <a:lnTo>
                    <a:pt x="766583" y="3771331"/>
                  </a:lnTo>
                  <a:lnTo>
                    <a:pt x="766827" y="3771331"/>
                  </a:lnTo>
                  <a:lnTo>
                    <a:pt x="767070" y="3771331"/>
                  </a:lnTo>
                  <a:lnTo>
                    <a:pt x="767313" y="3771331"/>
                  </a:lnTo>
                  <a:lnTo>
                    <a:pt x="767557" y="3771331"/>
                  </a:lnTo>
                  <a:lnTo>
                    <a:pt x="767800" y="3771331"/>
                  </a:lnTo>
                  <a:lnTo>
                    <a:pt x="768043" y="3771331"/>
                  </a:lnTo>
                  <a:lnTo>
                    <a:pt x="768287" y="3771331"/>
                  </a:lnTo>
                  <a:lnTo>
                    <a:pt x="768530" y="3771331"/>
                  </a:lnTo>
                  <a:lnTo>
                    <a:pt x="768773" y="3771331"/>
                  </a:lnTo>
                  <a:lnTo>
                    <a:pt x="769017" y="3771331"/>
                  </a:lnTo>
                  <a:lnTo>
                    <a:pt x="769260" y="3771331"/>
                  </a:lnTo>
                  <a:lnTo>
                    <a:pt x="769503" y="3771331"/>
                  </a:lnTo>
                  <a:lnTo>
                    <a:pt x="769747" y="3771331"/>
                  </a:lnTo>
                  <a:lnTo>
                    <a:pt x="769990" y="3771331"/>
                  </a:lnTo>
                  <a:lnTo>
                    <a:pt x="770234" y="3771331"/>
                  </a:lnTo>
                  <a:lnTo>
                    <a:pt x="770477" y="3771331"/>
                  </a:lnTo>
                  <a:lnTo>
                    <a:pt x="770720" y="3771331"/>
                  </a:lnTo>
                  <a:lnTo>
                    <a:pt x="770964" y="3771331"/>
                  </a:lnTo>
                  <a:lnTo>
                    <a:pt x="771207" y="3771331"/>
                  </a:lnTo>
                  <a:lnTo>
                    <a:pt x="771450" y="3771331"/>
                  </a:lnTo>
                  <a:lnTo>
                    <a:pt x="771694" y="3771331"/>
                  </a:lnTo>
                  <a:lnTo>
                    <a:pt x="771937" y="3771331"/>
                  </a:lnTo>
                  <a:lnTo>
                    <a:pt x="772180" y="3771331"/>
                  </a:lnTo>
                  <a:lnTo>
                    <a:pt x="772424" y="3771331"/>
                  </a:lnTo>
                  <a:lnTo>
                    <a:pt x="772667" y="3771331"/>
                  </a:lnTo>
                  <a:lnTo>
                    <a:pt x="772911" y="3771331"/>
                  </a:lnTo>
                  <a:lnTo>
                    <a:pt x="773154" y="3771331"/>
                  </a:lnTo>
                  <a:lnTo>
                    <a:pt x="773397" y="3771331"/>
                  </a:lnTo>
                  <a:lnTo>
                    <a:pt x="773641" y="3771331"/>
                  </a:lnTo>
                  <a:lnTo>
                    <a:pt x="773884" y="3771331"/>
                  </a:lnTo>
                  <a:lnTo>
                    <a:pt x="774127" y="3771331"/>
                  </a:lnTo>
                  <a:lnTo>
                    <a:pt x="774371" y="3771331"/>
                  </a:lnTo>
                  <a:lnTo>
                    <a:pt x="774614" y="3771331"/>
                  </a:lnTo>
                  <a:lnTo>
                    <a:pt x="774857" y="3771331"/>
                  </a:lnTo>
                  <a:lnTo>
                    <a:pt x="775101" y="3771331"/>
                  </a:lnTo>
                  <a:lnTo>
                    <a:pt x="775344" y="3771331"/>
                  </a:lnTo>
                  <a:lnTo>
                    <a:pt x="775587" y="3771331"/>
                  </a:lnTo>
                  <a:lnTo>
                    <a:pt x="775587" y="3764216"/>
                  </a:lnTo>
                  <a:lnTo>
                    <a:pt x="775831" y="3764216"/>
                  </a:lnTo>
                  <a:lnTo>
                    <a:pt x="776074" y="3764216"/>
                  </a:lnTo>
                  <a:lnTo>
                    <a:pt x="776318" y="3764216"/>
                  </a:lnTo>
                  <a:lnTo>
                    <a:pt x="776561" y="3764216"/>
                  </a:lnTo>
                  <a:lnTo>
                    <a:pt x="776804" y="3764216"/>
                  </a:lnTo>
                  <a:lnTo>
                    <a:pt x="777048" y="3764216"/>
                  </a:lnTo>
                  <a:lnTo>
                    <a:pt x="777291" y="3764216"/>
                  </a:lnTo>
                  <a:lnTo>
                    <a:pt x="777534" y="3764216"/>
                  </a:lnTo>
                  <a:lnTo>
                    <a:pt x="777778" y="3764216"/>
                  </a:lnTo>
                  <a:lnTo>
                    <a:pt x="777778" y="3757100"/>
                  </a:lnTo>
                  <a:lnTo>
                    <a:pt x="778021" y="3757100"/>
                  </a:lnTo>
                  <a:lnTo>
                    <a:pt x="778264" y="3757100"/>
                  </a:lnTo>
                  <a:lnTo>
                    <a:pt x="778508" y="3757100"/>
                  </a:lnTo>
                  <a:lnTo>
                    <a:pt x="778751" y="3757100"/>
                  </a:lnTo>
                  <a:lnTo>
                    <a:pt x="778995" y="3757100"/>
                  </a:lnTo>
                  <a:lnTo>
                    <a:pt x="779238" y="3757100"/>
                  </a:lnTo>
                  <a:lnTo>
                    <a:pt x="779481" y="3757100"/>
                  </a:lnTo>
                  <a:lnTo>
                    <a:pt x="779481" y="3749984"/>
                  </a:lnTo>
                  <a:lnTo>
                    <a:pt x="779725" y="3749984"/>
                  </a:lnTo>
                  <a:lnTo>
                    <a:pt x="779968" y="3749984"/>
                  </a:lnTo>
                  <a:lnTo>
                    <a:pt x="780211" y="3749984"/>
                  </a:lnTo>
                  <a:lnTo>
                    <a:pt x="780455" y="3749984"/>
                  </a:lnTo>
                  <a:lnTo>
                    <a:pt x="780698" y="3749984"/>
                  </a:lnTo>
                  <a:lnTo>
                    <a:pt x="780941" y="3749984"/>
                  </a:lnTo>
                  <a:lnTo>
                    <a:pt x="781185" y="3749984"/>
                  </a:lnTo>
                  <a:lnTo>
                    <a:pt x="781428" y="3749984"/>
                  </a:lnTo>
                  <a:lnTo>
                    <a:pt x="781671" y="3749984"/>
                  </a:lnTo>
                  <a:lnTo>
                    <a:pt x="781671" y="3742868"/>
                  </a:lnTo>
                  <a:lnTo>
                    <a:pt x="781915" y="3742868"/>
                  </a:lnTo>
                  <a:lnTo>
                    <a:pt x="782158" y="3742868"/>
                  </a:lnTo>
                  <a:lnTo>
                    <a:pt x="782402" y="3742868"/>
                  </a:lnTo>
                  <a:lnTo>
                    <a:pt x="782645" y="3742868"/>
                  </a:lnTo>
                  <a:lnTo>
                    <a:pt x="782888" y="3742868"/>
                  </a:lnTo>
                  <a:lnTo>
                    <a:pt x="783132" y="3742868"/>
                  </a:lnTo>
                  <a:lnTo>
                    <a:pt x="783375" y="3742868"/>
                  </a:lnTo>
                  <a:lnTo>
                    <a:pt x="783618" y="3742868"/>
                  </a:lnTo>
                  <a:lnTo>
                    <a:pt x="783862" y="3742868"/>
                  </a:lnTo>
                  <a:lnTo>
                    <a:pt x="784105" y="3742868"/>
                  </a:lnTo>
                  <a:lnTo>
                    <a:pt x="784348" y="3742868"/>
                  </a:lnTo>
                  <a:lnTo>
                    <a:pt x="784592" y="3742868"/>
                  </a:lnTo>
                  <a:lnTo>
                    <a:pt x="784835" y="3742868"/>
                  </a:lnTo>
                  <a:lnTo>
                    <a:pt x="785079" y="3742868"/>
                  </a:lnTo>
                  <a:lnTo>
                    <a:pt x="785322" y="3742868"/>
                  </a:lnTo>
                  <a:lnTo>
                    <a:pt x="785565" y="3742868"/>
                  </a:lnTo>
                  <a:lnTo>
                    <a:pt x="785809" y="3742868"/>
                  </a:lnTo>
                  <a:lnTo>
                    <a:pt x="786052" y="3742868"/>
                  </a:lnTo>
                  <a:lnTo>
                    <a:pt x="786295" y="3742868"/>
                  </a:lnTo>
                  <a:lnTo>
                    <a:pt x="786295" y="3735753"/>
                  </a:lnTo>
                  <a:lnTo>
                    <a:pt x="786539" y="3735753"/>
                  </a:lnTo>
                  <a:lnTo>
                    <a:pt x="786782" y="3735753"/>
                  </a:lnTo>
                  <a:lnTo>
                    <a:pt x="787025" y="3735753"/>
                  </a:lnTo>
                  <a:lnTo>
                    <a:pt x="787269" y="3735753"/>
                  </a:lnTo>
                  <a:lnTo>
                    <a:pt x="787512" y="3735753"/>
                  </a:lnTo>
                  <a:lnTo>
                    <a:pt x="787755" y="3735753"/>
                  </a:lnTo>
                  <a:lnTo>
                    <a:pt x="787999" y="3735753"/>
                  </a:lnTo>
                  <a:lnTo>
                    <a:pt x="788242" y="3735753"/>
                  </a:lnTo>
                  <a:lnTo>
                    <a:pt x="788486" y="3735753"/>
                  </a:lnTo>
                  <a:lnTo>
                    <a:pt x="788729" y="3735753"/>
                  </a:lnTo>
                  <a:lnTo>
                    <a:pt x="788972" y="3735753"/>
                  </a:lnTo>
                  <a:lnTo>
                    <a:pt x="789216" y="3735753"/>
                  </a:lnTo>
                  <a:lnTo>
                    <a:pt x="789459" y="3735753"/>
                  </a:lnTo>
                  <a:lnTo>
                    <a:pt x="789702" y="3735753"/>
                  </a:lnTo>
                  <a:lnTo>
                    <a:pt x="789946" y="3735753"/>
                  </a:lnTo>
                  <a:lnTo>
                    <a:pt x="790189" y="3735753"/>
                  </a:lnTo>
                  <a:lnTo>
                    <a:pt x="790432" y="3735753"/>
                  </a:lnTo>
                  <a:lnTo>
                    <a:pt x="790676" y="3735753"/>
                  </a:lnTo>
                  <a:lnTo>
                    <a:pt x="790919" y="3735753"/>
                  </a:lnTo>
                  <a:lnTo>
                    <a:pt x="791163" y="3735753"/>
                  </a:lnTo>
                  <a:lnTo>
                    <a:pt x="791406" y="3735753"/>
                  </a:lnTo>
                  <a:lnTo>
                    <a:pt x="791649" y="3735753"/>
                  </a:lnTo>
                  <a:lnTo>
                    <a:pt x="791893" y="3735753"/>
                  </a:lnTo>
                  <a:lnTo>
                    <a:pt x="792136" y="3735753"/>
                  </a:lnTo>
                  <a:lnTo>
                    <a:pt x="792379" y="3735753"/>
                  </a:lnTo>
                  <a:lnTo>
                    <a:pt x="792379" y="3728637"/>
                  </a:lnTo>
                  <a:lnTo>
                    <a:pt x="792623" y="3728637"/>
                  </a:lnTo>
                  <a:lnTo>
                    <a:pt x="792866" y="3728637"/>
                  </a:lnTo>
                  <a:lnTo>
                    <a:pt x="793109" y="3728637"/>
                  </a:lnTo>
                  <a:lnTo>
                    <a:pt x="793353" y="3728637"/>
                  </a:lnTo>
                  <a:lnTo>
                    <a:pt x="793596" y="3728637"/>
                  </a:lnTo>
                  <a:lnTo>
                    <a:pt x="793839" y="3728637"/>
                  </a:lnTo>
                  <a:lnTo>
                    <a:pt x="794083" y="3728637"/>
                  </a:lnTo>
                  <a:lnTo>
                    <a:pt x="794326" y="3728637"/>
                  </a:lnTo>
                  <a:lnTo>
                    <a:pt x="794570" y="3728637"/>
                  </a:lnTo>
                  <a:lnTo>
                    <a:pt x="794813" y="3728637"/>
                  </a:lnTo>
                  <a:lnTo>
                    <a:pt x="795056" y="3728637"/>
                  </a:lnTo>
                  <a:lnTo>
                    <a:pt x="795300" y="3728637"/>
                  </a:lnTo>
                  <a:lnTo>
                    <a:pt x="795543" y="3728637"/>
                  </a:lnTo>
                  <a:lnTo>
                    <a:pt x="795786" y="3728637"/>
                  </a:lnTo>
                  <a:lnTo>
                    <a:pt x="796030" y="3728637"/>
                  </a:lnTo>
                  <a:lnTo>
                    <a:pt x="796030" y="3721521"/>
                  </a:lnTo>
                  <a:lnTo>
                    <a:pt x="796273" y="3721521"/>
                  </a:lnTo>
                  <a:lnTo>
                    <a:pt x="796516" y="3721521"/>
                  </a:lnTo>
                  <a:lnTo>
                    <a:pt x="796760" y="3721521"/>
                  </a:lnTo>
                  <a:lnTo>
                    <a:pt x="796760" y="3714406"/>
                  </a:lnTo>
                  <a:lnTo>
                    <a:pt x="797490" y="3714406"/>
                  </a:lnTo>
                  <a:lnTo>
                    <a:pt x="797733" y="3714406"/>
                  </a:lnTo>
                  <a:lnTo>
                    <a:pt x="797977" y="3714406"/>
                  </a:lnTo>
                  <a:lnTo>
                    <a:pt x="798220" y="3714406"/>
                  </a:lnTo>
                  <a:lnTo>
                    <a:pt x="798463" y="3714406"/>
                  </a:lnTo>
                  <a:lnTo>
                    <a:pt x="798707" y="3714406"/>
                  </a:lnTo>
                  <a:lnTo>
                    <a:pt x="798950" y="3714406"/>
                  </a:lnTo>
                  <a:lnTo>
                    <a:pt x="799193" y="3714406"/>
                  </a:lnTo>
                  <a:lnTo>
                    <a:pt x="799437" y="3714406"/>
                  </a:lnTo>
                  <a:lnTo>
                    <a:pt x="799680" y="3714406"/>
                  </a:lnTo>
                  <a:lnTo>
                    <a:pt x="799923" y="3714406"/>
                  </a:lnTo>
                  <a:lnTo>
                    <a:pt x="800167" y="3714406"/>
                  </a:lnTo>
                  <a:lnTo>
                    <a:pt x="800410" y="3714406"/>
                  </a:lnTo>
                  <a:lnTo>
                    <a:pt x="800410" y="3707290"/>
                  </a:lnTo>
                  <a:lnTo>
                    <a:pt x="800654" y="3707290"/>
                  </a:lnTo>
                  <a:lnTo>
                    <a:pt x="800897" y="3707290"/>
                  </a:lnTo>
                  <a:lnTo>
                    <a:pt x="801140" y="3707290"/>
                  </a:lnTo>
                  <a:lnTo>
                    <a:pt x="801384" y="3707290"/>
                  </a:lnTo>
                  <a:lnTo>
                    <a:pt x="801384" y="3700174"/>
                  </a:lnTo>
                  <a:lnTo>
                    <a:pt x="801627" y="3700174"/>
                  </a:lnTo>
                  <a:lnTo>
                    <a:pt x="801870" y="3700174"/>
                  </a:lnTo>
                  <a:lnTo>
                    <a:pt x="802114" y="3700174"/>
                  </a:lnTo>
                  <a:lnTo>
                    <a:pt x="802357" y="3700174"/>
                  </a:lnTo>
                  <a:lnTo>
                    <a:pt x="802600" y="3700174"/>
                  </a:lnTo>
                  <a:lnTo>
                    <a:pt x="802844" y="3700174"/>
                  </a:lnTo>
                  <a:lnTo>
                    <a:pt x="803087" y="3700174"/>
                  </a:lnTo>
                  <a:lnTo>
                    <a:pt x="803331" y="3700174"/>
                  </a:lnTo>
                  <a:lnTo>
                    <a:pt x="803574" y="3700174"/>
                  </a:lnTo>
                  <a:lnTo>
                    <a:pt x="803817" y="3700174"/>
                  </a:lnTo>
                  <a:lnTo>
                    <a:pt x="804061" y="3700174"/>
                  </a:lnTo>
                  <a:lnTo>
                    <a:pt x="804304" y="3700174"/>
                  </a:lnTo>
                  <a:lnTo>
                    <a:pt x="804547" y="3700174"/>
                  </a:lnTo>
                  <a:lnTo>
                    <a:pt x="804791" y="3700174"/>
                  </a:lnTo>
                  <a:lnTo>
                    <a:pt x="805034" y="3700174"/>
                  </a:lnTo>
                  <a:lnTo>
                    <a:pt x="805277" y="3700174"/>
                  </a:lnTo>
                  <a:lnTo>
                    <a:pt x="805521" y="3700174"/>
                  </a:lnTo>
                  <a:lnTo>
                    <a:pt x="805764" y="3700174"/>
                  </a:lnTo>
                  <a:lnTo>
                    <a:pt x="806007" y="3700174"/>
                  </a:lnTo>
                  <a:lnTo>
                    <a:pt x="806251" y="3700174"/>
                  </a:lnTo>
                  <a:lnTo>
                    <a:pt x="806494" y="3700174"/>
                  </a:lnTo>
                  <a:lnTo>
                    <a:pt x="806738" y="3700174"/>
                  </a:lnTo>
                  <a:lnTo>
                    <a:pt x="806981" y="3700174"/>
                  </a:lnTo>
                  <a:lnTo>
                    <a:pt x="807224" y="3700174"/>
                  </a:lnTo>
                  <a:lnTo>
                    <a:pt x="807468" y="3700174"/>
                  </a:lnTo>
                  <a:lnTo>
                    <a:pt x="807711" y="3700174"/>
                  </a:lnTo>
                  <a:lnTo>
                    <a:pt x="807954" y="3700174"/>
                  </a:lnTo>
                  <a:lnTo>
                    <a:pt x="808198" y="3700174"/>
                  </a:lnTo>
                  <a:lnTo>
                    <a:pt x="808441" y="3700174"/>
                  </a:lnTo>
                  <a:lnTo>
                    <a:pt x="808684" y="3700174"/>
                  </a:lnTo>
                  <a:lnTo>
                    <a:pt x="808928" y="3700174"/>
                  </a:lnTo>
                  <a:lnTo>
                    <a:pt x="809171" y="3700174"/>
                  </a:lnTo>
                  <a:lnTo>
                    <a:pt x="809658" y="3700174"/>
                  </a:lnTo>
                  <a:lnTo>
                    <a:pt x="810145" y="3700174"/>
                  </a:lnTo>
                  <a:lnTo>
                    <a:pt x="810388" y="3700174"/>
                  </a:lnTo>
                  <a:lnTo>
                    <a:pt x="810631" y="3700174"/>
                  </a:lnTo>
                  <a:lnTo>
                    <a:pt x="810875" y="3700174"/>
                  </a:lnTo>
                  <a:lnTo>
                    <a:pt x="811118" y="3700174"/>
                  </a:lnTo>
                  <a:lnTo>
                    <a:pt x="811361" y="3700174"/>
                  </a:lnTo>
                  <a:lnTo>
                    <a:pt x="811605" y="3700174"/>
                  </a:lnTo>
                  <a:lnTo>
                    <a:pt x="811848" y="3700174"/>
                  </a:lnTo>
                  <a:lnTo>
                    <a:pt x="812091" y="3700174"/>
                  </a:lnTo>
                  <a:lnTo>
                    <a:pt x="812335" y="3700174"/>
                  </a:lnTo>
                  <a:lnTo>
                    <a:pt x="812335" y="3693058"/>
                  </a:lnTo>
                  <a:lnTo>
                    <a:pt x="812578" y="3693058"/>
                  </a:lnTo>
                  <a:lnTo>
                    <a:pt x="812822" y="3693058"/>
                  </a:lnTo>
                  <a:lnTo>
                    <a:pt x="813065" y="3693058"/>
                  </a:lnTo>
                  <a:lnTo>
                    <a:pt x="813065" y="3685943"/>
                  </a:lnTo>
                  <a:lnTo>
                    <a:pt x="813308" y="3685943"/>
                  </a:lnTo>
                  <a:lnTo>
                    <a:pt x="813552" y="3685943"/>
                  </a:lnTo>
                  <a:lnTo>
                    <a:pt x="813795" y="3685943"/>
                  </a:lnTo>
                  <a:lnTo>
                    <a:pt x="813795" y="3678827"/>
                  </a:lnTo>
                  <a:lnTo>
                    <a:pt x="814038" y="3678827"/>
                  </a:lnTo>
                  <a:lnTo>
                    <a:pt x="814282" y="3678827"/>
                  </a:lnTo>
                  <a:lnTo>
                    <a:pt x="814525" y="3678827"/>
                  </a:lnTo>
                  <a:lnTo>
                    <a:pt x="814768" y="3678827"/>
                  </a:lnTo>
                  <a:lnTo>
                    <a:pt x="815012" y="3678827"/>
                  </a:lnTo>
                  <a:lnTo>
                    <a:pt x="815255" y="3678827"/>
                  </a:lnTo>
                  <a:lnTo>
                    <a:pt x="815499" y="3678827"/>
                  </a:lnTo>
                  <a:lnTo>
                    <a:pt x="815742" y="3678827"/>
                  </a:lnTo>
                  <a:lnTo>
                    <a:pt x="815985" y="3678827"/>
                  </a:lnTo>
                  <a:lnTo>
                    <a:pt x="815985" y="3671711"/>
                  </a:lnTo>
                  <a:lnTo>
                    <a:pt x="816229" y="3671711"/>
                  </a:lnTo>
                  <a:lnTo>
                    <a:pt x="816472" y="3671711"/>
                  </a:lnTo>
                  <a:lnTo>
                    <a:pt x="816715" y="3671711"/>
                  </a:lnTo>
                  <a:lnTo>
                    <a:pt x="816959" y="3671711"/>
                  </a:lnTo>
                  <a:lnTo>
                    <a:pt x="817202" y="3671711"/>
                  </a:lnTo>
                  <a:lnTo>
                    <a:pt x="817445" y="3671711"/>
                  </a:lnTo>
                  <a:lnTo>
                    <a:pt x="817689" y="3671711"/>
                  </a:lnTo>
                  <a:lnTo>
                    <a:pt x="817932" y="3671711"/>
                  </a:lnTo>
                  <a:lnTo>
                    <a:pt x="818175" y="3671711"/>
                  </a:lnTo>
                  <a:lnTo>
                    <a:pt x="818419" y="3671711"/>
                  </a:lnTo>
                  <a:lnTo>
                    <a:pt x="818662" y="3671711"/>
                  </a:lnTo>
                  <a:lnTo>
                    <a:pt x="818906" y="3671711"/>
                  </a:lnTo>
                  <a:lnTo>
                    <a:pt x="819149" y="3671711"/>
                  </a:lnTo>
                  <a:lnTo>
                    <a:pt x="819392" y="3671711"/>
                  </a:lnTo>
                  <a:lnTo>
                    <a:pt x="819636" y="3671711"/>
                  </a:lnTo>
                  <a:lnTo>
                    <a:pt x="819879" y="3671711"/>
                  </a:lnTo>
                  <a:lnTo>
                    <a:pt x="820122" y="3671711"/>
                  </a:lnTo>
                  <a:lnTo>
                    <a:pt x="820366" y="3671711"/>
                  </a:lnTo>
                  <a:lnTo>
                    <a:pt x="820609" y="3671711"/>
                  </a:lnTo>
                  <a:lnTo>
                    <a:pt x="820852" y="3671711"/>
                  </a:lnTo>
                  <a:lnTo>
                    <a:pt x="821096" y="3671711"/>
                  </a:lnTo>
                  <a:lnTo>
                    <a:pt x="821339" y="3671711"/>
                  </a:lnTo>
                  <a:lnTo>
                    <a:pt x="821583" y="3671711"/>
                  </a:lnTo>
                  <a:lnTo>
                    <a:pt x="821826" y="3671711"/>
                  </a:lnTo>
                  <a:lnTo>
                    <a:pt x="822069" y="3671711"/>
                  </a:lnTo>
                  <a:lnTo>
                    <a:pt x="822313" y="3671711"/>
                  </a:lnTo>
                  <a:lnTo>
                    <a:pt x="822556" y="3671711"/>
                  </a:lnTo>
                  <a:lnTo>
                    <a:pt x="822556" y="3664596"/>
                  </a:lnTo>
                  <a:lnTo>
                    <a:pt x="822799" y="3664596"/>
                  </a:lnTo>
                  <a:lnTo>
                    <a:pt x="823043" y="3664596"/>
                  </a:lnTo>
                  <a:lnTo>
                    <a:pt x="823286" y="3664596"/>
                  </a:lnTo>
                  <a:lnTo>
                    <a:pt x="823529" y="3664596"/>
                  </a:lnTo>
                  <a:lnTo>
                    <a:pt x="823773" y="3664596"/>
                  </a:lnTo>
                  <a:lnTo>
                    <a:pt x="824016" y="3664596"/>
                  </a:lnTo>
                  <a:lnTo>
                    <a:pt x="824259" y="3664596"/>
                  </a:lnTo>
                  <a:lnTo>
                    <a:pt x="824503" y="3664596"/>
                  </a:lnTo>
                  <a:lnTo>
                    <a:pt x="824746" y="3664596"/>
                  </a:lnTo>
                  <a:lnTo>
                    <a:pt x="824990" y="3664596"/>
                  </a:lnTo>
                  <a:lnTo>
                    <a:pt x="825233" y="3664596"/>
                  </a:lnTo>
                  <a:lnTo>
                    <a:pt x="825476" y="3664596"/>
                  </a:lnTo>
                  <a:lnTo>
                    <a:pt x="825720" y="3664596"/>
                  </a:lnTo>
                  <a:lnTo>
                    <a:pt x="825963" y="3664596"/>
                  </a:lnTo>
                  <a:lnTo>
                    <a:pt x="826206" y="3664596"/>
                  </a:lnTo>
                  <a:lnTo>
                    <a:pt x="826450" y="3664596"/>
                  </a:lnTo>
                  <a:lnTo>
                    <a:pt x="826693" y="3664596"/>
                  </a:lnTo>
                  <a:lnTo>
                    <a:pt x="826936" y="3664596"/>
                  </a:lnTo>
                  <a:lnTo>
                    <a:pt x="827180" y="3664596"/>
                  </a:lnTo>
                  <a:lnTo>
                    <a:pt x="827423" y="3664596"/>
                  </a:lnTo>
                  <a:lnTo>
                    <a:pt x="827423" y="3657480"/>
                  </a:lnTo>
                  <a:lnTo>
                    <a:pt x="827667" y="3657480"/>
                  </a:lnTo>
                  <a:lnTo>
                    <a:pt x="827910" y="3657480"/>
                  </a:lnTo>
                  <a:lnTo>
                    <a:pt x="828153" y="3657480"/>
                  </a:lnTo>
                  <a:lnTo>
                    <a:pt x="828397" y="3657480"/>
                  </a:lnTo>
                  <a:lnTo>
                    <a:pt x="828640" y="3657480"/>
                  </a:lnTo>
                  <a:lnTo>
                    <a:pt x="828883" y="3657480"/>
                  </a:lnTo>
                  <a:lnTo>
                    <a:pt x="829127" y="3657480"/>
                  </a:lnTo>
                  <a:lnTo>
                    <a:pt x="829370" y="3657480"/>
                  </a:lnTo>
                  <a:lnTo>
                    <a:pt x="829613" y="3657480"/>
                  </a:lnTo>
                  <a:lnTo>
                    <a:pt x="829857" y="3657480"/>
                  </a:lnTo>
                  <a:lnTo>
                    <a:pt x="830100" y="3657480"/>
                  </a:lnTo>
                  <a:lnTo>
                    <a:pt x="830343" y="3657480"/>
                  </a:lnTo>
                  <a:lnTo>
                    <a:pt x="830587" y="3657480"/>
                  </a:lnTo>
                  <a:lnTo>
                    <a:pt x="830830" y="3657480"/>
                  </a:lnTo>
                  <a:lnTo>
                    <a:pt x="831074" y="3657480"/>
                  </a:lnTo>
                  <a:lnTo>
                    <a:pt x="831317" y="3657480"/>
                  </a:lnTo>
                  <a:lnTo>
                    <a:pt x="831560" y="3657480"/>
                  </a:lnTo>
                  <a:lnTo>
                    <a:pt x="831804" y="3657480"/>
                  </a:lnTo>
                  <a:lnTo>
                    <a:pt x="832047" y="3657480"/>
                  </a:lnTo>
                  <a:lnTo>
                    <a:pt x="832290" y="3657480"/>
                  </a:lnTo>
                  <a:lnTo>
                    <a:pt x="832534" y="3657480"/>
                  </a:lnTo>
                  <a:lnTo>
                    <a:pt x="832777" y="3657480"/>
                  </a:lnTo>
                  <a:lnTo>
                    <a:pt x="833020" y="3657480"/>
                  </a:lnTo>
                  <a:lnTo>
                    <a:pt x="833264" y="3657480"/>
                  </a:lnTo>
                  <a:lnTo>
                    <a:pt x="833507" y="3657480"/>
                  </a:lnTo>
                  <a:lnTo>
                    <a:pt x="833751" y="3657480"/>
                  </a:lnTo>
                  <a:lnTo>
                    <a:pt x="833994" y="3657480"/>
                  </a:lnTo>
                  <a:lnTo>
                    <a:pt x="834237" y="3657480"/>
                  </a:lnTo>
                  <a:lnTo>
                    <a:pt x="834481" y="3657480"/>
                  </a:lnTo>
                  <a:lnTo>
                    <a:pt x="834724" y="3657480"/>
                  </a:lnTo>
                  <a:lnTo>
                    <a:pt x="834967" y="3657480"/>
                  </a:lnTo>
                  <a:lnTo>
                    <a:pt x="835211" y="3657480"/>
                  </a:lnTo>
                  <a:lnTo>
                    <a:pt x="835454" y="3657480"/>
                  </a:lnTo>
                  <a:lnTo>
                    <a:pt x="835454" y="3650364"/>
                  </a:lnTo>
                  <a:lnTo>
                    <a:pt x="835697" y="3650364"/>
                  </a:lnTo>
                  <a:lnTo>
                    <a:pt x="836184" y="3650364"/>
                  </a:lnTo>
                  <a:lnTo>
                    <a:pt x="836427" y="3650364"/>
                  </a:lnTo>
                  <a:lnTo>
                    <a:pt x="836671" y="3650364"/>
                  </a:lnTo>
                  <a:lnTo>
                    <a:pt x="836914" y="3650364"/>
                  </a:lnTo>
                  <a:lnTo>
                    <a:pt x="837158" y="3650364"/>
                  </a:lnTo>
                  <a:lnTo>
                    <a:pt x="837401" y="3650364"/>
                  </a:lnTo>
                  <a:lnTo>
                    <a:pt x="837644" y="3650364"/>
                  </a:lnTo>
                  <a:lnTo>
                    <a:pt x="837888" y="3650364"/>
                  </a:lnTo>
                  <a:lnTo>
                    <a:pt x="838131" y="3650364"/>
                  </a:lnTo>
                  <a:lnTo>
                    <a:pt x="838374" y="3650364"/>
                  </a:lnTo>
                  <a:lnTo>
                    <a:pt x="838618" y="3650364"/>
                  </a:lnTo>
                  <a:lnTo>
                    <a:pt x="838618" y="3643248"/>
                  </a:lnTo>
                  <a:lnTo>
                    <a:pt x="838861" y="3643248"/>
                  </a:lnTo>
                  <a:lnTo>
                    <a:pt x="839104" y="3643248"/>
                  </a:lnTo>
                  <a:lnTo>
                    <a:pt x="839348" y="3643248"/>
                  </a:lnTo>
                  <a:lnTo>
                    <a:pt x="839591" y="3643248"/>
                  </a:lnTo>
                  <a:lnTo>
                    <a:pt x="839591" y="3636133"/>
                  </a:lnTo>
                  <a:lnTo>
                    <a:pt x="839835" y="3636133"/>
                  </a:lnTo>
                  <a:lnTo>
                    <a:pt x="840078" y="3636133"/>
                  </a:lnTo>
                  <a:lnTo>
                    <a:pt x="840321" y="3636133"/>
                  </a:lnTo>
                  <a:lnTo>
                    <a:pt x="840565" y="3636133"/>
                  </a:lnTo>
                  <a:lnTo>
                    <a:pt x="840808" y="3636133"/>
                  </a:lnTo>
                  <a:lnTo>
                    <a:pt x="841051" y="3636133"/>
                  </a:lnTo>
                  <a:lnTo>
                    <a:pt x="841295" y="3636133"/>
                  </a:lnTo>
                  <a:lnTo>
                    <a:pt x="841538" y="3636133"/>
                  </a:lnTo>
                  <a:lnTo>
                    <a:pt x="841781" y="3636133"/>
                  </a:lnTo>
                  <a:lnTo>
                    <a:pt x="842025" y="3636133"/>
                  </a:lnTo>
                  <a:lnTo>
                    <a:pt x="842268" y="3636133"/>
                  </a:lnTo>
                  <a:lnTo>
                    <a:pt x="842511" y="3636133"/>
                  </a:lnTo>
                  <a:lnTo>
                    <a:pt x="842755" y="3636133"/>
                  </a:lnTo>
                  <a:lnTo>
                    <a:pt x="842998" y="3636133"/>
                  </a:lnTo>
                  <a:lnTo>
                    <a:pt x="843242" y="3636133"/>
                  </a:lnTo>
                  <a:lnTo>
                    <a:pt x="843485" y="3636133"/>
                  </a:lnTo>
                  <a:lnTo>
                    <a:pt x="843728" y="3636133"/>
                  </a:lnTo>
                  <a:lnTo>
                    <a:pt x="843972" y="3636133"/>
                  </a:lnTo>
                  <a:lnTo>
                    <a:pt x="844215" y="3636133"/>
                  </a:lnTo>
                  <a:lnTo>
                    <a:pt x="844458" y="3636133"/>
                  </a:lnTo>
                  <a:lnTo>
                    <a:pt x="844702" y="3636133"/>
                  </a:lnTo>
                  <a:lnTo>
                    <a:pt x="844945" y="3636133"/>
                  </a:lnTo>
                  <a:lnTo>
                    <a:pt x="845188" y="3636133"/>
                  </a:lnTo>
                  <a:lnTo>
                    <a:pt x="845432" y="3636133"/>
                  </a:lnTo>
                  <a:lnTo>
                    <a:pt x="845675" y="3636133"/>
                  </a:lnTo>
                  <a:lnTo>
                    <a:pt x="845919" y="3636133"/>
                  </a:lnTo>
                  <a:lnTo>
                    <a:pt x="846162" y="3636133"/>
                  </a:lnTo>
                  <a:lnTo>
                    <a:pt x="846405" y="3636133"/>
                  </a:lnTo>
                  <a:lnTo>
                    <a:pt x="846649" y="3636133"/>
                  </a:lnTo>
                  <a:lnTo>
                    <a:pt x="846892" y="3636133"/>
                  </a:lnTo>
                  <a:lnTo>
                    <a:pt x="847135" y="3636133"/>
                  </a:lnTo>
                  <a:lnTo>
                    <a:pt x="847379" y="3636133"/>
                  </a:lnTo>
                  <a:lnTo>
                    <a:pt x="847622" y="3636133"/>
                  </a:lnTo>
                  <a:lnTo>
                    <a:pt x="847865" y="3636133"/>
                  </a:lnTo>
                  <a:lnTo>
                    <a:pt x="848109" y="3636133"/>
                  </a:lnTo>
                  <a:lnTo>
                    <a:pt x="848352" y="3636133"/>
                  </a:lnTo>
                  <a:lnTo>
                    <a:pt x="848595" y="3636133"/>
                  </a:lnTo>
                  <a:lnTo>
                    <a:pt x="848839" y="3636133"/>
                  </a:lnTo>
                  <a:lnTo>
                    <a:pt x="849082" y="3636133"/>
                  </a:lnTo>
                  <a:lnTo>
                    <a:pt x="849326" y="3636133"/>
                  </a:lnTo>
                  <a:lnTo>
                    <a:pt x="849569" y="3636133"/>
                  </a:lnTo>
                  <a:lnTo>
                    <a:pt x="849812" y="3636133"/>
                  </a:lnTo>
                  <a:lnTo>
                    <a:pt x="850056" y="3636133"/>
                  </a:lnTo>
                  <a:lnTo>
                    <a:pt x="850299" y="3636133"/>
                  </a:lnTo>
                  <a:lnTo>
                    <a:pt x="850542" y="3636133"/>
                  </a:lnTo>
                  <a:lnTo>
                    <a:pt x="850786" y="3636133"/>
                  </a:lnTo>
                  <a:lnTo>
                    <a:pt x="851029" y="3636133"/>
                  </a:lnTo>
                  <a:lnTo>
                    <a:pt x="851029" y="3629017"/>
                  </a:lnTo>
                  <a:lnTo>
                    <a:pt x="851272" y="3629017"/>
                  </a:lnTo>
                  <a:lnTo>
                    <a:pt x="851516" y="3629017"/>
                  </a:lnTo>
                  <a:lnTo>
                    <a:pt x="851759" y="3629017"/>
                  </a:lnTo>
                  <a:lnTo>
                    <a:pt x="852003" y="3629017"/>
                  </a:lnTo>
                  <a:lnTo>
                    <a:pt x="852246" y="3629017"/>
                  </a:lnTo>
                  <a:lnTo>
                    <a:pt x="852489" y="3629017"/>
                  </a:lnTo>
                  <a:lnTo>
                    <a:pt x="852733" y="3629017"/>
                  </a:lnTo>
                  <a:lnTo>
                    <a:pt x="852976" y="3629017"/>
                  </a:lnTo>
                  <a:lnTo>
                    <a:pt x="853219" y="3629017"/>
                  </a:lnTo>
                  <a:lnTo>
                    <a:pt x="853463" y="3629017"/>
                  </a:lnTo>
                  <a:lnTo>
                    <a:pt x="853706" y="3629017"/>
                  </a:lnTo>
                  <a:lnTo>
                    <a:pt x="853949" y="3629017"/>
                  </a:lnTo>
                  <a:lnTo>
                    <a:pt x="854193" y="3629017"/>
                  </a:lnTo>
                  <a:lnTo>
                    <a:pt x="854436" y="3629017"/>
                  </a:lnTo>
                  <a:lnTo>
                    <a:pt x="854679" y="3629017"/>
                  </a:lnTo>
                  <a:lnTo>
                    <a:pt x="854923" y="3629017"/>
                  </a:lnTo>
                  <a:lnTo>
                    <a:pt x="855166" y="3629017"/>
                  </a:lnTo>
                  <a:lnTo>
                    <a:pt x="855410" y="3629017"/>
                  </a:lnTo>
                  <a:lnTo>
                    <a:pt x="855653" y="3629017"/>
                  </a:lnTo>
                  <a:lnTo>
                    <a:pt x="855896" y="3629017"/>
                  </a:lnTo>
                  <a:lnTo>
                    <a:pt x="856140" y="3629017"/>
                  </a:lnTo>
                  <a:lnTo>
                    <a:pt x="856383" y="3629017"/>
                  </a:lnTo>
                  <a:lnTo>
                    <a:pt x="856383" y="3621901"/>
                  </a:lnTo>
                  <a:lnTo>
                    <a:pt x="856626" y="3621901"/>
                  </a:lnTo>
                  <a:lnTo>
                    <a:pt x="856870" y="3621901"/>
                  </a:lnTo>
                  <a:lnTo>
                    <a:pt x="857113" y="3621901"/>
                  </a:lnTo>
                  <a:lnTo>
                    <a:pt x="857356" y="3621901"/>
                  </a:lnTo>
                  <a:lnTo>
                    <a:pt x="857600" y="3614785"/>
                  </a:lnTo>
                  <a:lnTo>
                    <a:pt x="857843" y="3614785"/>
                  </a:lnTo>
                  <a:lnTo>
                    <a:pt x="858087" y="3614785"/>
                  </a:lnTo>
                  <a:lnTo>
                    <a:pt x="858330" y="3614785"/>
                  </a:lnTo>
                  <a:lnTo>
                    <a:pt x="858573" y="3614785"/>
                  </a:lnTo>
                  <a:lnTo>
                    <a:pt x="858817" y="3614785"/>
                  </a:lnTo>
                  <a:lnTo>
                    <a:pt x="859060" y="3614785"/>
                  </a:lnTo>
                  <a:lnTo>
                    <a:pt x="859303" y="3614785"/>
                  </a:lnTo>
                  <a:lnTo>
                    <a:pt x="859547" y="3614785"/>
                  </a:lnTo>
                  <a:lnTo>
                    <a:pt x="859790" y="3614785"/>
                  </a:lnTo>
                  <a:lnTo>
                    <a:pt x="860033" y="3614785"/>
                  </a:lnTo>
                  <a:lnTo>
                    <a:pt x="860277" y="3614785"/>
                  </a:lnTo>
                  <a:lnTo>
                    <a:pt x="860277" y="3607670"/>
                  </a:lnTo>
                  <a:lnTo>
                    <a:pt x="860520" y="3607670"/>
                  </a:lnTo>
                  <a:lnTo>
                    <a:pt x="860763" y="3607670"/>
                  </a:lnTo>
                  <a:lnTo>
                    <a:pt x="861007" y="3607670"/>
                  </a:lnTo>
                  <a:lnTo>
                    <a:pt x="861250" y="3607670"/>
                  </a:lnTo>
                  <a:lnTo>
                    <a:pt x="861494" y="3607670"/>
                  </a:lnTo>
                  <a:lnTo>
                    <a:pt x="861737" y="3607670"/>
                  </a:lnTo>
                  <a:lnTo>
                    <a:pt x="861980" y="3607670"/>
                  </a:lnTo>
                  <a:lnTo>
                    <a:pt x="862224" y="3600554"/>
                  </a:lnTo>
                  <a:lnTo>
                    <a:pt x="862467" y="3600554"/>
                  </a:lnTo>
                  <a:lnTo>
                    <a:pt x="862710" y="3600554"/>
                  </a:lnTo>
                  <a:lnTo>
                    <a:pt x="862954" y="3600554"/>
                  </a:lnTo>
                  <a:lnTo>
                    <a:pt x="863197" y="3600554"/>
                  </a:lnTo>
                  <a:lnTo>
                    <a:pt x="863440" y="3600554"/>
                  </a:lnTo>
                  <a:lnTo>
                    <a:pt x="863684" y="3600554"/>
                  </a:lnTo>
                  <a:lnTo>
                    <a:pt x="863927" y="3600554"/>
                  </a:lnTo>
                  <a:lnTo>
                    <a:pt x="864170" y="3600554"/>
                  </a:lnTo>
                  <a:lnTo>
                    <a:pt x="864170" y="3593438"/>
                  </a:lnTo>
                  <a:lnTo>
                    <a:pt x="864170" y="3586323"/>
                  </a:lnTo>
                  <a:lnTo>
                    <a:pt x="864414" y="3586323"/>
                  </a:lnTo>
                  <a:lnTo>
                    <a:pt x="864657" y="3586323"/>
                  </a:lnTo>
                  <a:lnTo>
                    <a:pt x="864901" y="3586323"/>
                  </a:lnTo>
                  <a:lnTo>
                    <a:pt x="865144" y="3586323"/>
                  </a:lnTo>
                  <a:lnTo>
                    <a:pt x="865387" y="3586323"/>
                  </a:lnTo>
                  <a:lnTo>
                    <a:pt x="865387" y="3579207"/>
                  </a:lnTo>
                  <a:lnTo>
                    <a:pt x="865631" y="3579207"/>
                  </a:lnTo>
                  <a:lnTo>
                    <a:pt x="865874" y="3579207"/>
                  </a:lnTo>
                  <a:lnTo>
                    <a:pt x="866117" y="3579207"/>
                  </a:lnTo>
                  <a:lnTo>
                    <a:pt x="866361" y="3579207"/>
                  </a:lnTo>
                  <a:lnTo>
                    <a:pt x="866604" y="3579207"/>
                  </a:lnTo>
                  <a:lnTo>
                    <a:pt x="866847" y="3579207"/>
                  </a:lnTo>
                  <a:lnTo>
                    <a:pt x="867091" y="3579207"/>
                  </a:lnTo>
                  <a:lnTo>
                    <a:pt x="867334" y="3579207"/>
                  </a:lnTo>
                  <a:lnTo>
                    <a:pt x="867578" y="3579207"/>
                  </a:lnTo>
                  <a:lnTo>
                    <a:pt x="867821" y="3579207"/>
                  </a:lnTo>
                  <a:lnTo>
                    <a:pt x="867821" y="3572091"/>
                  </a:lnTo>
                  <a:lnTo>
                    <a:pt x="868064" y="3572091"/>
                  </a:lnTo>
                  <a:lnTo>
                    <a:pt x="868308" y="3572091"/>
                  </a:lnTo>
                  <a:lnTo>
                    <a:pt x="868551" y="3572091"/>
                  </a:lnTo>
                  <a:lnTo>
                    <a:pt x="868794" y="3572091"/>
                  </a:lnTo>
                  <a:lnTo>
                    <a:pt x="869038" y="3572091"/>
                  </a:lnTo>
                  <a:lnTo>
                    <a:pt x="869281" y="3572091"/>
                  </a:lnTo>
                  <a:lnTo>
                    <a:pt x="869524" y="3572091"/>
                  </a:lnTo>
                  <a:lnTo>
                    <a:pt x="869768" y="3572091"/>
                  </a:lnTo>
                  <a:lnTo>
                    <a:pt x="870011" y="3572091"/>
                  </a:lnTo>
                  <a:lnTo>
                    <a:pt x="870254" y="3572091"/>
                  </a:lnTo>
                  <a:lnTo>
                    <a:pt x="870498" y="3572091"/>
                  </a:lnTo>
                  <a:lnTo>
                    <a:pt x="870741" y="3572091"/>
                  </a:lnTo>
                  <a:lnTo>
                    <a:pt x="870985" y="3572091"/>
                  </a:lnTo>
                  <a:lnTo>
                    <a:pt x="871228" y="3572091"/>
                  </a:lnTo>
                  <a:lnTo>
                    <a:pt x="871471" y="3572091"/>
                  </a:lnTo>
                  <a:lnTo>
                    <a:pt x="871715" y="3572091"/>
                  </a:lnTo>
                  <a:lnTo>
                    <a:pt x="871958" y="3572091"/>
                  </a:lnTo>
                  <a:lnTo>
                    <a:pt x="872201" y="3572091"/>
                  </a:lnTo>
                  <a:lnTo>
                    <a:pt x="872445" y="3572091"/>
                  </a:lnTo>
                  <a:lnTo>
                    <a:pt x="872688" y="3572091"/>
                  </a:lnTo>
                  <a:lnTo>
                    <a:pt x="872931" y="3572091"/>
                  </a:lnTo>
                  <a:lnTo>
                    <a:pt x="873175" y="3572091"/>
                  </a:lnTo>
                  <a:lnTo>
                    <a:pt x="873418" y="3572091"/>
                  </a:lnTo>
                  <a:lnTo>
                    <a:pt x="873662" y="3572091"/>
                  </a:lnTo>
                  <a:lnTo>
                    <a:pt x="873905" y="3572091"/>
                  </a:lnTo>
                  <a:lnTo>
                    <a:pt x="874148" y="3572091"/>
                  </a:lnTo>
                  <a:lnTo>
                    <a:pt x="874392" y="3572091"/>
                  </a:lnTo>
                  <a:lnTo>
                    <a:pt x="874635" y="3572091"/>
                  </a:lnTo>
                  <a:lnTo>
                    <a:pt x="874878" y="3572091"/>
                  </a:lnTo>
                  <a:lnTo>
                    <a:pt x="875122" y="3572091"/>
                  </a:lnTo>
                  <a:lnTo>
                    <a:pt x="875365" y="3572091"/>
                  </a:lnTo>
                  <a:lnTo>
                    <a:pt x="875608" y="3572091"/>
                  </a:lnTo>
                  <a:lnTo>
                    <a:pt x="875852" y="3572091"/>
                  </a:lnTo>
                  <a:lnTo>
                    <a:pt x="876095" y="3572091"/>
                  </a:lnTo>
                  <a:lnTo>
                    <a:pt x="876338" y="3572091"/>
                  </a:lnTo>
                  <a:lnTo>
                    <a:pt x="876338" y="3564975"/>
                  </a:lnTo>
                  <a:lnTo>
                    <a:pt x="876582" y="3564975"/>
                  </a:lnTo>
                  <a:lnTo>
                    <a:pt x="876825" y="3564975"/>
                  </a:lnTo>
                  <a:lnTo>
                    <a:pt x="877069" y="3564975"/>
                  </a:lnTo>
                  <a:lnTo>
                    <a:pt x="877312" y="3564975"/>
                  </a:lnTo>
                  <a:lnTo>
                    <a:pt x="877555" y="3564975"/>
                  </a:lnTo>
                  <a:lnTo>
                    <a:pt x="877799" y="3564975"/>
                  </a:lnTo>
                  <a:lnTo>
                    <a:pt x="878042" y="3564975"/>
                  </a:lnTo>
                  <a:lnTo>
                    <a:pt x="878042" y="3557860"/>
                  </a:lnTo>
                  <a:lnTo>
                    <a:pt x="878285" y="3557860"/>
                  </a:lnTo>
                  <a:lnTo>
                    <a:pt x="878529" y="3557860"/>
                  </a:lnTo>
                  <a:lnTo>
                    <a:pt x="878772" y="3557860"/>
                  </a:lnTo>
                  <a:lnTo>
                    <a:pt x="879015" y="3557860"/>
                  </a:lnTo>
                  <a:lnTo>
                    <a:pt x="879259" y="3557860"/>
                  </a:lnTo>
                  <a:lnTo>
                    <a:pt x="879502" y="3557860"/>
                  </a:lnTo>
                  <a:lnTo>
                    <a:pt x="879746" y="3557860"/>
                  </a:lnTo>
                  <a:lnTo>
                    <a:pt x="880232" y="3557860"/>
                  </a:lnTo>
                  <a:lnTo>
                    <a:pt x="880476" y="3557860"/>
                  </a:lnTo>
                  <a:lnTo>
                    <a:pt x="880719" y="3557860"/>
                  </a:lnTo>
                  <a:lnTo>
                    <a:pt x="880962" y="3557860"/>
                  </a:lnTo>
                  <a:lnTo>
                    <a:pt x="881206" y="3557860"/>
                  </a:lnTo>
                  <a:lnTo>
                    <a:pt x="881449" y="3557860"/>
                  </a:lnTo>
                  <a:lnTo>
                    <a:pt x="881692" y="3557860"/>
                  </a:lnTo>
                  <a:lnTo>
                    <a:pt x="881692" y="3550744"/>
                  </a:lnTo>
                  <a:lnTo>
                    <a:pt x="881692" y="3543628"/>
                  </a:lnTo>
                  <a:lnTo>
                    <a:pt x="881936" y="3543628"/>
                  </a:lnTo>
                  <a:lnTo>
                    <a:pt x="882179" y="3543628"/>
                  </a:lnTo>
                  <a:lnTo>
                    <a:pt x="882422" y="3543628"/>
                  </a:lnTo>
                  <a:lnTo>
                    <a:pt x="882909" y="3543628"/>
                  </a:lnTo>
                  <a:lnTo>
                    <a:pt x="883153" y="3543628"/>
                  </a:lnTo>
                  <a:lnTo>
                    <a:pt x="883153" y="3536513"/>
                  </a:lnTo>
                  <a:lnTo>
                    <a:pt x="883396" y="3536513"/>
                  </a:lnTo>
                  <a:lnTo>
                    <a:pt x="883639" y="3536513"/>
                  </a:lnTo>
                  <a:lnTo>
                    <a:pt x="883883" y="3536513"/>
                  </a:lnTo>
                  <a:lnTo>
                    <a:pt x="884126" y="3536513"/>
                  </a:lnTo>
                  <a:lnTo>
                    <a:pt x="884369" y="3536513"/>
                  </a:lnTo>
                  <a:lnTo>
                    <a:pt x="884613" y="3536513"/>
                  </a:lnTo>
                  <a:lnTo>
                    <a:pt x="884856" y="3536513"/>
                  </a:lnTo>
                  <a:lnTo>
                    <a:pt x="885099" y="3536513"/>
                  </a:lnTo>
                  <a:lnTo>
                    <a:pt x="885343" y="3536513"/>
                  </a:lnTo>
                  <a:lnTo>
                    <a:pt x="885586" y="3536513"/>
                  </a:lnTo>
                  <a:lnTo>
                    <a:pt x="885830" y="3536513"/>
                  </a:lnTo>
                  <a:lnTo>
                    <a:pt x="886073" y="3536513"/>
                  </a:lnTo>
                  <a:lnTo>
                    <a:pt x="886316" y="3536513"/>
                  </a:lnTo>
                  <a:lnTo>
                    <a:pt x="886560" y="3536513"/>
                  </a:lnTo>
                  <a:lnTo>
                    <a:pt x="886803" y="3536513"/>
                  </a:lnTo>
                  <a:lnTo>
                    <a:pt x="886803" y="3529397"/>
                  </a:lnTo>
                  <a:lnTo>
                    <a:pt x="887046" y="3529397"/>
                  </a:lnTo>
                  <a:lnTo>
                    <a:pt x="887290" y="3529397"/>
                  </a:lnTo>
                  <a:lnTo>
                    <a:pt x="887533" y="3529397"/>
                  </a:lnTo>
                  <a:lnTo>
                    <a:pt x="887776" y="3529397"/>
                  </a:lnTo>
                  <a:lnTo>
                    <a:pt x="888020" y="3529397"/>
                  </a:lnTo>
                  <a:lnTo>
                    <a:pt x="888263" y="3529397"/>
                  </a:lnTo>
                  <a:lnTo>
                    <a:pt x="888506" y="3529397"/>
                  </a:lnTo>
                  <a:lnTo>
                    <a:pt x="888750" y="3529397"/>
                  </a:lnTo>
                  <a:lnTo>
                    <a:pt x="888993" y="3529397"/>
                  </a:lnTo>
                  <a:lnTo>
                    <a:pt x="889237" y="3529397"/>
                  </a:lnTo>
                  <a:lnTo>
                    <a:pt x="889480" y="3529397"/>
                  </a:lnTo>
                  <a:lnTo>
                    <a:pt x="889723" y="3529397"/>
                  </a:lnTo>
                  <a:lnTo>
                    <a:pt x="889967" y="3529397"/>
                  </a:lnTo>
                  <a:lnTo>
                    <a:pt x="890210" y="3529397"/>
                  </a:lnTo>
                  <a:lnTo>
                    <a:pt x="890453" y="3529397"/>
                  </a:lnTo>
                  <a:lnTo>
                    <a:pt x="890697" y="3529397"/>
                  </a:lnTo>
                  <a:lnTo>
                    <a:pt x="890940" y="3529397"/>
                  </a:lnTo>
                  <a:lnTo>
                    <a:pt x="891183" y="3529397"/>
                  </a:lnTo>
                  <a:lnTo>
                    <a:pt x="891427" y="3529397"/>
                  </a:lnTo>
                  <a:lnTo>
                    <a:pt x="891670" y="3529397"/>
                  </a:lnTo>
                  <a:lnTo>
                    <a:pt x="891914" y="3529397"/>
                  </a:lnTo>
                  <a:lnTo>
                    <a:pt x="892157" y="3529397"/>
                  </a:lnTo>
                  <a:lnTo>
                    <a:pt x="892400" y="3529397"/>
                  </a:lnTo>
                  <a:lnTo>
                    <a:pt x="892644" y="3529397"/>
                  </a:lnTo>
                  <a:lnTo>
                    <a:pt x="892644" y="3522281"/>
                  </a:lnTo>
                  <a:lnTo>
                    <a:pt x="892887" y="3522281"/>
                  </a:lnTo>
                  <a:lnTo>
                    <a:pt x="893130" y="3522281"/>
                  </a:lnTo>
                  <a:lnTo>
                    <a:pt x="893374" y="3522281"/>
                  </a:lnTo>
                  <a:lnTo>
                    <a:pt x="893617" y="3522281"/>
                  </a:lnTo>
                  <a:lnTo>
                    <a:pt x="893860" y="3522281"/>
                  </a:lnTo>
                  <a:lnTo>
                    <a:pt x="894104" y="3522281"/>
                  </a:lnTo>
                  <a:lnTo>
                    <a:pt x="894347" y="3522281"/>
                  </a:lnTo>
                  <a:lnTo>
                    <a:pt x="894590" y="3522281"/>
                  </a:lnTo>
                  <a:lnTo>
                    <a:pt x="894834" y="3522281"/>
                  </a:lnTo>
                  <a:lnTo>
                    <a:pt x="895077" y="3522281"/>
                  </a:lnTo>
                  <a:lnTo>
                    <a:pt x="895321" y="3522281"/>
                  </a:lnTo>
                  <a:lnTo>
                    <a:pt x="895564" y="3522281"/>
                  </a:lnTo>
                  <a:lnTo>
                    <a:pt x="895807" y="3522281"/>
                  </a:lnTo>
                  <a:lnTo>
                    <a:pt x="896051" y="3522281"/>
                  </a:lnTo>
                  <a:lnTo>
                    <a:pt x="896294" y="3522281"/>
                  </a:lnTo>
                  <a:lnTo>
                    <a:pt x="896537" y="3522281"/>
                  </a:lnTo>
                  <a:lnTo>
                    <a:pt x="896781" y="3522281"/>
                  </a:lnTo>
                  <a:lnTo>
                    <a:pt x="897024" y="3522281"/>
                  </a:lnTo>
                  <a:lnTo>
                    <a:pt x="897267" y="3522281"/>
                  </a:lnTo>
                  <a:lnTo>
                    <a:pt x="897511" y="3522281"/>
                  </a:lnTo>
                  <a:lnTo>
                    <a:pt x="897754" y="3522281"/>
                  </a:lnTo>
                  <a:lnTo>
                    <a:pt x="897998" y="3522281"/>
                  </a:lnTo>
                  <a:lnTo>
                    <a:pt x="898241" y="3522281"/>
                  </a:lnTo>
                  <a:lnTo>
                    <a:pt x="898484" y="3522281"/>
                  </a:lnTo>
                  <a:lnTo>
                    <a:pt x="898728" y="3522281"/>
                  </a:lnTo>
                  <a:lnTo>
                    <a:pt x="898728" y="3515165"/>
                  </a:lnTo>
                  <a:lnTo>
                    <a:pt x="898971" y="3515165"/>
                  </a:lnTo>
                  <a:lnTo>
                    <a:pt x="899214" y="3515165"/>
                  </a:lnTo>
                  <a:lnTo>
                    <a:pt x="899458" y="3515165"/>
                  </a:lnTo>
                  <a:lnTo>
                    <a:pt x="899701" y="3515165"/>
                  </a:lnTo>
                  <a:lnTo>
                    <a:pt x="899944" y="3515165"/>
                  </a:lnTo>
                  <a:lnTo>
                    <a:pt x="900188" y="3515165"/>
                  </a:lnTo>
                  <a:lnTo>
                    <a:pt x="900431" y="3515165"/>
                  </a:lnTo>
                  <a:lnTo>
                    <a:pt x="900674" y="3515165"/>
                  </a:lnTo>
                  <a:lnTo>
                    <a:pt x="901161" y="3515165"/>
                  </a:lnTo>
                  <a:lnTo>
                    <a:pt x="901405" y="3515165"/>
                  </a:lnTo>
                  <a:lnTo>
                    <a:pt x="901648" y="3515165"/>
                  </a:lnTo>
                  <a:lnTo>
                    <a:pt x="901891" y="3515165"/>
                  </a:lnTo>
                  <a:lnTo>
                    <a:pt x="902135" y="3515165"/>
                  </a:lnTo>
                  <a:lnTo>
                    <a:pt x="902378" y="3515165"/>
                  </a:lnTo>
                  <a:lnTo>
                    <a:pt x="902621" y="3515165"/>
                  </a:lnTo>
                  <a:lnTo>
                    <a:pt x="902865" y="3515165"/>
                  </a:lnTo>
                  <a:lnTo>
                    <a:pt x="903108" y="3515165"/>
                  </a:lnTo>
                  <a:lnTo>
                    <a:pt x="903351" y="3515165"/>
                  </a:lnTo>
                  <a:lnTo>
                    <a:pt x="903595" y="3515165"/>
                  </a:lnTo>
                  <a:lnTo>
                    <a:pt x="903838" y="3515165"/>
                  </a:lnTo>
                  <a:lnTo>
                    <a:pt x="904082" y="3515165"/>
                  </a:lnTo>
                  <a:lnTo>
                    <a:pt x="904325" y="3515165"/>
                  </a:lnTo>
                  <a:lnTo>
                    <a:pt x="904568" y="3515165"/>
                  </a:lnTo>
                  <a:lnTo>
                    <a:pt x="904812" y="3515165"/>
                  </a:lnTo>
                  <a:lnTo>
                    <a:pt x="905055" y="3515165"/>
                  </a:lnTo>
                  <a:lnTo>
                    <a:pt x="905298" y="3515165"/>
                  </a:lnTo>
                  <a:lnTo>
                    <a:pt x="905542" y="3515165"/>
                  </a:lnTo>
                  <a:lnTo>
                    <a:pt x="905785" y="3515165"/>
                  </a:lnTo>
                  <a:lnTo>
                    <a:pt x="905785" y="3508050"/>
                  </a:lnTo>
                  <a:lnTo>
                    <a:pt x="906028" y="3508050"/>
                  </a:lnTo>
                  <a:lnTo>
                    <a:pt x="906272" y="3508050"/>
                  </a:lnTo>
                  <a:lnTo>
                    <a:pt x="906515" y="3508050"/>
                  </a:lnTo>
                  <a:lnTo>
                    <a:pt x="906758" y="3508050"/>
                  </a:lnTo>
                  <a:lnTo>
                    <a:pt x="907002" y="3508050"/>
                  </a:lnTo>
                  <a:lnTo>
                    <a:pt x="907245" y="3508050"/>
                  </a:lnTo>
                  <a:lnTo>
                    <a:pt x="907489" y="3508050"/>
                  </a:lnTo>
                  <a:lnTo>
                    <a:pt x="907732" y="3508050"/>
                  </a:lnTo>
                  <a:lnTo>
                    <a:pt x="907975" y="3508050"/>
                  </a:lnTo>
                  <a:lnTo>
                    <a:pt x="908462" y="3508050"/>
                  </a:lnTo>
                  <a:lnTo>
                    <a:pt x="908705" y="3508050"/>
                  </a:lnTo>
                  <a:lnTo>
                    <a:pt x="908949" y="3508050"/>
                  </a:lnTo>
                  <a:lnTo>
                    <a:pt x="909192" y="3508050"/>
                  </a:lnTo>
                  <a:lnTo>
                    <a:pt x="909435" y="3508050"/>
                  </a:lnTo>
                  <a:lnTo>
                    <a:pt x="909679" y="3508050"/>
                  </a:lnTo>
                  <a:lnTo>
                    <a:pt x="909922" y="3508050"/>
                  </a:lnTo>
                  <a:lnTo>
                    <a:pt x="910166" y="3508050"/>
                  </a:lnTo>
                  <a:lnTo>
                    <a:pt x="910409" y="3508050"/>
                  </a:lnTo>
                  <a:lnTo>
                    <a:pt x="910652" y="3508050"/>
                  </a:lnTo>
                  <a:lnTo>
                    <a:pt x="910896" y="3508050"/>
                  </a:lnTo>
                  <a:lnTo>
                    <a:pt x="911139" y="3508050"/>
                  </a:lnTo>
                  <a:lnTo>
                    <a:pt x="911382" y="3508050"/>
                  </a:lnTo>
                  <a:lnTo>
                    <a:pt x="911626" y="3508050"/>
                  </a:lnTo>
                  <a:lnTo>
                    <a:pt x="911869" y="3508050"/>
                  </a:lnTo>
                  <a:lnTo>
                    <a:pt x="911869" y="3500934"/>
                  </a:lnTo>
                  <a:lnTo>
                    <a:pt x="912112" y="3500934"/>
                  </a:lnTo>
                  <a:lnTo>
                    <a:pt x="912356" y="3500934"/>
                  </a:lnTo>
                  <a:lnTo>
                    <a:pt x="912599" y="3500934"/>
                  </a:lnTo>
                  <a:lnTo>
                    <a:pt x="912842" y="3500934"/>
                  </a:lnTo>
                  <a:lnTo>
                    <a:pt x="913086" y="3500934"/>
                  </a:lnTo>
                  <a:lnTo>
                    <a:pt x="913329" y="3500934"/>
                  </a:lnTo>
                  <a:lnTo>
                    <a:pt x="913573" y="3500934"/>
                  </a:lnTo>
                  <a:lnTo>
                    <a:pt x="913816" y="3500934"/>
                  </a:lnTo>
                  <a:lnTo>
                    <a:pt x="914059" y="3500934"/>
                  </a:lnTo>
                  <a:lnTo>
                    <a:pt x="914303" y="3500934"/>
                  </a:lnTo>
                  <a:lnTo>
                    <a:pt x="914546" y="3500934"/>
                  </a:lnTo>
                  <a:lnTo>
                    <a:pt x="914789" y="3500934"/>
                  </a:lnTo>
                  <a:lnTo>
                    <a:pt x="915033" y="3500934"/>
                  </a:lnTo>
                  <a:lnTo>
                    <a:pt x="915276" y="3500934"/>
                  </a:lnTo>
                  <a:lnTo>
                    <a:pt x="915519" y="3500934"/>
                  </a:lnTo>
                  <a:lnTo>
                    <a:pt x="915763" y="3500934"/>
                  </a:lnTo>
                  <a:lnTo>
                    <a:pt x="916006" y="3500934"/>
                  </a:lnTo>
                  <a:lnTo>
                    <a:pt x="916250" y="3500934"/>
                  </a:lnTo>
                  <a:lnTo>
                    <a:pt x="916493" y="3500934"/>
                  </a:lnTo>
                  <a:lnTo>
                    <a:pt x="916493" y="3493818"/>
                  </a:lnTo>
                  <a:lnTo>
                    <a:pt x="916736" y="3493818"/>
                  </a:lnTo>
                  <a:lnTo>
                    <a:pt x="916980" y="3493818"/>
                  </a:lnTo>
                  <a:lnTo>
                    <a:pt x="917223" y="3493818"/>
                  </a:lnTo>
                  <a:lnTo>
                    <a:pt x="917466" y="3493818"/>
                  </a:lnTo>
                  <a:lnTo>
                    <a:pt x="917466" y="3486702"/>
                  </a:lnTo>
                  <a:lnTo>
                    <a:pt x="917710" y="3486702"/>
                  </a:lnTo>
                  <a:lnTo>
                    <a:pt x="917953" y="3486702"/>
                  </a:lnTo>
                  <a:lnTo>
                    <a:pt x="918196" y="3486702"/>
                  </a:lnTo>
                  <a:lnTo>
                    <a:pt x="918440" y="3486702"/>
                  </a:lnTo>
                  <a:lnTo>
                    <a:pt x="918683" y="3486702"/>
                  </a:lnTo>
                  <a:lnTo>
                    <a:pt x="918926" y="3486702"/>
                  </a:lnTo>
                  <a:lnTo>
                    <a:pt x="919170" y="3486702"/>
                  </a:lnTo>
                  <a:lnTo>
                    <a:pt x="919413" y="3486702"/>
                  </a:lnTo>
                  <a:lnTo>
                    <a:pt x="919657" y="3486702"/>
                  </a:lnTo>
                  <a:lnTo>
                    <a:pt x="919900" y="3486702"/>
                  </a:lnTo>
                  <a:lnTo>
                    <a:pt x="919900" y="3479587"/>
                  </a:lnTo>
                  <a:lnTo>
                    <a:pt x="919900" y="3472471"/>
                  </a:lnTo>
                  <a:lnTo>
                    <a:pt x="920143" y="3472471"/>
                  </a:lnTo>
                  <a:lnTo>
                    <a:pt x="920387" y="3472471"/>
                  </a:lnTo>
                  <a:lnTo>
                    <a:pt x="920630" y="3472471"/>
                  </a:lnTo>
                  <a:lnTo>
                    <a:pt x="920873" y="3472471"/>
                  </a:lnTo>
                  <a:lnTo>
                    <a:pt x="921117" y="3472471"/>
                  </a:lnTo>
                  <a:lnTo>
                    <a:pt x="921360" y="3472471"/>
                  </a:lnTo>
                  <a:lnTo>
                    <a:pt x="921603" y="3472471"/>
                  </a:lnTo>
                  <a:lnTo>
                    <a:pt x="921847" y="3472471"/>
                  </a:lnTo>
                  <a:lnTo>
                    <a:pt x="922090" y="3472471"/>
                  </a:lnTo>
                  <a:lnTo>
                    <a:pt x="922334" y="3472471"/>
                  </a:lnTo>
                  <a:lnTo>
                    <a:pt x="922577" y="3472471"/>
                  </a:lnTo>
                  <a:lnTo>
                    <a:pt x="922820" y="3472471"/>
                  </a:lnTo>
                  <a:lnTo>
                    <a:pt x="922820" y="3465355"/>
                  </a:lnTo>
                  <a:lnTo>
                    <a:pt x="923064" y="3465355"/>
                  </a:lnTo>
                  <a:lnTo>
                    <a:pt x="923307" y="3465355"/>
                  </a:lnTo>
                  <a:lnTo>
                    <a:pt x="923550" y="3465355"/>
                  </a:lnTo>
                  <a:lnTo>
                    <a:pt x="923794" y="3465355"/>
                  </a:lnTo>
                  <a:lnTo>
                    <a:pt x="924037" y="3465355"/>
                  </a:lnTo>
                  <a:lnTo>
                    <a:pt x="924280" y="3465355"/>
                  </a:lnTo>
                  <a:lnTo>
                    <a:pt x="924524" y="3465355"/>
                  </a:lnTo>
                  <a:lnTo>
                    <a:pt x="924767" y="3465355"/>
                  </a:lnTo>
                  <a:lnTo>
                    <a:pt x="925010" y="3465355"/>
                  </a:lnTo>
                  <a:lnTo>
                    <a:pt x="925254" y="3465355"/>
                  </a:lnTo>
                  <a:lnTo>
                    <a:pt x="925497" y="3465355"/>
                  </a:lnTo>
                  <a:lnTo>
                    <a:pt x="925741" y="3465355"/>
                  </a:lnTo>
                  <a:lnTo>
                    <a:pt x="925984" y="3465355"/>
                  </a:lnTo>
                  <a:lnTo>
                    <a:pt x="926227" y="3465355"/>
                  </a:lnTo>
                  <a:lnTo>
                    <a:pt x="926471" y="3465355"/>
                  </a:lnTo>
                  <a:lnTo>
                    <a:pt x="926714" y="3465355"/>
                  </a:lnTo>
                  <a:lnTo>
                    <a:pt x="926957" y="3465355"/>
                  </a:lnTo>
                  <a:lnTo>
                    <a:pt x="927201" y="3465355"/>
                  </a:lnTo>
                  <a:lnTo>
                    <a:pt x="927444" y="3465355"/>
                  </a:lnTo>
                  <a:lnTo>
                    <a:pt x="927687" y="3465355"/>
                  </a:lnTo>
                  <a:lnTo>
                    <a:pt x="927931" y="3465355"/>
                  </a:lnTo>
                  <a:lnTo>
                    <a:pt x="928174" y="3465355"/>
                  </a:lnTo>
                  <a:lnTo>
                    <a:pt x="928418" y="3465355"/>
                  </a:lnTo>
                  <a:lnTo>
                    <a:pt x="928661" y="3465355"/>
                  </a:lnTo>
                  <a:lnTo>
                    <a:pt x="928904" y="3465355"/>
                  </a:lnTo>
                  <a:lnTo>
                    <a:pt x="929148" y="3465355"/>
                  </a:lnTo>
                  <a:lnTo>
                    <a:pt x="929391" y="3465355"/>
                  </a:lnTo>
                  <a:lnTo>
                    <a:pt x="929634" y="3465355"/>
                  </a:lnTo>
                  <a:lnTo>
                    <a:pt x="929878" y="3465355"/>
                  </a:lnTo>
                  <a:lnTo>
                    <a:pt x="930364" y="3465355"/>
                  </a:lnTo>
                  <a:lnTo>
                    <a:pt x="930608" y="3465355"/>
                  </a:lnTo>
                  <a:lnTo>
                    <a:pt x="930851" y="3465355"/>
                  </a:lnTo>
                  <a:lnTo>
                    <a:pt x="931094" y="3465355"/>
                  </a:lnTo>
                  <a:lnTo>
                    <a:pt x="931338" y="3465355"/>
                  </a:lnTo>
                  <a:lnTo>
                    <a:pt x="931581" y="3465355"/>
                  </a:lnTo>
                  <a:lnTo>
                    <a:pt x="931825" y="3465355"/>
                  </a:lnTo>
                  <a:lnTo>
                    <a:pt x="932068" y="3465355"/>
                  </a:lnTo>
                  <a:lnTo>
                    <a:pt x="932311" y="3465355"/>
                  </a:lnTo>
                  <a:lnTo>
                    <a:pt x="932555" y="3465355"/>
                  </a:lnTo>
                  <a:lnTo>
                    <a:pt x="932798" y="3465355"/>
                  </a:lnTo>
                  <a:lnTo>
                    <a:pt x="933041" y="3465355"/>
                  </a:lnTo>
                  <a:lnTo>
                    <a:pt x="933285" y="3465355"/>
                  </a:lnTo>
                  <a:lnTo>
                    <a:pt x="933528" y="3465355"/>
                  </a:lnTo>
                  <a:lnTo>
                    <a:pt x="933528" y="3458240"/>
                  </a:lnTo>
                  <a:lnTo>
                    <a:pt x="933771" y="3458240"/>
                  </a:lnTo>
                  <a:lnTo>
                    <a:pt x="934015" y="3458240"/>
                  </a:lnTo>
                  <a:lnTo>
                    <a:pt x="934745" y="3458240"/>
                  </a:lnTo>
                  <a:lnTo>
                    <a:pt x="934988" y="3458240"/>
                  </a:lnTo>
                  <a:lnTo>
                    <a:pt x="935232" y="3458240"/>
                  </a:lnTo>
                  <a:lnTo>
                    <a:pt x="935475" y="3458240"/>
                  </a:lnTo>
                  <a:lnTo>
                    <a:pt x="935718" y="3458240"/>
                  </a:lnTo>
                  <a:lnTo>
                    <a:pt x="935962" y="3458240"/>
                  </a:lnTo>
                  <a:lnTo>
                    <a:pt x="936205" y="3458240"/>
                  </a:lnTo>
                  <a:lnTo>
                    <a:pt x="936448" y="3458240"/>
                  </a:lnTo>
                  <a:lnTo>
                    <a:pt x="936692" y="3458240"/>
                  </a:lnTo>
                  <a:lnTo>
                    <a:pt x="936935" y="3458240"/>
                  </a:lnTo>
                  <a:lnTo>
                    <a:pt x="937178" y="3458240"/>
                  </a:lnTo>
                  <a:lnTo>
                    <a:pt x="937422" y="3458240"/>
                  </a:lnTo>
                  <a:lnTo>
                    <a:pt x="937665" y="3458240"/>
                  </a:lnTo>
                  <a:lnTo>
                    <a:pt x="937665" y="3451124"/>
                  </a:lnTo>
                  <a:lnTo>
                    <a:pt x="937909" y="3451124"/>
                  </a:lnTo>
                  <a:lnTo>
                    <a:pt x="938152" y="3451124"/>
                  </a:lnTo>
                  <a:lnTo>
                    <a:pt x="938395" y="3451124"/>
                  </a:lnTo>
                  <a:lnTo>
                    <a:pt x="938639" y="3451124"/>
                  </a:lnTo>
                  <a:lnTo>
                    <a:pt x="938639" y="3444008"/>
                  </a:lnTo>
                  <a:lnTo>
                    <a:pt x="938882" y="3444008"/>
                  </a:lnTo>
                  <a:lnTo>
                    <a:pt x="939125" y="3444008"/>
                  </a:lnTo>
                  <a:lnTo>
                    <a:pt x="939369" y="3444008"/>
                  </a:lnTo>
                  <a:lnTo>
                    <a:pt x="939612" y="3444008"/>
                  </a:lnTo>
                  <a:lnTo>
                    <a:pt x="939855" y="3444008"/>
                  </a:lnTo>
                  <a:lnTo>
                    <a:pt x="940099" y="3444008"/>
                  </a:lnTo>
                  <a:lnTo>
                    <a:pt x="940586" y="3444008"/>
                  </a:lnTo>
                  <a:lnTo>
                    <a:pt x="940829" y="3444008"/>
                  </a:lnTo>
                  <a:lnTo>
                    <a:pt x="941072" y="3444008"/>
                  </a:lnTo>
                  <a:lnTo>
                    <a:pt x="941316" y="3444008"/>
                  </a:lnTo>
                  <a:lnTo>
                    <a:pt x="941559" y="3444008"/>
                  </a:lnTo>
                  <a:lnTo>
                    <a:pt x="941802" y="3444008"/>
                  </a:lnTo>
                  <a:lnTo>
                    <a:pt x="942046" y="3444008"/>
                  </a:lnTo>
                  <a:lnTo>
                    <a:pt x="942289" y="3444008"/>
                  </a:lnTo>
                  <a:lnTo>
                    <a:pt x="942532" y="3444008"/>
                  </a:lnTo>
                  <a:lnTo>
                    <a:pt x="942776" y="3444008"/>
                  </a:lnTo>
                  <a:lnTo>
                    <a:pt x="943019" y="3444008"/>
                  </a:lnTo>
                  <a:lnTo>
                    <a:pt x="943262" y="3444008"/>
                  </a:lnTo>
                  <a:lnTo>
                    <a:pt x="943506" y="3444008"/>
                  </a:lnTo>
                  <a:lnTo>
                    <a:pt x="943749" y="3444008"/>
                  </a:lnTo>
                  <a:lnTo>
                    <a:pt x="943993" y="3444008"/>
                  </a:lnTo>
                  <a:lnTo>
                    <a:pt x="944236" y="3444008"/>
                  </a:lnTo>
                  <a:lnTo>
                    <a:pt x="944479" y="3444008"/>
                  </a:lnTo>
                  <a:lnTo>
                    <a:pt x="944723" y="3444008"/>
                  </a:lnTo>
                  <a:lnTo>
                    <a:pt x="944966" y="3444008"/>
                  </a:lnTo>
                  <a:lnTo>
                    <a:pt x="945209" y="3444008"/>
                  </a:lnTo>
                  <a:lnTo>
                    <a:pt x="945453" y="3444008"/>
                  </a:lnTo>
                  <a:lnTo>
                    <a:pt x="945696" y="3444008"/>
                  </a:lnTo>
                  <a:lnTo>
                    <a:pt x="945939" y="3444008"/>
                  </a:lnTo>
                  <a:lnTo>
                    <a:pt x="946183" y="3444008"/>
                  </a:lnTo>
                  <a:lnTo>
                    <a:pt x="946426" y="3444008"/>
                  </a:lnTo>
                  <a:lnTo>
                    <a:pt x="946670" y="3444008"/>
                  </a:lnTo>
                  <a:lnTo>
                    <a:pt x="946913" y="3444008"/>
                  </a:lnTo>
                  <a:lnTo>
                    <a:pt x="947156" y="3444008"/>
                  </a:lnTo>
                  <a:lnTo>
                    <a:pt x="947400" y="3444008"/>
                  </a:lnTo>
                  <a:lnTo>
                    <a:pt x="947643" y="3444008"/>
                  </a:lnTo>
                  <a:lnTo>
                    <a:pt x="947886" y="3444008"/>
                  </a:lnTo>
                  <a:lnTo>
                    <a:pt x="948130" y="3444008"/>
                  </a:lnTo>
                  <a:lnTo>
                    <a:pt x="948373" y="3444008"/>
                  </a:lnTo>
                  <a:lnTo>
                    <a:pt x="948616" y="3444008"/>
                  </a:lnTo>
                  <a:lnTo>
                    <a:pt x="948616" y="3436892"/>
                  </a:lnTo>
                  <a:lnTo>
                    <a:pt x="948860" y="3436892"/>
                  </a:lnTo>
                  <a:lnTo>
                    <a:pt x="949103" y="3436892"/>
                  </a:lnTo>
                  <a:lnTo>
                    <a:pt x="949346" y="3436892"/>
                  </a:lnTo>
                  <a:lnTo>
                    <a:pt x="949590" y="3436892"/>
                  </a:lnTo>
                  <a:lnTo>
                    <a:pt x="949833" y="3436892"/>
                  </a:lnTo>
                  <a:lnTo>
                    <a:pt x="950077" y="3436892"/>
                  </a:lnTo>
                  <a:lnTo>
                    <a:pt x="950320" y="3436892"/>
                  </a:lnTo>
                  <a:lnTo>
                    <a:pt x="950563" y="3436892"/>
                  </a:lnTo>
                  <a:lnTo>
                    <a:pt x="951050" y="3436892"/>
                  </a:lnTo>
                  <a:lnTo>
                    <a:pt x="951293" y="3436892"/>
                  </a:lnTo>
                  <a:lnTo>
                    <a:pt x="951537" y="3436892"/>
                  </a:lnTo>
                  <a:lnTo>
                    <a:pt x="951780" y="3436892"/>
                  </a:lnTo>
                  <a:lnTo>
                    <a:pt x="952023" y="3436892"/>
                  </a:lnTo>
                  <a:lnTo>
                    <a:pt x="952267" y="3436892"/>
                  </a:lnTo>
                  <a:lnTo>
                    <a:pt x="952510" y="3436892"/>
                  </a:lnTo>
                  <a:lnTo>
                    <a:pt x="952754" y="3436892"/>
                  </a:lnTo>
                  <a:lnTo>
                    <a:pt x="952997" y="3436892"/>
                  </a:lnTo>
                  <a:lnTo>
                    <a:pt x="952997" y="3429777"/>
                  </a:lnTo>
                  <a:lnTo>
                    <a:pt x="953240" y="3429777"/>
                  </a:lnTo>
                  <a:lnTo>
                    <a:pt x="953484" y="3429777"/>
                  </a:lnTo>
                  <a:lnTo>
                    <a:pt x="953727" y="3429777"/>
                  </a:lnTo>
                  <a:lnTo>
                    <a:pt x="953970" y="3429777"/>
                  </a:lnTo>
                  <a:lnTo>
                    <a:pt x="954214" y="3429777"/>
                  </a:lnTo>
                  <a:lnTo>
                    <a:pt x="954457" y="3429777"/>
                  </a:lnTo>
                  <a:lnTo>
                    <a:pt x="954700" y="3429777"/>
                  </a:lnTo>
                  <a:lnTo>
                    <a:pt x="954944" y="3429777"/>
                  </a:lnTo>
                  <a:lnTo>
                    <a:pt x="955187" y="3429777"/>
                  </a:lnTo>
                  <a:lnTo>
                    <a:pt x="955430" y="3429777"/>
                  </a:lnTo>
                  <a:lnTo>
                    <a:pt x="955674" y="3429777"/>
                  </a:lnTo>
                  <a:lnTo>
                    <a:pt x="955917" y="3429777"/>
                  </a:lnTo>
                  <a:lnTo>
                    <a:pt x="956161" y="3429777"/>
                  </a:lnTo>
                  <a:lnTo>
                    <a:pt x="956404" y="3429777"/>
                  </a:lnTo>
                  <a:lnTo>
                    <a:pt x="956647" y="3429777"/>
                  </a:lnTo>
                  <a:lnTo>
                    <a:pt x="956891" y="3429777"/>
                  </a:lnTo>
                  <a:lnTo>
                    <a:pt x="957134" y="3429777"/>
                  </a:lnTo>
                  <a:lnTo>
                    <a:pt x="957377" y="3429777"/>
                  </a:lnTo>
                  <a:lnTo>
                    <a:pt x="957621" y="3429777"/>
                  </a:lnTo>
                  <a:lnTo>
                    <a:pt x="957864" y="3429777"/>
                  </a:lnTo>
                  <a:lnTo>
                    <a:pt x="958107" y="3429777"/>
                  </a:lnTo>
                  <a:lnTo>
                    <a:pt x="958107" y="3422661"/>
                  </a:lnTo>
                  <a:lnTo>
                    <a:pt x="958351" y="3422661"/>
                  </a:lnTo>
                  <a:lnTo>
                    <a:pt x="958594" y="3422661"/>
                  </a:lnTo>
                  <a:lnTo>
                    <a:pt x="958837" y="3422661"/>
                  </a:lnTo>
                  <a:lnTo>
                    <a:pt x="959081" y="3422661"/>
                  </a:lnTo>
                  <a:lnTo>
                    <a:pt x="959324" y="3422661"/>
                  </a:lnTo>
                  <a:lnTo>
                    <a:pt x="959568" y="3422661"/>
                  </a:lnTo>
                  <a:lnTo>
                    <a:pt x="959811" y="3422661"/>
                  </a:lnTo>
                  <a:lnTo>
                    <a:pt x="960054" y="3422661"/>
                  </a:lnTo>
                  <a:lnTo>
                    <a:pt x="960298" y="3422661"/>
                  </a:lnTo>
                  <a:lnTo>
                    <a:pt x="960541" y="3422661"/>
                  </a:lnTo>
                  <a:lnTo>
                    <a:pt x="960784" y="3422661"/>
                  </a:lnTo>
                  <a:lnTo>
                    <a:pt x="961028" y="3422661"/>
                  </a:lnTo>
                  <a:lnTo>
                    <a:pt x="961271" y="3422661"/>
                  </a:lnTo>
                  <a:lnTo>
                    <a:pt x="961514" y="3422661"/>
                  </a:lnTo>
                  <a:lnTo>
                    <a:pt x="961758" y="3422661"/>
                  </a:lnTo>
                  <a:lnTo>
                    <a:pt x="962245" y="3422661"/>
                  </a:lnTo>
                  <a:lnTo>
                    <a:pt x="962488" y="3422661"/>
                  </a:lnTo>
                  <a:lnTo>
                    <a:pt x="962731" y="3422661"/>
                  </a:lnTo>
                  <a:lnTo>
                    <a:pt x="962975" y="3422661"/>
                  </a:lnTo>
                  <a:lnTo>
                    <a:pt x="963218" y="3422661"/>
                  </a:lnTo>
                  <a:lnTo>
                    <a:pt x="963461" y="3422661"/>
                  </a:lnTo>
                  <a:lnTo>
                    <a:pt x="963705" y="3422661"/>
                  </a:lnTo>
                  <a:lnTo>
                    <a:pt x="963948" y="3422661"/>
                  </a:lnTo>
                  <a:lnTo>
                    <a:pt x="964191" y="3422661"/>
                  </a:lnTo>
                  <a:lnTo>
                    <a:pt x="964435" y="3422661"/>
                  </a:lnTo>
                  <a:lnTo>
                    <a:pt x="964678" y="3422661"/>
                  </a:lnTo>
                  <a:lnTo>
                    <a:pt x="964921" y="3422661"/>
                  </a:lnTo>
                  <a:lnTo>
                    <a:pt x="965408" y="3422661"/>
                  </a:lnTo>
                  <a:lnTo>
                    <a:pt x="965652" y="3422661"/>
                  </a:lnTo>
                  <a:lnTo>
                    <a:pt x="965895" y="3422661"/>
                  </a:lnTo>
                  <a:lnTo>
                    <a:pt x="966138" y="3422661"/>
                  </a:lnTo>
                  <a:lnTo>
                    <a:pt x="966382" y="3422661"/>
                  </a:lnTo>
                  <a:lnTo>
                    <a:pt x="966625" y="3422661"/>
                  </a:lnTo>
                  <a:lnTo>
                    <a:pt x="966868" y="3422661"/>
                  </a:lnTo>
                  <a:lnTo>
                    <a:pt x="967112" y="3422661"/>
                  </a:lnTo>
                  <a:lnTo>
                    <a:pt x="967355" y="3422661"/>
                  </a:lnTo>
                  <a:lnTo>
                    <a:pt x="967598" y="3422661"/>
                  </a:lnTo>
                  <a:lnTo>
                    <a:pt x="967598" y="3415545"/>
                  </a:lnTo>
                  <a:lnTo>
                    <a:pt x="967842" y="3415545"/>
                  </a:lnTo>
                  <a:lnTo>
                    <a:pt x="968085" y="3415545"/>
                  </a:lnTo>
                  <a:lnTo>
                    <a:pt x="968329" y="3415545"/>
                  </a:lnTo>
                  <a:lnTo>
                    <a:pt x="968572" y="3415545"/>
                  </a:lnTo>
                  <a:lnTo>
                    <a:pt x="968815" y="3415545"/>
                  </a:lnTo>
                  <a:lnTo>
                    <a:pt x="968815" y="3408430"/>
                  </a:lnTo>
                  <a:lnTo>
                    <a:pt x="969059" y="3408430"/>
                  </a:lnTo>
                  <a:lnTo>
                    <a:pt x="969302" y="3408430"/>
                  </a:lnTo>
                  <a:lnTo>
                    <a:pt x="969545" y="3408430"/>
                  </a:lnTo>
                  <a:lnTo>
                    <a:pt x="969789" y="3408430"/>
                  </a:lnTo>
                  <a:lnTo>
                    <a:pt x="970032" y="3408430"/>
                  </a:lnTo>
                  <a:lnTo>
                    <a:pt x="970275" y="3408430"/>
                  </a:lnTo>
                  <a:lnTo>
                    <a:pt x="970519" y="3408430"/>
                  </a:lnTo>
                  <a:lnTo>
                    <a:pt x="970519" y="3401314"/>
                  </a:lnTo>
                  <a:lnTo>
                    <a:pt x="970762" y="3401314"/>
                  </a:lnTo>
                  <a:lnTo>
                    <a:pt x="971005" y="3401314"/>
                  </a:lnTo>
                  <a:lnTo>
                    <a:pt x="971249" y="3401314"/>
                  </a:lnTo>
                  <a:lnTo>
                    <a:pt x="971492" y="3401314"/>
                  </a:lnTo>
                  <a:lnTo>
                    <a:pt x="971736" y="3401314"/>
                  </a:lnTo>
                  <a:lnTo>
                    <a:pt x="971979" y="3401314"/>
                  </a:lnTo>
                  <a:lnTo>
                    <a:pt x="972222" y="3401314"/>
                  </a:lnTo>
                  <a:lnTo>
                    <a:pt x="972466" y="3401314"/>
                  </a:lnTo>
                  <a:lnTo>
                    <a:pt x="972709" y="3401314"/>
                  </a:lnTo>
                  <a:lnTo>
                    <a:pt x="972952" y="3401314"/>
                  </a:lnTo>
                  <a:lnTo>
                    <a:pt x="973196" y="3401314"/>
                  </a:lnTo>
                  <a:lnTo>
                    <a:pt x="973196" y="3394198"/>
                  </a:lnTo>
                  <a:lnTo>
                    <a:pt x="973439" y="3394198"/>
                  </a:lnTo>
                  <a:lnTo>
                    <a:pt x="973682" y="3394198"/>
                  </a:lnTo>
                  <a:lnTo>
                    <a:pt x="973926" y="3394198"/>
                  </a:lnTo>
                  <a:lnTo>
                    <a:pt x="974169" y="3394198"/>
                  </a:lnTo>
                  <a:lnTo>
                    <a:pt x="974656" y="3394198"/>
                  </a:lnTo>
                  <a:lnTo>
                    <a:pt x="974899" y="3394198"/>
                  </a:lnTo>
                  <a:lnTo>
                    <a:pt x="975143" y="3394198"/>
                  </a:lnTo>
                  <a:lnTo>
                    <a:pt x="975386" y="3394198"/>
                  </a:lnTo>
                  <a:lnTo>
                    <a:pt x="975873" y="3394198"/>
                  </a:lnTo>
                  <a:lnTo>
                    <a:pt x="976116" y="3394198"/>
                  </a:lnTo>
                  <a:lnTo>
                    <a:pt x="976359" y="3394198"/>
                  </a:lnTo>
                  <a:lnTo>
                    <a:pt x="976846" y="3394198"/>
                  </a:lnTo>
                  <a:lnTo>
                    <a:pt x="977089" y="3394198"/>
                  </a:lnTo>
                  <a:lnTo>
                    <a:pt x="977333" y="3394198"/>
                  </a:lnTo>
                  <a:lnTo>
                    <a:pt x="977576" y="3394198"/>
                  </a:lnTo>
                  <a:lnTo>
                    <a:pt x="977820" y="3394198"/>
                  </a:lnTo>
                  <a:lnTo>
                    <a:pt x="978063" y="3394198"/>
                  </a:lnTo>
                  <a:lnTo>
                    <a:pt x="978306" y="3394198"/>
                  </a:lnTo>
                  <a:lnTo>
                    <a:pt x="978550" y="3394198"/>
                  </a:lnTo>
                  <a:lnTo>
                    <a:pt x="978793" y="3394198"/>
                  </a:lnTo>
                  <a:lnTo>
                    <a:pt x="979523" y="3394198"/>
                  </a:lnTo>
                  <a:lnTo>
                    <a:pt x="979766" y="3394198"/>
                  </a:lnTo>
                  <a:lnTo>
                    <a:pt x="980010" y="3394198"/>
                  </a:lnTo>
                  <a:lnTo>
                    <a:pt x="980253" y="3394198"/>
                  </a:lnTo>
                  <a:lnTo>
                    <a:pt x="980497" y="3394198"/>
                  </a:lnTo>
                  <a:lnTo>
                    <a:pt x="980740" y="3394198"/>
                  </a:lnTo>
                  <a:lnTo>
                    <a:pt x="980983" y="3394198"/>
                  </a:lnTo>
                  <a:lnTo>
                    <a:pt x="981227" y="3394198"/>
                  </a:lnTo>
                  <a:lnTo>
                    <a:pt x="981470" y="3394198"/>
                  </a:lnTo>
                  <a:lnTo>
                    <a:pt x="981713" y="3394198"/>
                  </a:lnTo>
                  <a:lnTo>
                    <a:pt x="981713" y="3387082"/>
                  </a:lnTo>
                  <a:lnTo>
                    <a:pt x="981957" y="3387082"/>
                  </a:lnTo>
                  <a:lnTo>
                    <a:pt x="981957" y="3379967"/>
                  </a:lnTo>
                  <a:lnTo>
                    <a:pt x="982200" y="3379967"/>
                  </a:lnTo>
                  <a:lnTo>
                    <a:pt x="982443" y="3379967"/>
                  </a:lnTo>
                  <a:lnTo>
                    <a:pt x="982687" y="3379967"/>
                  </a:lnTo>
                  <a:lnTo>
                    <a:pt x="982930" y="3379967"/>
                  </a:lnTo>
                  <a:lnTo>
                    <a:pt x="983173" y="3379967"/>
                  </a:lnTo>
                  <a:lnTo>
                    <a:pt x="983173" y="3372851"/>
                  </a:lnTo>
                  <a:lnTo>
                    <a:pt x="983417" y="3372851"/>
                  </a:lnTo>
                  <a:lnTo>
                    <a:pt x="983660" y="3372851"/>
                  </a:lnTo>
                  <a:lnTo>
                    <a:pt x="983904" y="3372851"/>
                  </a:lnTo>
                  <a:lnTo>
                    <a:pt x="984147" y="3372851"/>
                  </a:lnTo>
                  <a:lnTo>
                    <a:pt x="984390" y="3372851"/>
                  </a:lnTo>
                  <a:lnTo>
                    <a:pt x="984390" y="3365735"/>
                  </a:lnTo>
                  <a:lnTo>
                    <a:pt x="984634" y="3365735"/>
                  </a:lnTo>
                  <a:lnTo>
                    <a:pt x="984877" y="3365735"/>
                  </a:lnTo>
                  <a:lnTo>
                    <a:pt x="985120" y="3365735"/>
                  </a:lnTo>
                  <a:lnTo>
                    <a:pt x="985364" y="3365735"/>
                  </a:lnTo>
                  <a:lnTo>
                    <a:pt x="985607" y="3365735"/>
                  </a:lnTo>
                  <a:lnTo>
                    <a:pt x="985850" y="3365735"/>
                  </a:lnTo>
                  <a:lnTo>
                    <a:pt x="986094" y="3365735"/>
                  </a:lnTo>
                  <a:lnTo>
                    <a:pt x="986337" y="3365735"/>
                  </a:lnTo>
                  <a:lnTo>
                    <a:pt x="986581" y="3365735"/>
                  </a:lnTo>
                  <a:lnTo>
                    <a:pt x="986824" y="3365735"/>
                  </a:lnTo>
                  <a:lnTo>
                    <a:pt x="987067" y="3365735"/>
                  </a:lnTo>
                  <a:lnTo>
                    <a:pt x="987311" y="3365735"/>
                  </a:lnTo>
                  <a:lnTo>
                    <a:pt x="987554" y="3365735"/>
                  </a:lnTo>
                  <a:lnTo>
                    <a:pt x="987797" y="3365735"/>
                  </a:lnTo>
                  <a:lnTo>
                    <a:pt x="988041" y="3365735"/>
                  </a:lnTo>
                  <a:lnTo>
                    <a:pt x="988041" y="3358620"/>
                  </a:lnTo>
                  <a:lnTo>
                    <a:pt x="988284" y="3358620"/>
                  </a:lnTo>
                  <a:lnTo>
                    <a:pt x="988527" y="3358620"/>
                  </a:lnTo>
                  <a:lnTo>
                    <a:pt x="988771" y="3358620"/>
                  </a:lnTo>
                  <a:lnTo>
                    <a:pt x="989014" y="3358620"/>
                  </a:lnTo>
                  <a:lnTo>
                    <a:pt x="989257" y="3358620"/>
                  </a:lnTo>
                  <a:lnTo>
                    <a:pt x="989501" y="3358620"/>
                  </a:lnTo>
                  <a:lnTo>
                    <a:pt x="989744" y="3358620"/>
                  </a:lnTo>
                  <a:lnTo>
                    <a:pt x="989988" y="3358620"/>
                  </a:lnTo>
                  <a:lnTo>
                    <a:pt x="990231" y="3358620"/>
                  </a:lnTo>
                  <a:lnTo>
                    <a:pt x="990474" y="3358620"/>
                  </a:lnTo>
                  <a:lnTo>
                    <a:pt x="990718" y="3358620"/>
                  </a:lnTo>
                  <a:lnTo>
                    <a:pt x="990961" y="3358620"/>
                  </a:lnTo>
                  <a:lnTo>
                    <a:pt x="991204" y="3358620"/>
                  </a:lnTo>
                  <a:lnTo>
                    <a:pt x="991448" y="3358620"/>
                  </a:lnTo>
                  <a:lnTo>
                    <a:pt x="991691" y="3358620"/>
                  </a:lnTo>
                  <a:lnTo>
                    <a:pt x="991691" y="3351504"/>
                  </a:lnTo>
                  <a:lnTo>
                    <a:pt x="991934" y="3351504"/>
                  </a:lnTo>
                  <a:lnTo>
                    <a:pt x="992178" y="3351504"/>
                  </a:lnTo>
                  <a:lnTo>
                    <a:pt x="992421" y="3351504"/>
                  </a:lnTo>
                  <a:lnTo>
                    <a:pt x="992665" y="3351504"/>
                  </a:lnTo>
                  <a:lnTo>
                    <a:pt x="992908" y="3351504"/>
                  </a:lnTo>
                  <a:lnTo>
                    <a:pt x="993151" y="3351504"/>
                  </a:lnTo>
                  <a:lnTo>
                    <a:pt x="993395" y="3351504"/>
                  </a:lnTo>
                  <a:lnTo>
                    <a:pt x="993638" y="3351504"/>
                  </a:lnTo>
                  <a:lnTo>
                    <a:pt x="993881" y="3351504"/>
                  </a:lnTo>
                  <a:lnTo>
                    <a:pt x="994368" y="3351504"/>
                  </a:lnTo>
                  <a:lnTo>
                    <a:pt x="994611" y="3351504"/>
                  </a:lnTo>
                  <a:lnTo>
                    <a:pt x="994855" y="3351504"/>
                  </a:lnTo>
                  <a:lnTo>
                    <a:pt x="995098" y="3351504"/>
                  </a:lnTo>
                  <a:lnTo>
                    <a:pt x="995341" y="3351504"/>
                  </a:lnTo>
                  <a:lnTo>
                    <a:pt x="995585" y="3351504"/>
                  </a:lnTo>
                  <a:lnTo>
                    <a:pt x="995828" y="3351504"/>
                  </a:lnTo>
                  <a:lnTo>
                    <a:pt x="995828" y="3344388"/>
                  </a:lnTo>
                  <a:lnTo>
                    <a:pt x="996072" y="3344388"/>
                  </a:lnTo>
                  <a:lnTo>
                    <a:pt x="996315" y="3344388"/>
                  </a:lnTo>
                  <a:lnTo>
                    <a:pt x="996558" y="3344388"/>
                  </a:lnTo>
                  <a:lnTo>
                    <a:pt x="996802" y="3344388"/>
                  </a:lnTo>
                  <a:lnTo>
                    <a:pt x="997045" y="3344388"/>
                  </a:lnTo>
                  <a:lnTo>
                    <a:pt x="997288" y="3344388"/>
                  </a:lnTo>
                  <a:lnTo>
                    <a:pt x="997532" y="3344388"/>
                  </a:lnTo>
                  <a:lnTo>
                    <a:pt x="997775" y="3344388"/>
                  </a:lnTo>
                  <a:lnTo>
                    <a:pt x="998018" y="3344388"/>
                  </a:lnTo>
                  <a:lnTo>
                    <a:pt x="998262" y="3344388"/>
                  </a:lnTo>
                  <a:lnTo>
                    <a:pt x="998505" y="3344388"/>
                  </a:lnTo>
                  <a:lnTo>
                    <a:pt x="998749" y="3344388"/>
                  </a:lnTo>
                  <a:lnTo>
                    <a:pt x="998992" y="3344388"/>
                  </a:lnTo>
                  <a:lnTo>
                    <a:pt x="999235" y="3344388"/>
                  </a:lnTo>
                  <a:lnTo>
                    <a:pt x="999479" y="3344388"/>
                  </a:lnTo>
                  <a:lnTo>
                    <a:pt x="999722" y="3344388"/>
                  </a:lnTo>
                  <a:lnTo>
                    <a:pt x="999965" y="3344388"/>
                  </a:lnTo>
                  <a:lnTo>
                    <a:pt x="1000209" y="3344388"/>
                  </a:lnTo>
                  <a:lnTo>
                    <a:pt x="1000452" y="3344388"/>
                  </a:lnTo>
                  <a:lnTo>
                    <a:pt x="1000695" y="3344388"/>
                  </a:lnTo>
                  <a:lnTo>
                    <a:pt x="1000939" y="3344388"/>
                  </a:lnTo>
                  <a:lnTo>
                    <a:pt x="1001182" y="3344388"/>
                  </a:lnTo>
                  <a:lnTo>
                    <a:pt x="1001425" y="3344388"/>
                  </a:lnTo>
                  <a:lnTo>
                    <a:pt x="1001669" y="3344388"/>
                  </a:lnTo>
                  <a:lnTo>
                    <a:pt x="1001912" y="3344388"/>
                  </a:lnTo>
                  <a:lnTo>
                    <a:pt x="1002156" y="3344388"/>
                  </a:lnTo>
                  <a:lnTo>
                    <a:pt x="1002399" y="3344388"/>
                  </a:lnTo>
                  <a:lnTo>
                    <a:pt x="1002642" y="3344388"/>
                  </a:lnTo>
                  <a:lnTo>
                    <a:pt x="1002886" y="3344388"/>
                  </a:lnTo>
                  <a:lnTo>
                    <a:pt x="1003129" y="3344388"/>
                  </a:lnTo>
                  <a:lnTo>
                    <a:pt x="1003372" y="3344388"/>
                  </a:lnTo>
                  <a:lnTo>
                    <a:pt x="1003616" y="3344388"/>
                  </a:lnTo>
                  <a:lnTo>
                    <a:pt x="1003859" y="3344388"/>
                  </a:lnTo>
                  <a:lnTo>
                    <a:pt x="1004102" y="3344388"/>
                  </a:lnTo>
                  <a:lnTo>
                    <a:pt x="1004346" y="3344388"/>
                  </a:lnTo>
                  <a:lnTo>
                    <a:pt x="1004589" y="3344388"/>
                  </a:lnTo>
                  <a:lnTo>
                    <a:pt x="1004833" y="3344388"/>
                  </a:lnTo>
                  <a:lnTo>
                    <a:pt x="1005076" y="3344388"/>
                  </a:lnTo>
                  <a:lnTo>
                    <a:pt x="1005319" y="3344388"/>
                  </a:lnTo>
                  <a:lnTo>
                    <a:pt x="1005319" y="3337272"/>
                  </a:lnTo>
                  <a:lnTo>
                    <a:pt x="1005563" y="3337272"/>
                  </a:lnTo>
                  <a:lnTo>
                    <a:pt x="1005806" y="3337272"/>
                  </a:lnTo>
                  <a:lnTo>
                    <a:pt x="1006049" y="3337272"/>
                  </a:lnTo>
                  <a:lnTo>
                    <a:pt x="1006293" y="3337272"/>
                  </a:lnTo>
                  <a:lnTo>
                    <a:pt x="1006536" y="3337272"/>
                  </a:lnTo>
                  <a:lnTo>
                    <a:pt x="1006779" y="3337272"/>
                  </a:lnTo>
                  <a:lnTo>
                    <a:pt x="1007023" y="3337272"/>
                  </a:lnTo>
                  <a:lnTo>
                    <a:pt x="1007023" y="3330157"/>
                  </a:lnTo>
                  <a:lnTo>
                    <a:pt x="1007266" y="3330157"/>
                  </a:lnTo>
                  <a:lnTo>
                    <a:pt x="1007509" y="3330157"/>
                  </a:lnTo>
                  <a:lnTo>
                    <a:pt x="1007753" y="3330157"/>
                  </a:lnTo>
                  <a:lnTo>
                    <a:pt x="1007996" y="3330157"/>
                  </a:lnTo>
                  <a:lnTo>
                    <a:pt x="1008240" y="3330157"/>
                  </a:lnTo>
                  <a:lnTo>
                    <a:pt x="1008483" y="3330157"/>
                  </a:lnTo>
                  <a:lnTo>
                    <a:pt x="1008726" y="3330157"/>
                  </a:lnTo>
                  <a:lnTo>
                    <a:pt x="1008970" y="3330157"/>
                  </a:lnTo>
                  <a:lnTo>
                    <a:pt x="1009213" y="3330157"/>
                  </a:lnTo>
                  <a:lnTo>
                    <a:pt x="1009456" y="3330157"/>
                  </a:lnTo>
                  <a:lnTo>
                    <a:pt x="1009700" y="3330157"/>
                  </a:lnTo>
                  <a:lnTo>
                    <a:pt x="1009943" y="3330157"/>
                  </a:lnTo>
                  <a:lnTo>
                    <a:pt x="1010186" y="3330157"/>
                  </a:lnTo>
                  <a:lnTo>
                    <a:pt x="1010430" y="3330157"/>
                  </a:lnTo>
                  <a:lnTo>
                    <a:pt x="1010673" y="3330157"/>
                  </a:lnTo>
                  <a:lnTo>
                    <a:pt x="1010917" y="3330157"/>
                  </a:lnTo>
                  <a:lnTo>
                    <a:pt x="1011160" y="3330157"/>
                  </a:lnTo>
                  <a:lnTo>
                    <a:pt x="1011403" y="3330157"/>
                  </a:lnTo>
                  <a:lnTo>
                    <a:pt x="1011647" y="3330157"/>
                  </a:lnTo>
                  <a:lnTo>
                    <a:pt x="1011890" y="3330157"/>
                  </a:lnTo>
                  <a:lnTo>
                    <a:pt x="1012133" y="3330157"/>
                  </a:lnTo>
                  <a:lnTo>
                    <a:pt x="1012377" y="3330157"/>
                  </a:lnTo>
                  <a:lnTo>
                    <a:pt x="1012620" y="3330157"/>
                  </a:lnTo>
                  <a:lnTo>
                    <a:pt x="1012863" y="3330157"/>
                  </a:lnTo>
                  <a:lnTo>
                    <a:pt x="1013107" y="3330157"/>
                  </a:lnTo>
                  <a:lnTo>
                    <a:pt x="1013107" y="3323041"/>
                  </a:lnTo>
                  <a:lnTo>
                    <a:pt x="1013350" y="3323041"/>
                  </a:lnTo>
                  <a:lnTo>
                    <a:pt x="1013350" y="3315925"/>
                  </a:lnTo>
                  <a:lnTo>
                    <a:pt x="1013593" y="3315925"/>
                  </a:lnTo>
                  <a:lnTo>
                    <a:pt x="1013837" y="3315925"/>
                  </a:lnTo>
                  <a:lnTo>
                    <a:pt x="1014080" y="3315925"/>
                  </a:lnTo>
                  <a:lnTo>
                    <a:pt x="1014324" y="3315925"/>
                  </a:lnTo>
                  <a:lnTo>
                    <a:pt x="1014567" y="3315925"/>
                  </a:lnTo>
                  <a:lnTo>
                    <a:pt x="1014810" y="3315925"/>
                  </a:lnTo>
                  <a:lnTo>
                    <a:pt x="1015054" y="3315925"/>
                  </a:lnTo>
                  <a:lnTo>
                    <a:pt x="1015297" y="3315925"/>
                  </a:lnTo>
                  <a:lnTo>
                    <a:pt x="1015540" y="3315925"/>
                  </a:lnTo>
                  <a:lnTo>
                    <a:pt x="1015784" y="3315925"/>
                  </a:lnTo>
                  <a:lnTo>
                    <a:pt x="1015784" y="3308809"/>
                  </a:lnTo>
                  <a:lnTo>
                    <a:pt x="1016027" y="3308809"/>
                  </a:lnTo>
                  <a:lnTo>
                    <a:pt x="1016270" y="3308809"/>
                  </a:lnTo>
                  <a:lnTo>
                    <a:pt x="1016514" y="3308809"/>
                  </a:lnTo>
                  <a:lnTo>
                    <a:pt x="1016757" y="3308809"/>
                  </a:lnTo>
                  <a:lnTo>
                    <a:pt x="1017001" y="3308809"/>
                  </a:lnTo>
                  <a:lnTo>
                    <a:pt x="1017244" y="3308809"/>
                  </a:lnTo>
                  <a:lnTo>
                    <a:pt x="1017487" y="3308809"/>
                  </a:lnTo>
                  <a:lnTo>
                    <a:pt x="1017731" y="3308809"/>
                  </a:lnTo>
                  <a:lnTo>
                    <a:pt x="1017731" y="3301694"/>
                  </a:lnTo>
                  <a:lnTo>
                    <a:pt x="1017974" y="3301694"/>
                  </a:lnTo>
                  <a:lnTo>
                    <a:pt x="1018217" y="3301694"/>
                  </a:lnTo>
                  <a:lnTo>
                    <a:pt x="1018461" y="3301694"/>
                  </a:lnTo>
                  <a:lnTo>
                    <a:pt x="1018704" y="3301694"/>
                  </a:lnTo>
                  <a:lnTo>
                    <a:pt x="1018947" y="3301694"/>
                  </a:lnTo>
                  <a:lnTo>
                    <a:pt x="1019191" y="3301694"/>
                  </a:lnTo>
                  <a:lnTo>
                    <a:pt x="1019434" y="3301694"/>
                  </a:lnTo>
                  <a:lnTo>
                    <a:pt x="1019677" y="3301694"/>
                  </a:lnTo>
                  <a:lnTo>
                    <a:pt x="1019921" y="3301694"/>
                  </a:lnTo>
                  <a:lnTo>
                    <a:pt x="1020164" y="3301694"/>
                  </a:lnTo>
                  <a:lnTo>
                    <a:pt x="1020408" y="3301694"/>
                  </a:lnTo>
                  <a:lnTo>
                    <a:pt x="1020651" y="3301694"/>
                  </a:lnTo>
                  <a:lnTo>
                    <a:pt x="1020894" y="3301694"/>
                  </a:lnTo>
                  <a:lnTo>
                    <a:pt x="1021138" y="3301694"/>
                  </a:lnTo>
                  <a:lnTo>
                    <a:pt x="1021381" y="3301694"/>
                  </a:lnTo>
                  <a:lnTo>
                    <a:pt x="1021624" y="3301694"/>
                  </a:lnTo>
                  <a:lnTo>
                    <a:pt x="1021868" y="3301694"/>
                  </a:lnTo>
                  <a:lnTo>
                    <a:pt x="1022111" y="3301694"/>
                  </a:lnTo>
                  <a:lnTo>
                    <a:pt x="1022354" y="3301694"/>
                  </a:lnTo>
                  <a:lnTo>
                    <a:pt x="1022598" y="3301694"/>
                  </a:lnTo>
                  <a:lnTo>
                    <a:pt x="1023085" y="3301694"/>
                  </a:lnTo>
                  <a:lnTo>
                    <a:pt x="1023328" y="3301694"/>
                  </a:lnTo>
                  <a:lnTo>
                    <a:pt x="1023571" y="3301694"/>
                  </a:lnTo>
                  <a:lnTo>
                    <a:pt x="1023815" y="3301694"/>
                  </a:lnTo>
                  <a:lnTo>
                    <a:pt x="1024058" y="3301694"/>
                  </a:lnTo>
                  <a:lnTo>
                    <a:pt x="1024301" y="3301694"/>
                  </a:lnTo>
                  <a:lnTo>
                    <a:pt x="1024545" y="3301694"/>
                  </a:lnTo>
                  <a:lnTo>
                    <a:pt x="1024788" y="3301694"/>
                  </a:lnTo>
                  <a:lnTo>
                    <a:pt x="1025031" y="3301694"/>
                  </a:lnTo>
                  <a:lnTo>
                    <a:pt x="1025275" y="3301694"/>
                  </a:lnTo>
                  <a:lnTo>
                    <a:pt x="1025275" y="3294578"/>
                  </a:lnTo>
                  <a:lnTo>
                    <a:pt x="1025275" y="3287462"/>
                  </a:lnTo>
                  <a:lnTo>
                    <a:pt x="1025518" y="3287462"/>
                  </a:lnTo>
                  <a:lnTo>
                    <a:pt x="1025761" y="3287462"/>
                  </a:lnTo>
                  <a:lnTo>
                    <a:pt x="1026005" y="3287462"/>
                  </a:lnTo>
                  <a:lnTo>
                    <a:pt x="1026248" y="3287462"/>
                  </a:lnTo>
                  <a:lnTo>
                    <a:pt x="1026492" y="3287462"/>
                  </a:lnTo>
                  <a:lnTo>
                    <a:pt x="1026735" y="3287462"/>
                  </a:lnTo>
                  <a:lnTo>
                    <a:pt x="1026978" y="3287462"/>
                  </a:lnTo>
                  <a:lnTo>
                    <a:pt x="1027222" y="3287462"/>
                  </a:lnTo>
                  <a:lnTo>
                    <a:pt x="1027465" y="3287462"/>
                  </a:lnTo>
                  <a:lnTo>
                    <a:pt x="1027708" y="3287462"/>
                  </a:lnTo>
                  <a:lnTo>
                    <a:pt x="1027952" y="3287462"/>
                  </a:lnTo>
                  <a:lnTo>
                    <a:pt x="1028195" y="3287462"/>
                  </a:lnTo>
                  <a:lnTo>
                    <a:pt x="1028438" y="3287462"/>
                  </a:lnTo>
                  <a:lnTo>
                    <a:pt x="1028682" y="3287462"/>
                  </a:lnTo>
                  <a:lnTo>
                    <a:pt x="1028925" y="3287462"/>
                  </a:lnTo>
                  <a:lnTo>
                    <a:pt x="1029169" y="3287462"/>
                  </a:lnTo>
                  <a:lnTo>
                    <a:pt x="1029412" y="3287462"/>
                  </a:lnTo>
                  <a:lnTo>
                    <a:pt x="1029655" y="3287462"/>
                  </a:lnTo>
                  <a:lnTo>
                    <a:pt x="1029899" y="3287462"/>
                  </a:lnTo>
                  <a:lnTo>
                    <a:pt x="1030142" y="3287462"/>
                  </a:lnTo>
                  <a:lnTo>
                    <a:pt x="1030385" y="3287462"/>
                  </a:lnTo>
                  <a:lnTo>
                    <a:pt x="1030629" y="3287462"/>
                  </a:lnTo>
                  <a:lnTo>
                    <a:pt x="1030872" y="3287462"/>
                  </a:lnTo>
                  <a:lnTo>
                    <a:pt x="1031115" y="3287462"/>
                  </a:lnTo>
                  <a:lnTo>
                    <a:pt x="1031359" y="3287462"/>
                  </a:lnTo>
                  <a:lnTo>
                    <a:pt x="1031602" y="3287462"/>
                  </a:lnTo>
                  <a:lnTo>
                    <a:pt x="1031845" y="3287462"/>
                  </a:lnTo>
                  <a:lnTo>
                    <a:pt x="1032089" y="3287462"/>
                  </a:lnTo>
                  <a:lnTo>
                    <a:pt x="1032332" y="3287462"/>
                  </a:lnTo>
                  <a:lnTo>
                    <a:pt x="1032576" y="3287462"/>
                  </a:lnTo>
                  <a:lnTo>
                    <a:pt x="1032819" y="3287462"/>
                  </a:lnTo>
                  <a:lnTo>
                    <a:pt x="1033062" y="3287462"/>
                  </a:lnTo>
                  <a:lnTo>
                    <a:pt x="1033306" y="3287462"/>
                  </a:lnTo>
                  <a:lnTo>
                    <a:pt x="1033549" y="3287462"/>
                  </a:lnTo>
                  <a:lnTo>
                    <a:pt x="1033792" y="3287462"/>
                  </a:lnTo>
                  <a:lnTo>
                    <a:pt x="1034036" y="3287462"/>
                  </a:lnTo>
                  <a:lnTo>
                    <a:pt x="1034279" y="3287462"/>
                  </a:lnTo>
                  <a:lnTo>
                    <a:pt x="1034522" y="3287462"/>
                  </a:lnTo>
                  <a:lnTo>
                    <a:pt x="1034766" y="3287462"/>
                  </a:lnTo>
                  <a:lnTo>
                    <a:pt x="1035009" y="3287462"/>
                  </a:lnTo>
                  <a:lnTo>
                    <a:pt x="1035253" y="3287462"/>
                  </a:lnTo>
                  <a:lnTo>
                    <a:pt x="1035496" y="3287462"/>
                  </a:lnTo>
                  <a:lnTo>
                    <a:pt x="1035739" y="3287462"/>
                  </a:lnTo>
                  <a:lnTo>
                    <a:pt x="1035983" y="3287462"/>
                  </a:lnTo>
                  <a:lnTo>
                    <a:pt x="1036226" y="3287462"/>
                  </a:lnTo>
                  <a:lnTo>
                    <a:pt x="1036469" y="3287462"/>
                  </a:lnTo>
                  <a:lnTo>
                    <a:pt x="1036713" y="3287462"/>
                  </a:lnTo>
                  <a:lnTo>
                    <a:pt x="1036956" y="3287462"/>
                  </a:lnTo>
                  <a:lnTo>
                    <a:pt x="1037199" y="3287462"/>
                  </a:lnTo>
                  <a:lnTo>
                    <a:pt x="1037443" y="3287462"/>
                  </a:lnTo>
                  <a:lnTo>
                    <a:pt x="1037686" y="3287462"/>
                  </a:lnTo>
                  <a:lnTo>
                    <a:pt x="1037929" y="3287462"/>
                  </a:lnTo>
                  <a:lnTo>
                    <a:pt x="1038173" y="3287462"/>
                  </a:lnTo>
                  <a:lnTo>
                    <a:pt x="1038416" y="3287462"/>
                  </a:lnTo>
                  <a:lnTo>
                    <a:pt x="1038660" y="3287462"/>
                  </a:lnTo>
                  <a:lnTo>
                    <a:pt x="1038903" y="3287462"/>
                  </a:lnTo>
                  <a:lnTo>
                    <a:pt x="1039146" y="3287462"/>
                  </a:lnTo>
                  <a:lnTo>
                    <a:pt x="1039146" y="3280347"/>
                  </a:lnTo>
                  <a:lnTo>
                    <a:pt x="1039390" y="3280347"/>
                  </a:lnTo>
                  <a:lnTo>
                    <a:pt x="1039633" y="3280347"/>
                  </a:lnTo>
                  <a:lnTo>
                    <a:pt x="1039876" y="3280347"/>
                  </a:lnTo>
                  <a:lnTo>
                    <a:pt x="1040120" y="3280347"/>
                  </a:lnTo>
                  <a:lnTo>
                    <a:pt x="1040363" y="3280347"/>
                  </a:lnTo>
                  <a:lnTo>
                    <a:pt x="1040606" y="3280347"/>
                  </a:lnTo>
                  <a:lnTo>
                    <a:pt x="1040850" y="3280347"/>
                  </a:lnTo>
                  <a:lnTo>
                    <a:pt x="1041093" y="3280347"/>
                  </a:lnTo>
                  <a:lnTo>
                    <a:pt x="1041337" y="3280347"/>
                  </a:lnTo>
                  <a:lnTo>
                    <a:pt x="1041580" y="3280347"/>
                  </a:lnTo>
                  <a:lnTo>
                    <a:pt x="1041823" y="3280347"/>
                  </a:lnTo>
                  <a:lnTo>
                    <a:pt x="1042067" y="3280347"/>
                  </a:lnTo>
                  <a:lnTo>
                    <a:pt x="1042310" y="3280347"/>
                  </a:lnTo>
                  <a:lnTo>
                    <a:pt x="1042553" y="3280347"/>
                  </a:lnTo>
                  <a:lnTo>
                    <a:pt x="1042797" y="3280347"/>
                  </a:lnTo>
                  <a:lnTo>
                    <a:pt x="1043040" y="3280347"/>
                  </a:lnTo>
                  <a:lnTo>
                    <a:pt x="1043283" y="3280347"/>
                  </a:lnTo>
                  <a:lnTo>
                    <a:pt x="1043527" y="3280347"/>
                  </a:lnTo>
                  <a:lnTo>
                    <a:pt x="1043770" y="3280347"/>
                  </a:lnTo>
                  <a:lnTo>
                    <a:pt x="1044013" y="3280347"/>
                  </a:lnTo>
                  <a:lnTo>
                    <a:pt x="1044257" y="3280347"/>
                  </a:lnTo>
                  <a:lnTo>
                    <a:pt x="1044500" y="3280347"/>
                  </a:lnTo>
                  <a:lnTo>
                    <a:pt x="1044744" y="3280347"/>
                  </a:lnTo>
                  <a:lnTo>
                    <a:pt x="1044987" y="3280347"/>
                  </a:lnTo>
                  <a:lnTo>
                    <a:pt x="1045230" y="3280347"/>
                  </a:lnTo>
                  <a:lnTo>
                    <a:pt x="1045474" y="3280347"/>
                  </a:lnTo>
                  <a:lnTo>
                    <a:pt x="1045717" y="3280347"/>
                  </a:lnTo>
                  <a:lnTo>
                    <a:pt x="1045960" y="3280347"/>
                  </a:lnTo>
                  <a:lnTo>
                    <a:pt x="1046204" y="3280347"/>
                  </a:lnTo>
                  <a:lnTo>
                    <a:pt x="1046447" y="3280347"/>
                  </a:lnTo>
                  <a:lnTo>
                    <a:pt x="1046690" y="3280347"/>
                  </a:lnTo>
                  <a:lnTo>
                    <a:pt x="1046934" y="3280347"/>
                  </a:lnTo>
                  <a:lnTo>
                    <a:pt x="1047177" y="3280347"/>
                  </a:lnTo>
                  <a:lnTo>
                    <a:pt x="1047421" y="3280347"/>
                  </a:lnTo>
                  <a:lnTo>
                    <a:pt x="1047664" y="3280347"/>
                  </a:lnTo>
                  <a:lnTo>
                    <a:pt x="1047907" y="3280347"/>
                  </a:lnTo>
                  <a:lnTo>
                    <a:pt x="1048151" y="3280347"/>
                  </a:lnTo>
                  <a:lnTo>
                    <a:pt x="1048394" y="3280347"/>
                  </a:lnTo>
                  <a:lnTo>
                    <a:pt x="1048637" y="3280347"/>
                  </a:lnTo>
                  <a:lnTo>
                    <a:pt x="1048881" y="3280347"/>
                  </a:lnTo>
                  <a:lnTo>
                    <a:pt x="1049124" y="3280347"/>
                  </a:lnTo>
                  <a:lnTo>
                    <a:pt x="1049611" y="3280347"/>
                  </a:lnTo>
                  <a:lnTo>
                    <a:pt x="1049854" y="3280347"/>
                  </a:lnTo>
                  <a:lnTo>
                    <a:pt x="1050097" y="3280347"/>
                  </a:lnTo>
                  <a:lnTo>
                    <a:pt x="1050341" y="3280347"/>
                  </a:lnTo>
                  <a:lnTo>
                    <a:pt x="1050584" y="3280347"/>
                  </a:lnTo>
                  <a:lnTo>
                    <a:pt x="1050828" y="3280347"/>
                  </a:lnTo>
                  <a:lnTo>
                    <a:pt x="1051071" y="3280347"/>
                  </a:lnTo>
                  <a:lnTo>
                    <a:pt x="1051314" y="3280347"/>
                  </a:lnTo>
                  <a:lnTo>
                    <a:pt x="1051314" y="3273231"/>
                  </a:lnTo>
                  <a:lnTo>
                    <a:pt x="1051558" y="3273231"/>
                  </a:lnTo>
                  <a:lnTo>
                    <a:pt x="1051801" y="3273231"/>
                  </a:lnTo>
                  <a:lnTo>
                    <a:pt x="1052044" y="3273231"/>
                  </a:lnTo>
                  <a:lnTo>
                    <a:pt x="1052288" y="3273231"/>
                  </a:lnTo>
                  <a:lnTo>
                    <a:pt x="1052531" y="3273231"/>
                  </a:lnTo>
                  <a:lnTo>
                    <a:pt x="1052774" y="3273231"/>
                  </a:lnTo>
                  <a:lnTo>
                    <a:pt x="1053018" y="3273231"/>
                  </a:lnTo>
                  <a:lnTo>
                    <a:pt x="1053261" y="3273231"/>
                  </a:lnTo>
                  <a:lnTo>
                    <a:pt x="1053504" y="3273231"/>
                  </a:lnTo>
                  <a:lnTo>
                    <a:pt x="1053748" y="3273231"/>
                  </a:lnTo>
                  <a:lnTo>
                    <a:pt x="1053991" y="3273231"/>
                  </a:lnTo>
                  <a:lnTo>
                    <a:pt x="1054235" y="3273231"/>
                  </a:lnTo>
                  <a:lnTo>
                    <a:pt x="1054478" y="3273231"/>
                  </a:lnTo>
                  <a:lnTo>
                    <a:pt x="1054478" y="3266115"/>
                  </a:lnTo>
                  <a:lnTo>
                    <a:pt x="1054721" y="3266115"/>
                  </a:lnTo>
                  <a:lnTo>
                    <a:pt x="1054965" y="3266115"/>
                  </a:lnTo>
                  <a:lnTo>
                    <a:pt x="1055208" y="3266115"/>
                  </a:lnTo>
                  <a:lnTo>
                    <a:pt x="1055451" y="3266115"/>
                  </a:lnTo>
                  <a:lnTo>
                    <a:pt x="1055695" y="3266115"/>
                  </a:lnTo>
                  <a:lnTo>
                    <a:pt x="1055938" y="3266115"/>
                  </a:lnTo>
                  <a:lnTo>
                    <a:pt x="1056181" y="3266115"/>
                  </a:lnTo>
                  <a:lnTo>
                    <a:pt x="1056425" y="3266115"/>
                  </a:lnTo>
                  <a:lnTo>
                    <a:pt x="1056668" y="3266115"/>
                  </a:lnTo>
                  <a:lnTo>
                    <a:pt x="1056912" y="3266115"/>
                  </a:lnTo>
                  <a:lnTo>
                    <a:pt x="1057155" y="3266115"/>
                  </a:lnTo>
                  <a:lnTo>
                    <a:pt x="1057398" y="3266115"/>
                  </a:lnTo>
                  <a:lnTo>
                    <a:pt x="1057642" y="3266115"/>
                  </a:lnTo>
                  <a:lnTo>
                    <a:pt x="1057885" y="3266115"/>
                  </a:lnTo>
                  <a:lnTo>
                    <a:pt x="1058128" y="3266115"/>
                  </a:lnTo>
                  <a:lnTo>
                    <a:pt x="1058372" y="3266115"/>
                  </a:lnTo>
                  <a:lnTo>
                    <a:pt x="1058615" y="3266115"/>
                  </a:lnTo>
                  <a:lnTo>
                    <a:pt x="1058615" y="3258999"/>
                  </a:lnTo>
                  <a:lnTo>
                    <a:pt x="1058858" y="3258999"/>
                  </a:lnTo>
                  <a:lnTo>
                    <a:pt x="1059102" y="3258999"/>
                  </a:lnTo>
                  <a:lnTo>
                    <a:pt x="1059345" y="3258999"/>
                  </a:lnTo>
                  <a:lnTo>
                    <a:pt x="1059588" y="3258999"/>
                  </a:lnTo>
                  <a:lnTo>
                    <a:pt x="1059832" y="3258999"/>
                  </a:lnTo>
                  <a:lnTo>
                    <a:pt x="1060319" y="3258999"/>
                  </a:lnTo>
                  <a:lnTo>
                    <a:pt x="1060562" y="3258999"/>
                  </a:lnTo>
                  <a:lnTo>
                    <a:pt x="1060805" y="3258999"/>
                  </a:lnTo>
                  <a:lnTo>
                    <a:pt x="1061049" y="3258999"/>
                  </a:lnTo>
                  <a:lnTo>
                    <a:pt x="1061292" y="3258999"/>
                  </a:lnTo>
                  <a:lnTo>
                    <a:pt x="1061535" y="3258999"/>
                  </a:lnTo>
                  <a:lnTo>
                    <a:pt x="1061779" y="3258999"/>
                  </a:lnTo>
                  <a:lnTo>
                    <a:pt x="1062022" y="3258999"/>
                  </a:lnTo>
                  <a:lnTo>
                    <a:pt x="1062265" y="3258999"/>
                  </a:lnTo>
                  <a:lnTo>
                    <a:pt x="1062509" y="3258999"/>
                  </a:lnTo>
                  <a:lnTo>
                    <a:pt x="1062509" y="3251884"/>
                  </a:lnTo>
                  <a:lnTo>
                    <a:pt x="1062752" y="3251884"/>
                  </a:lnTo>
                  <a:lnTo>
                    <a:pt x="1062996" y="3251884"/>
                  </a:lnTo>
                  <a:lnTo>
                    <a:pt x="1063239" y="3251884"/>
                  </a:lnTo>
                  <a:lnTo>
                    <a:pt x="1063482" y="3251884"/>
                  </a:lnTo>
                  <a:lnTo>
                    <a:pt x="1063726" y="3251884"/>
                  </a:lnTo>
                  <a:lnTo>
                    <a:pt x="1063969" y="3251884"/>
                  </a:lnTo>
                  <a:lnTo>
                    <a:pt x="1064212" y="3251884"/>
                  </a:lnTo>
                  <a:lnTo>
                    <a:pt x="1064456" y="3251884"/>
                  </a:lnTo>
                  <a:lnTo>
                    <a:pt x="1064699" y="3251884"/>
                  </a:lnTo>
                  <a:lnTo>
                    <a:pt x="1064942" y="3251884"/>
                  </a:lnTo>
                  <a:lnTo>
                    <a:pt x="1065186" y="3251884"/>
                  </a:lnTo>
                  <a:lnTo>
                    <a:pt x="1065429" y="3251884"/>
                  </a:lnTo>
                  <a:lnTo>
                    <a:pt x="1065672" y="3251884"/>
                  </a:lnTo>
                  <a:lnTo>
                    <a:pt x="1065916" y="3251884"/>
                  </a:lnTo>
                  <a:lnTo>
                    <a:pt x="1066159" y="3251884"/>
                  </a:lnTo>
                  <a:lnTo>
                    <a:pt x="1066403" y="3251884"/>
                  </a:lnTo>
                  <a:lnTo>
                    <a:pt x="1066646" y="3251884"/>
                  </a:lnTo>
                  <a:lnTo>
                    <a:pt x="1066889" y="3251884"/>
                  </a:lnTo>
                  <a:lnTo>
                    <a:pt x="1067133" y="3251884"/>
                  </a:lnTo>
                  <a:lnTo>
                    <a:pt x="1067376" y="3251884"/>
                  </a:lnTo>
                  <a:lnTo>
                    <a:pt x="1067376" y="3244768"/>
                  </a:lnTo>
                  <a:lnTo>
                    <a:pt x="1067619" y="3244768"/>
                  </a:lnTo>
                  <a:lnTo>
                    <a:pt x="1067863" y="3244768"/>
                  </a:lnTo>
                  <a:lnTo>
                    <a:pt x="1068106" y="3244768"/>
                  </a:lnTo>
                  <a:lnTo>
                    <a:pt x="1068349" y="3244768"/>
                  </a:lnTo>
                  <a:lnTo>
                    <a:pt x="1068593" y="3244768"/>
                  </a:lnTo>
                  <a:lnTo>
                    <a:pt x="1068836" y="3244768"/>
                  </a:lnTo>
                  <a:lnTo>
                    <a:pt x="1069080" y="3237652"/>
                  </a:lnTo>
                  <a:lnTo>
                    <a:pt x="1069323" y="3237652"/>
                  </a:lnTo>
                  <a:lnTo>
                    <a:pt x="1069566" y="3237652"/>
                  </a:lnTo>
                  <a:lnTo>
                    <a:pt x="1069810" y="3237652"/>
                  </a:lnTo>
                  <a:lnTo>
                    <a:pt x="1070053" y="3237652"/>
                  </a:lnTo>
                  <a:lnTo>
                    <a:pt x="1070296" y="3237652"/>
                  </a:lnTo>
                  <a:lnTo>
                    <a:pt x="1070540" y="3237652"/>
                  </a:lnTo>
                  <a:lnTo>
                    <a:pt x="1070783" y="3237652"/>
                  </a:lnTo>
                  <a:lnTo>
                    <a:pt x="1071270" y="3237652"/>
                  </a:lnTo>
                  <a:lnTo>
                    <a:pt x="1071513" y="3237652"/>
                  </a:lnTo>
                  <a:lnTo>
                    <a:pt x="1071756" y="3237652"/>
                  </a:lnTo>
                  <a:lnTo>
                    <a:pt x="1072000" y="3237652"/>
                  </a:lnTo>
                  <a:lnTo>
                    <a:pt x="1072243" y="3237652"/>
                  </a:lnTo>
                  <a:lnTo>
                    <a:pt x="1072487" y="3237652"/>
                  </a:lnTo>
                  <a:lnTo>
                    <a:pt x="1072487" y="3230537"/>
                  </a:lnTo>
                  <a:lnTo>
                    <a:pt x="1072730" y="3230537"/>
                  </a:lnTo>
                  <a:lnTo>
                    <a:pt x="1072973" y="3230537"/>
                  </a:lnTo>
                  <a:lnTo>
                    <a:pt x="1073217" y="3230537"/>
                  </a:lnTo>
                  <a:lnTo>
                    <a:pt x="1073460" y="3230537"/>
                  </a:lnTo>
                  <a:lnTo>
                    <a:pt x="1073947" y="3230537"/>
                  </a:lnTo>
                  <a:lnTo>
                    <a:pt x="1074190" y="3230537"/>
                  </a:lnTo>
                  <a:lnTo>
                    <a:pt x="1074433" y="3230537"/>
                  </a:lnTo>
                  <a:lnTo>
                    <a:pt x="1074677" y="3230537"/>
                  </a:lnTo>
                  <a:lnTo>
                    <a:pt x="1074920" y="3230537"/>
                  </a:lnTo>
                  <a:lnTo>
                    <a:pt x="1074920" y="3223421"/>
                  </a:lnTo>
                  <a:lnTo>
                    <a:pt x="1075164" y="3223421"/>
                  </a:lnTo>
                  <a:lnTo>
                    <a:pt x="1075407" y="3223421"/>
                  </a:lnTo>
                  <a:lnTo>
                    <a:pt x="1075650" y="3223421"/>
                  </a:lnTo>
                  <a:lnTo>
                    <a:pt x="1075894" y="3223421"/>
                  </a:lnTo>
                  <a:lnTo>
                    <a:pt x="1076137" y="3223421"/>
                  </a:lnTo>
                  <a:lnTo>
                    <a:pt x="1076380" y="3223421"/>
                  </a:lnTo>
                  <a:lnTo>
                    <a:pt x="1076624" y="3223421"/>
                  </a:lnTo>
                  <a:lnTo>
                    <a:pt x="1076867" y="3223421"/>
                  </a:lnTo>
                  <a:lnTo>
                    <a:pt x="1077110" y="3223421"/>
                  </a:lnTo>
                  <a:lnTo>
                    <a:pt x="1077354" y="3223421"/>
                  </a:lnTo>
                  <a:lnTo>
                    <a:pt x="1077597" y="3223421"/>
                  </a:lnTo>
                  <a:lnTo>
                    <a:pt x="1077840" y="3223421"/>
                  </a:lnTo>
                  <a:lnTo>
                    <a:pt x="1078084" y="3223421"/>
                  </a:lnTo>
                  <a:lnTo>
                    <a:pt x="1078327" y="3223421"/>
                  </a:lnTo>
                  <a:lnTo>
                    <a:pt x="1078571" y="3223421"/>
                  </a:lnTo>
                  <a:lnTo>
                    <a:pt x="1078814" y="3223421"/>
                  </a:lnTo>
                  <a:lnTo>
                    <a:pt x="1079057" y="3223421"/>
                  </a:lnTo>
                  <a:lnTo>
                    <a:pt x="1079301" y="3223421"/>
                  </a:lnTo>
                  <a:lnTo>
                    <a:pt x="1079544" y="3223421"/>
                  </a:lnTo>
                  <a:lnTo>
                    <a:pt x="1079787" y="3223421"/>
                  </a:lnTo>
                  <a:lnTo>
                    <a:pt x="1079787" y="3216305"/>
                  </a:lnTo>
                  <a:lnTo>
                    <a:pt x="1080031" y="3216305"/>
                  </a:lnTo>
                  <a:lnTo>
                    <a:pt x="1080274" y="3216305"/>
                  </a:lnTo>
                  <a:lnTo>
                    <a:pt x="1080517" y="3216305"/>
                  </a:lnTo>
                  <a:lnTo>
                    <a:pt x="1080761" y="3216305"/>
                  </a:lnTo>
                  <a:lnTo>
                    <a:pt x="1081004" y="3216305"/>
                  </a:lnTo>
                  <a:lnTo>
                    <a:pt x="1081248" y="3216305"/>
                  </a:lnTo>
                  <a:lnTo>
                    <a:pt x="1081491" y="3216305"/>
                  </a:lnTo>
                  <a:lnTo>
                    <a:pt x="1081734" y="3216305"/>
                  </a:lnTo>
                  <a:lnTo>
                    <a:pt x="1081978" y="3216305"/>
                  </a:lnTo>
                  <a:lnTo>
                    <a:pt x="1082221" y="3216305"/>
                  </a:lnTo>
                  <a:lnTo>
                    <a:pt x="1082464" y="3216305"/>
                  </a:lnTo>
                  <a:lnTo>
                    <a:pt x="1082708" y="3216305"/>
                  </a:lnTo>
                  <a:lnTo>
                    <a:pt x="1082951" y="3216305"/>
                  </a:lnTo>
                  <a:lnTo>
                    <a:pt x="1083438" y="3216305"/>
                  </a:lnTo>
                  <a:lnTo>
                    <a:pt x="1083681" y="3216305"/>
                  </a:lnTo>
                  <a:lnTo>
                    <a:pt x="1083924" y="3216305"/>
                  </a:lnTo>
                  <a:lnTo>
                    <a:pt x="1084168" y="3216305"/>
                  </a:lnTo>
                  <a:lnTo>
                    <a:pt x="1084411" y="3216305"/>
                  </a:lnTo>
                  <a:lnTo>
                    <a:pt x="1084655" y="3216305"/>
                  </a:lnTo>
                  <a:lnTo>
                    <a:pt x="1084898" y="3216305"/>
                  </a:lnTo>
                  <a:lnTo>
                    <a:pt x="1085141" y="3216305"/>
                  </a:lnTo>
                  <a:lnTo>
                    <a:pt x="1085385" y="3216305"/>
                  </a:lnTo>
                  <a:lnTo>
                    <a:pt x="1085628" y="3216305"/>
                  </a:lnTo>
                  <a:lnTo>
                    <a:pt x="1085871" y="3216305"/>
                  </a:lnTo>
                  <a:lnTo>
                    <a:pt x="1086115" y="3216305"/>
                  </a:lnTo>
                  <a:lnTo>
                    <a:pt x="1086358" y="3216305"/>
                  </a:lnTo>
                  <a:lnTo>
                    <a:pt x="1086601" y="3216305"/>
                  </a:lnTo>
                  <a:lnTo>
                    <a:pt x="1086845" y="3216305"/>
                  </a:lnTo>
                  <a:lnTo>
                    <a:pt x="1087088" y="3216305"/>
                  </a:lnTo>
                  <a:lnTo>
                    <a:pt x="1087088" y="3209189"/>
                  </a:lnTo>
                  <a:lnTo>
                    <a:pt x="1087332" y="3209189"/>
                  </a:lnTo>
                  <a:lnTo>
                    <a:pt x="1087575" y="3209189"/>
                  </a:lnTo>
                  <a:lnTo>
                    <a:pt x="1087818" y="3209189"/>
                  </a:lnTo>
                  <a:lnTo>
                    <a:pt x="1088062" y="3209189"/>
                  </a:lnTo>
                  <a:lnTo>
                    <a:pt x="1088305" y="3209189"/>
                  </a:lnTo>
                  <a:lnTo>
                    <a:pt x="1088548" y="3209189"/>
                  </a:lnTo>
                  <a:lnTo>
                    <a:pt x="1088792" y="3209189"/>
                  </a:lnTo>
                  <a:lnTo>
                    <a:pt x="1089035" y="3209189"/>
                  </a:lnTo>
                  <a:lnTo>
                    <a:pt x="1089278" y="3209189"/>
                  </a:lnTo>
                  <a:lnTo>
                    <a:pt x="1089522" y="3209189"/>
                  </a:lnTo>
                  <a:lnTo>
                    <a:pt x="1089765" y="3209189"/>
                  </a:lnTo>
                  <a:lnTo>
                    <a:pt x="1090008" y="3209189"/>
                  </a:lnTo>
                  <a:lnTo>
                    <a:pt x="1090252" y="3209189"/>
                  </a:lnTo>
                  <a:lnTo>
                    <a:pt x="1090495" y="3209189"/>
                  </a:lnTo>
                  <a:lnTo>
                    <a:pt x="1090739" y="3209189"/>
                  </a:lnTo>
                  <a:lnTo>
                    <a:pt x="1090982" y="3209189"/>
                  </a:lnTo>
                  <a:lnTo>
                    <a:pt x="1091225" y="3209189"/>
                  </a:lnTo>
                  <a:lnTo>
                    <a:pt x="1091469" y="3209189"/>
                  </a:lnTo>
                  <a:lnTo>
                    <a:pt x="1091712" y="3209189"/>
                  </a:lnTo>
                  <a:lnTo>
                    <a:pt x="1091955" y="3209189"/>
                  </a:lnTo>
                  <a:lnTo>
                    <a:pt x="1092199" y="3209189"/>
                  </a:lnTo>
                  <a:lnTo>
                    <a:pt x="1092442" y="3209189"/>
                  </a:lnTo>
                  <a:lnTo>
                    <a:pt x="1092685" y="3209189"/>
                  </a:lnTo>
                  <a:lnTo>
                    <a:pt x="1092929" y="3209189"/>
                  </a:lnTo>
                  <a:lnTo>
                    <a:pt x="1093172" y="3209189"/>
                  </a:lnTo>
                  <a:lnTo>
                    <a:pt x="1093416" y="3209189"/>
                  </a:lnTo>
                  <a:lnTo>
                    <a:pt x="1093659" y="3209189"/>
                  </a:lnTo>
                  <a:lnTo>
                    <a:pt x="1093902" y="3209189"/>
                  </a:lnTo>
                  <a:lnTo>
                    <a:pt x="1094146" y="3209189"/>
                  </a:lnTo>
                  <a:lnTo>
                    <a:pt x="1094146" y="3202074"/>
                  </a:lnTo>
                  <a:lnTo>
                    <a:pt x="1094632" y="3202074"/>
                  </a:lnTo>
                  <a:lnTo>
                    <a:pt x="1094876" y="3202074"/>
                  </a:lnTo>
                  <a:lnTo>
                    <a:pt x="1095119" y="3202074"/>
                  </a:lnTo>
                  <a:lnTo>
                    <a:pt x="1095362" y="3202074"/>
                  </a:lnTo>
                  <a:lnTo>
                    <a:pt x="1095606" y="3202074"/>
                  </a:lnTo>
                  <a:lnTo>
                    <a:pt x="1095849" y="3202074"/>
                  </a:lnTo>
                  <a:lnTo>
                    <a:pt x="1096092" y="3202074"/>
                  </a:lnTo>
                  <a:lnTo>
                    <a:pt x="1096336" y="3202074"/>
                  </a:lnTo>
                  <a:lnTo>
                    <a:pt x="1096579" y="3202074"/>
                  </a:lnTo>
                  <a:lnTo>
                    <a:pt x="1096823" y="3202074"/>
                  </a:lnTo>
                  <a:lnTo>
                    <a:pt x="1097066" y="3202074"/>
                  </a:lnTo>
                  <a:lnTo>
                    <a:pt x="1097309" y="3202074"/>
                  </a:lnTo>
                  <a:lnTo>
                    <a:pt x="1097553" y="3202074"/>
                  </a:lnTo>
                  <a:lnTo>
                    <a:pt x="1097796" y="3202074"/>
                  </a:lnTo>
                  <a:lnTo>
                    <a:pt x="1098039" y="3202074"/>
                  </a:lnTo>
                  <a:lnTo>
                    <a:pt x="1098283" y="3202074"/>
                  </a:lnTo>
                  <a:lnTo>
                    <a:pt x="1098526" y="3202074"/>
                  </a:lnTo>
                  <a:lnTo>
                    <a:pt x="1098769" y="3202074"/>
                  </a:lnTo>
                  <a:lnTo>
                    <a:pt x="1099013" y="3202074"/>
                  </a:lnTo>
                  <a:lnTo>
                    <a:pt x="1099256" y="3202074"/>
                  </a:lnTo>
                  <a:lnTo>
                    <a:pt x="1099500" y="3202074"/>
                  </a:lnTo>
                  <a:lnTo>
                    <a:pt x="1099743" y="3202074"/>
                  </a:lnTo>
                  <a:lnTo>
                    <a:pt x="1099986" y="3202074"/>
                  </a:lnTo>
                  <a:lnTo>
                    <a:pt x="1100230" y="3202074"/>
                  </a:lnTo>
                  <a:lnTo>
                    <a:pt x="1100473" y="3202074"/>
                  </a:lnTo>
                  <a:lnTo>
                    <a:pt x="1100716" y="3202074"/>
                  </a:lnTo>
                  <a:lnTo>
                    <a:pt x="1100960" y="3202074"/>
                  </a:lnTo>
                  <a:lnTo>
                    <a:pt x="1101203" y="3202074"/>
                  </a:lnTo>
                  <a:lnTo>
                    <a:pt x="1101446" y="3202074"/>
                  </a:lnTo>
                  <a:lnTo>
                    <a:pt x="1101933" y="3202074"/>
                  </a:lnTo>
                  <a:lnTo>
                    <a:pt x="1102176" y="3202074"/>
                  </a:lnTo>
                  <a:lnTo>
                    <a:pt x="1102420" y="3202074"/>
                  </a:lnTo>
                  <a:lnTo>
                    <a:pt x="1102420" y="3194958"/>
                  </a:lnTo>
                  <a:lnTo>
                    <a:pt x="1102663" y="3194958"/>
                  </a:lnTo>
                  <a:lnTo>
                    <a:pt x="1102907" y="3194958"/>
                  </a:lnTo>
                  <a:lnTo>
                    <a:pt x="1103150" y="3194958"/>
                  </a:lnTo>
                  <a:lnTo>
                    <a:pt x="1103393" y="3194958"/>
                  </a:lnTo>
                  <a:lnTo>
                    <a:pt x="1103637" y="3194958"/>
                  </a:lnTo>
                  <a:lnTo>
                    <a:pt x="1103880" y="3194958"/>
                  </a:lnTo>
                  <a:lnTo>
                    <a:pt x="1104123" y="3194958"/>
                  </a:lnTo>
                  <a:lnTo>
                    <a:pt x="1104367" y="3194958"/>
                  </a:lnTo>
                  <a:lnTo>
                    <a:pt x="1104610" y="3194958"/>
                  </a:lnTo>
                  <a:lnTo>
                    <a:pt x="1104853" y="3194958"/>
                  </a:lnTo>
                  <a:lnTo>
                    <a:pt x="1105097" y="3194958"/>
                  </a:lnTo>
                  <a:lnTo>
                    <a:pt x="1105340" y="3194958"/>
                  </a:lnTo>
                  <a:lnTo>
                    <a:pt x="1105584" y="3194958"/>
                  </a:lnTo>
                  <a:lnTo>
                    <a:pt x="1105827" y="3194958"/>
                  </a:lnTo>
                  <a:lnTo>
                    <a:pt x="1106070" y="3194958"/>
                  </a:lnTo>
                  <a:lnTo>
                    <a:pt x="1106314" y="3194958"/>
                  </a:lnTo>
                  <a:lnTo>
                    <a:pt x="1106557" y="3194958"/>
                  </a:lnTo>
                  <a:lnTo>
                    <a:pt x="1106800" y="3194958"/>
                  </a:lnTo>
                  <a:lnTo>
                    <a:pt x="1107044" y="3194958"/>
                  </a:lnTo>
                  <a:lnTo>
                    <a:pt x="1107287" y="3194958"/>
                  </a:lnTo>
                  <a:lnTo>
                    <a:pt x="1107530" y="3194958"/>
                  </a:lnTo>
                  <a:lnTo>
                    <a:pt x="1107774" y="3194958"/>
                  </a:lnTo>
                  <a:lnTo>
                    <a:pt x="1108017" y="3194958"/>
                  </a:lnTo>
                  <a:lnTo>
                    <a:pt x="1108260" y="3194958"/>
                  </a:lnTo>
                  <a:lnTo>
                    <a:pt x="1108504" y="3194958"/>
                  </a:lnTo>
                  <a:lnTo>
                    <a:pt x="1108747" y="3194958"/>
                  </a:lnTo>
                  <a:lnTo>
                    <a:pt x="1108991" y="3194958"/>
                  </a:lnTo>
                  <a:lnTo>
                    <a:pt x="1109234" y="3194958"/>
                  </a:lnTo>
                  <a:lnTo>
                    <a:pt x="1109477" y="3194958"/>
                  </a:lnTo>
                  <a:lnTo>
                    <a:pt x="1109477" y="3187842"/>
                  </a:lnTo>
                  <a:lnTo>
                    <a:pt x="1109721" y="3187842"/>
                  </a:lnTo>
                  <a:lnTo>
                    <a:pt x="1109964" y="3187842"/>
                  </a:lnTo>
                  <a:lnTo>
                    <a:pt x="1110207" y="3187842"/>
                  </a:lnTo>
                  <a:lnTo>
                    <a:pt x="1110451" y="3187842"/>
                  </a:lnTo>
                  <a:lnTo>
                    <a:pt x="1110694" y="3187842"/>
                  </a:lnTo>
                  <a:lnTo>
                    <a:pt x="1110937" y="3187842"/>
                  </a:lnTo>
                  <a:lnTo>
                    <a:pt x="1111181" y="3187842"/>
                  </a:lnTo>
                  <a:lnTo>
                    <a:pt x="1111424" y="3187842"/>
                  </a:lnTo>
                  <a:lnTo>
                    <a:pt x="1111668" y="3187842"/>
                  </a:lnTo>
                  <a:lnTo>
                    <a:pt x="1111911" y="3187842"/>
                  </a:lnTo>
                  <a:lnTo>
                    <a:pt x="1112154" y="3187842"/>
                  </a:lnTo>
                  <a:lnTo>
                    <a:pt x="1112398" y="3187842"/>
                  </a:lnTo>
                  <a:lnTo>
                    <a:pt x="1112641" y="3187842"/>
                  </a:lnTo>
                  <a:lnTo>
                    <a:pt x="1112884" y="3187842"/>
                  </a:lnTo>
                  <a:lnTo>
                    <a:pt x="1113128" y="3187842"/>
                  </a:lnTo>
                  <a:lnTo>
                    <a:pt x="1113371" y="3187842"/>
                  </a:lnTo>
                  <a:lnTo>
                    <a:pt x="1113614" y="3187842"/>
                  </a:lnTo>
                  <a:lnTo>
                    <a:pt x="1113858" y="3187842"/>
                  </a:lnTo>
                  <a:lnTo>
                    <a:pt x="1114101" y="3187842"/>
                  </a:lnTo>
                  <a:lnTo>
                    <a:pt x="1114344" y="3187842"/>
                  </a:lnTo>
                  <a:lnTo>
                    <a:pt x="1114588" y="3187842"/>
                  </a:lnTo>
                  <a:lnTo>
                    <a:pt x="1114831" y="3187842"/>
                  </a:lnTo>
                  <a:lnTo>
                    <a:pt x="1115075" y="3187842"/>
                  </a:lnTo>
                  <a:lnTo>
                    <a:pt x="1115318" y="3187842"/>
                  </a:lnTo>
                  <a:lnTo>
                    <a:pt x="1115561" y="3187842"/>
                  </a:lnTo>
                  <a:lnTo>
                    <a:pt x="1116048" y="3187842"/>
                  </a:lnTo>
                  <a:lnTo>
                    <a:pt x="1116048" y="3180727"/>
                  </a:lnTo>
                  <a:lnTo>
                    <a:pt x="1116291" y="3180727"/>
                  </a:lnTo>
                  <a:lnTo>
                    <a:pt x="1116778" y="3180727"/>
                  </a:lnTo>
                  <a:lnTo>
                    <a:pt x="1117021" y="3180727"/>
                  </a:lnTo>
                  <a:lnTo>
                    <a:pt x="1117265" y="3180727"/>
                  </a:lnTo>
                  <a:lnTo>
                    <a:pt x="1117508" y="3180727"/>
                  </a:lnTo>
                  <a:lnTo>
                    <a:pt x="1117752" y="3180727"/>
                  </a:lnTo>
                  <a:lnTo>
                    <a:pt x="1117752" y="3173611"/>
                  </a:lnTo>
                  <a:lnTo>
                    <a:pt x="1117995" y="3173611"/>
                  </a:lnTo>
                  <a:lnTo>
                    <a:pt x="1118238" y="3173611"/>
                  </a:lnTo>
                  <a:lnTo>
                    <a:pt x="1118482" y="3173611"/>
                  </a:lnTo>
                  <a:lnTo>
                    <a:pt x="1118725" y="3173611"/>
                  </a:lnTo>
                  <a:lnTo>
                    <a:pt x="1118725" y="3166495"/>
                  </a:lnTo>
                  <a:lnTo>
                    <a:pt x="1118968" y="3166495"/>
                  </a:lnTo>
                  <a:lnTo>
                    <a:pt x="1119212" y="3166495"/>
                  </a:lnTo>
                  <a:lnTo>
                    <a:pt x="1119455" y="3166495"/>
                  </a:lnTo>
                  <a:lnTo>
                    <a:pt x="1119698" y="3166495"/>
                  </a:lnTo>
                  <a:lnTo>
                    <a:pt x="1119942" y="3166495"/>
                  </a:lnTo>
                  <a:lnTo>
                    <a:pt x="1120428" y="3166495"/>
                  </a:lnTo>
                  <a:lnTo>
                    <a:pt x="1120672" y="3166495"/>
                  </a:lnTo>
                  <a:lnTo>
                    <a:pt x="1120915" y="3166495"/>
                  </a:lnTo>
                  <a:lnTo>
                    <a:pt x="1121159" y="3166495"/>
                  </a:lnTo>
                  <a:lnTo>
                    <a:pt x="1121402" y="3166495"/>
                  </a:lnTo>
                  <a:lnTo>
                    <a:pt x="1121645" y="3166495"/>
                  </a:lnTo>
                  <a:lnTo>
                    <a:pt x="1121889" y="3166495"/>
                  </a:lnTo>
                  <a:lnTo>
                    <a:pt x="1122132" y="3166495"/>
                  </a:lnTo>
                  <a:lnTo>
                    <a:pt x="1122375" y="3166495"/>
                  </a:lnTo>
                  <a:lnTo>
                    <a:pt x="1122619" y="3166495"/>
                  </a:lnTo>
                  <a:lnTo>
                    <a:pt x="1122862" y="3166495"/>
                  </a:lnTo>
                  <a:lnTo>
                    <a:pt x="1123105" y="3166495"/>
                  </a:lnTo>
                  <a:lnTo>
                    <a:pt x="1123349" y="3166495"/>
                  </a:lnTo>
                  <a:lnTo>
                    <a:pt x="1123592" y="3166495"/>
                  </a:lnTo>
                  <a:lnTo>
                    <a:pt x="1123836" y="3166495"/>
                  </a:lnTo>
                  <a:lnTo>
                    <a:pt x="1124079" y="3166495"/>
                  </a:lnTo>
                  <a:lnTo>
                    <a:pt x="1124322" y="3166495"/>
                  </a:lnTo>
                  <a:lnTo>
                    <a:pt x="1124566" y="3166495"/>
                  </a:lnTo>
                  <a:lnTo>
                    <a:pt x="1124809" y="3166495"/>
                  </a:lnTo>
                  <a:lnTo>
                    <a:pt x="1125052" y="3166495"/>
                  </a:lnTo>
                  <a:lnTo>
                    <a:pt x="1125296" y="3166495"/>
                  </a:lnTo>
                  <a:lnTo>
                    <a:pt x="1125539" y="3166495"/>
                  </a:lnTo>
                  <a:lnTo>
                    <a:pt x="1125782" y="3166495"/>
                  </a:lnTo>
                  <a:lnTo>
                    <a:pt x="1126026" y="3166495"/>
                  </a:lnTo>
                  <a:lnTo>
                    <a:pt x="1126269" y="3166495"/>
                  </a:lnTo>
                  <a:lnTo>
                    <a:pt x="1126512" y="3166495"/>
                  </a:lnTo>
                  <a:lnTo>
                    <a:pt x="1126756" y="3166495"/>
                  </a:lnTo>
                  <a:lnTo>
                    <a:pt x="1126999" y="3166495"/>
                  </a:lnTo>
                  <a:lnTo>
                    <a:pt x="1127243" y="3166495"/>
                  </a:lnTo>
                  <a:lnTo>
                    <a:pt x="1127486" y="3166495"/>
                  </a:lnTo>
                  <a:lnTo>
                    <a:pt x="1127729" y="3166495"/>
                  </a:lnTo>
                  <a:lnTo>
                    <a:pt x="1127973" y="3166495"/>
                  </a:lnTo>
                  <a:lnTo>
                    <a:pt x="1128216" y="3166495"/>
                  </a:lnTo>
                  <a:lnTo>
                    <a:pt x="1128459" y="3166495"/>
                  </a:lnTo>
                  <a:lnTo>
                    <a:pt x="1128703" y="3166495"/>
                  </a:lnTo>
                  <a:lnTo>
                    <a:pt x="1128946" y="3166495"/>
                  </a:lnTo>
                  <a:lnTo>
                    <a:pt x="1129189" y="3166495"/>
                  </a:lnTo>
                  <a:lnTo>
                    <a:pt x="1129433" y="3166495"/>
                  </a:lnTo>
                  <a:lnTo>
                    <a:pt x="1129676" y="3166495"/>
                  </a:lnTo>
                  <a:lnTo>
                    <a:pt x="1129920" y="3166495"/>
                  </a:lnTo>
                  <a:lnTo>
                    <a:pt x="1130163" y="3166495"/>
                  </a:lnTo>
                  <a:lnTo>
                    <a:pt x="1130406" y="3166495"/>
                  </a:lnTo>
                  <a:lnTo>
                    <a:pt x="1130650" y="3166495"/>
                  </a:lnTo>
                  <a:lnTo>
                    <a:pt x="1130893" y="3166495"/>
                  </a:lnTo>
                  <a:lnTo>
                    <a:pt x="1131136" y="3166495"/>
                  </a:lnTo>
                  <a:lnTo>
                    <a:pt x="1131380" y="3166495"/>
                  </a:lnTo>
                  <a:lnTo>
                    <a:pt x="1131623" y="3166495"/>
                  </a:lnTo>
                  <a:lnTo>
                    <a:pt x="1131866" y="3166495"/>
                  </a:lnTo>
                  <a:lnTo>
                    <a:pt x="1132110" y="3166495"/>
                  </a:lnTo>
                  <a:lnTo>
                    <a:pt x="1132353" y="3166495"/>
                  </a:lnTo>
                  <a:lnTo>
                    <a:pt x="1132596" y="3166495"/>
                  </a:lnTo>
                  <a:lnTo>
                    <a:pt x="1132840" y="3166495"/>
                  </a:lnTo>
                  <a:lnTo>
                    <a:pt x="1133083" y="3166495"/>
                  </a:lnTo>
                  <a:lnTo>
                    <a:pt x="1133327" y="3166495"/>
                  </a:lnTo>
                  <a:lnTo>
                    <a:pt x="1133327" y="3159379"/>
                  </a:lnTo>
                  <a:lnTo>
                    <a:pt x="1133570" y="3159379"/>
                  </a:lnTo>
                  <a:lnTo>
                    <a:pt x="1133813" y="3159379"/>
                  </a:lnTo>
                  <a:lnTo>
                    <a:pt x="1134057" y="3159379"/>
                  </a:lnTo>
                  <a:lnTo>
                    <a:pt x="1134300" y="3159379"/>
                  </a:lnTo>
                  <a:lnTo>
                    <a:pt x="1134543" y="3159379"/>
                  </a:lnTo>
                  <a:lnTo>
                    <a:pt x="1134787" y="3159379"/>
                  </a:lnTo>
                  <a:lnTo>
                    <a:pt x="1135030" y="3159379"/>
                  </a:lnTo>
                  <a:lnTo>
                    <a:pt x="1135273" y="3159379"/>
                  </a:lnTo>
                  <a:lnTo>
                    <a:pt x="1135517" y="3159379"/>
                  </a:lnTo>
                  <a:lnTo>
                    <a:pt x="1135760" y="3159379"/>
                  </a:lnTo>
                  <a:lnTo>
                    <a:pt x="1136004" y="3159379"/>
                  </a:lnTo>
                  <a:lnTo>
                    <a:pt x="1136247" y="3159379"/>
                  </a:lnTo>
                  <a:lnTo>
                    <a:pt x="1136490" y="3159379"/>
                  </a:lnTo>
                  <a:lnTo>
                    <a:pt x="1136734" y="3159379"/>
                  </a:lnTo>
                  <a:lnTo>
                    <a:pt x="1136977" y="3159379"/>
                  </a:lnTo>
                  <a:lnTo>
                    <a:pt x="1137220" y="3159379"/>
                  </a:lnTo>
                  <a:lnTo>
                    <a:pt x="1137464" y="3159379"/>
                  </a:lnTo>
                  <a:lnTo>
                    <a:pt x="1137464" y="3152264"/>
                  </a:lnTo>
                  <a:lnTo>
                    <a:pt x="1137707" y="3152264"/>
                  </a:lnTo>
                  <a:lnTo>
                    <a:pt x="1137950" y="3152264"/>
                  </a:lnTo>
                  <a:lnTo>
                    <a:pt x="1138194" y="3152264"/>
                  </a:lnTo>
                  <a:lnTo>
                    <a:pt x="1138437" y="3152264"/>
                  </a:lnTo>
                  <a:lnTo>
                    <a:pt x="1138680" y="3152264"/>
                  </a:lnTo>
                  <a:lnTo>
                    <a:pt x="1138924" y="3152264"/>
                  </a:lnTo>
                  <a:lnTo>
                    <a:pt x="1139167" y="3152264"/>
                  </a:lnTo>
                  <a:lnTo>
                    <a:pt x="1139411" y="3152264"/>
                  </a:lnTo>
                  <a:lnTo>
                    <a:pt x="1139411" y="3145148"/>
                  </a:lnTo>
                  <a:lnTo>
                    <a:pt x="1139654" y="3145148"/>
                  </a:lnTo>
                  <a:lnTo>
                    <a:pt x="1139654" y="3138032"/>
                  </a:lnTo>
                  <a:lnTo>
                    <a:pt x="1139897" y="3138032"/>
                  </a:lnTo>
                  <a:lnTo>
                    <a:pt x="1140384" y="3138032"/>
                  </a:lnTo>
                  <a:lnTo>
                    <a:pt x="1140627" y="3138032"/>
                  </a:lnTo>
                  <a:lnTo>
                    <a:pt x="1140871" y="3138032"/>
                  </a:lnTo>
                  <a:lnTo>
                    <a:pt x="1141114" y="3138032"/>
                  </a:lnTo>
                  <a:lnTo>
                    <a:pt x="1141357" y="3138032"/>
                  </a:lnTo>
                  <a:lnTo>
                    <a:pt x="1141601" y="3138032"/>
                  </a:lnTo>
                  <a:lnTo>
                    <a:pt x="1141844" y="3138032"/>
                  </a:lnTo>
                  <a:lnTo>
                    <a:pt x="1142088" y="3138032"/>
                  </a:lnTo>
                  <a:lnTo>
                    <a:pt x="1142088" y="3130916"/>
                  </a:lnTo>
                  <a:lnTo>
                    <a:pt x="1142331" y="3130916"/>
                  </a:lnTo>
                  <a:lnTo>
                    <a:pt x="1142574" y="3130916"/>
                  </a:lnTo>
                  <a:lnTo>
                    <a:pt x="1142818" y="3130916"/>
                  </a:lnTo>
                  <a:lnTo>
                    <a:pt x="1143061" y="3130916"/>
                  </a:lnTo>
                  <a:lnTo>
                    <a:pt x="1143304" y="3130916"/>
                  </a:lnTo>
                  <a:lnTo>
                    <a:pt x="1143548" y="3130916"/>
                  </a:lnTo>
                  <a:lnTo>
                    <a:pt x="1143791" y="3130916"/>
                  </a:lnTo>
                  <a:lnTo>
                    <a:pt x="1144034" y="3130916"/>
                  </a:lnTo>
                  <a:lnTo>
                    <a:pt x="1144278" y="3130916"/>
                  </a:lnTo>
                  <a:lnTo>
                    <a:pt x="1144521" y="3130916"/>
                  </a:lnTo>
                  <a:lnTo>
                    <a:pt x="1144764" y="3130916"/>
                  </a:lnTo>
                  <a:lnTo>
                    <a:pt x="1144764" y="3123801"/>
                  </a:lnTo>
                  <a:lnTo>
                    <a:pt x="1145008" y="3123801"/>
                  </a:lnTo>
                  <a:lnTo>
                    <a:pt x="1145495" y="3123801"/>
                  </a:lnTo>
                  <a:lnTo>
                    <a:pt x="1145738" y="3123801"/>
                  </a:lnTo>
                  <a:lnTo>
                    <a:pt x="1145981" y="3123801"/>
                  </a:lnTo>
                  <a:lnTo>
                    <a:pt x="1146225" y="3123801"/>
                  </a:lnTo>
                  <a:lnTo>
                    <a:pt x="1146468" y="3123801"/>
                  </a:lnTo>
                  <a:lnTo>
                    <a:pt x="1146711" y="3123801"/>
                  </a:lnTo>
                  <a:lnTo>
                    <a:pt x="1147198" y="3123801"/>
                  </a:lnTo>
                  <a:lnTo>
                    <a:pt x="1147441" y="3123801"/>
                  </a:lnTo>
                  <a:lnTo>
                    <a:pt x="1147685" y="3123801"/>
                  </a:lnTo>
                  <a:lnTo>
                    <a:pt x="1147928" y="3123801"/>
                  </a:lnTo>
                  <a:lnTo>
                    <a:pt x="1148171" y="3123801"/>
                  </a:lnTo>
                  <a:lnTo>
                    <a:pt x="1148415" y="3123801"/>
                  </a:lnTo>
                  <a:lnTo>
                    <a:pt x="1148658" y="3123801"/>
                  </a:lnTo>
                  <a:lnTo>
                    <a:pt x="1148902" y="3123801"/>
                  </a:lnTo>
                  <a:lnTo>
                    <a:pt x="1149145" y="3123801"/>
                  </a:lnTo>
                  <a:lnTo>
                    <a:pt x="1149388" y="3123801"/>
                  </a:lnTo>
                  <a:lnTo>
                    <a:pt x="1149632" y="3123801"/>
                  </a:lnTo>
                  <a:lnTo>
                    <a:pt x="1149875" y="3123801"/>
                  </a:lnTo>
                  <a:lnTo>
                    <a:pt x="1150118" y="3123801"/>
                  </a:lnTo>
                  <a:lnTo>
                    <a:pt x="1150118" y="3116685"/>
                  </a:lnTo>
                  <a:lnTo>
                    <a:pt x="1150362" y="3116685"/>
                  </a:lnTo>
                  <a:lnTo>
                    <a:pt x="1150605" y="3116685"/>
                  </a:lnTo>
                  <a:lnTo>
                    <a:pt x="1150848" y="3116685"/>
                  </a:lnTo>
                  <a:lnTo>
                    <a:pt x="1151092" y="3116685"/>
                  </a:lnTo>
                  <a:lnTo>
                    <a:pt x="1151335" y="3116685"/>
                  </a:lnTo>
                  <a:lnTo>
                    <a:pt x="1151579" y="3116685"/>
                  </a:lnTo>
                  <a:lnTo>
                    <a:pt x="1151822" y="3116685"/>
                  </a:lnTo>
                  <a:lnTo>
                    <a:pt x="1152065" y="3116685"/>
                  </a:lnTo>
                  <a:lnTo>
                    <a:pt x="1152309" y="3116685"/>
                  </a:lnTo>
                  <a:lnTo>
                    <a:pt x="1152552" y="3116685"/>
                  </a:lnTo>
                  <a:lnTo>
                    <a:pt x="1152795" y="3116685"/>
                  </a:lnTo>
                  <a:lnTo>
                    <a:pt x="1153039" y="3116685"/>
                  </a:lnTo>
                  <a:lnTo>
                    <a:pt x="1153282" y="3116685"/>
                  </a:lnTo>
                  <a:lnTo>
                    <a:pt x="1153525" y="3116685"/>
                  </a:lnTo>
                  <a:lnTo>
                    <a:pt x="1153769" y="3116685"/>
                  </a:lnTo>
                  <a:lnTo>
                    <a:pt x="1154012" y="3116685"/>
                  </a:lnTo>
                  <a:lnTo>
                    <a:pt x="1154255" y="3116685"/>
                  </a:lnTo>
                  <a:lnTo>
                    <a:pt x="1154255" y="3109569"/>
                  </a:lnTo>
                  <a:lnTo>
                    <a:pt x="1154255" y="3102454"/>
                  </a:lnTo>
                  <a:lnTo>
                    <a:pt x="1154499" y="3102454"/>
                  </a:lnTo>
                  <a:lnTo>
                    <a:pt x="1154742" y="3102454"/>
                  </a:lnTo>
                  <a:lnTo>
                    <a:pt x="1154986" y="3102454"/>
                  </a:lnTo>
                  <a:lnTo>
                    <a:pt x="1155229" y="3102454"/>
                  </a:lnTo>
                  <a:lnTo>
                    <a:pt x="1155472" y="3102454"/>
                  </a:lnTo>
                  <a:lnTo>
                    <a:pt x="1155716" y="3102454"/>
                  </a:lnTo>
                  <a:lnTo>
                    <a:pt x="1155959" y="3102454"/>
                  </a:lnTo>
                  <a:lnTo>
                    <a:pt x="1156202" y="3102454"/>
                  </a:lnTo>
                  <a:lnTo>
                    <a:pt x="1156202" y="3095338"/>
                  </a:lnTo>
                  <a:lnTo>
                    <a:pt x="1156446" y="3095338"/>
                  </a:lnTo>
                  <a:lnTo>
                    <a:pt x="1156689" y="3095338"/>
                  </a:lnTo>
                  <a:lnTo>
                    <a:pt x="1156932" y="3095338"/>
                  </a:lnTo>
                  <a:lnTo>
                    <a:pt x="1157176" y="3095338"/>
                  </a:lnTo>
                  <a:lnTo>
                    <a:pt x="1157419" y="3095338"/>
                  </a:lnTo>
                  <a:lnTo>
                    <a:pt x="1157663" y="3095338"/>
                  </a:lnTo>
                  <a:lnTo>
                    <a:pt x="1157906" y="3095338"/>
                  </a:lnTo>
                  <a:lnTo>
                    <a:pt x="1158149" y="3095338"/>
                  </a:lnTo>
                  <a:lnTo>
                    <a:pt x="1158393" y="3095338"/>
                  </a:lnTo>
                  <a:lnTo>
                    <a:pt x="1158636" y="3095338"/>
                  </a:lnTo>
                  <a:lnTo>
                    <a:pt x="1158879" y="3095338"/>
                  </a:lnTo>
                  <a:lnTo>
                    <a:pt x="1158879" y="3088222"/>
                  </a:lnTo>
                  <a:lnTo>
                    <a:pt x="1159123" y="3088222"/>
                  </a:lnTo>
                  <a:lnTo>
                    <a:pt x="1159366" y="3088222"/>
                  </a:lnTo>
                  <a:lnTo>
                    <a:pt x="1159609" y="3088222"/>
                  </a:lnTo>
                  <a:lnTo>
                    <a:pt x="1159853" y="3088222"/>
                  </a:lnTo>
                  <a:lnTo>
                    <a:pt x="1160096" y="3088222"/>
                  </a:lnTo>
                  <a:lnTo>
                    <a:pt x="1160339" y="3088222"/>
                  </a:lnTo>
                  <a:lnTo>
                    <a:pt x="1160583" y="3088222"/>
                  </a:lnTo>
                  <a:lnTo>
                    <a:pt x="1160826" y="3088222"/>
                  </a:lnTo>
                  <a:lnTo>
                    <a:pt x="1161070" y="3088222"/>
                  </a:lnTo>
                  <a:lnTo>
                    <a:pt x="1161313" y="3088222"/>
                  </a:lnTo>
                  <a:lnTo>
                    <a:pt x="1161556" y="3088222"/>
                  </a:lnTo>
                  <a:lnTo>
                    <a:pt x="1161800" y="3088222"/>
                  </a:lnTo>
                  <a:lnTo>
                    <a:pt x="1162043" y="3088222"/>
                  </a:lnTo>
                  <a:lnTo>
                    <a:pt x="1162286" y="3088222"/>
                  </a:lnTo>
                  <a:lnTo>
                    <a:pt x="1162530" y="3088222"/>
                  </a:lnTo>
                  <a:lnTo>
                    <a:pt x="1162773" y="3088222"/>
                  </a:lnTo>
                  <a:lnTo>
                    <a:pt x="1163016" y="3088222"/>
                  </a:lnTo>
                  <a:lnTo>
                    <a:pt x="1163260" y="3088222"/>
                  </a:lnTo>
                  <a:lnTo>
                    <a:pt x="1163503" y="3088222"/>
                  </a:lnTo>
                  <a:lnTo>
                    <a:pt x="1163747" y="3088222"/>
                  </a:lnTo>
                  <a:lnTo>
                    <a:pt x="1163747" y="3081106"/>
                  </a:lnTo>
                  <a:lnTo>
                    <a:pt x="1163747" y="3073991"/>
                  </a:lnTo>
                  <a:lnTo>
                    <a:pt x="1163990" y="3073991"/>
                  </a:lnTo>
                  <a:lnTo>
                    <a:pt x="1164233" y="3073991"/>
                  </a:lnTo>
                  <a:lnTo>
                    <a:pt x="1164477" y="3073991"/>
                  </a:lnTo>
                  <a:lnTo>
                    <a:pt x="1164720" y="3073991"/>
                  </a:lnTo>
                  <a:lnTo>
                    <a:pt x="1164963" y="3073991"/>
                  </a:lnTo>
                  <a:lnTo>
                    <a:pt x="1165207" y="3073991"/>
                  </a:lnTo>
                  <a:lnTo>
                    <a:pt x="1165450" y="3073991"/>
                  </a:lnTo>
                  <a:lnTo>
                    <a:pt x="1165693" y="3073991"/>
                  </a:lnTo>
                  <a:lnTo>
                    <a:pt x="1165937" y="3073991"/>
                  </a:lnTo>
                  <a:lnTo>
                    <a:pt x="1166180" y="3073991"/>
                  </a:lnTo>
                  <a:lnTo>
                    <a:pt x="1166423" y="3073991"/>
                  </a:lnTo>
                  <a:lnTo>
                    <a:pt x="1166667" y="3073991"/>
                  </a:lnTo>
                  <a:lnTo>
                    <a:pt x="1166667" y="3066875"/>
                  </a:lnTo>
                  <a:lnTo>
                    <a:pt x="1166910" y="3066875"/>
                  </a:lnTo>
                  <a:lnTo>
                    <a:pt x="1167154" y="3066875"/>
                  </a:lnTo>
                  <a:lnTo>
                    <a:pt x="1167397" y="3066875"/>
                  </a:lnTo>
                  <a:lnTo>
                    <a:pt x="1167640" y="3066875"/>
                  </a:lnTo>
                  <a:lnTo>
                    <a:pt x="1167884" y="3066875"/>
                  </a:lnTo>
                  <a:lnTo>
                    <a:pt x="1168127" y="3066875"/>
                  </a:lnTo>
                  <a:lnTo>
                    <a:pt x="1168370" y="3066875"/>
                  </a:lnTo>
                  <a:lnTo>
                    <a:pt x="1168614" y="3066875"/>
                  </a:lnTo>
                  <a:lnTo>
                    <a:pt x="1168857" y="3066875"/>
                  </a:lnTo>
                  <a:lnTo>
                    <a:pt x="1168857" y="3059759"/>
                  </a:lnTo>
                  <a:lnTo>
                    <a:pt x="1169100" y="3059759"/>
                  </a:lnTo>
                  <a:lnTo>
                    <a:pt x="1169344" y="3059759"/>
                  </a:lnTo>
                  <a:lnTo>
                    <a:pt x="1169587" y="3059759"/>
                  </a:lnTo>
                  <a:lnTo>
                    <a:pt x="1169831" y="3059759"/>
                  </a:lnTo>
                  <a:lnTo>
                    <a:pt x="1170074" y="3059759"/>
                  </a:lnTo>
                  <a:lnTo>
                    <a:pt x="1170317" y="3059759"/>
                  </a:lnTo>
                  <a:lnTo>
                    <a:pt x="1170561" y="3059759"/>
                  </a:lnTo>
                  <a:lnTo>
                    <a:pt x="1170804" y="3059759"/>
                  </a:lnTo>
                  <a:lnTo>
                    <a:pt x="1171047" y="3059759"/>
                  </a:lnTo>
                  <a:lnTo>
                    <a:pt x="1171291" y="3059759"/>
                  </a:lnTo>
                  <a:lnTo>
                    <a:pt x="1171534" y="3059759"/>
                  </a:lnTo>
                  <a:lnTo>
                    <a:pt x="1171777" y="3059759"/>
                  </a:lnTo>
                  <a:lnTo>
                    <a:pt x="1172021" y="3059759"/>
                  </a:lnTo>
                  <a:lnTo>
                    <a:pt x="1172264" y="3059759"/>
                  </a:lnTo>
                  <a:lnTo>
                    <a:pt x="1172507" y="3059759"/>
                  </a:lnTo>
                  <a:lnTo>
                    <a:pt x="1172751" y="3059759"/>
                  </a:lnTo>
                  <a:lnTo>
                    <a:pt x="1172994" y="3059759"/>
                  </a:lnTo>
                  <a:lnTo>
                    <a:pt x="1173238" y="3059759"/>
                  </a:lnTo>
                  <a:lnTo>
                    <a:pt x="1173481" y="3059759"/>
                  </a:lnTo>
                  <a:lnTo>
                    <a:pt x="1173724" y="3059759"/>
                  </a:lnTo>
                  <a:lnTo>
                    <a:pt x="1173968" y="3059759"/>
                  </a:lnTo>
                  <a:lnTo>
                    <a:pt x="1174211" y="3059759"/>
                  </a:lnTo>
                  <a:lnTo>
                    <a:pt x="1174454" y="3059759"/>
                  </a:lnTo>
                  <a:lnTo>
                    <a:pt x="1174698" y="3059759"/>
                  </a:lnTo>
                  <a:lnTo>
                    <a:pt x="1174941" y="3059759"/>
                  </a:lnTo>
                  <a:lnTo>
                    <a:pt x="1175184" y="3059759"/>
                  </a:lnTo>
                  <a:lnTo>
                    <a:pt x="1175428" y="3059759"/>
                  </a:lnTo>
                  <a:lnTo>
                    <a:pt x="1175671" y="3059759"/>
                  </a:lnTo>
                  <a:lnTo>
                    <a:pt x="1175915" y="3059759"/>
                  </a:lnTo>
                  <a:lnTo>
                    <a:pt x="1176158" y="3059759"/>
                  </a:lnTo>
                  <a:lnTo>
                    <a:pt x="1176401" y="3059759"/>
                  </a:lnTo>
                  <a:lnTo>
                    <a:pt x="1176645" y="3059759"/>
                  </a:lnTo>
                  <a:lnTo>
                    <a:pt x="1176645" y="3052644"/>
                  </a:lnTo>
                  <a:lnTo>
                    <a:pt x="1176888" y="3052644"/>
                  </a:lnTo>
                  <a:lnTo>
                    <a:pt x="1177131" y="3052644"/>
                  </a:lnTo>
                  <a:lnTo>
                    <a:pt x="1177375" y="3052644"/>
                  </a:lnTo>
                  <a:lnTo>
                    <a:pt x="1177618" y="3052644"/>
                  </a:lnTo>
                  <a:lnTo>
                    <a:pt x="1177861" y="3052644"/>
                  </a:lnTo>
                  <a:lnTo>
                    <a:pt x="1178105" y="3052644"/>
                  </a:lnTo>
                  <a:lnTo>
                    <a:pt x="1178348" y="3052644"/>
                  </a:lnTo>
                  <a:lnTo>
                    <a:pt x="1178591" y="3052644"/>
                  </a:lnTo>
                  <a:lnTo>
                    <a:pt x="1178835" y="3052644"/>
                  </a:lnTo>
                  <a:lnTo>
                    <a:pt x="1179078" y="3052644"/>
                  </a:lnTo>
                  <a:lnTo>
                    <a:pt x="1179322" y="3052644"/>
                  </a:lnTo>
                  <a:lnTo>
                    <a:pt x="1179565" y="3052644"/>
                  </a:lnTo>
                  <a:lnTo>
                    <a:pt x="1179808" y="3052644"/>
                  </a:lnTo>
                  <a:lnTo>
                    <a:pt x="1180052" y="3052644"/>
                  </a:lnTo>
                  <a:lnTo>
                    <a:pt x="1180295" y="3052644"/>
                  </a:lnTo>
                  <a:lnTo>
                    <a:pt x="1180538" y="3052644"/>
                  </a:lnTo>
                  <a:lnTo>
                    <a:pt x="1181025" y="3052644"/>
                  </a:lnTo>
                  <a:lnTo>
                    <a:pt x="1181268" y="3052644"/>
                  </a:lnTo>
                  <a:lnTo>
                    <a:pt x="1181512" y="3052644"/>
                  </a:lnTo>
                  <a:lnTo>
                    <a:pt x="1181755" y="3052644"/>
                  </a:lnTo>
                  <a:lnTo>
                    <a:pt x="1181999" y="3052644"/>
                  </a:lnTo>
                  <a:lnTo>
                    <a:pt x="1182242" y="3052644"/>
                  </a:lnTo>
                  <a:lnTo>
                    <a:pt x="1182485" y="3052644"/>
                  </a:lnTo>
                  <a:lnTo>
                    <a:pt x="1182729" y="3052644"/>
                  </a:lnTo>
                  <a:lnTo>
                    <a:pt x="1182972" y="3052644"/>
                  </a:lnTo>
                  <a:lnTo>
                    <a:pt x="1183215" y="3052644"/>
                  </a:lnTo>
                  <a:lnTo>
                    <a:pt x="1183459" y="3052644"/>
                  </a:lnTo>
                  <a:lnTo>
                    <a:pt x="1183702" y="3052644"/>
                  </a:lnTo>
                  <a:lnTo>
                    <a:pt x="1183945" y="3052644"/>
                  </a:lnTo>
                  <a:lnTo>
                    <a:pt x="1184189" y="3052644"/>
                  </a:lnTo>
                  <a:lnTo>
                    <a:pt x="1184432" y="3052644"/>
                  </a:lnTo>
                  <a:lnTo>
                    <a:pt x="1184675" y="3052644"/>
                  </a:lnTo>
                  <a:lnTo>
                    <a:pt x="1184919" y="3052644"/>
                  </a:lnTo>
                  <a:lnTo>
                    <a:pt x="1185162" y="3052644"/>
                  </a:lnTo>
                  <a:lnTo>
                    <a:pt x="1185406" y="3052644"/>
                  </a:lnTo>
                  <a:lnTo>
                    <a:pt x="1185649" y="3052644"/>
                  </a:lnTo>
                  <a:lnTo>
                    <a:pt x="1185892" y="3052644"/>
                  </a:lnTo>
                  <a:lnTo>
                    <a:pt x="1186136" y="3052644"/>
                  </a:lnTo>
                  <a:lnTo>
                    <a:pt x="1186379" y="3052644"/>
                  </a:lnTo>
                  <a:lnTo>
                    <a:pt x="1186622" y="3052644"/>
                  </a:lnTo>
                  <a:lnTo>
                    <a:pt x="1186866" y="3052644"/>
                  </a:lnTo>
                  <a:lnTo>
                    <a:pt x="1187109" y="3052644"/>
                  </a:lnTo>
                  <a:lnTo>
                    <a:pt x="1187352" y="3052644"/>
                  </a:lnTo>
                  <a:lnTo>
                    <a:pt x="1187596" y="3052644"/>
                  </a:lnTo>
                  <a:lnTo>
                    <a:pt x="1187839" y="3052644"/>
                  </a:lnTo>
                  <a:lnTo>
                    <a:pt x="1188083" y="3052644"/>
                  </a:lnTo>
                  <a:lnTo>
                    <a:pt x="1188326" y="3052644"/>
                  </a:lnTo>
                  <a:lnTo>
                    <a:pt x="1188569" y="3052644"/>
                  </a:lnTo>
                  <a:lnTo>
                    <a:pt x="1188813" y="3052644"/>
                  </a:lnTo>
                  <a:lnTo>
                    <a:pt x="1189056" y="3052644"/>
                  </a:lnTo>
                  <a:lnTo>
                    <a:pt x="1189299" y="3052644"/>
                  </a:lnTo>
                  <a:lnTo>
                    <a:pt x="1189543" y="3052644"/>
                  </a:lnTo>
                  <a:lnTo>
                    <a:pt x="1189786" y="3052644"/>
                  </a:lnTo>
                  <a:lnTo>
                    <a:pt x="1190273" y="3052644"/>
                  </a:lnTo>
                  <a:lnTo>
                    <a:pt x="1190516" y="3052644"/>
                  </a:lnTo>
                  <a:lnTo>
                    <a:pt x="1190759" y="3052644"/>
                  </a:lnTo>
                  <a:lnTo>
                    <a:pt x="1191003" y="3052644"/>
                  </a:lnTo>
                  <a:lnTo>
                    <a:pt x="1191246" y="3052644"/>
                  </a:lnTo>
                  <a:lnTo>
                    <a:pt x="1191490" y="3052644"/>
                  </a:lnTo>
                  <a:lnTo>
                    <a:pt x="1191733" y="3052644"/>
                  </a:lnTo>
                  <a:lnTo>
                    <a:pt x="1191976" y="3052644"/>
                  </a:lnTo>
                  <a:lnTo>
                    <a:pt x="1192220" y="3052644"/>
                  </a:lnTo>
                  <a:lnTo>
                    <a:pt x="1192463" y="3052644"/>
                  </a:lnTo>
                  <a:lnTo>
                    <a:pt x="1192706" y="3052644"/>
                  </a:lnTo>
                  <a:lnTo>
                    <a:pt x="1192950" y="3052644"/>
                  </a:lnTo>
                  <a:lnTo>
                    <a:pt x="1193193" y="3052644"/>
                  </a:lnTo>
                  <a:lnTo>
                    <a:pt x="1193193" y="3045528"/>
                  </a:lnTo>
                  <a:lnTo>
                    <a:pt x="1193436" y="3045528"/>
                  </a:lnTo>
                  <a:lnTo>
                    <a:pt x="1193680" y="3045528"/>
                  </a:lnTo>
                  <a:lnTo>
                    <a:pt x="1193923" y="3045528"/>
                  </a:lnTo>
                  <a:lnTo>
                    <a:pt x="1194167" y="3045528"/>
                  </a:lnTo>
                  <a:lnTo>
                    <a:pt x="1194410" y="3045528"/>
                  </a:lnTo>
                  <a:lnTo>
                    <a:pt x="1194653" y="3045528"/>
                  </a:lnTo>
                  <a:lnTo>
                    <a:pt x="1195140" y="3045528"/>
                  </a:lnTo>
                  <a:lnTo>
                    <a:pt x="1195383" y="3045528"/>
                  </a:lnTo>
                  <a:lnTo>
                    <a:pt x="1195627" y="3045528"/>
                  </a:lnTo>
                  <a:lnTo>
                    <a:pt x="1195870" y="3045528"/>
                  </a:lnTo>
                  <a:lnTo>
                    <a:pt x="1196113" y="3045528"/>
                  </a:lnTo>
                  <a:lnTo>
                    <a:pt x="1196357" y="3045528"/>
                  </a:lnTo>
                  <a:lnTo>
                    <a:pt x="1196600" y="3045528"/>
                  </a:lnTo>
                  <a:lnTo>
                    <a:pt x="1196843" y="3045528"/>
                  </a:lnTo>
                  <a:lnTo>
                    <a:pt x="1197087" y="3045528"/>
                  </a:lnTo>
                  <a:lnTo>
                    <a:pt x="1197330" y="3045528"/>
                  </a:lnTo>
                  <a:lnTo>
                    <a:pt x="1197574" y="3045528"/>
                  </a:lnTo>
                  <a:lnTo>
                    <a:pt x="1197817" y="3045528"/>
                  </a:lnTo>
                  <a:lnTo>
                    <a:pt x="1198060" y="3045528"/>
                  </a:lnTo>
                  <a:lnTo>
                    <a:pt x="1198304" y="3045528"/>
                  </a:lnTo>
                  <a:lnTo>
                    <a:pt x="1198547" y="3045528"/>
                  </a:lnTo>
                  <a:lnTo>
                    <a:pt x="1198547" y="3038412"/>
                  </a:lnTo>
                  <a:lnTo>
                    <a:pt x="1198790" y="3038412"/>
                  </a:lnTo>
                  <a:lnTo>
                    <a:pt x="1199034" y="3038412"/>
                  </a:lnTo>
                  <a:lnTo>
                    <a:pt x="1199277" y="3038412"/>
                  </a:lnTo>
                  <a:lnTo>
                    <a:pt x="1199520" y="3038412"/>
                  </a:lnTo>
                  <a:lnTo>
                    <a:pt x="1199764" y="3038412"/>
                  </a:lnTo>
                  <a:lnTo>
                    <a:pt x="1200007" y="3038412"/>
                  </a:lnTo>
                  <a:lnTo>
                    <a:pt x="1200251" y="3038412"/>
                  </a:lnTo>
                  <a:lnTo>
                    <a:pt x="1200494" y="3038412"/>
                  </a:lnTo>
                  <a:lnTo>
                    <a:pt x="1200737" y="3038412"/>
                  </a:lnTo>
                  <a:lnTo>
                    <a:pt x="1200981" y="3038412"/>
                  </a:lnTo>
                  <a:lnTo>
                    <a:pt x="1201224" y="3038412"/>
                  </a:lnTo>
                  <a:lnTo>
                    <a:pt x="1201224" y="3031296"/>
                  </a:lnTo>
                  <a:lnTo>
                    <a:pt x="1201467" y="3031296"/>
                  </a:lnTo>
                  <a:lnTo>
                    <a:pt x="1201711" y="3031296"/>
                  </a:lnTo>
                  <a:lnTo>
                    <a:pt x="1201954" y="3031296"/>
                  </a:lnTo>
                  <a:lnTo>
                    <a:pt x="1202197" y="3031296"/>
                  </a:lnTo>
                  <a:lnTo>
                    <a:pt x="1202197" y="3024181"/>
                  </a:lnTo>
                  <a:lnTo>
                    <a:pt x="1202441" y="3024181"/>
                  </a:lnTo>
                  <a:lnTo>
                    <a:pt x="1202684" y="3024181"/>
                  </a:lnTo>
                  <a:lnTo>
                    <a:pt x="1202927" y="3024181"/>
                  </a:lnTo>
                  <a:lnTo>
                    <a:pt x="1203171" y="3024181"/>
                  </a:lnTo>
                  <a:lnTo>
                    <a:pt x="1203414" y="3024181"/>
                  </a:lnTo>
                  <a:lnTo>
                    <a:pt x="1203658" y="3024181"/>
                  </a:lnTo>
                  <a:lnTo>
                    <a:pt x="1203658" y="3017065"/>
                  </a:lnTo>
                  <a:lnTo>
                    <a:pt x="1203901" y="3017065"/>
                  </a:lnTo>
                  <a:lnTo>
                    <a:pt x="1204144" y="3017065"/>
                  </a:lnTo>
                  <a:lnTo>
                    <a:pt x="1204388" y="3017065"/>
                  </a:lnTo>
                  <a:lnTo>
                    <a:pt x="1204631" y="3017065"/>
                  </a:lnTo>
                  <a:lnTo>
                    <a:pt x="1204874" y="3017065"/>
                  </a:lnTo>
                  <a:lnTo>
                    <a:pt x="1205118" y="3017065"/>
                  </a:lnTo>
                  <a:lnTo>
                    <a:pt x="1205361" y="3017065"/>
                  </a:lnTo>
                  <a:lnTo>
                    <a:pt x="1205604" y="3017065"/>
                  </a:lnTo>
                  <a:lnTo>
                    <a:pt x="1205848" y="3017065"/>
                  </a:lnTo>
                  <a:lnTo>
                    <a:pt x="1206091" y="3017065"/>
                  </a:lnTo>
                  <a:lnTo>
                    <a:pt x="1206335" y="3017065"/>
                  </a:lnTo>
                  <a:lnTo>
                    <a:pt x="1206578" y="3017065"/>
                  </a:lnTo>
                  <a:lnTo>
                    <a:pt x="1206821" y="3017065"/>
                  </a:lnTo>
                  <a:lnTo>
                    <a:pt x="1207065" y="3017065"/>
                  </a:lnTo>
                  <a:lnTo>
                    <a:pt x="1207308" y="3017065"/>
                  </a:lnTo>
                  <a:lnTo>
                    <a:pt x="1207551" y="3017065"/>
                  </a:lnTo>
                  <a:lnTo>
                    <a:pt x="1207795" y="3017065"/>
                  </a:lnTo>
                  <a:lnTo>
                    <a:pt x="1208038" y="3017065"/>
                  </a:lnTo>
                  <a:lnTo>
                    <a:pt x="1208281" y="3017065"/>
                  </a:lnTo>
                  <a:lnTo>
                    <a:pt x="1208525" y="3017065"/>
                  </a:lnTo>
                  <a:lnTo>
                    <a:pt x="1208768" y="3017065"/>
                  </a:lnTo>
                  <a:lnTo>
                    <a:pt x="1209011" y="3017065"/>
                  </a:lnTo>
                  <a:lnTo>
                    <a:pt x="1209255" y="3017065"/>
                  </a:lnTo>
                  <a:lnTo>
                    <a:pt x="1209498" y="3017065"/>
                  </a:lnTo>
                  <a:lnTo>
                    <a:pt x="1209742" y="3017065"/>
                  </a:lnTo>
                  <a:lnTo>
                    <a:pt x="1209985" y="3017065"/>
                  </a:lnTo>
                  <a:lnTo>
                    <a:pt x="1209985" y="3009949"/>
                  </a:lnTo>
                  <a:lnTo>
                    <a:pt x="1210228" y="3009949"/>
                  </a:lnTo>
                  <a:lnTo>
                    <a:pt x="1210472" y="3009949"/>
                  </a:lnTo>
                  <a:lnTo>
                    <a:pt x="1210715" y="3009949"/>
                  </a:lnTo>
                  <a:lnTo>
                    <a:pt x="1210958" y="3009949"/>
                  </a:lnTo>
                  <a:lnTo>
                    <a:pt x="1211202" y="3009949"/>
                  </a:lnTo>
                  <a:lnTo>
                    <a:pt x="1211445" y="3009949"/>
                  </a:lnTo>
                  <a:lnTo>
                    <a:pt x="1211445" y="3002834"/>
                  </a:lnTo>
                  <a:lnTo>
                    <a:pt x="1211688" y="3002834"/>
                  </a:lnTo>
                  <a:lnTo>
                    <a:pt x="1211932" y="3002834"/>
                  </a:lnTo>
                  <a:lnTo>
                    <a:pt x="1211932" y="2995718"/>
                  </a:lnTo>
                  <a:lnTo>
                    <a:pt x="1212175" y="2995718"/>
                  </a:lnTo>
                  <a:lnTo>
                    <a:pt x="1212419" y="2995718"/>
                  </a:lnTo>
                  <a:lnTo>
                    <a:pt x="1212662" y="2995718"/>
                  </a:lnTo>
                  <a:lnTo>
                    <a:pt x="1212905" y="2995718"/>
                  </a:lnTo>
                  <a:lnTo>
                    <a:pt x="1213149" y="2995718"/>
                  </a:lnTo>
                  <a:lnTo>
                    <a:pt x="1213392" y="2995718"/>
                  </a:lnTo>
                  <a:lnTo>
                    <a:pt x="1213635" y="2995718"/>
                  </a:lnTo>
                  <a:lnTo>
                    <a:pt x="1213879" y="2995718"/>
                  </a:lnTo>
                  <a:lnTo>
                    <a:pt x="1214122" y="2995718"/>
                  </a:lnTo>
                  <a:lnTo>
                    <a:pt x="1214365" y="2995718"/>
                  </a:lnTo>
                  <a:lnTo>
                    <a:pt x="1214609" y="2995718"/>
                  </a:lnTo>
                  <a:lnTo>
                    <a:pt x="1214852" y="2995718"/>
                  </a:lnTo>
                  <a:lnTo>
                    <a:pt x="1215095" y="2995718"/>
                  </a:lnTo>
                  <a:lnTo>
                    <a:pt x="1215339" y="2995718"/>
                  </a:lnTo>
                  <a:lnTo>
                    <a:pt x="1215582" y="2995718"/>
                  </a:lnTo>
                  <a:lnTo>
                    <a:pt x="1215826" y="2995718"/>
                  </a:lnTo>
                  <a:lnTo>
                    <a:pt x="1216069" y="2995718"/>
                  </a:lnTo>
                  <a:lnTo>
                    <a:pt x="1216312" y="2995718"/>
                  </a:lnTo>
                  <a:lnTo>
                    <a:pt x="1216556" y="2995718"/>
                  </a:lnTo>
                  <a:lnTo>
                    <a:pt x="1216799" y="2995718"/>
                  </a:lnTo>
                  <a:lnTo>
                    <a:pt x="1217042" y="2995718"/>
                  </a:lnTo>
                  <a:lnTo>
                    <a:pt x="1217286" y="2995718"/>
                  </a:lnTo>
                  <a:lnTo>
                    <a:pt x="1217529" y="2995718"/>
                  </a:lnTo>
                  <a:lnTo>
                    <a:pt x="1217529" y="2988602"/>
                  </a:lnTo>
                  <a:lnTo>
                    <a:pt x="1217772" y="2988602"/>
                  </a:lnTo>
                  <a:lnTo>
                    <a:pt x="1218016" y="2988602"/>
                  </a:lnTo>
                  <a:lnTo>
                    <a:pt x="1218259" y="2988602"/>
                  </a:lnTo>
                  <a:lnTo>
                    <a:pt x="1218503" y="2988602"/>
                  </a:lnTo>
                  <a:lnTo>
                    <a:pt x="1218746" y="2988602"/>
                  </a:lnTo>
                  <a:lnTo>
                    <a:pt x="1218989" y="2988602"/>
                  </a:lnTo>
                  <a:lnTo>
                    <a:pt x="1219233" y="2988602"/>
                  </a:lnTo>
                  <a:lnTo>
                    <a:pt x="1219476" y="2988602"/>
                  </a:lnTo>
                  <a:lnTo>
                    <a:pt x="1219719" y="2988602"/>
                  </a:lnTo>
                  <a:lnTo>
                    <a:pt x="1219963" y="2988602"/>
                  </a:lnTo>
                  <a:lnTo>
                    <a:pt x="1220206" y="2988602"/>
                  </a:lnTo>
                  <a:lnTo>
                    <a:pt x="1220449" y="2988602"/>
                  </a:lnTo>
                  <a:lnTo>
                    <a:pt x="1220693" y="2988602"/>
                  </a:lnTo>
                  <a:lnTo>
                    <a:pt x="1220936" y="2988602"/>
                  </a:lnTo>
                  <a:lnTo>
                    <a:pt x="1221179" y="2988602"/>
                  </a:lnTo>
                  <a:lnTo>
                    <a:pt x="1221423" y="2988602"/>
                  </a:lnTo>
                  <a:lnTo>
                    <a:pt x="1221666" y="2988602"/>
                  </a:lnTo>
                  <a:lnTo>
                    <a:pt x="1221910" y="2988602"/>
                  </a:lnTo>
                  <a:lnTo>
                    <a:pt x="1222153" y="2988602"/>
                  </a:lnTo>
                  <a:lnTo>
                    <a:pt x="1222396" y="2988602"/>
                  </a:lnTo>
                  <a:lnTo>
                    <a:pt x="1222640" y="2988602"/>
                  </a:lnTo>
                  <a:lnTo>
                    <a:pt x="1222883" y="2988602"/>
                  </a:lnTo>
                  <a:lnTo>
                    <a:pt x="1223126" y="2988602"/>
                  </a:lnTo>
                  <a:lnTo>
                    <a:pt x="1223370" y="2988602"/>
                  </a:lnTo>
                  <a:lnTo>
                    <a:pt x="1223613" y="2988602"/>
                  </a:lnTo>
                  <a:lnTo>
                    <a:pt x="1223856" y="2988602"/>
                  </a:lnTo>
                  <a:lnTo>
                    <a:pt x="1224100" y="2988602"/>
                  </a:lnTo>
                  <a:lnTo>
                    <a:pt x="1224343" y="2988602"/>
                  </a:lnTo>
                  <a:lnTo>
                    <a:pt x="1224587" y="2988602"/>
                  </a:lnTo>
                  <a:lnTo>
                    <a:pt x="1224587" y="2981486"/>
                  </a:lnTo>
                  <a:lnTo>
                    <a:pt x="1224830" y="2981486"/>
                  </a:lnTo>
                  <a:lnTo>
                    <a:pt x="1225073" y="2981486"/>
                  </a:lnTo>
                  <a:lnTo>
                    <a:pt x="1225317" y="2981486"/>
                  </a:lnTo>
                  <a:lnTo>
                    <a:pt x="1225560" y="2981486"/>
                  </a:lnTo>
                  <a:lnTo>
                    <a:pt x="1225803" y="2981486"/>
                  </a:lnTo>
                  <a:lnTo>
                    <a:pt x="1226047" y="2981486"/>
                  </a:lnTo>
                  <a:lnTo>
                    <a:pt x="1226290" y="2981486"/>
                  </a:lnTo>
                  <a:lnTo>
                    <a:pt x="1226533" y="2981486"/>
                  </a:lnTo>
                  <a:lnTo>
                    <a:pt x="1226533" y="2974371"/>
                  </a:lnTo>
                  <a:lnTo>
                    <a:pt x="1226777" y="2974371"/>
                  </a:lnTo>
                  <a:lnTo>
                    <a:pt x="1227020" y="2974371"/>
                  </a:lnTo>
                  <a:lnTo>
                    <a:pt x="1227263" y="2974371"/>
                  </a:lnTo>
                  <a:lnTo>
                    <a:pt x="1227507" y="2974371"/>
                  </a:lnTo>
                  <a:lnTo>
                    <a:pt x="1227750" y="2974371"/>
                  </a:lnTo>
                  <a:lnTo>
                    <a:pt x="1227994" y="2974371"/>
                  </a:lnTo>
                  <a:lnTo>
                    <a:pt x="1228237" y="2974371"/>
                  </a:lnTo>
                  <a:lnTo>
                    <a:pt x="1228480" y="2974371"/>
                  </a:lnTo>
                  <a:lnTo>
                    <a:pt x="1228724" y="2974371"/>
                  </a:lnTo>
                  <a:lnTo>
                    <a:pt x="1228967" y="2974371"/>
                  </a:lnTo>
                  <a:lnTo>
                    <a:pt x="1229210" y="2974371"/>
                  </a:lnTo>
                  <a:lnTo>
                    <a:pt x="1229454" y="2974371"/>
                  </a:lnTo>
                  <a:lnTo>
                    <a:pt x="1229697" y="2974371"/>
                  </a:lnTo>
                  <a:lnTo>
                    <a:pt x="1229940" y="2974371"/>
                  </a:lnTo>
                  <a:lnTo>
                    <a:pt x="1230184" y="2974371"/>
                  </a:lnTo>
                  <a:lnTo>
                    <a:pt x="1230427" y="2974371"/>
                  </a:lnTo>
                  <a:lnTo>
                    <a:pt x="1230914" y="2974371"/>
                  </a:lnTo>
                  <a:lnTo>
                    <a:pt x="1231157" y="2974371"/>
                  </a:lnTo>
                  <a:lnTo>
                    <a:pt x="1231401" y="2974371"/>
                  </a:lnTo>
                  <a:lnTo>
                    <a:pt x="1231644" y="2974371"/>
                  </a:lnTo>
                  <a:lnTo>
                    <a:pt x="1231887" y="2974371"/>
                  </a:lnTo>
                  <a:lnTo>
                    <a:pt x="1232131" y="2974371"/>
                  </a:lnTo>
                  <a:lnTo>
                    <a:pt x="1232374" y="2974371"/>
                  </a:lnTo>
                  <a:lnTo>
                    <a:pt x="1232617" y="2974371"/>
                  </a:lnTo>
                  <a:lnTo>
                    <a:pt x="1232861" y="2974371"/>
                  </a:lnTo>
                  <a:lnTo>
                    <a:pt x="1233104" y="2974371"/>
                  </a:lnTo>
                  <a:lnTo>
                    <a:pt x="1233347" y="2974371"/>
                  </a:lnTo>
                  <a:lnTo>
                    <a:pt x="1233834" y="2974371"/>
                  </a:lnTo>
                  <a:lnTo>
                    <a:pt x="1234078" y="2974371"/>
                  </a:lnTo>
                  <a:lnTo>
                    <a:pt x="1234321" y="2974371"/>
                  </a:lnTo>
                  <a:lnTo>
                    <a:pt x="1234564" y="2974371"/>
                  </a:lnTo>
                  <a:lnTo>
                    <a:pt x="1234808" y="2974371"/>
                  </a:lnTo>
                  <a:lnTo>
                    <a:pt x="1235051" y="2974371"/>
                  </a:lnTo>
                  <a:lnTo>
                    <a:pt x="1235294" y="2974371"/>
                  </a:lnTo>
                  <a:lnTo>
                    <a:pt x="1235538" y="2974371"/>
                  </a:lnTo>
                  <a:lnTo>
                    <a:pt x="1235781" y="2974371"/>
                  </a:lnTo>
                  <a:lnTo>
                    <a:pt x="1236024" y="2974371"/>
                  </a:lnTo>
                  <a:lnTo>
                    <a:pt x="1236268" y="2974371"/>
                  </a:lnTo>
                  <a:lnTo>
                    <a:pt x="1236511" y="2974371"/>
                  </a:lnTo>
                  <a:lnTo>
                    <a:pt x="1236755" y="2974371"/>
                  </a:lnTo>
                  <a:lnTo>
                    <a:pt x="1236755" y="2967255"/>
                  </a:lnTo>
                  <a:lnTo>
                    <a:pt x="1236998" y="2967255"/>
                  </a:lnTo>
                  <a:lnTo>
                    <a:pt x="1236998" y="2960139"/>
                  </a:lnTo>
                  <a:lnTo>
                    <a:pt x="1237241" y="2960139"/>
                  </a:lnTo>
                  <a:lnTo>
                    <a:pt x="1237485" y="2960139"/>
                  </a:lnTo>
                  <a:lnTo>
                    <a:pt x="1237728" y="2960139"/>
                  </a:lnTo>
                  <a:lnTo>
                    <a:pt x="1237971" y="2960139"/>
                  </a:lnTo>
                  <a:lnTo>
                    <a:pt x="1238215" y="2960139"/>
                  </a:lnTo>
                  <a:lnTo>
                    <a:pt x="1238215" y="2953023"/>
                  </a:lnTo>
                  <a:lnTo>
                    <a:pt x="1238458" y="2953023"/>
                  </a:lnTo>
                  <a:lnTo>
                    <a:pt x="1238701" y="2953023"/>
                  </a:lnTo>
                  <a:lnTo>
                    <a:pt x="1238945" y="2953023"/>
                  </a:lnTo>
                  <a:lnTo>
                    <a:pt x="1239188" y="2953023"/>
                  </a:lnTo>
                  <a:lnTo>
                    <a:pt x="1239431" y="2953023"/>
                  </a:lnTo>
                  <a:lnTo>
                    <a:pt x="1239675" y="2953023"/>
                  </a:lnTo>
                  <a:lnTo>
                    <a:pt x="1239918" y="2953023"/>
                  </a:lnTo>
                  <a:lnTo>
                    <a:pt x="1240162" y="2953023"/>
                  </a:lnTo>
                  <a:lnTo>
                    <a:pt x="1240405" y="2953023"/>
                  </a:lnTo>
                  <a:lnTo>
                    <a:pt x="1240648" y="2953023"/>
                  </a:lnTo>
                  <a:lnTo>
                    <a:pt x="1240648" y="2945908"/>
                  </a:lnTo>
                  <a:lnTo>
                    <a:pt x="1240892" y="2945908"/>
                  </a:lnTo>
                  <a:lnTo>
                    <a:pt x="1241135" y="2945908"/>
                  </a:lnTo>
                  <a:lnTo>
                    <a:pt x="1241378" y="2945908"/>
                  </a:lnTo>
                  <a:lnTo>
                    <a:pt x="1241622" y="2945908"/>
                  </a:lnTo>
                  <a:lnTo>
                    <a:pt x="1241865" y="2945908"/>
                  </a:lnTo>
                  <a:lnTo>
                    <a:pt x="1241865" y="2938792"/>
                  </a:lnTo>
                  <a:lnTo>
                    <a:pt x="1241865" y="2931676"/>
                  </a:lnTo>
                  <a:lnTo>
                    <a:pt x="1242108" y="2931676"/>
                  </a:lnTo>
                  <a:lnTo>
                    <a:pt x="1242352" y="2931676"/>
                  </a:lnTo>
                  <a:lnTo>
                    <a:pt x="1242595" y="2931676"/>
                  </a:lnTo>
                  <a:lnTo>
                    <a:pt x="1242838" y="2931676"/>
                  </a:lnTo>
                  <a:lnTo>
                    <a:pt x="1243082" y="2931676"/>
                  </a:lnTo>
                  <a:lnTo>
                    <a:pt x="1243325" y="2931676"/>
                  </a:lnTo>
                  <a:lnTo>
                    <a:pt x="1243569" y="2931676"/>
                  </a:lnTo>
                  <a:lnTo>
                    <a:pt x="1243569" y="2924561"/>
                  </a:lnTo>
                  <a:lnTo>
                    <a:pt x="1243812" y="2924561"/>
                  </a:lnTo>
                  <a:lnTo>
                    <a:pt x="1244055" y="2924561"/>
                  </a:lnTo>
                  <a:lnTo>
                    <a:pt x="1244299" y="2924561"/>
                  </a:lnTo>
                  <a:lnTo>
                    <a:pt x="1244299" y="2917445"/>
                  </a:lnTo>
                  <a:lnTo>
                    <a:pt x="1244542" y="2917445"/>
                  </a:lnTo>
                  <a:lnTo>
                    <a:pt x="1244785" y="2917445"/>
                  </a:lnTo>
                  <a:lnTo>
                    <a:pt x="1245029" y="2917445"/>
                  </a:lnTo>
                  <a:lnTo>
                    <a:pt x="1245272" y="2917445"/>
                  </a:lnTo>
                  <a:lnTo>
                    <a:pt x="1245515" y="2917445"/>
                  </a:lnTo>
                  <a:lnTo>
                    <a:pt x="1245759" y="2917445"/>
                  </a:lnTo>
                  <a:lnTo>
                    <a:pt x="1246002" y="2917445"/>
                  </a:lnTo>
                  <a:lnTo>
                    <a:pt x="1246246" y="2917445"/>
                  </a:lnTo>
                  <a:lnTo>
                    <a:pt x="1246489" y="2917445"/>
                  </a:lnTo>
                  <a:lnTo>
                    <a:pt x="1246732" y="2917445"/>
                  </a:lnTo>
                  <a:lnTo>
                    <a:pt x="1246976" y="2917445"/>
                  </a:lnTo>
                  <a:lnTo>
                    <a:pt x="1247219" y="2917445"/>
                  </a:lnTo>
                  <a:lnTo>
                    <a:pt x="1247462" y="2917445"/>
                  </a:lnTo>
                  <a:lnTo>
                    <a:pt x="1247706" y="2917445"/>
                  </a:lnTo>
                  <a:lnTo>
                    <a:pt x="1247949" y="2917445"/>
                  </a:lnTo>
                  <a:lnTo>
                    <a:pt x="1248192" y="2917445"/>
                  </a:lnTo>
                  <a:lnTo>
                    <a:pt x="1248436" y="2917445"/>
                  </a:lnTo>
                  <a:lnTo>
                    <a:pt x="1248679" y="2917445"/>
                  </a:lnTo>
                  <a:lnTo>
                    <a:pt x="1248922" y="2917445"/>
                  </a:lnTo>
                  <a:lnTo>
                    <a:pt x="1249166" y="2917445"/>
                  </a:lnTo>
                  <a:lnTo>
                    <a:pt x="1249409" y="2917445"/>
                  </a:lnTo>
                  <a:lnTo>
                    <a:pt x="1249653" y="2917445"/>
                  </a:lnTo>
                  <a:lnTo>
                    <a:pt x="1249896" y="2917445"/>
                  </a:lnTo>
                  <a:lnTo>
                    <a:pt x="1250139" y="2917445"/>
                  </a:lnTo>
                  <a:lnTo>
                    <a:pt x="1250383" y="2917445"/>
                  </a:lnTo>
                  <a:lnTo>
                    <a:pt x="1250626" y="2917445"/>
                  </a:lnTo>
                  <a:lnTo>
                    <a:pt x="1250869" y="2917445"/>
                  </a:lnTo>
                  <a:lnTo>
                    <a:pt x="1251113" y="2917445"/>
                  </a:lnTo>
                  <a:lnTo>
                    <a:pt x="1251356" y="2917445"/>
                  </a:lnTo>
                  <a:lnTo>
                    <a:pt x="1251599" y="2917445"/>
                  </a:lnTo>
                  <a:lnTo>
                    <a:pt x="1251843" y="2917445"/>
                  </a:lnTo>
                  <a:lnTo>
                    <a:pt x="1252086" y="2917445"/>
                  </a:lnTo>
                  <a:lnTo>
                    <a:pt x="1252330" y="2917445"/>
                  </a:lnTo>
                  <a:lnTo>
                    <a:pt x="1252573" y="2917445"/>
                  </a:lnTo>
                  <a:lnTo>
                    <a:pt x="1252816" y="2917445"/>
                  </a:lnTo>
                  <a:lnTo>
                    <a:pt x="1253060" y="2917445"/>
                  </a:lnTo>
                  <a:lnTo>
                    <a:pt x="1253303" y="2917445"/>
                  </a:lnTo>
                  <a:lnTo>
                    <a:pt x="1253546" y="2917445"/>
                  </a:lnTo>
                  <a:lnTo>
                    <a:pt x="1253790" y="2917445"/>
                  </a:lnTo>
                  <a:lnTo>
                    <a:pt x="1254033" y="2917445"/>
                  </a:lnTo>
                  <a:lnTo>
                    <a:pt x="1254276" y="2917445"/>
                  </a:lnTo>
                  <a:lnTo>
                    <a:pt x="1254520" y="2917445"/>
                  </a:lnTo>
                  <a:lnTo>
                    <a:pt x="1254763" y="2917445"/>
                  </a:lnTo>
                  <a:lnTo>
                    <a:pt x="1255006" y="2917445"/>
                  </a:lnTo>
                  <a:lnTo>
                    <a:pt x="1255250" y="2917445"/>
                  </a:lnTo>
                  <a:lnTo>
                    <a:pt x="1255493" y="2917445"/>
                  </a:lnTo>
                  <a:lnTo>
                    <a:pt x="1255737" y="2917445"/>
                  </a:lnTo>
                  <a:lnTo>
                    <a:pt x="1255980" y="2917445"/>
                  </a:lnTo>
                  <a:lnTo>
                    <a:pt x="1256223" y="2917445"/>
                  </a:lnTo>
                  <a:lnTo>
                    <a:pt x="1256467" y="2917445"/>
                  </a:lnTo>
                  <a:lnTo>
                    <a:pt x="1256710" y="2917445"/>
                  </a:lnTo>
                  <a:lnTo>
                    <a:pt x="1256953" y="2917445"/>
                  </a:lnTo>
                  <a:lnTo>
                    <a:pt x="1257197" y="2917445"/>
                  </a:lnTo>
                  <a:lnTo>
                    <a:pt x="1257440" y="2917445"/>
                  </a:lnTo>
                  <a:lnTo>
                    <a:pt x="1257683" y="2917445"/>
                  </a:lnTo>
                  <a:lnTo>
                    <a:pt x="1257927" y="2917445"/>
                  </a:lnTo>
                  <a:lnTo>
                    <a:pt x="1258170" y="2917445"/>
                  </a:lnTo>
                  <a:lnTo>
                    <a:pt x="1258414" y="2917445"/>
                  </a:lnTo>
                  <a:lnTo>
                    <a:pt x="1258657" y="2917445"/>
                  </a:lnTo>
                  <a:lnTo>
                    <a:pt x="1258900" y="2917445"/>
                  </a:lnTo>
                  <a:lnTo>
                    <a:pt x="1259144" y="2917445"/>
                  </a:lnTo>
                  <a:lnTo>
                    <a:pt x="1259387" y="2917445"/>
                  </a:lnTo>
                  <a:lnTo>
                    <a:pt x="1259630" y="2917445"/>
                  </a:lnTo>
                  <a:lnTo>
                    <a:pt x="1259630" y="2910329"/>
                  </a:lnTo>
                  <a:lnTo>
                    <a:pt x="1259874" y="2910329"/>
                  </a:lnTo>
                  <a:lnTo>
                    <a:pt x="1260117" y="2910329"/>
                  </a:lnTo>
                  <a:lnTo>
                    <a:pt x="1260360" y="2910329"/>
                  </a:lnTo>
                  <a:lnTo>
                    <a:pt x="1260604" y="2910329"/>
                  </a:lnTo>
                  <a:lnTo>
                    <a:pt x="1260847" y="2910329"/>
                  </a:lnTo>
                  <a:lnTo>
                    <a:pt x="1261090" y="2910329"/>
                  </a:lnTo>
                  <a:lnTo>
                    <a:pt x="1261334" y="2910329"/>
                  </a:lnTo>
                  <a:lnTo>
                    <a:pt x="1261577" y="2910329"/>
                  </a:lnTo>
                  <a:lnTo>
                    <a:pt x="1261821" y="2910329"/>
                  </a:lnTo>
                  <a:lnTo>
                    <a:pt x="1262064" y="2910329"/>
                  </a:lnTo>
                  <a:lnTo>
                    <a:pt x="1262307" y="2910329"/>
                  </a:lnTo>
                  <a:lnTo>
                    <a:pt x="1262551" y="2910329"/>
                  </a:lnTo>
                  <a:lnTo>
                    <a:pt x="1262794" y="2910329"/>
                  </a:lnTo>
                  <a:lnTo>
                    <a:pt x="1263037" y="2910329"/>
                  </a:lnTo>
                  <a:lnTo>
                    <a:pt x="1263281" y="2910329"/>
                  </a:lnTo>
                  <a:lnTo>
                    <a:pt x="1263524" y="2910329"/>
                  </a:lnTo>
                  <a:lnTo>
                    <a:pt x="1263767" y="2910329"/>
                  </a:lnTo>
                  <a:lnTo>
                    <a:pt x="1263767" y="2903213"/>
                  </a:lnTo>
                  <a:lnTo>
                    <a:pt x="1264011" y="2903213"/>
                  </a:lnTo>
                  <a:lnTo>
                    <a:pt x="1264254" y="2903213"/>
                  </a:lnTo>
                  <a:lnTo>
                    <a:pt x="1264498" y="2903213"/>
                  </a:lnTo>
                  <a:lnTo>
                    <a:pt x="1264741" y="2903213"/>
                  </a:lnTo>
                  <a:lnTo>
                    <a:pt x="1264984" y="2903213"/>
                  </a:lnTo>
                  <a:lnTo>
                    <a:pt x="1265228" y="2903213"/>
                  </a:lnTo>
                  <a:lnTo>
                    <a:pt x="1265228" y="2896098"/>
                  </a:lnTo>
                  <a:lnTo>
                    <a:pt x="1265471" y="2896098"/>
                  </a:lnTo>
                  <a:lnTo>
                    <a:pt x="1265714" y="2896098"/>
                  </a:lnTo>
                  <a:lnTo>
                    <a:pt x="1265958" y="2896098"/>
                  </a:lnTo>
                  <a:lnTo>
                    <a:pt x="1266201" y="2896098"/>
                  </a:lnTo>
                  <a:lnTo>
                    <a:pt x="1266444" y="2896098"/>
                  </a:lnTo>
                  <a:lnTo>
                    <a:pt x="1266688" y="2896098"/>
                  </a:lnTo>
                  <a:lnTo>
                    <a:pt x="1266931" y="2896098"/>
                  </a:lnTo>
                  <a:lnTo>
                    <a:pt x="1267174" y="2896098"/>
                  </a:lnTo>
                  <a:lnTo>
                    <a:pt x="1267418" y="2896098"/>
                  </a:lnTo>
                  <a:lnTo>
                    <a:pt x="1267661" y="2896098"/>
                  </a:lnTo>
                  <a:lnTo>
                    <a:pt x="1267905" y="2896098"/>
                  </a:lnTo>
                  <a:lnTo>
                    <a:pt x="1268148" y="2896098"/>
                  </a:lnTo>
                  <a:lnTo>
                    <a:pt x="1268391" y="2896098"/>
                  </a:lnTo>
                  <a:lnTo>
                    <a:pt x="1268635" y="2896098"/>
                  </a:lnTo>
                  <a:lnTo>
                    <a:pt x="1268878" y="2896098"/>
                  </a:lnTo>
                  <a:lnTo>
                    <a:pt x="1269121" y="2896098"/>
                  </a:lnTo>
                  <a:lnTo>
                    <a:pt x="1269365" y="2896098"/>
                  </a:lnTo>
                  <a:lnTo>
                    <a:pt x="1269608" y="2896098"/>
                  </a:lnTo>
                  <a:lnTo>
                    <a:pt x="1269851" y="2896098"/>
                  </a:lnTo>
                  <a:lnTo>
                    <a:pt x="1270095" y="2896098"/>
                  </a:lnTo>
                  <a:lnTo>
                    <a:pt x="1270338" y="2896098"/>
                  </a:lnTo>
                  <a:lnTo>
                    <a:pt x="1270582" y="2896098"/>
                  </a:lnTo>
                  <a:lnTo>
                    <a:pt x="1270825" y="2896098"/>
                  </a:lnTo>
                  <a:lnTo>
                    <a:pt x="1271068" y="2896098"/>
                  </a:lnTo>
                  <a:lnTo>
                    <a:pt x="1271312" y="2896098"/>
                  </a:lnTo>
                  <a:lnTo>
                    <a:pt x="1271555" y="2896098"/>
                  </a:lnTo>
                  <a:lnTo>
                    <a:pt x="1271798" y="2896098"/>
                  </a:lnTo>
                  <a:lnTo>
                    <a:pt x="1272042" y="2896098"/>
                  </a:lnTo>
                  <a:lnTo>
                    <a:pt x="1272285" y="2896098"/>
                  </a:lnTo>
                  <a:lnTo>
                    <a:pt x="1272528" y="2896098"/>
                  </a:lnTo>
                  <a:lnTo>
                    <a:pt x="1272772" y="2888982"/>
                  </a:lnTo>
                  <a:lnTo>
                    <a:pt x="1273015" y="2888982"/>
                  </a:lnTo>
                  <a:lnTo>
                    <a:pt x="1273258" y="2888982"/>
                  </a:lnTo>
                  <a:lnTo>
                    <a:pt x="1273502" y="2888982"/>
                  </a:lnTo>
                  <a:lnTo>
                    <a:pt x="1273745" y="2888982"/>
                  </a:lnTo>
                  <a:lnTo>
                    <a:pt x="1273989" y="2888982"/>
                  </a:lnTo>
                  <a:lnTo>
                    <a:pt x="1274232" y="2888982"/>
                  </a:lnTo>
                  <a:lnTo>
                    <a:pt x="1274475" y="2888982"/>
                  </a:lnTo>
                  <a:lnTo>
                    <a:pt x="1274719" y="2888982"/>
                  </a:lnTo>
                  <a:lnTo>
                    <a:pt x="1274962" y="2888982"/>
                  </a:lnTo>
                  <a:lnTo>
                    <a:pt x="1275205" y="2888982"/>
                  </a:lnTo>
                  <a:lnTo>
                    <a:pt x="1275449" y="2888982"/>
                  </a:lnTo>
                  <a:lnTo>
                    <a:pt x="1275935" y="2888982"/>
                  </a:lnTo>
                  <a:lnTo>
                    <a:pt x="1276179" y="2888982"/>
                  </a:lnTo>
                  <a:lnTo>
                    <a:pt x="1276422" y="2888982"/>
                  </a:lnTo>
                  <a:lnTo>
                    <a:pt x="1276666" y="2888982"/>
                  </a:lnTo>
                  <a:lnTo>
                    <a:pt x="1276909" y="2888982"/>
                  </a:lnTo>
                  <a:lnTo>
                    <a:pt x="1277152" y="2888982"/>
                  </a:lnTo>
                  <a:lnTo>
                    <a:pt x="1277396" y="2888982"/>
                  </a:lnTo>
                  <a:lnTo>
                    <a:pt x="1277639" y="2888982"/>
                  </a:lnTo>
                  <a:lnTo>
                    <a:pt x="1277882" y="2888982"/>
                  </a:lnTo>
                  <a:lnTo>
                    <a:pt x="1278126" y="2888982"/>
                  </a:lnTo>
                  <a:lnTo>
                    <a:pt x="1278369" y="2888982"/>
                  </a:lnTo>
                  <a:lnTo>
                    <a:pt x="1278612" y="2888982"/>
                  </a:lnTo>
                  <a:lnTo>
                    <a:pt x="1278856" y="2888982"/>
                  </a:lnTo>
                  <a:lnTo>
                    <a:pt x="1279099" y="2888982"/>
                  </a:lnTo>
                  <a:lnTo>
                    <a:pt x="1279342" y="2888982"/>
                  </a:lnTo>
                  <a:lnTo>
                    <a:pt x="1279586" y="2888982"/>
                  </a:lnTo>
                  <a:lnTo>
                    <a:pt x="1279829" y="2888982"/>
                  </a:lnTo>
                  <a:lnTo>
                    <a:pt x="1280073" y="2888982"/>
                  </a:lnTo>
                  <a:lnTo>
                    <a:pt x="1280316" y="2888982"/>
                  </a:lnTo>
                  <a:lnTo>
                    <a:pt x="1280559" y="2888982"/>
                  </a:lnTo>
                  <a:lnTo>
                    <a:pt x="1280803" y="2888982"/>
                  </a:lnTo>
                  <a:lnTo>
                    <a:pt x="1281046" y="2888982"/>
                  </a:lnTo>
                  <a:lnTo>
                    <a:pt x="1281289" y="2888982"/>
                  </a:lnTo>
                  <a:lnTo>
                    <a:pt x="1281533" y="2881866"/>
                  </a:lnTo>
                  <a:lnTo>
                    <a:pt x="1281776" y="2881866"/>
                  </a:lnTo>
                  <a:lnTo>
                    <a:pt x="1282019" y="2881866"/>
                  </a:lnTo>
                  <a:lnTo>
                    <a:pt x="1282263" y="2881866"/>
                  </a:lnTo>
                  <a:lnTo>
                    <a:pt x="1282506" y="2881866"/>
                  </a:lnTo>
                  <a:lnTo>
                    <a:pt x="1282750" y="2881866"/>
                  </a:lnTo>
                  <a:lnTo>
                    <a:pt x="1282993" y="2881866"/>
                  </a:lnTo>
                  <a:lnTo>
                    <a:pt x="1283236" y="2881866"/>
                  </a:lnTo>
                  <a:lnTo>
                    <a:pt x="1283480" y="2881866"/>
                  </a:lnTo>
                  <a:lnTo>
                    <a:pt x="1283723" y="2881866"/>
                  </a:lnTo>
                  <a:lnTo>
                    <a:pt x="1283966" y="2881866"/>
                  </a:lnTo>
                  <a:lnTo>
                    <a:pt x="1284210" y="2881866"/>
                  </a:lnTo>
                  <a:lnTo>
                    <a:pt x="1284453" y="2881866"/>
                  </a:lnTo>
                  <a:lnTo>
                    <a:pt x="1284696" y="2881866"/>
                  </a:lnTo>
                  <a:lnTo>
                    <a:pt x="1284940" y="2881866"/>
                  </a:lnTo>
                  <a:lnTo>
                    <a:pt x="1285183" y="2881866"/>
                  </a:lnTo>
                  <a:lnTo>
                    <a:pt x="1285426" y="2881866"/>
                  </a:lnTo>
                  <a:lnTo>
                    <a:pt x="1285670" y="2881866"/>
                  </a:lnTo>
                  <a:lnTo>
                    <a:pt x="1285913" y="2881866"/>
                  </a:lnTo>
                  <a:lnTo>
                    <a:pt x="1286157" y="2881866"/>
                  </a:lnTo>
                  <a:lnTo>
                    <a:pt x="1286400" y="2881866"/>
                  </a:lnTo>
                  <a:lnTo>
                    <a:pt x="1286643" y="2881866"/>
                  </a:lnTo>
                  <a:lnTo>
                    <a:pt x="1286887" y="2881866"/>
                  </a:lnTo>
                  <a:lnTo>
                    <a:pt x="1287130" y="2881866"/>
                  </a:lnTo>
                  <a:lnTo>
                    <a:pt x="1287373" y="2881866"/>
                  </a:lnTo>
                  <a:lnTo>
                    <a:pt x="1287373" y="2874751"/>
                  </a:lnTo>
                  <a:lnTo>
                    <a:pt x="1287617" y="2874751"/>
                  </a:lnTo>
                  <a:lnTo>
                    <a:pt x="1287860" y="2874751"/>
                  </a:lnTo>
                  <a:lnTo>
                    <a:pt x="1288103" y="2874751"/>
                  </a:lnTo>
                  <a:lnTo>
                    <a:pt x="1288347" y="2874751"/>
                  </a:lnTo>
                  <a:lnTo>
                    <a:pt x="1288590" y="2874751"/>
                  </a:lnTo>
                  <a:lnTo>
                    <a:pt x="1288834" y="2874751"/>
                  </a:lnTo>
                  <a:lnTo>
                    <a:pt x="1289077" y="2874751"/>
                  </a:lnTo>
                  <a:lnTo>
                    <a:pt x="1289320" y="2874751"/>
                  </a:lnTo>
                  <a:lnTo>
                    <a:pt x="1289564" y="2874751"/>
                  </a:lnTo>
                  <a:lnTo>
                    <a:pt x="1289807" y="2874751"/>
                  </a:lnTo>
                  <a:lnTo>
                    <a:pt x="1290050" y="2874751"/>
                  </a:lnTo>
                  <a:lnTo>
                    <a:pt x="1290294" y="2874751"/>
                  </a:lnTo>
                  <a:lnTo>
                    <a:pt x="1290537" y="2874751"/>
                  </a:lnTo>
                  <a:lnTo>
                    <a:pt x="1290780" y="2874751"/>
                  </a:lnTo>
                  <a:lnTo>
                    <a:pt x="1291024" y="2874751"/>
                  </a:lnTo>
                  <a:lnTo>
                    <a:pt x="1291267" y="2874751"/>
                  </a:lnTo>
                  <a:lnTo>
                    <a:pt x="1291510" y="2874751"/>
                  </a:lnTo>
                  <a:lnTo>
                    <a:pt x="1291754" y="2874751"/>
                  </a:lnTo>
                  <a:lnTo>
                    <a:pt x="1291997" y="2874751"/>
                  </a:lnTo>
                  <a:lnTo>
                    <a:pt x="1292241" y="2874751"/>
                  </a:lnTo>
                  <a:lnTo>
                    <a:pt x="1292484" y="2874751"/>
                  </a:lnTo>
                  <a:lnTo>
                    <a:pt x="1292727" y="2874751"/>
                  </a:lnTo>
                  <a:lnTo>
                    <a:pt x="1292971" y="2874751"/>
                  </a:lnTo>
                  <a:lnTo>
                    <a:pt x="1293214" y="2874751"/>
                  </a:lnTo>
                  <a:lnTo>
                    <a:pt x="1293457" y="2874751"/>
                  </a:lnTo>
                  <a:lnTo>
                    <a:pt x="1293701" y="2874751"/>
                  </a:lnTo>
                  <a:lnTo>
                    <a:pt x="1293944" y="2874751"/>
                  </a:lnTo>
                  <a:lnTo>
                    <a:pt x="1294187" y="2874751"/>
                  </a:lnTo>
                  <a:lnTo>
                    <a:pt x="1294431" y="2874751"/>
                  </a:lnTo>
                  <a:lnTo>
                    <a:pt x="1294674" y="2874751"/>
                  </a:lnTo>
                  <a:lnTo>
                    <a:pt x="1294674" y="2867635"/>
                  </a:lnTo>
                  <a:lnTo>
                    <a:pt x="1294918" y="2867635"/>
                  </a:lnTo>
                  <a:lnTo>
                    <a:pt x="1294918" y="2860519"/>
                  </a:lnTo>
                  <a:lnTo>
                    <a:pt x="1295161" y="2860519"/>
                  </a:lnTo>
                  <a:lnTo>
                    <a:pt x="1295404" y="2860519"/>
                  </a:lnTo>
                  <a:lnTo>
                    <a:pt x="1295648" y="2860519"/>
                  </a:lnTo>
                  <a:lnTo>
                    <a:pt x="1295891" y="2860519"/>
                  </a:lnTo>
                  <a:lnTo>
                    <a:pt x="1296134" y="2860519"/>
                  </a:lnTo>
                  <a:lnTo>
                    <a:pt x="1296378" y="2860519"/>
                  </a:lnTo>
                  <a:lnTo>
                    <a:pt x="1296621" y="2860519"/>
                  </a:lnTo>
                  <a:lnTo>
                    <a:pt x="1296864" y="2860519"/>
                  </a:lnTo>
                  <a:lnTo>
                    <a:pt x="1297108" y="2860519"/>
                  </a:lnTo>
                  <a:lnTo>
                    <a:pt x="1297351" y="2860519"/>
                  </a:lnTo>
                  <a:lnTo>
                    <a:pt x="1297594" y="2860519"/>
                  </a:lnTo>
                  <a:lnTo>
                    <a:pt x="1297838" y="2860519"/>
                  </a:lnTo>
                  <a:lnTo>
                    <a:pt x="1298081" y="2860519"/>
                  </a:lnTo>
                  <a:lnTo>
                    <a:pt x="1298325" y="2860519"/>
                  </a:lnTo>
                  <a:lnTo>
                    <a:pt x="1298568" y="2860519"/>
                  </a:lnTo>
                  <a:lnTo>
                    <a:pt x="1298568" y="2853403"/>
                  </a:lnTo>
                  <a:lnTo>
                    <a:pt x="1298568" y="2846288"/>
                  </a:lnTo>
                  <a:lnTo>
                    <a:pt x="1298811" y="2846288"/>
                  </a:lnTo>
                  <a:lnTo>
                    <a:pt x="1299055" y="2846288"/>
                  </a:lnTo>
                  <a:lnTo>
                    <a:pt x="1299298" y="2846288"/>
                  </a:lnTo>
                  <a:lnTo>
                    <a:pt x="1299541" y="2846288"/>
                  </a:lnTo>
                  <a:lnTo>
                    <a:pt x="1299785" y="2846288"/>
                  </a:lnTo>
                  <a:lnTo>
                    <a:pt x="1300028" y="2846288"/>
                  </a:lnTo>
                  <a:lnTo>
                    <a:pt x="1300271" y="2846288"/>
                  </a:lnTo>
                  <a:lnTo>
                    <a:pt x="1300515" y="2846288"/>
                  </a:lnTo>
                  <a:lnTo>
                    <a:pt x="1300758" y="2846288"/>
                  </a:lnTo>
                  <a:lnTo>
                    <a:pt x="1301002" y="2846288"/>
                  </a:lnTo>
                  <a:lnTo>
                    <a:pt x="1301245" y="2846288"/>
                  </a:lnTo>
                  <a:lnTo>
                    <a:pt x="1301488" y="2846288"/>
                  </a:lnTo>
                  <a:lnTo>
                    <a:pt x="1301732" y="2846288"/>
                  </a:lnTo>
                  <a:lnTo>
                    <a:pt x="1301975" y="2846288"/>
                  </a:lnTo>
                  <a:lnTo>
                    <a:pt x="1302218" y="2846288"/>
                  </a:lnTo>
                  <a:lnTo>
                    <a:pt x="1302462" y="2846288"/>
                  </a:lnTo>
                  <a:lnTo>
                    <a:pt x="1302705" y="2846288"/>
                  </a:lnTo>
                  <a:lnTo>
                    <a:pt x="1302948" y="2839172"/>
                  </a:lnTo>
                  <a:lnTo>
                    <a:pt x="1303192" y="2839172"/>
                  </a:lnTo>
                  <a:lnTo>
                    <a:pt x="1303435" y="2839172"/>
                  </a:lnTo>
                  <a:lnTo>
                    <a:pt x="1303678" y="2839172"/>
                  </a:lnTo>
                  <a:lnTo>
                    <a:pt x="1303922" y="2839172"/>
                  </a:lnTo>
                  <a:lnTo>
                    <a:pt x="1304165" y="2839172"/>
                  </a:lnTo>
                  <a:lnTo>
                    <a:pt x="1304409" y="2839172"/>
                  </a:lnTo>
                  <a:lnTo>
                    <a:pt x="1304652" y="2839172"/>
                  </a:lnTo>
                  <a:lnTo>
                    <a:pt x="1304895" y="2839172"/>
                  </a:lnTo>
                  <a:lnTo>
                    <a:pt x="1305139" y="2839172"/>
                  </a:lnTo>
                  <a:lnTo>
                    <a:pt x="1305382" y="2839172"/>
                  </a:lnTo>
                  <a:lnTo>
                    <a:pt x="1305625" y="2839172"/>
                  </a:lnTo>
                  <a:lnTo>
                    <a:pt x="1305869" y="2839172"/>
                  </a:lnTo>
                  <a:lnTo>
                    <a:pt x="1306112" y="2839172"/>
                  </a:lnTo>
                  <a:lnTo>
                    <a:pt x="1306355" y="2839172"/>
                  </a:lnTo>
                  <a:lnTo>
                    <a:pt x="1306599" y="2839172"/>
                  </a:lnTo>
                  <a:lnTo>
                    <a:pt x="1306842" y="2839172"/>
                  </a:lnTo>
                  <a:lnTo>
                    <a:pt x="1307086" y="2839172"/>
                  </a:lnTo>
                  <a:lnTo>
                    <a:pt x="1307329" y="2839172"/>
                  </a:lnTo>
                  <a:lnTo>
                    <a:pt x="1307572" y="2839172"/>
                  </a:lnTo>
                  <a:lnTo>
                    <a:pt x="1307816" y="2839172"/>
                  </a:lnTo>
                  <a:lnTo>
                    <a:pt x="1308059" y="2839172"/>
                  </a:lnTo>
                  <a:lnTo>
                    <a:pt x="1308302" y="2839172"/>
                  </a:lnTo>
                  <a:lnTo>
                    <a:pt x="1308546" y="2839172"/>
                  </a:lnTo>
                  <a:lnTo>
                    <a:pt x="1308789" y="2839172"/>
                  </a:lnTo>
                  <a:lnTo>
                    <a:pt x="1309032" y="2839172"/>
                  </a:lnTo>
                  <a:lnTo>
                    <a:pt x="1309276" y="2839172"/>
                  </a:lnTo>
                  <a:lnTo>
                    <a:pt x="1309519" y="2839172"/>
                  </a:lnTo>
                  <a:lnTo>
                    <a:pt x="1309762" y="2839172"/>
                  </a:lnTo>
                  <a:lnTo>
                    <a:pt x="1310006" y="2839172"/>
                  </a:lnTo>
                  <a:lnTo>
                    <a:pt x="1310249" y="2839172"/>
                  </a:lnTo>
                  <a:lnTo>
                    <a:pt x="1310493" y="2839172"/>
                  </a:lnTo>
                  <a:lnTo>
                    <a:pt x="1310736" y="2839172"/>
                  </a:lnTo>
                  <a:lnTo>
                    <a:pt x="1310979" y="2839172"/>
                  </a:lnTo>
                  <a:lnTo>
                    <a:pt x="1311223" y="2839172"/>
                  </a:lnTo>
                  <a:lnTo>
                    <a:pt x="1311466" y="2839172"/>
                  </a:lnTo>
                  <a:lnTo>
                    <a:pt x="1311709" y="2839172"/>
                  </a:lnTo>
                  <a:lnTo>
                    <a:pt x="1311953" y="2839172"/>
                  </a:lnTo>
                  <a:lnTo>
                    <a:pt x="1312196" y="2839172"/>
                  </a:lnTo>
                  <a:lnTo>
                    <a:pt x="1312439" y="2839172"/>
                  </a:lnTo>
                  <a:lnTo>
                    <a:pt x="1312683" y="2839172"/>
                  </a:lnTo>
                  <a:lnTo>
                    <a:pt x="1312926" y="2839172"/>
                  </a:lnTo>
                  <a:lnTo>
                    <a:pt x="1313170" y="2839172"/>
                  </a:lnTo>
                  <a:lnTo>
                    <a:pt x="1313413" y="2839172"/>
                  </a:lnTo>
                  <a:lnTo>
                    <a:pt x="1313656" y="2839172"/>
                  </a:lnTo>
                  <a:lnTo>
                    <a:pt x="1313900" y="2839172"/>
                  </a:lnTo>
                  <a:lnTo>
                    <a:pt x="1314143" y="2839172"/>
                  </a:lnTo>
                  <a:lnTo>
                    <a:pt x="1314386" y="2839172"/>
                  </a:lnTo>
                  <a:lnTo>
                    <a:pt x="1314630" y="2839172"/>
                  </a:lnTo>
                  <a:lnTo>
                    <a:pt x="1314873" y="2839172"/>
                  </a:lnTo>
                  <a:lnTo>
                    <a:pt x="1315116" y="2839172"/>
                  </a:lnTo>
                  <a:lnTo>
                    <a:pt x="1315360" y="2839172"/>
                  </a:lnTo>
                  <a:lnTo>
                    <a:pt x="1315603" y="2839172"/>
                  </a:lnTo>
                  <a:lnTo>
                    <a:pt x="1315846" y="2839172"/>
                  </a:lnTo>
                  <a:lnTo>
                    <a:pt x="1316090" y="2839172"/>
                  </a:lnTo>
                  <a:lnTo>
                    <a:pt x="1316333" y="2839172"/>
                  </a:lnTo>
                  <a:lnTo>
                    <a:pt x="1316577" y="2839172"/>
                  </a:lnTo>
                  <a:lnTo>
                    <a:pt x="1316820" y="2839172"/>
                  </a:lnTo>
                  <a:lnTo>
                    <a:pt x="1317063" y="2839172"/>
                  </a:lnTo>
                  <a:lnTo>
                    <a:pt x="1317307" y="2839172"/>
                  </a:lnTo>
                  <a:lnTo>
                    <a:pt x="1317550" y="2839172"/>
                  </a:lnTo>
                  <a:lnTo>
                    <a:pt x="1317793" y="2839172"/>
                  </a:lnTo>
                  <a:lnTo>
                    <a:pt x="1318037" y="2839172"/>
                  </a:lnTo>
                  <a:lnTo>
                    <a:pt x="1318280" y="2839172"/>
                  </a:lnTo>
                  <a:lnTo>
                    <a:pt x="1318523" y="2839172"/>
                  </a:lnTo>
                  <a:lnTo>
                    <a:pt x="1318767" y="2839172"/>
                  </a:lnTo>
                  <a:lnTo>
                    <a:pt x="1319254" y="2839172"/>
                  </a:lnTo>
                  <a:lnTo>
                    <a:pt x="1319497" y="2839172"/>
                  </a:lnTo>
                  <a:lnTo>
                    <a:pt x="1319740" y="2839172"/>
                  </a:lnTo>
                  <a:lnTo>
                    <a:pt x="1319984" y="2839172"/>
                  </a:lnTo>
                  <a:lnTo>
                    <a:pt x="1320227" y="2839172"/>
                  </a:lnTo>
                  <a:lnTo>
                    <a:pt x="1320470" y="2839172"/>
                  </a:lnTo>
                  <a:lnTo>
                    <a:pt x="1320714" y="2839172"/>
                  </a:lnTo>
                  <a:lnTo>
                    <a:pt x="1320957" y="2839172"/>
                  </a:lnTo>
                  <a:lnTo>
                    <a:pt x="1321200" y="2839172"/>
                  </a:lnTo>
                  <a:lnTo>
                    <a:pt x="1321444" y="2839172"/>
                  </a:lnTo>
                  <a:lnTo>
                    <a:pt x="1321687" y="2839172"/>
                  </a:lnTo>
                  <a:lnTo>
                    <a:pt x="1321930" y="2839172"/>
                  </a:lnTo>
                  <a:lnTo>
                    <a:pt x="1322174" y="2839172"/>
                  </a:lnTo>
                  <a:lnTo>
                    <a:pt x="1322417" y="2839172"/>
                  </a:lnTo>
                  <a:lnTo>
                    <a:pt x="1322904" y="2839172"/>
                  </a:lnTo>
                  <a:lnTo>
                    <a:pt x="1323147" y="2839172"/>
                  </a:lnTo>
                  <a:lnTo>
                    <a:pt x="1323391" y="2839172"/>
                  </a:lnTo>
                  <a:lnTo>
                    <a:pt x="1323634" y="2839172"/>
                  </a:lnTo>
                  <a:lnTo>
                    <a:pt x="1323877" y="2839172"/>
                  </a:lnTo>
                  <a:lnTo>
                    <a:pt x="1324121" y="2839172"/>
                  </a:lnTo>
                  <a:lnTo>
                    <a:pt x="1324364" y="2839172"/>
                  </a:lnTo>
                  <a:lnTo>
                    <a:pt x="1324607" y="2839172"/>
                  </a:lnTo>
                  <a:lnTo>
                    <a:pt x="1324851" y="2839172"/>
                  </a:lnTo>
                  <a:lnTo>
                    <a:pt x="1325094" y="2839172"/>
                  </a:lnTo>
                  <a:lnTo>
                    <a:pt x="1325338" y="2839172"/>
                  </a:lnTo>
                  <a:lnTo>
                    <a:pt x="1325581" y="2839172"/>
                  </a:lnTo>
                  <a:lnTo>
                    <a:pt x="1325824" y="2839172"/>
                  </a:lnTo>
                  <a:lnTo>
                    <a:pt x="1326068" y="2839172"/>
                  </a:lnTo>
                  <a:lnTo>
                    <a:pt x="1326311" y="2839172"/>
                  </a:lnTo>
                  <a:lnTo>
                    <a:pt x="1326554" y="2839172"/>
                  </a:lnTo>
                  <a:lnTo>
                    <a:pt x="1326798" y="2839172"/>
                  </a:lnTo>
                  <a:lnTo>
                    <a:pt x="1327041" y="2839172"/>
                  </a:lnTo>
                  <a:lnTo>
                    <a:pt x="1327284" y="2839172"/>
                  </a:lnTo>
                  <a:lnTo>
                    <a:pt x="1327528" y="2839172"/>
                  </a:lnTo>
                  <a:lnTo>
                    <a:pt x="1327771" y="2839172"/>
                  </a:lnTo>
                  <a:lnTo>
                    <a:pt x="1328014" y="2839172"/>
                  </a:lnTo>
                  <a:lnTo>
                    <a:pt x="1328258" y="2839172"/>
                  </a:lnTo>
                  <a:lnTo>
                    <a:pt x="1328501" y="2839172"/>
                  </a:lnTo>
                  <a:lnTo>
                    <a:pt x="1328745" y="2839172"/>
                  </a:lnTo>
                  <a:lnTo>
                    <a:pt x="1328988" y="2839172"/>
                  </a:lnTo>
                  <a:lnTo>
                    <a:pt x="1329231" y="2839172"/>
                  </a:lnTo>
                  <a:lnTo>
                    <a:pt x="1329475" y="2839172"/>
                  </a:lnTo>
                  <a:lnTo>
                    <a:pt x="1329718" y="2839172"/>
                  </a:lnTo>
                  <a:lnTo>
                    <a:pt x="1329961" y="2839172"/>
                  </a:lnTo>
                  <a:lnTo>
                    <a:pt x="1330205" y="2839172"/>
                  </a:lnTo>
                  <a:lnTo>
                    <a:pt x="1330448" y="2839172"/>
                  </a:lnTo>
                  <a:lnTo>
                    <a:pt x="1330691" y="2839172"/>
                  </a:lnTo>
                  <a:lnTo>
                    <a:pt x="1330935" y="2839172"/>
                  </a:lnTo>
                  <a:lnTo>
                    <a:pt x="1331178" y="2839172"/>
                  </a:lnTo>
                  <a:lnTo>
                    <a:pt x="1331422" y="2839172"/>
                  </a:lnTo>
                  <a:lnTo>
                    <a:pt x="1331665" y="2839172"/>
                  </a:lnTo>
                  <a:lnTo>
                    <a:pt x="1331908" y="2839172"/>
                  </a:lnTo>
                  <a:lnTo>
                    <a:pt x="1332152" y="2839172"/>
                  </a:lnTo>
                  <a:lnTo>
                    <a:pt x="1332395" y="2839172"/>
                  </a:lnTo>
                  <a:lnTo>
                    <a:pt x="1332638" y="2839172"/>
                  </a:lnTo>
                  <a:lnTo>
                    <a:pt x="1332882" y="2839172"/>
                  </a:lnTo>
                  <a:lnTo>
                    <a:pt x="1332882" y="2832056"/>
                  </a:lnTo>
                  <a:lnTo>
                    <a:pt x="1333125" y="2832056"/>
                  </a:lnTo>
                  <a:lnTo>
                    <a:pt x="1333368" y="2832056"/>
                  </a:lnTo>
                  <a:lnTo>
                    <a:pt x="1333612" y="2832056"/>
                  </a:lnTo>
                  <a:lnTo>
                    <a:pt x="1333855" y="2832056"/>
                  </a:lnTo>
                  <a:lnTo>
                    <a:pt x="1334098" y="2832056"/>
                  </a:lnTo>
                  <a:lnTo>
                    <a:pt x="1334342" y="2832056"/>
                  </a:lnTo>
                  <a:lnTo>
                    <a:pt x="1334585" y="2832056"/>
                  </a:lnTo>
                  <a:lnTo>
                    <a:pt x="1334829" y="2832056"/>
                  </a:lnTo>
                  <a:lnTo>
                    <a:pt x="1335072" y="2832056"/>
                  </a:lnTo>
                  <a:lnTo>
                    <a:pt x="1335315" y="2832056"/>
                  </a:lnTo>
                  <a:lnTo>
                    <a:pt x="1335559" y="2832056"/>
                  </a:lnTo>
                  <a:lnTo>
                    <a:pt x="1335802" y="2832056"/>
                  </a:lnTo>
                  <a:lnTo>
                    <a:pt x="1336045" y="2832056"/>
                  </a:lnTo>
                  <a:lnTo>
                    <a:pt x="1336289" y="2832056"/>
                  </a:lnTo>
                  <a:lnTo>
                    <a:pt x="1336532" y="2832056"/>
                  </a:lnTo>
                  <a:lnTo>
                    <a:pt x="1336775" y="2832056"/>
                  </a:lnTo>
                  <a:lnTo>
                    <a:pt x="1337019" y="2832056"/>
                  </a:lnTo>
                  <a:lnTo>
                    <a:pt x="1337262" y="2832056"/>
                  </a:lnTo>
                  <a:lnTo>
                    <a:pt x="1337506" y="2832056"/>
                  </a:lnTo>
                  <a:lnTo>
                    <a:pt x="1337506" y="2824941"/>
                  </a:lnTo>
                  <a:lnTo>
                    <a:pt x="1337749" y="2824941"/>
                  </a:lnTo>
                  <a:lnTo>
                    <a:pt x="1337992" y="2824941"/>
                  </a:lnTo>
                  <a:lnTo>
                    <a:pt x="1338236" y="2824941"/>
                  </a:lnTo>
                  <a:lnTo>
                    <a:pt x="1338479" y="2824941"/>
                  </a:lnTo>
                  <a:lnTo>
                    <a:pt x="1338722" y="2824941"/>
                  </a:lnTo>
                  <a:lnTo>
                    <a:pt x="1338966" y="2824941"/>
                  </a:lnTo>
                  <a:lnTo>
                    <a:pt x="1339209" y="2824941"/>
                  </a:lnTo>
                  <a:lnTo>
                    <a:pt x="1339452" y="2824941"/>
                  </a:lnTo>
                  <a:lnTo>
                    <a:pt x="1339696" y="2824941"/>
                  </a:lnTo>
                  <a:lnTo>
                    <a:pt x="1339939" y="2824941"/>
                  </a:lnTo>
                  <a:lnTo>
                    <a:pt x="1340182" y="2824941"/>
                  </a:lnTo>
                  <a:lnTo>
                    <a:pt x="1340426" y="2824941"/>
                  </a:lnTo>
                  <a:lnTo>
                    <a:pt x="1340669" y="2824941"/>
                  </a:lnTo>
                  <a:lnTo>
                    <a:pt x="1340913" y="2824941"/>
                  </a:lnTo>
                  <a:lnTo>
                    <a:pt x="1341156" y="2824941"/>
                  </a:lnTo>
                  <a:lnTo>
                    <a:pt x="1341399" y="2824941"/>
                  </a:lnTo>
                  <a:lnTo>
                    <a:pt x="1341643" y="2824941"/>
                  </a:lnTo>
                  <a:lnTo>
                    <a:pt x="1341886" y="2824941"/>
                  </a:lnTo>
                  <a:lnTo>
                    <a:pt x="1342129" y="2824941"/>
                  </a:lnTo>
                  <a:lnTo>
                    <a:pt x="1342373" y="2824941"/>
                  </a:lnTo>
                  <a:lnTo>
                    <a:pt x="1342616" y="2824941"/>
                  </a:lnTo>
                  <a:lnTo>
                    <a:pt x="1343103" y="2824941"/>
                  </a:lnTo>
                  <a:lnTo>
                    <a:pt x="1343346" y="2824941"/>
                  </a:lnTo>
                  <a:lnTo>
                    <a:pt x="1343589" y="2824941"/>
                  </a:lnTo>
                  <a:lnTo>
                    <a:pt x="1343833" y="2824941"/>
                  </a:lnTo>
                  <a:lnTo>
                    <a:pt x="1344076" y="2824941"/>
                  </a:lnTo>
                  <a:lnTo>
                    <a:pt x="1344320" y="2824941"/>
                  </a:lnTo>
                  <a:lnTo>
                    <a:pt x="1344563" y="2824941"/>
                  </a:lnTo>
                  <a:lnTo>
                    <a:pt x="1345050" y="2824941"/>
                  </a:lnTo>
                  <a:lnTo>
                    <a:pt x="1345293" y="2824941"/>
                  </a:lnTo>
                  <a:lnTo>
                    <a:pt x="1345536" y="2824941"/>
                  </a:lnTo>
                  <a:lnTo>
                    <a:pt x="1345780" y="2824941"/>
                  </a:lnTo>
                  <a:lnTo>
                    <a:pt x="1346023" y="2824941"/>
                  </a:lnTo>
                  <a:lnTo>
                    <a:pt x="1346266" y="2824941"/>
                  </a:lnTo>
                  <a:lnTo>
                    <a:pt x="1346510" y="2824941"/>
                  </a:lnTo>
                  <a:lnTo>
                    <a:pt x="1346753" y="2824941"/>
                  </a:lnTo>
                  <a:lnTo>
                    <a:pt x="1346997" y="2824941"/>
                  </a:lnTo>
                  <a:lnTo>
                    <a:pt x="1347240" y="2824941"/>
                  </a:lnTo>
                  <a:lnTo>
                    <a:pt x="1347483" y="2824941"/>
                  </a:lnTo>
                  <a:lnTo>
                    <a:pt x="1347727" y="2824941"/>
                  </a:lnTo>
                  <a:lnTo>
                    <a:pt x="1347970" y="2824941"/>
                  </a:lnTo>
                  <a:lnTo>
                    <a:pt x="1348213" y="2824941"/>
                  </a:lnTo>
                  <a:lnTo>
                    <a:pt x="1348457" y="2824941"/>
                  </a:lnTo>
                  <a:lnTo>
                    <a:pt x="1348457" y="2817825"/>
                  </a:lnTo>
                  <a:lnTo>
                    <a:pt x="1348700" y="2817825"/>
                  </a:lnTo>
                  <a:lnTo>
                    <a:pt x="1348943" y="2817825"/>
                  </a:lnTo>
                  <a:lnTo>
                    <a:pt x="1349187" y="2817825"/>
                  </a:lnTo>
                  <a:lnTo>
                    <a:pt x="1349430" y="2817825"/>
                  </a:lnTo>
                  <a:lnTo>
                    <a:pt x="1349673" y="2817825"/>
                  </a:lnTo>
                  <a:lnTo>
                    <a:pt x="1349673" y="2810709"/>
                  </a:lnTo>
                  <a:lnTo>
                    <a:pt x="1349917" y="2810709"/>
                  </a:lnTo>
                  <a:lnTo>
                    <a:pt x="1350160" y="2810709"/>
                  </a:lnTo>
                  <a:lnTo>
                    <a:pt x="1350404" y="2810709"/>
                  </a:lnTo>
                  <a:lnTo>
                    <a:pt x="1350647" y="2810709"/>
                  </a:lnTo>
                  <a:lnTo>
                    <a:pt x="1350890" y="2810709"/>
                  </a:lnTo>
                  <a:lnTo>
                    <a:pt x="1351134" y="2810709"/>
                  </a:lnTo>
                  <a:lnTo>
                    <a:pt x="1351377" y="2810709"/>
                  </a:lnTo>
                  <a:lnTo>
                    <a:pt x="1351620" y="2810709"/>
                  </a:lnTo>
                  <a:lnTo>
                    <a:pt x="1351620" y="2803593"/>
                  </a:lnTo>
                  <a:lnTo>
                    <a:pt x="1351864" y="2803593"/>
                  </a:lnTo>
                  <a:lnTo>
                    <a:pt x="1352107" y="2803593"/>
                  </a:lnTo>
                  <a:lnTo>
                    <a:pt x="1352350" y="2803593"/>
                  </a:lnTo>
                  <a:lnTo>
                    <a:pt x="1352594" y="2803593"/>
                  </a:lnTo>
                  <a:lnTo>
                    <a:pt x="1352837" y="2803593"/>
                  </a:lnTo>
                  <a:lnTo>
                    <a:pt x="1353081" y="2803593"/>
                  </a:lnTo>
                  <a:lnTo>
                    <a:pt x="1353324" y="2803593"/>
                  </a:lnTo>
                  <a:lnTo>
                    <a:pt x="1353567" y="2803593"/>
                  </a:lnTo>
                  <a:lnTo>
                    <a:pt x="1353811" y="2803593"/>
                  </a:lnTo>
                  <a:lnTo>
                    <a:pt x="1354054" y="2803593"/>
                  </a:lnTo>
                  <a:lnTo>
                    <a:pt x="1354297" y="2803593"/>
                  </a:lnTo>
                  <a:lnTo>
                    <a:pt x="1354541" y="2803593"/>
                  </a:lnTo>
                  <a:lnTo>
                    <a:pt x="1354784" y="2803593"/>
                  </a:lnTo>
                  <a:lnTo>
                    <a:pt x="1355027" y="2803593"/>
                  </a:lnTo>
                  <a:lnTo>
                    <a:pt x="1355271" y="2803593"/>
                  </a:lnTo>
                  <a:lnTo>
                    <a:pt x="1355514" y="2803593"/>
                  </a:lnTo>
                  <a:lnTo>
                    <a:pt x="1355757" y="2803593"/>
                  </a:lnTo>
                  <a:lnTo>
                    <a:pt x="1356001" y="2803593"/>
                  </a:lnTo>
                  <a:lnTo>
                    <a:pt x="1356244" y="2803593"/>
                  </a:lnTo>
                  <a:lnTo>
                    <a:pt x="1356488" y="2803593"/>
                  </a:lnTo>
                  <a:lnTo>
                    <a:pt x="1356731" y="2803593"/>
                  </a:lnTo>
                  <a:lnTo>
                    <a:pt x="1356974" y="2803593"/>
                  </a:lnTo>
                  <a:lnTo>
                    <a:pt x="1357218" y="2803593"/>
                  </a:lnTo>
                  <a:lnTo>
                    <a:pt x="1357461" y="2803593"/>
                  </a:lnTo>
                  <a:lnTo>
                    <a:pt x="1357704" y="2803593"/>
                  </a:lnTo>
                  <a:lnTo>
                    <a:pt x="1357948" y="2803593"/>
                  </a:lnTo>
                  <a:lnTo>
                    <a:pt x="1358191" y="2803593"/>
                  </a:lnTo>
                  <a:lnTo>
                    <a:pt x="1358434" y="2803593"/>
                  </a:lnTo>
                  <a:lnTo>
                    <a:pt x="1358434" y="2796478"/>
                  </a:lnTo>
                  <a:lnTo>
                    <a:pt x="1358678" y="2796478"/>
                  </a:lnTo>
                  <a:lnTo>
                    <a:pt x="1358921" y="2796478"/>
                  </a:lnTo>
                  <a:lnTo>
                    <a:pt x="1359165" y="2796478"/>
                  </a:lnTo>
                  <a:lnTo>
                    <a:pt x="1359408" y="2796478"/>
                  </a:lnTo>
                  <a:lnTo>
                    <a:pt x="1359651" y="2796478"/>
                  </a:lnTo>
                  <a:lnTo>
                    <a:pt x="1359895" y="2796478"/>
                  </a:lnTo>
                  <a:lnTo>
                    <a:pt x="1360138" y="2796478"/>
                  </a:lnTo>
                  <a:lnTo>
                    <a:pt x="1360381" y="2796478"/>
                  </a:lnTo>
                  <a:lnTo>
                    <a:pt x="1360381" y="2789362"/>
                  </a:lnTo>
                  <a:lnTo>
                    <a:pt x="1360625" y="2789362"/>
                  </a:lnTo>
                  <a:lnTo>
                    <a:pt x="1360868" y="2789362"/>
                  </a:lnTo>
                  <a:lnTo>
                    <a:pt x="1361111" y="2789362"/>
                  </a:lnTo>
                  <a:lnTo>
                    <a:pt x="1361355" y="2789362"/>
                  </a:lnTo>
                  <a:lnTo>
                    <a:pt x="1361598" y="2789362"/>
                  </a:lnTo>
                  <a:lnTo>
                    <a:pt x="1361841" y="2789362"/>
                  </a:lnTo>
                  <a:lnTo>
                    <a:pt x="1362085" y="2789362"/>
                  </a:lnTo>
                  <a:lnTo>
                    <a:pt x="1362328" y="2789362"/>
                  </a:lnTo>
                  <a:lnTo>
                    <a:pt x="1362572" y="2789362"/>
                  </a:lnTo>
                  <a:lnTo>
                    <a:pt x="1362815" y="2789362"/>
                  </a:lnTo>
                  <a:lnTo>
                    <a:pt x="1363058" y="2789362"/>
                  </a:lnTo>
                  <a:lnTo>
                    <a:pt x="1363302" y="2789362"/>
                  </a:lnTo>
                  <a:lnTo>
                    <a:pt x="1363545" y="2789362"/>
                  </a:lnTo>
                  <a:lnTo>
                    <a:pt x="1363788" y="2789362"/>
                  </a:lnTo>
                  <a:lnTo>
                    <a:pt x="1364032" y="2789362"/>
                  </a:lnTo>
                  <a:lnTo>
                    <a:pt x="1364275" y="2789362"/>
                  </a:lnTo>
                  <a:lnTo>
                    <a:pt x="1364518" y="2789362"/>
                  </a:lnTo>
                  <a:lnTo>
                    <a:pt x="1364762" y="2789362"/>
                  </a:lnTo>
                  <a:lnTo>
                    <a:pt x="1365005" y="2789362"/>
                  </a:lnTo>
                  <a:lnTo>
                    <a:pt x="1365249" y="2789362"/>
                  </a:lnTo>
                  <a:lnTo>
                    <a:pt x="1365492" y="2789362"/>
                  </a:lnTo>
                  <a:lnTo>
                    <a:pt x="1365735" y="2789362"/>
                  </a:lnTo>
                  <a:lnTo>
                    <a:pt x="1365979" y="2789362"/>
                  </a:lnTo>
                  <a:lnTo>
                    <a:pt x="1366222" y="2789362"/>
                  </a:lnTo>
                  <a:lnTo>
                    <a:pt x="1366465" y="2789362"/>
                  </a:lnTo>
                  <a:lnTo>
                    <a:pt x="1366465" y="2782246"/>
                  </a:lnTo>
                  <a:lnTo>
                    <a:pt x="1366709" y="2782246"/>
                  </a:lnTo>
                  <a:lnTo>
                    <a:pt x="1366952" y="2782246"/>
                  </a:lnTo>
                  <a:lnTo>
                    <a:pt x="1367195" y="2782246"/>
                  </a:lnTo>
                  <a:lnTo>
                    <a:pt x="1367195" y="2775130"/>
                  </a:lnTo>
                  <a:lnTo>
                    <a:pt x="1367439" y="2775130"/>
                  </a:lnTo>
                  <a:lnTo>
                    <a:pt x="1367682" y="2775130"/>
                  </a:lnTo>
                  <a:lnTo>
                    <a:pt x="1367925" y="2775130"/>
                  </a:lnTo>
                  <a:lnTo>
                    <a:pt x="1367925" y="2768015"/>
                  </a:lnTo>
                  <a:lnTo>
                    <a:pt x="1368169" y="2768015"/>
                  </a:lnTo>
                  <a:lnTo>
                    <a:pt x="1368412" y="2768015"/>
                  </a:lnTo>
                  <a:lnTo>
                    <a:pt x="1368656" y="2768015"/>
                  </a:lnTo>
                  <a:lnTo>
                    <a:pt x="1368899" y="2768015"/>
                  </a:lnTo>
                  <a:lnTo>
                    <a:pt x="1369142" y="2768015"/>
                  </a:lnTo>
                  <a:lnTo>
                    <a:pt x="1369386" y="2768015"/>
                  </a:lnTo>
                  <a:lnTo>
                    <a:pt x="1369629" y="2768015"/>
                  </a:lnTo>
                  <a:lnTo>
                    <a:pt x="1369872" y="2768015"/>
                  </a:lnTo>
                  <a:lnTo>
                    <a:pt x="1370116" y="2768015"/>
                  </a:lnTo>
                  <a:lnTo>
                    <a:pt x="1370359" y="2768015"/>
                  </a:lnTo>
                  <a:lnTo>
                    <a:pt x="1370602" y="2768015"/>
                  </a:lnTo>
                  <a:lnTo>
                    <a:pt x="1370846" y="2768015"/>
                  </a:lnTo>
                  <a:lnTo>
                    <a:pt x="1371089" y="2768015"/>
                  </a:lnTo>
                  <a:lnTo>
                    <a:pt x="1371333" y="2768015"/>
                  </a:lnTo>
                  <a:lnTo>
                    <a:pt x="1371576" y="2768015"/>
                  </a:lnTo>
                  <a:lnTo>
                    <a:pt x="1371819" y="2768015"/>
                  </a:lnTo>
                  <a:lnTo>
                    <a:pt x="1372063" y="2768015"/>
                  </a:lnTo>
                  <a:lnTo>
                    <a:pt x="1372306" y="2768015"/>
                  </a:lnTo>
                  <a:lnTo>
                    <a:pt x="1372549" y="2768015"/>
                  </a:lnTo>
                  <a:lnTo>
                    <a:pt x="1372793" y="2768015"/>
                  </a:lnTo>
                  <a:lnTo>
                    <a:pt x="1373036" y="2768015"/>
                  </a:lnTo>
                  <a:lnTo>
                    <a:pt x="1373279" y="2768015"/>
                  </a:lnTo>
                  <a:lnTo>
                    <a:pt x="1373523" y="2768015"/>
                  </a:lnTo>
                  <a:lnTo>
                    <a:pt x="1373766" y="2768015"/>
                  </a:lnTo>
                  <a:lnTo>
                    <a:pt x="1374009" y="2768015"/>
                  </a:lnTo>
                  <a:lnTo>
                    <a:pt x="1374253" y="2768015"/>
                  </a:lnTo>
                  <a:lnTo>
                    <a:pt x="1374496" y="2768015"/>
                  </a:lnTo>
                  <a:lnTo>
                    <a:pt x="1374740" y="2768015"/>
                  </a:lnTo>
                  <a:lnTo>
                    <a:pt x="1374983" y="2768015"/>
                  </a:lnTo>
                  <a:lnTo>
                    <a:pt x="1375226" y="2768015"/>
                  </a:lnTo>
                  <a:lnTo>
                    <a:pt x="1375470" y="2768015"/>
                  </a:lnTo>
                  <a:lnTo>
                    <a:pt x="1375713" y="2768015"/>
                  </a:lnTo>
                  <a:lnTo>
                    <a:pt x="1375956" y="2768015"/>
                  </a:lnTo>
                  <a:lnTo>
                    <a:pt x="1376200" y="2768015"/>
                  </a:lnTo>
                  <a:lnTo>
                    <a:pt x="1376443" y="2768015"/>
                  </a:lnTo>
                  <a:lnTo>
                    <a:pt x="1376686" y="2768015"/>
                  </a:lnTo>
                  <a:lnTo>
                    <a:pt x="1376930" y="2768015"/>
                  </a:lnTo>
                  <a:lnTo>
                    <a:pt x="1377173" y="2768015"/>
                  </a:lnTo>
                  <a:lnTo>
                    <a:pt x="1377417" y="2768015"/>
                  </a:lnTo>
                  <a:lnTo>
                    <a:pt x="1377660" y="2768015"/>
                  </a:lnTo>
                  <a:lnTo>
                    <a:pt x="1377903" y="2768015"/>
                  </a:lnTo>
                  <a:lnTo>
                    <a:pt x="1378147" y="2768015"/>
                  </a:lnTo>
                  <a:lnTo>
                    <a:pt x="1378390" y="2768015"/>
                  </a:lnTo>
                  <a:lnTo>
                    <a:pt x="1378633" y="2768015"/>
                  </a:lnTo>
                  <a:lnTo>
                    <a:pt x="1378877" y="2768015"/>
                  </a:lnTo>
                  <a:lnTo>
                    <a:pt x="1379120" y="2768015"/>
                  </a:lnTo>
                  <a:lnTo>
                    <a:pt x="1379607" y="2768015"/>
                  </a:lnTo>
                  <a:lnTo>
                    <a:pt x="1379850" y="2768015"/>
                  </a:lnTo>
                  <a:lnTo>
                    <a:pt x="1380093" y="2768015"/>
                  </a:lnTo>
                  <a:lnTo>
                    <a:pt x="1380337" y="2768015"/>
                  </a:lnTo>
                  <a:lnTo>
                    <a:pt x="1380580" y="2768015"/>
                  </a:lnTo>
                  <a:lnTo>
                    <a:pt x="1380824" y="2768015"/>
                  </a:lnTo>
                  <a:lnTo>
                    <a:pt x="1381067" y="2768015"/>
                  </a:lnTo>
                  <a:lnTo>
                    <a:pt x="1381310" y="2768015"/>
                  </a:lnTo>
                  <a:lnTo>
                    <a:pt x="1381554" y="2768015"/>
                  </a:lnTo>
                  <a:lnTo>
                    <a:pt x="1381797" y="2768015"/>
                  </a:lnTo>
                  <a:lnTo>
                    <a:pt x="1382040" y="2768015"/>
                  </a:lnTo>
                  <a:lnTo>
                    <a:pt x="1382284" y="2768015"/>
                  </a:lnTo>
                  <a:lnTo>
                    <a:pt x="1382527" y="2768015"/>
                  </a:lnTo>
                  <a:lnTo>
                    <a:pt x="1383014" y="2768015"/>
                  </a:lnTo>
                  <a:lnTo>
                    <a:pt x="1383257" y="2768015"/>
                  </a:lnTo>
                  <a:lnTo>
                    <a:pt x="1383501" y="2768015"/>
                  </a:lnTo>
                  <a:lnTo>
                    <a:pt x="1383744" y="2768015"/>
                  </a:lnTo>
                  <a:lnTo>
                    <a:pt x="1383987" y="2768015"/>
                  </a:lnTo>
                  <a:lnTo>
                    <a:pt x="1384231" y="2768015"/>
                  </a:lnTo>
                  <a:lnTo>
                    <a:pt x="1384474" y="2768015"/>
                  </a:lnTo>
                  <a:lnTo>
                    <a:pt x="1384717" y="2768015"/>
                  </a:lnTo>
                  <a:lnTo>
                    <a:pt x="1384961" y="2768015"/>
                  </a:lnTo>
                  <a:lnTo>
                    <a:pt x="1385204" y="2768015"/>
                  </a:lnTo>
                  <a:lnTo>
                    <a:pt x="1385934" y="2768015"/>
                  </a:lnTo>
                  <a:lnTo>
                    <a:pt x="1386177" y="2768015"/>
                  </a:lnTo>
                  <a:lnTo>
                    <a:pt x="1386421" y="2768015"/>
                  </a:lnTo>
                  <a:lnTo>
                    <a:pt x="1386421" y="2760899"/>
                  </a:lnTo>
                  <a:lnTo>
                    <a:pt x="1386664" y="2760899"/>
                  </a:lnTo>
                  <a:lnTo>
                    <a:pt x="1386908" y="2760899"/>
                  </a:lnTo>
                  <a:lnTo>
                    <a:pt x="1387151" y="2760899"/>
                  </a:lnTo>
                  <a:lnTo>
                    <a:pt x="1387394" y="2760899"/>
                  </a:lnTo>
                  <a:lnTo>
                    <a:pt x="1387638" y="2760899"/>
                  </a:lnTo>
                  <a:lnTo>
                    <a:pt x="1387881" y="2760899"/>
                  </a:lnTo>
                  <a:lnTo>
                    <a:pt x="1388124" y="2760899"/>
                  </a:lnTo>
                  <a:lnTo>
                    <a:pt x="1388368" y="2760899"/>
                  </a:lnTo>
                  <a:lnTo>
                    <a:pt x="1388611" y="2760899"/>
                  </a:lnTo>
                  <a:lnTo>
                    <a:pt x="1389098" y="2760899"/>
                  </a:lnTo>
                  <a:lnTo>
                    <a:pt x="1389341" y="2760899"/>
                  </a:lnTo>
                  <a:lnTo>
                    <a:pt x="1389341" y="2753783"/>
                  </a:lnTo>
                  <a:lnTo>
                    <a:pt x="1389585" y="2753783"/>
                  </a:lnTo>
                  <a:lnTo>
                    <a:pt x="1389828" y="2753783"/>
                  </a:lnTo>
                  <a:lnTo>
                    <a:pt x="1390071" y="2753783"/>
                  </a:lnTo>
                  <a:lnTo>
                    <a:pt x="1390315" y="2753783"/>
                  </a:lnTo>
                  <a:lnTo>
                    <a:pt x="1390315" y="2746668"/>
                  </a:lnTo>
                  <a:lnTo>
                    <a:pt x="1390315" y="2739552"/>
                  </a:lnTo>
                  <a:lnTo>
                    <a:pt x="1390558" y="2739552"/>
                  </a:lnTo>
                  <a:lnTo>
                    <a:pt x="1390801" y="2739552"/>
                  </a:lnTo>
                  <a:lnTo>
                    <a:pt x="1391045" y="2739552"/>
                  </a:lnTo>
                  <a:lnTo>
                    <a:pt x="1391288" y="2739552"/>
                  </a:lnTo>
                  <a:lnTo>
                    <a:pt x="1391531" y="2739552"/>
                  </a:lnTo>
                  <a:lnTo>
                    <a:pt x="1391775" y="2739552"/>
                  </a:lnTo>
                  <a:lnTo>
                    <a:pt x="1391775" y="2732436"/>
                  </a:lnTo>
                  <a:lnTo>
                    <a:pt x="1392018" y="2732436"/>
                  </a:lnTo>
                  <a:lnTo>
                    <a:pt x="1392261" y="2732436"/>
                  </a:lnTo>
                  <a:lnTo>
                    <a:pt x="1392505" y="2732436"/>
                  </a:lnTo>
                  <a:lnTo>
                    <a:pt x="1392748" y="2732436"/>
                  </a:lnTo>
                  <a:lnTo>
                    <a:pt x="1392748" y="2725320"/>
                  </a:lnTo>
                  <a:lnTo>
                    <a:pt x="1392992" y="2725320"/>
                  </a:lnTo>
                  <a:lnTo>
                    <a:pt x="1393235" y="2725320"/>
                  </a:lnTo>
                  <a:lnTo>
                    <a:pt x="1393478" y="2725320"/>
                  </a:lnTo>
                  <a:lnTo>
                    <a:pt x="1393722" y="2725320"/>
                  </a:lnTo>
                  <a:lnTo>
                    <a:pt x="1393965" y="2725320"/>
                  </a:lnTo>
                  <a:lnTo>
                    <a:pt x="1394208" y="2725320"/>
                  </a:lnTo>
                  <a:lnTo>
                    <a:pt x="1394452" y="2725320"/>
                  </a:lnTo>
                  <a:lnTo>
                    <a:pt x="1394695" y="2725320"/>
                  </a:lnTo>
                  <a:lnTo>
                    <a:pt x="1394938" y="2725320"/>
                  </a:lnTo>
                  <a:lnTo>
                    <a:pt x="1395182" y="2725320"/>
                  </a:lnTo>
                  <a:lnTo>
                    <a:pt x="1395425" y="2725320"/>
                  </a:lnTo>
                  <a:lnTo>
                    <a:pt x="1395669" y="2725320"/>
                  </a:lnTo>
                  <a:lnTo>
                    <a:pt x="1395912" y="2725320"/>
                  </a:lnTo>
                  <a:lnTo>
                    <a:pt x="1395912" y="2718205"/>
                  </a:lnTo>
                  <a:lnTo>
                    <a:pt x="1396155" y="2718205"/>
                  </a:lnTo>
                  <a:lnTo>
                    <a:pt x="1396399" y="2718205"/>
                  </a:lnTo>
                  <a:lnTo>
                    <a:pt x="1396642" y="2718205"/>
                  </a:lnTo>
                  <a:lnTo>
                    <a:pt x="1396885" y="2718205"/>
                  </a:lnTo>
                  <a:lnTo>
                    <a:pt x="1397129" y="2718205"/>
                  </a:lnTo>
                  <a:lnTo>
                    <a:pt x="1397372" y="2718205"/>
                  </a:lnTo>
                  <a:lnTo>
                    <a:pt x="1397615" y="2718205"/>
                  </a:lnTo>
                  <a:lnTo>
                    <a:pt x="1397859" y="2718205"/>
                  </a:lnTo>
                  <a:lnTo>
                    <a:pt x="1398102" y="2718205"/>
                  </a:lnTo>
                  <a:lnTo>
                    <a:pt x="1398589" y="2718205"/>
                  </a:lnTo>
                  <a:lnTo>
                    <a:pt x="1398832" y="2718205"/>
                  </a:lnTo>
                  <a:lnTo>
                    <a:pt x="1398832" y="2711089"/>
                  </a:lnTo>
                  <a:lnTo>
                    <a:pt x="1399076" y="2711089"/>
                  </a:lnTo>
                  <a:lnTo>
                    <a:pt x="1399319" y="2711089"/>
                  </a:lnTo>
                  <a:lnTo>
                    <a:pt x="1399562" y="2711089"/>
                  </a:lnTo>
                  <a:lnTo>
                    <a:pt x="1399806" y="2711089"/>
                  </a:lnTo>
                  <a:lnTo>
                    <a:pt x="1400049" y="2711089"/>
                  </a:lnTo>
                  <a:lnTo>
                    <a:pt x="1400292" y="2711089"/>
                  </a:lnTo>
                  <a:lnTo>
                    <a:pt x="1400292" y="2703973"/>
                  </a:lnTo>
                  <a:lnTo>
                    <a:pt x="1400536" y="2703973"/>
                  </a:lnTo>
                  <a:lnTo>
                    <a:pt x="1400779" y="2703973"/>
                  </a:lnTo>
                  <a:lnTo>
                    <a:pt x="1401022" y="2703973"/>
                  </a:lnTo>
                  <a:lnTo>
                    <a:pt x="1401266" y="2703973"/>
                  </a:lnTo>
                  <a:lnTo>
                    <a:pt x="1401509" y="2703973"/>
                  </a:lnTo>
                  <a:lnTo>
                    <a:pt x="1401753" y="2703973"/>
                  </a:lnTo>
                  <a:lnTo>
                    <a:pt x="1401996" y="2703973"/>
                  </a:lnTo>
                  <a:lnTo>
                    <a:pt x="1402239" y="2703973"/>
                  </a:lnTo>
                  <a:lnTo>
                    <a:pt x="1402483" y="2703973"/>
                  </a:lnTo>
                  <a:lnTo>
                    <a:pt x="1402726" y="2703973"/>
                  </a:lnTo>
                  <a:lnTo>
                    <a:pt x="1402969" y="2703973"/>
                  </a:lnTo>
                  <a:lnTo>
                    <a:pt x="1403456" y="2703973"/>
                  </a:lnTo>
                  <a:lnTo>
                    <a:pt x="1403456" y="2696858"/>
                  </a:lnTo>
                  <a:lnTo>
                    <a:pt x="1403456" y="2689742"/>
                  </a:lnTo>
                  <a:lnTo>
                    <a:pt x="1403699" y="2689742"/>
                  </a:lnTo>
                  <a:lnTo>
                    <a:pt x="1403943" y="2689742"/>
                  </a:lnTo>
                  <a:lnTo>
                    <a:pt x="1404186" y="2689742"/>
                  </a:lnTo>
                  <a:lnTo>
                    <a:pt x="1404429" y="2689742"/>
                  </a:lnTo>
                  <a:lnTo>
                    <a:pt x="1404429" y="2682626"/>
                  </a:lnTo>
                  <a:lnTo>
                    <a:pt x="1404673" y="2682626"/>
                  </a:lnTo>
                  <a:lnTo>
                    <a:pt x="1404916" y="2682626"/>
                  </a:lnTo>
                  <a:lnTo>
                    <a:pt x="1405160" y="2682626"/>
                  </a:lnTo>
                  <a:lnTo>
                    <a:pt x="1405403" y="2682626"/>
                  </a:lnTo>
                  <a:lnTo>
                    <a:pt x="1405646" y="2682626"/>
                  </a:lnTo>
                  <a:lnTo>
                    <a:pt x="1405890" y="2682626"/>
                  </a:lnTo>
                  <a:lnTo>
                    <a:pt x="1406133" y="2682626"/>
                  </a:lnTo>
                  <a:lnTo>
                    <a:pt x="1406376" y="2682626"/>
                  </a:lnTo>
                  <a:lnTo>
                    <a:pt x="1406620" y="2682626"/>
                  </a:lnTo>
                  <a:lnTo>
                    <a:pt x="1406863" y="2682626"/>
                  </a:lnTo>
                  <a:lnTo>
                    <a:pt x="1407106" y="2682626"/>
                  </a:lnTo>
                  <a:lnTo>
                    <a:pt x="1407350" y="2682626"/>
                  </a:lnTo>
                  <a:lnTo>
                    <a:pt x="1407593" y="2682626"/>
                  </a:lnTo>
                  <a:lnTo>
                    <a:pt x="1407837" y="2682626"/>
                  </a:lnTo>
                  <a:lnTo>
                    <a:pt x="1408080" y="2682626"/>
                  </a:lnTo>
                  <a:lnTo>
                    <a:pt x="1408323" y="2682626"/>
                  </a:lnTo>
                  <a:lnTo>
                    <a:pt x="1408810" y="2682626"/>
                  </a:lnTo>
                  <a:lnTo>
                    <a:pt x="1409053" y="2682626"/>
                  </a:lnTo>
                  <a:lnTo>
                    <a:pt x="1409297" y="2682626"/>
                  </a:lnTo>
                  <a:lnTo>
                    <a:pt x="1409540" y="2682626"/>
                  </a:lnTo>
                  <a:lnTo>
                    <a:pt x="1409783" y="2682626"/>
                  </a:lnTo>
                  <a:lnTo>
                    <a:pt x="1410027" y="2682626"/>
                  </a:lnTo>
                  <a:lnTo>
                    <a:pt x="1410270" y="2682626"/>
                  </a:lnTo>
                  <a:lnTo>
                    <a:pt x="1410513" y="2682626"/>
                  </a:lnTo>
                  <a:lnTo>
                    <a:pt x="1410757" y="2682626"/>
                  </a:lnTo>
                  <a:lnTo>
                    <a:pt x="1411000" y="2682626"/>
                  </a:lnTo>
                  <a:lnTo>
                    <a:pt x="1411244" y="2682626"/>
                  </a:lnTo>
                  <a:lnTo>
                    <a:pt x="1411487" y="2682626"/>
                  </a:lnTo>
                  <a:lnTo>
                    <a:pt x="1411730" y="2682626"/>
                  </a:lnTo>
                  <a:lnTo>
                    <a:pt x="1411974" y="2682626"/>
                  </a:lnTo>
                  <a:lnTo>
                    <a:pt x="1411974" y="2675510"/>
                  </a:lnTo>
                  <a:lnTo>
                    <a:pt x="1412217" y="2675510"/>
                  </a:lnTo>
                  <a:lnTo>
                    <a:pt x="1412460" y="2675510"/>
                  </a:lnTo>
                  <a:lnTo>
                    <a:pt x="1412704" y="2675510"/>
                  </a:lnTo>
                  <a:lnTo>
                    <a:pt x="1412947" y="2675510"/>
                  </a:lnTo>
                  <a:lnTo>
                    <a:pt x="1413190" y="2675510"/>
                  </a:lnTo>
                  <a:lnTo>
                    <a:pt x="1413434" y="2675510"/>
                  </a:lnTo>
                  <a:lnTo>
                    <a:pt x="1413677" y="2675510"/>
                  </a:lnTo>
                  <a:lnTo>
                    <a:pt x="1413921" y="2675510"/>
                  </a:lnTo>
                  <a:lnTo>
                    <a:pt x="1414164" y="2675510"/>
                  </a:lnTo>
                  <a:lnTo>
                    <a:pt x="1414407" y="2675510"/>
                  </a:lnTo>
                  <a:lnTo>
                    <a:pt x="1414651" y="2675510"/>
                  </a:lnTo>
                  <a:lnTo>
                    <a:pt x="1414894" y="2675510"/>
                  </a:lnTo>
                  <a:lnTo>
                    <a:pt x="1415137" y="2675510"/>
                  </a:lnTo>
                  <a:lnTo>
                    <a:pt x="1415137" y="2668395"/>
                  </a:lnTo>
                  <a:lnTo>
                    <a:pt x="1415381" y="2668395"/>
                  </a:lnTo>
                  <a:lnTo>
                    <a:pt x="1415624" y="2668395"/>
                  </a:lnTo>
                  <a:lnTo>
                    <a:pt x="1415867" y="2668395"/>
                  </a:lnTo>
                  <a:lnTo>
                    <a:pt x="1416111" y="2668395"/>
                  </a:lnTo>
                  <a:lnTo>
                    <a:pt x="1416354" y="2668395"/>
                  </a:lnTo>
                  <a:lnTo>
                    <a:pt x="1416597" y="2668395"/>
                  </a:lnTo>
                  <a:lnTo>
                    <a:pt x="1416841" y="2668395"/>
                  </a:lnTo>
                  <a:lnTo>
                    <a:pt x="1417084" y="2668395"/>
                  </a:lnTo>
                  <a:lnTo>
                    <a:pt x="1417328" y="2668395"/>
                  </a:lnTo>
                  <a:lnTo>
                    <a:pt x="1417571" y="2668395"/>
                  </a:lnTo>
                  <a:lnTo>
                    <a:pt x="1417814" y="2668395"/>
                  </a:lnTo>
                  <a:lnTo>
                    <a:pt x="1418058" y="2668395"/>
                  </a:lnTo>
                  <a:lnTo>
                    <a:pt x="1418301" y="2668395"/>
                  </a:lnTo>
                  <a:lnTo>
                    <a:pt x="1418544" y="2668395"/>
                  </a:lnTo>
                  <a:lnTo>
                    <a:pt x="1418788" y="2668395"/>
                  </a:lnTo>
                  <a:lnTo>
                    <a:pt x="1419031" y="2668395"/>
                  </a:lnTo>
                  <a:lnTo>
                    <a:pt x="1419274" y="2668395"/>
                  </a:lnTo>
                  <a:lnTo>
                    <a:pt x="1419518" y="2668395"/>
                  </a:lnTo>
                  <a:lnTo>
                    <a:pt x="1419761" y="2668395"/>
                  </a:lnTo>
                  <a:lnTo>
                    <a:pt x="1420005" y="2668395"/>
                  </a:lnTo>
                  <a:lnTo>
                    <a:pt x="1420248" y="2668395"/>
                  </a:lnTo>
                  <a:lnTo>
                    <a:pt x="1420491" y="2668395"/>
                  </a:lnTo>
                  <a:lnTo>
                    <a:pt x="1420735" y="2668395"/>
                  </a:lnTo>
                  <a:lnTo>
                    <a:pt x="1420978" y="2668395"/>
                  </a:lnTo>
                  <a:lnTo>
                    <a:pt x="1421221" y="2668395"/>
                  </a:lnTo>
                  <a:lnTo>
                    <a:pt x="1421465" y="2668395"/>
                  </a:lnTo>
                  <a:lnTo>
                    <a:pt x="1421708" y="2668395"/>
                  </a:lnTo>
                  <a:lnTo>
                    <a:pt x="1421951" y="2668395"/>
                  </a:lnTo>
                  <a:lnTo>
                    <a:pt x="1422195" y="2668395"/>
                  </a:lnTo>
                  <a:lnTo>
                    <a:pt x="1422438" y="2668395"/>
                  </a:lnTo>
                  <a:lnTo>
                    <a:pt x="1422681" y="2668395"/>
                  </a:lnTo>
                  <a:lnTo>
                    <a:pt x="1422925" y="2668395"/>
                  </a:lnTo>
                  <a:lnTo>
                    <a:pt x="1423168" y="2668395"/>
                  </a:lnTo>
                  <a:lnTo>
                    <a:pt x="1423412" y="2668395"/>
                  </a:lnTo>
                  <a:lnTo>
                    <a:pt x="1423655" y="2668395"/>
                  </a:lnTo>
                  <a:lnTo>
                    <a:pt x="1423898" y="2668395"/>
                  </a:lnTo>
                  <a:lnTo>
                    <a:pt x="1424142" y="2668395"/>
                  </a:lnTo>
                  <a:lnTo>
                    <a:pt x="1424385" y="2668395"/>
                  </a:lnTo>
                  <a:lnTo>
                    <a:pt x="1424628" y="2668395"/>
                  </a:lnTo>
                  <a:lnTo>
                    <a:pt x="1424872" y="2668395"/>
                  </a:lnTo>
                  <a:lnTo>
                    <a:pt x="1425115" y="2668395"/>
                  </a:lnTo>
                  <a:lnTo>
                    <a:pt x="1425358" y="2668395"/>
                  </a:lnTo>
                  <a:lnTo>
                    <a:pt x="1425602" y="2668395"/>
                  </a:lnTo>
                  <a:lnTo>
                    <a:pt x="1425845" y="2668395"/>
                  </a:lnTo>
                  <a:lnTo>
                    <a:pt x="1426089" y="2668395"/>
                  </a:lnTo>
                  <a:lnTo>
                    <a:pt x="1426332" y="2668395"/>
                  </a:lnTo>
                  <a:lnTo>
                    <a:pt x="1426575" y="2668395"/>
                  </a:lnTo>
                  <a:lnTo>
                    <a:pt x="1426819" y="2668395"/>
                  </a:lnTo>
                  <a:lnTo>
                    <a:pt x="1426819" y="2661279"/>
                  </a:lnTo>
                  <a:lnTo>
                    <a:pt x="1427062" y="2661279"/>
                  </a:lnTo>
                  <a:lnTo>
                    <a:pt x="1427305" y="2661279"/>
                  </a:lnTo>
                  <a:lnTo>
                    <a:pt x="1427549" y="2661279"/>
                  </a:lnTo>
                  <a:lnTo>
                    <a:pt x="1427792" y="2661279"/>
                  </a:lnTo>
                  <a:lnTo>
                    <a:pt x="1428035" y="2661279"/>
                  </a:lnTo>
                  <a:lnTo>
                    <a:pt x="1428279" y="2661279"/>
                  </a:lnTo>
                  <a:lnTo>
                    <a:pt x="1428522" y="2661279"/>
                  </a:lnTo>
                  <a:lnTo>
                    <a:pt x="1428765" y="2661279"/>
                  </a:lnTo>
                  <a:lnTo>
                    <a:pt x="1429009" y="2661279"/>
                  </a:lnTo>
                  <a:lnTo>
                    <a:pt x="1429252" y="2661279"/>
                  </a:lnTo>
                  <a:lnTo>
                    <a:pt x="1429496" y="2661279"/>
                  </a:lnTo>
                  <a:lnTo>
                    <a:pt x="1429739" y="2661279"/>
                  </a:lnTo>
                  <a:lnTo>
                    <a:pt x="1429982" y="2661279"/>
                  </a:lnTo>
                  <a:lnTo>
                    <a:pt x="1430226" y="2661279"/>
                  </a:lnTo>
                  <a:lnTo>
                    <a:pt x="1430469" y="2661279"/>
                  </a:lnTo>
                  <a:lnTo>
                    <a:pt x="1430712" y="2661279"/>
                  </a:lnTo>
                  <a:lnTo>
                    <a:pt x="1430956" y="2661279"/>
                  </a:lnTo>
                  <a:lnTo>
                    <a:pt x="1431199" y="2661279"/>
                  </a:lnTo>
                  <a:lnTo>
                    <a:pt x="1431442" y="2661279"/>
                  </a:lnTo>
                  <a:lnTo>
                    <a:pt x="1431686" y="2661279"/>
                  </a:lnTo>
                  <a:lnTo>
                    <a:pt x="1431929" y="2661279"/>
                  </a:lnTo>
                  <a:lnTo>
                    <a:pt x="1432173" y="2661279"/>
                  </a:lnTo>
                  <a:lnTo>
                    <a:pt x="1432416" y="2661279"/>
                  </a:lnTo>
                  <a:lnTo>
                    <a:pt x="1432659" y="2661279"/>
                  </a:lnTo>
                  <a:lnTo>
                    <a:pt x="1432903" y="2661279"/>
                  </a:lnTo>
                  <a:lnTo>
                    <a:pt x="1433146" y="2661279"/>
                  </a:lnTo>
                  <a:lnTo>
                    <a:pt x="1433389" y="2661279"/>
                  </a:lnTo>
                  <a:lnTo>
                    <a:pt x="1433633" y="2661279"/>
                  </a:lnTo>
                  <a:lnTo>
                    <a:pt x="1433876" y="2661279"/>
                  </a:lnTo>
                  <a:lnTo>
                    <a:pt x="1434119" y="2661279"/>
                  </a:lnTo>
                  <a:lnTo>
                    <a:pt x="1434363" y="2661279"/>
                  </a:lnTo>
                  <a:lnTo>
                    <a:pt x="1434606" y="2661279"/>
                  </a:lnTo>
                  <a:lnTo>
                    <a:pt x="1434849" y="2661279"/>
                  </a:lnTo>
                  <a:lnTo>
                    <a:pt x="1435093" y="2661279"/>
                  </a:lnTo>
                  <a:lnTo>
                    <a:pt x="1435336" y="2661279"/>
                  </a:lnTo>
                  <a:lnTo>
                    <a:pt x="1435580" y="2661279"/>
                  </a:lnTo>
                  <a:lnTo>
                    <a:pt x="1435823" y="2661279"/>
                  </a:lnTo>
                  <a:lnTo>
                    <a:pt x="1436066" y="2661279"/>
                  </a:lnTo>
                  <a:lnTo>
                    <a:pt x="1436310" y="2661279"/>
                  </a:lnTo>
                  <a:lnTo>
                    <a:pt x="1436553" y="2661279"/>
                  </a:lnTo>
                  <a:lnTo>
                    <a:pt x="1436796" y="2661279"/>
                  </a:lnTo>
                  <a:lnTo>
                    <a:pt x="1437040" y="2661279"/>
                  </a:lnTo>
                  <a:lnTo>
                    <a:pt x="1437283" y="2661279"/>
                  </a:lnTo>
                  <a:lnTo>
                    <a:pt x="1437526" y="2661279"/>
                  </a:lnTo>
                  <a:lnTo>
                    <a:pt x="1437770" y="2661279"/>
                  </a:lnTo>
                  <a:lnTo>
                    <a:pt x="1438013" y="2661279"/>
                  </a:lnTo>
                  <a:lnTo>
                    <a:pt x="1438256" y="2661279"/>
                  </a:lnTo>
                  <a:lnTo>
                    <a:pt x="1438500" y="2661279"/>
                  </a:lnTo>
                  <a:lnTo>
                    <a:pt x="1438743" y="2661279"/>
                  </a:lnTo>
                  <a:lnTo>
                    <a:pt x="1438987" y="2661279"/>
                  </a:lnTo>
                  <a:lnTo>
                    <a:pt x="1439230" y="2661279"/>
                  </a:lnTo>
                  <a:lnTo>
                    <a:pt x="1439473" y="2661279"/>
                  </a:lnTo>
                  <a:lnTo>
                    <a:pt x="1439717" y="2661279"/>
                  </a:lnTo>
                  <a:lnTo>
                    <a:pt x="1439960" y="2661279"/>
                  </a:lnTo>
                  <a:lnTo>
                    <a:pt x="1440203" y="2661279"/>
                  </a:lnTo>
                  <a:lnTo>
                    <a:pt x="1440447" y="2661279"/>
                  </a:lnTo>
                  <a:lnTo>
                    <a:pt x="1440690" y="2661279"/>
                  </a:lnTo>
                  <a:lnTo>
                    <a:pt x="1440933" y="2661279"/>
                  </a:lnTo>
                  <a:lnTo>
                    <a:pt x="1441177" y="2661279"/>
                  </a:lnTo>
                  <a:lnTo>
                    <a:pt x="1441420" y="2661279"/>
                  </a:lnTo>
                  <a:lnTo>
                    <a:pt x="1441664" y="2661279"/>
                  </a:lnTo>
                  <a:lnTo>
                    <a:pt x="1441907" y="2661279"/>
                  </a:lnTo>
                  <a:lnTo>
                    <a:pt x="1442150" y="2661279"/>
                  </a:lnTo>
                  <a:lnTo>
                    <a:pt x="1442394" y="2661279"/>
                  </a:lnTo>
                  <a:lnTo>
                    <a:pt x="1442637" y="2661279"/>
                  </a:lnTo>
                  <a:lnTo>
                    <a:pt x="1442880" y="2661279"/>
                  </a:lnTo>
                  <a:lnTo>
                    <a:pt x="1443124" y="2661279"/>
                  </a:lnTo>
                  <a:lnTo>
                    <a:pt x="1443367" y="2661279"/>
                  </a:lnTo>
                  <a:lnTo>
                    <a:pt x="1443610" y="2661279"/>
                  </a:lnTo>
                  <a:lnTo>
                    <a:pt x="1443854" y="2661279"/>
                  </a:lnTo>
                  <a:lnTo>
                    <a:pt x="1444097" y="2661279"/>
                  </a:lnTo>
                  <a:lnTo>
                    <a:pt x="1444340" y="2661279"/>
                  </a:lnTo>
                  <a:lnTo>
                    <a:pt x="1444584" y="2661279"/>
                  </a:lnTo>
                  <a:lnTo>
                    <a:pt x="1444827" y="2661279"/>
                  </a:lnTo>
                  <a:lnTo>
                    <a:pt x="1445071" y="2661279"/>
                  </a:lnTo>
                  <a:lnTo>
                    <a:pt x="1445314" y="2661279"/>
                  </a:lnTo>
                  <a:lnTo>
                    <a:pt x="1445557" y="2661279"/>
                  </a:lnTo>
                  <a:lnTo>
                    <a:pt x="1445801" y="2661279"/>
                  </a:lnTo>
                  <a:lnTo>
                    <a:pt x="1446044" y="2661279"/>
                  </a:lnTo>
                  <a:lnTo>
                    <a:pt x="1446287" y="2661279"/>
                  </a:lnTo>
                  <a:lnTo>
                    <a:pt x="1446531" y="2661279"/>
                  </a:lnTo>
                  <a:lnTo>
                    <a:pt x="1446774" y="2661279"/>
                  </a:lnTo>
                  <a:lnTo>
                    <a:pt x="1447017" y="2661279"/>
                  </a:lnTo>
                  <a:lnTo>
                    <a:pt x="1447261" y="2661279"/>
                  </a:lnTo>
                  <a:lnTo>
                    <a:pt x="1447504" y="2661279"/>
                  </a:lnTo>
                  <a:lnTo>
                    <a:pt x="1447748" y="2661279"/>
                  </a:lnTo>
                  <a:lnTo>
                    <a:pt x="1447991" y="2661279"/>
                  </a:lnTo>
                  <a:lnTo>
                    <a:pt x="1448234" y="2661279"/>
                  </a:lnTo>
                  <a:lnTo>
                    <a:pt x="1448478" y="2661279"/>
                  </a:lnTo>
                  <a:lnTo>
                    <a:pt x="1448478" y="2654163"/>
                  </a:lnTo>
                  <a:lnTo>
                    <a:pt x="1448721" y="2654163"/>
                  </a:lnTo>
                  <a:lnTo>
                    <a:pt x="1448964" y="2654163"/>
                  </a:lnTo>
                  <a:lnTo>
                    <a:pt x="1449208" y="2654163"/>
                  </a:lnTo>
                  <a:lnTo>
                    <a:pt x="1449451" y="2654163"/>
                  </a:lnTo>
                  <a:lnTo>
                    <a:pt x="1449694" y="2654163"/>
                  </a:lnTo>
                  <a:lnTo>
                    <a:pt x="1449694" y="2647047"/>
                  </a:lnTo>
                  <a:lnTo>
                    <a:pt x="1449938" y="2647047"/>
                  </a:lnTo>
                  <a:lnTo>
                    <a:pt x="1449938" y="2639932"/>
                  </a:lnTo>
                  <a:lnTo>
                    <a:pt x="1450181" y="2639932"/>
                  </a:lnTo>
                  <a:lnTo>
                    <a:pt x="1450424" y="2639932"/>
                  </a:lnTo>
                  <a:lnTo>
                    <a:pt x="1450668" y="2639932"/>
                  </a:lnTo>
                  <a:lnTo>
                    <a:pt x="1450911" y="2639932"/>
                  </a:lnTo>
                  <a:lnTo>
                    <a:pt x="1451398" y="2639932"/>
                  </a:lnTo>
                  <a:lnTo>
                    <a:pt x="1451641" y="2639932"/>
                  </a:lnTo>
                  <a:lnTo>
                    <a:pt x="1451885" y="2639932"/>
                  </a:lnTo>
                  <a:lnTo>
                    <a:pt x="1452128" y="2639932"/>
                  </a:lnTo>
                  <a:lnTo>
                    <a:pt x="1452371" y="2639932"/>
                  </a:lnTo>
                  <a:lnTo>
                    <a:pt x="1452615" y="2639932"/>
                  </a:lnTo>
                  <a:lnTo>
                    <a:pt x="1452858" y="2639932"/>
                  </a:lnTo>
                  <a:lnTo>
                    <a:pt x="1453101" y="2639932"/>
                  </a:lnTo>
                  <a:lnTo>
                    <a:pt x="1453345" y="2639932"/>
                  </a:lnTo>
                  <a:lnTo>
                    <a:pt x="1453588" y="2639932"/>
                  </a:lnTo>
                  <a:lnTo>
                    <a:pt x="1453832" y="2639932"/>
                  </a:lnTo>
                  <a:lnTo>
                    <a:pt x="1454318" y="2639932"/>
                  </a:lnTo>
                  <a:lnTo>
                    <a:pt x="1454562" y="2639932"/>
                  </a:lnTo>
                  <a:lnTo>
                    <a:pt x="1454805" y="2639932"/>
                  </a:lnTo>
                  <a:lnTo>
                    <a:pt x="1455048" y="2639932"/>
                  </a:lnTo>
                  <a:lnTo>
                    <a:pt x="1455292" y="2639932"/>
                  </a:lnTo>
                  <a:lnTo>
                    <a:pt x="1455535" y="2639932"/>
                  </a:lnTo>
                  <a:lnTo>
                    <a:pt x="1455778" y="2639932"/>
                  </a:lnTo>
                  <a:lnTo>
                    <a:pt x="1456022" y="2639932"/>
                  </a:lnTo>
                  <a:lnTo>
                    <a:pt x="1456265" y="2639932"/>
                  </a:lnTo>
                  <a:lnTo>
                    <a:pt x="1456508" y="2639932"/>
                  </a:lnTo>
                  <a:lnTo>
                    <a:pt x="1456752" y="2639932"/>
                  </a:lnTo>
                  <a:lnTo>
                    <a:pt x="1456995" y="2639932"/>
                  </a:lnTo>
                  <a:lnTo>
                    <a:pt x="1457239" y="2639932"/>
                  </a:lnTo>
                  <a:lnTo>
                    <a:pt x="1457482" y="2639932"/>
                  </a:lnTo>
                  <a:lnTo>
                    <a:pt x="1457725" y="2639932"/>
                  </a:lnTo>
                  <a:lnTo>
                    <a:pt x="1457969" y="2639932"/>
                  </a:lnTo>
                  <a:lnTo>
                    <a:pt x="1458212" y="2639932"/>
                  </a:lnTo>
                  <a:lnTo>
                    <a:pt x="1458455" y="2639932"/>
                  </a:lnTo>
                  <a:lnTo>
                    <a:pt x="1458699" y="2639932"/>
                  </a:lnTo>
                  <a:lnTo>
                    <a:pt x="1458942" y="2639932"/>
                  </a:lnTo>
                  <a:lnTo>
                    <a:pt x="1459185" y="2639932"/>
                  </a:lnTo>
                  <a:lnTo>
                    <a:pt x="1459429" y="2639932"/>
                  </a:lnTo>
                  <a:lnTo>
                    <a:pt x="1459672" y="2639932"/>
                  </a:lnTo>
                  <a:lnTo>
                    <a:pt x="1459916" y="2639932"/>
                  </a:lnTo>
                  <a:lnTo>
                    <a:pt x="1460159" y="2639932"/>
                  </a:lnTo>
                  <a:lnTo>
                    <a:pt x="1460402" y="2639932"/>
                  </a:lnTo>
                  <a:lnTo>
                    <a:pt x="1460646" y="2639932"/>
                  </a:lnTo>
                  <a:lnTo>
                    <a:pt x="1460889" y="2639932"/>
                  </a:lnTo>
                  <a:lnTo>
                    <a:pt x="1461132" y="2639932"/>
                  </a:lnTo>
                  <a:lnTo>
                    <a:pt x="1461132" y="2632816"/>
                  </a:lnTo>
                  <a:lnTo>
                    <a:pt x="1461376" y="2632816"/>
                  </a:lnTo>
                  <a:lnTo>
                    <a:pt x="1461619" y="2632816"/>
                  </a:lnTo>
                  <a:lnTo>
                    <a:pt x="1461862" y="2632816"/>
                  </a:lnTo>
                  <a:lnTo>
                    <a:pt x="1462106" y="2632816"/>
                  </a:lnTo>
                  <a:lnTo>
                    <a:pt x="1462349" y="2632816"/>
                  </a:lnTo>
                  <a:lnTo>
                    <a:pt x="1462592" y="2632816"/>
                  </a:lnTo>
                  <a:lnTo>
                    <a:pt x="1462836" y="2632816"/>
                  </a:lnTo>
                  <a:lnTo>
                    <a:pt x="1463079" y="2632816"/>
                  </a:lnTo>
                  <a:lnTo>
                    <a:pt x="1463323" y="2632816"/>
                  </a:lnTo>
                  <a:lnTo>
                    <a:pt x="1463566" y="2632816"/>
                  </a:lnTo>
                  <a:lnTo>
                    <a:pt x="1463809" y="2632816"/>
                  </a:lnTo>
                  <a:lnTo>
                    <a:pt x="1464053" y="2632816"/>
                  </a:lnTo>
                  <a:lnTo>
                    <a:pt x="1464053" y="2625700"/>
                  </a:lnTo>
                  <a:lnTo>
                    <a:pt x="1464296" y="2625700"/>
                  </a:lnTo>
                  <a:lnTo>
                    <a:pt x="1464539" y="2618585"/>
                  </a:lnTo>
                  <a:lnTo>
                    <a:pt x="1464783" y="2618585"/>
                  </a:lnTo>
                  <a:lnTo>
                    <a:pt x="1465026" y="2618585"/>
                  </a:lnTo>
                  <a:lnTo>
                    <a:pt x="1465269" y="2618585"/>
                  </a:lnTo>
                  <a:lnTo>
                    <a:pt x="1465269" y="2611469"/>
                  </a:lnTo>
                  <a:lnTo>
                    <a:pt x="1465513" y="2611469"/>
                  </a:lnTo>
                  <a:lnTo>
                    <a:pt x="1465756" y="2611469"/>
                  </a:lnTo>
                  <a:lnTo>
                    <a:pt x="1466000" y="2611469"/>
                  </a:lnTo>
                  <a:lnTo>
                    <a:pt x="1466243" y="2611469"/>
                  </a:lnTo>
                  <a:lnTo>
                    <a:pt x="1466486" y="2611469"/>
                  </a:lnTo>
                  <a:lnTo>
                    <a:pt x="1466730" y="2611469"/>
                  </a:lnTo>
                  <a:lnTo>
                    <a:pt x="1466973" y="2611469"/>
                  </a:lnTo>
                  <a:lnTo>
                    <a:pt x="1467216" y="2611469"/>
                  </a:lnTo>
                  <a:lnTo>
                    <a:pt x="1467460" y="2611469"/>
                  </a:lnTo>
                  <a:lnTo>
                    <a:pt x="1467703" y="2611469"/>
                  </a:lnTo>
                  <a:lnTo>
                    <a:pt x="1467946" y="2611469"/>
                  </a:lnTo>
                  <a:lnTo>
                    <a:pt x="1468190" y="2611469"/>
                  </a:lnTo>
                  <a:lnTo>
                    <a:pt x="1468433" y="2611469"/>
                  </a:lnTo>
                  <a:lnTo>
                    <a:pt x="1468676" y="2611469"/>
                  </a:lnTo>
                  <a:lnTo>
                    <a:pt x="1468920" y="2611469"/>
                  </a:lnTo>
                  <a:lnTo>
                    <a:pt x="1469163" y="2611469"/>
                  </a:lnTo>
                  <a:lnTo>
                    <a:pt x="1469407" y="2611469"/>
                  </a:lnTo>
                  <a:lnTo>
                    <a:pt x="1469650" y="2611469"/>
                  </a:lnTo>
                  <a:lnTo>
                    <a:pt x="1469893" y="2611469"/>
                  </a:lnTo>
                  <a:lnTo>
                    <a:pt x="1470137" y="2611469"/>
                  </a:lnTo>
                  <a:lnTo>
                    <a:pt x="1470380" y="2611469"/>
                  </a:lnTo>
                  <a:lnTo>
                    <a:pt x="1470380" y="2604353"/>
                  </a:lnTo>
                  <a:lnTo>
                    <a:pt x="1470623" y="2604353"/>
                  </a:lnTo>
                  <a:lnTo>
                    <a:pt x="1470867" y="2604353"/>
                  </a:lnTo>
                  <a:lnTo>
                    <a:pt x="1471110" y="2604353"/>
                  </a:lnTo>
                  <a:lnTo>
                    <a:pt x="1471353" y="2604353"/>
                  </a:lnTo>
                  <a:lnTo>
                    <a:pt x="1471597" y="2604353"/>
                  </a:lnTo>
                  <a:lnTo>
                    <a:pt x="1471840" y="2604353"/>
                  </a:lnTo>
                  <a:lnTo>
                    <a:pt x="1472084" y="2604353"/>
                  </a:lnTo>
                  <a:lnTo>
                    <a:pt x="1472084" y="2597237"/>
                  </a:lnTo>
                  <a:lnTo>
                    <a:pt x="1472327" y="2597237"/>
                  </a:lnTo>
                  <a:lnTo>
                    <a:pt x="1472570" y="2597237"/>
                  </a:lnTo>
                  <a:lnTo>
                    <a:pt x="1472814" y="2597237"/>
                  </a:lnTo>
                  <a:lnTo>
                    <a:pt x="1473057" y="2597237"/>
                  </a:lnTo>
                  <a:lnTo>
                    <a:pt x="1473300" y="2597237"/>
                  </a:lnTo>
                  <a:lnTo>
                    <a:pt x="1473544" y="2597237"/>
                  </a:lnTo>
                  <a:lnTo>
                    <a:pt x="1473787" y="2597237"/>
                  </a:lnTo>
                  <a:lnTo>
                    <a:pt x="1474030" y="2597237"/>
                  </a:lnTo>
                  <a:lnTo>
                    <a:pt x="1474030" y="2590122"/>
                  </a:lnTo>
                  <a:lnTo>
                    <a:pt x="1474274" y="2590122"/>
                  </a:lnTo>
                  <a:lnTo>
                    <a:pt x="1474517" y="2590122"/>
                  </a:lnTo>
                  <a:lnTo>
                    <a:pt x="1474760" y="2590122"/>
                  </a:lnTo>
                  <a:lnTo>
                    <a:pt x="1475004" y="2590122"/>
                  </a:lnTo>
                  <a:lnTo>
                    <a:pt x="1475247" y="2590122"/>
                  </a:lnTo>
                  <a:lnTo>
                    <a:pt x="1475491" y="2590122"/>
                  </a:lnTo>
                  <a:lnTo>
                    <a:pt x="1475734" y="2590122"/>
                  </a:lnTo>
                  <a:lnTo>
                    <a:pt x="1475977" y="2590122"/>
                  </a:lnTo>
                  <a:lnTo>
                    <a:pt x="1476221" y="2590122"/>
                  </a:lnTo>
                  <a:lnTo>
                    <a:pt x="1476464" y="2590122"/>
                  </a:lnTo>
                  <a:lnTo>
                    <a:pt x="1476707" y="2590122"/>
                  </a:lnTo>
                  <a:lnTo>
                    <a:pt x="1476951" y="2590122"/>
                  </a:lnTo>
                  <a:lnTo>
                    <a:pt x="1477194" y="2590122"/>
                  </a:lnTo>
                  <a:lnTo>
                    <a:pt x="1477194" y="2583006"/>
                  </a:lnTo>
                  <a:lnTo>
                    <a:pt x="1477437" y="2583006"/>
                  </a:lnTo>
                  <a:lnTo>
                    <a:pt x="1477681" y="2583006"/>
                  </a:lnTo>
                  <a:lnTo>
                    <a:pt x="1477924" y="2583006"/>
                  </a:lnTo>
                  <a:lnTo>
                    <a:pt x="1478168" y="2583006"/>
                  </a:lnTo>
                  <a:lnTo>
                    <a:pt x="1478411" y="2583006"/>
                  </a:lnTo>
                  <a:lnTo>
                    <a:pt x="1478654" y="2583006"/>
                  </a:lnTo>
                  <a:lnTo>
                    <a:pt x="1478898" y="2583006"/>
                  </a:lnTo>
                  <a:lnTo>
                    <a:pt x="1479141" y="2583006"/>
                  </a:lnTo>
                  <a:lnTo>
                    <a:pt x="1479384" y="2583006"/>
                  </a:lnTo>
                  <a:lnTo>
                    <a:pt x="1479628" y="2583006"/>
                  </a:lnTo>
                  <a:lnTo>
                    <a:pt x="1479871" y="2583006"/>
                  </a:lnTo>
                  <a:lnTo>
                    <a:pt x="1480114" y="2583006"/>
                  </a:lnTo>
                  <a:lnTo>
                    <a:pt x="1480358" y="2583006"/>
                  </a:lnTo>
                  <a:lnTo>
                    <a:pt x="1480601" y="2583006"/>
                  </a:lnTo>
                  <a:lnTo>
                    <a:pt x="1480844" y="2583006"/>
                  </a:lnTo>
                  <a:lnTo>
                    <a:pt x="1481088" y="2583006"/>
                  </a:lnTo>
                  <a:lnTo>
                    <a:pt x="1481331" y="2583006"/>
                  </a:lnTo>
                  <a:lnTo>
                    <a:pt x="1481575" y="2583006"/>
                  </a:lnTo>
                  <a:lnTo>
                    <a:pt x="1481818" y="2583006"/>
                  </a:lnTo>
                  <a:lnTo>
                    <a:pt x="1481818" y="2575890"/>
                  </a:lnTo>
                  <a:lnTo>
                    <a:pt x="1482061" y="2575890"/>
                  </a:lnTo>
                  <a:lnTo>
                    <a:pt x="1482305" y="2575890"/>
                  </a:lnTo>
                  <a:lnTo>
                    <a:pt x="1482548" y="2575890"/>
                  </a:lnTo>
                  <a:lnTo>
                    <a:pt x="1482791" y="2575890"/>
                  </a:lnTo>
                  <a:lnTo>
                    <a:pt x="1483035" y="2575890"/>
                  </a:lnTo>
                  <a:lnTo>
                    <a:pt x="1483278" y="2575890"/>
                  </a:lnTo>
                  <a:lnTo>
                    <a:pt x="1483521" y="2575890"/>
                  </a:lnTo>
                  <a:lnTo>
                    <a:pt x="1483765" y="2575890"/>
                  </a:lnTo>
                  <a:lnTo>
                    <a:pt x="1484008" y="2575890"/>
                  </a:lnTo>
                  <a:lnTo>
                    <a:pt x="1484252" y="2575890"/>
                  </a:lnTo>
                  <a:lnTo>
                    <a:pt x="1484495" y="2575890"/>
                  </a:lnTo>
                  <a:lnTo>
                    <a:pt x="1484738" y="2575890"/>
                  </a:lnTo>
                  <a:lnTo>
                    <a:pt x="1484982" y="2575890"/>
                  </a:lnTo>
                  <a:lnTo>
                    <a:pt x="1484982" y="2568775"/>
                  </a:lnTo>
                  <a:lnTo>
                    <a:pt x="1485225" y="2568775"/>
                  </a:lnTo>
                  <a:lnTo>
                    <a:pt x="1485468" y="2568775"/>
                  </a:lnTo>
                  <a:lnTo>
                    <a:pt x="1485712" y="2568775"/>
                  </a:lnTo>
                  <a:lnTo>
                    <a:pt x="1485955" y="2568775"/>
                  </a:lnTo>
                  <a:lnTo>
                    <a:pt x="1486198" y="2568775"/>
                  </a:lnTo>
                  <a:lnTo>
                    <a:pt x="1486442" y="2568775"/>
                  </a:lnTo>
                  <a:lnTo>
                    <a:pt x="1486442" y="2561659"/>
                  </a:lnTo>
                  <a:lnTo>
                    <a:pt x="1486685" y="2561659"/>
                  </a:lnTo>
                  <a:lnTo>
                    <a:pt x="1486928" y="2561659"/>
                  </a:lnTo>
                  <a:lnTo>
                    <a:pt x="1487172" y="2561659"/>
                  </a:lnTo>
                  <a:lnTo>
                    <a:pt x="1487415" y="2561659"/>
                  </a:lnTo>
                  <a:lnTo>
                    <a:pt x="1487659" y="2561659"/>
                  </a:lnTo>
                  <a:lnTo>
                    <a:pt x="1487902" y="2561659"/>
                  </a:lnTo>
                  <a:lnTo>
                    <a:pt x="1488145" y="2561659"/>
                  </a:lnTo>
                  <a:lnTo>
                    <a:pt x="1488389" y="2561659"/>
                  </a:lnTo>
                  <a:lnTo>
                    <a:pt x="1488632" y="2561659"/>
                  </a:lnTo>
                  <a:lnTo>
                    <a:pt x="1488875" y="2561659"/>
                  </a:lnTo>
                  <a:lnTo>
                    <a:pt x="1489119" y="2561659"/>
                  </a:lnTo>
                  <a:lnTo>
                    <a:pt x="1489362" y="2561659"/>
                  </a:lnTo>
                  <a:lnTo>
                    <a:pt x="1489605" y="2561659"/>
                  </a:lnTo>
                  <a:lnTo>
                    <a:pt x="1489849" y="2561659"/>
                  </a:lnTo>
                  <a:lnTo>
                    <a:pt x="1490092" y="2561659"/>
                  </a:lnTo>
                  <a:lnTo>
                    <a:pt x="1490336" y="2561659"/>
                  </a:lnTo>
                  <a:lnTo>
                    <a:pt x="1490579" y="2561659"/>
                  </a:lnTo>
                  <a:lnTo>
                    <a:pt x="1490822" y="2561659"/>
                  </a:lnTo>
                  <a:lnTo>
                    <a:pt x="1491066" y="2561659"/>
                  </a:lnTo>
                  <a:lnTo>
                    <a:pt x="1491309" y="2561659"/>
                  </a:lnTo>
                  <a:lnTo>
                    <a:pt x="1491552" y="2561659"/>
                  </a:lnTo>
                  <a:lnTo>
                    <a:pt x="1491796" y="2561659"/>
                  </a:lnTo>
                  <a:lnTo>
                    <a:pt x="1492039" y="2561659"/>
                  </a:lnTo>
                  <a:lnTo>
                    <a:pt x="1492282" y="2561659"/>
                  </a:lnTo>
                  <a:lnTo>
                    <a:pt x="1492526" y="2561659"/>
                  </a:lnTo>
                  <a:lnTo>
                    <a:pt x="1492769" y="2561659"/>
                  </a:lnTo>
                  <a:lnTo>
                    <a:pt x="1493012" y="2561659"/>
                  </a:lnTo>
                  <a:lnTo>
                    <a:pt x="1493012" y="2554543"/>
                  </a:lnTo>
                  <a:lnTo>
                    <a:pt x="1493256" y="2554543"/>
                  </a:lnTo>
                  <a:lnTo>
                    <a:pt x="1493499" y="2554543"/>
                  </a:lnTo>
                  <a:lnTo>
                    <a:pt x="1493743" y="2554543"/>
                  </a:lnTo>
                  <a:lnTo>
                    <a:pt x="1493986" y="2554543"/>
                  </a:lnTo>
                  <a:lnTo>
                    <a:pt x="1494229" y="2554543"/>
                  </a:lnTo>
                  <a:lnTo>
                    <a:pt x="1494473" y="2554543"/>
                  </a:lnTo>
                  <a:lnTo>
                    <a:pt x="1494716" y="2554543"/>
                  </a:lnTo>
                  <a:lnTo>
                    <a:pt x="1494959" y="2554543"/>
                  </a:lnTo>
                  <a:lnTo>
                    <a:pt x="1495203" y="2554543"/>
                  </a:lnTo>
                  <a:lnTo>
                    <a:pt x="1495446" y="2554543"/>
                  </a:lnTo>
                  <a:lnTo>
                    <a:pt x="1495689" y="2554543"/>
                  </a:lnTo>
                  <a:lnTo>
                    <a:pt x="1495933" y="2554543"/>
                  </a:lnTo>
                  <a:lnTo>
                    <a:pt x="1496176" y="2554543"/>
                  </a:lnTo>
                  <a:lnTo>
                    <a:pt x="1496420" y="2554543"/>
                  </a:lnTo>
                  <a:lnTo>
                    <a:pt x="1496663" y="2554543"/>
                  </a:lnTo>
                  <a:lnTo>
                    <a:pt x="1496906" y="2554543"/>
                  </a:lnTo>
                  <a:lnTo>
                    <a:pt x="1497150" y="2554543"/>
                  </a:lnTo>
                  <a:lnTo>
                    <a:pt x="1497393" y="2554543"/>
                  </a:lnTo>
                  <a:lnTo>
                    <a:pt x="1497636" y="2554543"/>
                  </a:lnTo>
                  <a:lnTo>
                    <a:pt x="1497880" y="2554543"/>
                  </a:lnTo>
                  <a:lnTo>
                    <a:pt x="1498123" y="2554543"/>
                  </a:lnTo>
                  <a:lnTo>
                    <a:pt x="1498366" y="2554543"/>
                  </a:lnTo>
                  <a:lnTo>
                    <a:pt x="1498610" y="2554543"/>
                  </a:lnTo>
                  <a:lnTo>
                    <a:pt x="1498853" y="2554543"/>
                  </a:lnTo>
                  <a:lnTo>
                    <a:pt x="1499096" y="2554543"/>
                  </a:lnTo>
                  <a:lnTo>
                    <a:pt x="1499340" y="2554543"/>
                  </a:lnTo>
                  <a:lnTo>
                    <a:pt x="1499583" y="2554543"/>
                  </a:lnTo>
                  <a:lnTo>
                    <a:pt x="1499827" y="2554543"/>
                  </a:lnTo>
                  <a:lnTo>
                    <a:pt x="1500070" y="2554543"/>
                  </a:lnTo>
                  <a:lnTo>
                    <a:pt x="1500313" y="2554543"/>
                  </a:lnTo>
                  <a:lnTo>
                    <a:pt x="1500557" y="2554543"/>
                  </a:lnTo>
                  <a:lnTo>
                    <a:pt x="1500557" y="2547427"/>
                  </a:lnTo>
                  <a:lnTo>
                    <a:pt x="1500800" y="2547427"/>
                  </a:lnTo>
                  <a:lnTo>
                    <a:pt x="1501043" y="2547427"/>
                  </a:lnTo>
                  <a:lnTo>
                    <a:pt x="1501287" y="2547427"/>
                  </a:lnTo>
                  <a:lnTo>
                    <a:pt x="1501530" y="2547427"/>
                  </a:lnTo>
                  <a:lnTo>
                    <a:pt x="1501773" y="2547427"/>
                  </a:lnTo>
                  <a:lnTo>
                    <a:pt x="1502017" y="2547427"/>
                  </a:lnTo>
                  <a:lnTo>
                    <a:pt x="1502260" y="2547427"/>
                  </a:lnTo>
                  <a:lnTo>
                    <a:pt x="1502504" y="2547427"/>
                  </a:lnTo>
                  <a:lnTo>
                    <a:pt x="1502747" y="2547427"/>
                  </a:lnTo>
                  <a:lnTo>
                    <a:pt x="1502990" y="2547427"/>
                  </a:lnTo>
                  <a:lnTo>
                    <a:pt x="1503234" y="2547427"/>
                  </a:lnTo>
                  <a:lnTo>
                    <a:pt x="1503477" y="2547427"/>
                  </a:lnTo>
                  <a:lnTo>
                    <a:pt x="1503720" y="2547427"/>
                  </a:lnTo>
                  <a:lnTo>
                    <a:pt x="1503964" y="2547427"/>
                  </a:lnTo>
                  <a:lnTo>
                    <a:pt x="1504207" y="2547427"/>
                  </a:lnTo>
                  <a:lnTo>
                    <a:pt x="1504450" y="2547427"/>
                  </a:lnTo>
                  <a:lnTo>
                    <a:pt x="1504694" y="2547427"/>
                  </a:lnTo>
                  <a:lnTo>
                    <a:pt x="1504937" y="2547427"/>
                  </a:lnTo>
                  <a:lnTo>
                    <a:pt x="1505180" y="2547427"/>
                  </a:lnTo>
                  <a:lnTo>
                    <a:pt x="1505424" y="2547427"/>
                  </a:lnTo>
                  <a:lnTo>
                    <a:pt x="1505667" y="2547427"/>
                  </a:lnTo>
                  <a:lnTo>
                    <a:pt x="1505911" y="2547427"/>
                  </a:lnTo>
                  <a:lnTo>
                    <a:pt x="1506154" y="2547427"/>
                  </a:lnTo>
                  <a:lnTo>
                    <a:pt x="1506397" y="2547427"/>
                  </a:lnTo>
                  <a:lnTo>
                    <a:pt x="1506641" y="2547427"/>
                  </a:lnTo>
                  <a:lnTo>
                    <a:pt x="1506641" y="2540312"/>
                  </a:lnTo>
                  <a:lnTo>
                    <a:pt x="1506884" y="2540312"/>
                  </a:lnTo>
                  <a:lnTo>
                    <a:pt x="1507127" y="2540312"/>
                  </a:lnTo>
                  <a:lnTo>
                    <a:pt x="1507371" y="2540312"/>
                  </a:lnTo>
                  <a:lnTo>
                    <a:pt x="1507371" y="2533196"/>
                  </a:lnTo>
                  <a:lnTo>
                    <a:pt x="1507614" y="2533196"/>
                  </a:lnTo>
                  <a:lnTo>
                    <a:pt x="1507857" y="2533196"/>
                  </a:lnTo>
                  <a:lnTo>
                    <a:pt x="1508101" y="2533196"/>
                  </a:lnTo>
                  <a:lnTo>
                    <a:pt x="1508344" y="2533196"/>
                  </a:lnTo>
                  <a:lnTo>
                    <a:pt x="1508588" y="2533196"/>
                  </a:lnTo>
                  <a:lnTo>
                    <a:pt x="1508831" y="2533196"/>
                  </a:lnTo>
                  <a:lnTo>
                    <a:pt x="1509074" y="2533196"/>
                  </a:lnTo>
                  <a:lnTo>
                    <a:pt x="1509318" y="2533196"/>
                  </a:lnTo>
                  <a:lnTo>
                    <a:pt x="1509561" y="2533196"/>
                  </a:lnTo>
                  <a:lnTo>
                    <a:pt x="1509804" y="2533196"/>
                  </a:lnTo>
                  <a:lnTo>
                    <a:pt x="1510048" y="2533196"/>
                  </a:lnTo>
                  <a:lnTo>
                    <a:pt x="1510291" y="2533196"/>
                  </a:lnTo>
                  <a:lnTo>
                    <a:pt x="1510534" y="2533196"/>
                  </a:lnTo>
                  <a:lnTo>
                    <a:pt x="1510778" y="2533196"/>
                  </a:lnTo>
                  <a:lnTo>
                    <a:pt x="1510778" y="2526080"/>
                  </a:lnTo>
                  <a:lnTo>
                    <a:pt x="1511021" y="2526080"/>
                  </a:lnTo>
                  <a:lnTo>
                    <a:pt x="1511264" y="2526080"/>
                  </a:lnTo>
                  <a:lnTo>
                    <a:pt x="1511508" y="2526080"/>
                  </a:lnTo>
                  <a:lnTo>
                    <a:pt x="1511751" y="2526080"/>
                  </a:lnTo>
                  <a:lnTo>
                    <a:pt x="1511995" y="2526080"/>
                  </a:lnTo>
                  <a:lnTo>
                    <a:pt x="1512238" y="2526080"/>
                  </a:lnTo>
                  <a:lnTo>
                    <a:pt x="1512481" y="2526080"/>
                  </a:lnTo>
                  <a:lnTo>
                    <a:pt x="1512725" y="2526080"/>
                  </a:lnTo>
                  <a:lnTo>
                    <a:pt x="1512968" y="2526080"/>
                  </a:lnTo>
                  <a:lnTo>
                    <a:pt x="1512968" y="2518965"/>
                  </a:lnTo>
                  <a:lnTo>
                    <a:pt x="1513455" y="2518965"/>
                  </a:lnTo>
                  <a:lnTo>
                    <a:pt x="1513698" y="2518965"/>
                  </a:lnTo>
                  <a:lnTo>
                    <a:pt x="1513941" y="2518965"/>
                  </a:lnTo>
                  <a:lnTo>
                    <a:pt x="1513941" y="2511849"/>
                  </a:lnTo>
                  <a:lnTo>
                    <a:pt x="1514185" y="2511849"/>
                  </a:lnTo>
                  <a:lnTo>
                    <a:pt x="1514428" y="2511849"/>
                  </a:lnTo>
                  <a:lnTo>
                    <a:pt x="1514672" y="2511849"/>
                  </a:lnTo>
                  <a:lnTo>
                    <a:pt x="1514915" y="2511849"/>
                  </a:lnTo>
                  <a:lnTo>
                    <a:pt x="1515158" y="2511849"/>
                  </a:lnTo>
                  <a:lnTo>
                    <a:pt x="1515402" y="2511849"/>
                  </a:lnTo>
                  <a:lnTo>
                    <a:pt x="1515645" y="2511849"/>
                  </a:lnTo>
                  <a:lnTo>
                    <a:pt x="1515888" y="2511849"/>
                  </a:lnTo>
                  <a:lnTo>
                    <a:pt x="1516132" y="2511849"/>
                  </a:lnTo>
                  <a:lnTo>
                    <a:pt x="1516375" y="2511849"/>
                  </a:lnTo>
                  <a:lnTo>
                    <a:pt x="1516618" y="2511849"/>
                  </a:lnTo>
                  <a:lnTo>
                    <a:pt x="1516862" y="2511849"/>
                  </a:lnTo>
                  <a:lnTo>
                    <a:pt x="1517105" y="2511849"/>
                  </a:lnTo>
                  <a:lnTo>
                    <a:pt x="1517348" y="2511849"/>
                  </a:lnTo>
                  <a:lnTo>
                    <a:pt x="1517592" y="2511849"/>
                  </a:lnTo>
                  <a:lnTo>
                    <a:pt x="1517835" y="2511849"/>
                  </a:lnTo>
                  <a:lnTo>
                    <a:pt x="1518079" y="2511849"/>
                  </a:lnTo>
                  <a:lnTo>
                    <a:pt x="1518079" y="2504733"/>
                  </a:lnTo>
                  <a:lnTo>
                    <a:pt x="1518322" y="2504733"/>
                  </a:lnTo>
                  <a:lnTo>
                    <a:pt x="1518565" y="2504733"/>
                  </a:lnTo>
                  <a:lnTo>
                    <a:pt x="1518809" y="2504733"/>
                  </a:lnTo>
                  <a:lnTo>
                    <a:pt x="1519052" y="2504733"/>
                  </a:lnTo>
                  <a:lnTo>
                    <a:pt x="1519295" y="2504733"/>
                  </a:lnTo>
                  <a:lnTo>
                    <a:pt x="1519539" y="2504733"/>
                  </a:lnTo>
                  <a:lnTo>
                    <a:pt x="1519782" y="2504733"/>
                  </a:lnTo>
                  <a:lnTo>
                    <a:pt x="1520025" y="2504733"/>
                  </a:lnTo>
                  <a:lnTo>
                    <a:pt x="1520269" y="2504733"/>
                  </a:lnTo>
                  <a:lnTo>
                    <a:pt x="1520512" y="2504733"/>
                  </a:lnTo>
                  <a:lnTo>
                    <a:pt x="1520756" y="2504733"/>
                  </a:lnTo>
                  <a:lnTo>
                    <a:pt x="1520999" y="2504733"/>
                  </a:lnTo>
                  <a:lnTo>
                    <a:pt x="1521486" y="2504733"/>
                  </a:lnTo>
                  <a:lnTo>
                    <a:pt x="1521729" y="2504733"/>
                  </a:lnTo>
                  <a:lnTo>
                    <a:pt x="1521972" y="2504733"/>
                  </a:lnTo>
                  <a:lnTo>
                    <a:pt x="1522216" y="2504733"/>
                  </a:lnTo>
                  <a:lnTo>
                    <a:pt x="1522459" y="2504733"/>
                  </a:lnTo>
                  <a:lnTo>
                    <a:pt x="1522702" y="2504733"/>
                  </a:lnTo>
                  <a:lnTo>
                    <a:pt x="1522946" y="2504733"/>
                  </a:lnTo>
                  <a:lnTo>
                    <a:pt x="1523189" y="2504733"/>
                  </a:lnTo>
                  <a:lnTo>
                    <a:pt x="1523432" y="2504733"/>
                  </a:lnTo>
                  <a:lnTo>
                    <a:pt x="1523676" y="2504733"/>
                  </a:lnTo>
                  <a:lnTo>
                    <a:pt x="1523919" y="2504733"/>
                  </a:lnTo>
                  <a:lnTo>
                    <a:pt x="1524163" y="2504733"/>
                  </a:lnTo>
                  <a:lnTo>
                    <a:pt x="1524406" y="2504733"/>
                  </a:lnTo>
                  <a:lnTo>
                    <a:pt x="1524649" y="2504733"/>
                  </a:lnTo>
                  <a:lnTo>
                    <a:pt x="1524893" y="2504733"/>
                  </a:lnTo>
                  <a:lnTo>
                    <a:pt x="1525136" y="2504733"/>
                  </a:lnTo>
                  <a:lnTo>
                    <a:pt x="1525136" y="2497617"/>
                  </a:lnTo>
                  <a:lnTo>
                    <a:pt x="1525379" y="2497617"/>
                  </a:lnTo>
                  <a:lnTo>
                    <a:pt x="1525623" y="2497617"/>
                  </a:lnTo>
                  <a:lnTo>
                    <a:pt x="1525866" y="2497617"/>
                  </a:lnTo>
                  <a:lnTo>
                    <a:pt x="1525866" y="2490502"/>
                  </a:lnTo>
                  <a:lnTo>
                    <a:pt x="1526109" y="2490502"/>
                  </a:lnTo>
                  <a:lnTo>
                    <a:pt x="1526353" y="2490502"/>
                  </a:lnTo>
                  <a:lnTo>
                    <a:pt x="1526596" y="2490502"/>
                  </a:lnTo>
                  <a:lnTo>
                    <a:pt x="1526840" y="2490502"/>
                  </a:lnTo>
                  <a:lnTo>
                    <a:pt x="1527083" y="2490502"/>
                  </a:lnTo>
                  <a:lnTo>
                    <a:pt x="1527326" y="2490502"/>
                  </a:lnTo>
                  <a:lnTo>
                    <a:pt x="1527570" y="2490502"/>
                  </a:lnTo>
                  <a:lnTo>
                    <a:pt x="1527813" y="2490502"/>
                  </a:lnTo>
                  <a:lnTo>
                    <a:pt x="1528056" y="2490502"/>
                  </a:lnTo>
                  <a:lnTo>
                    <a:pt x="1528300" y="2490502"/>
                  </a:lnTo>
                  <a:lnTo>
                    <a:pt x="1528543" y="2490502"/>
                  </a:lnTo>
                  <a:lnTo>
                    <a:pt x="1528786" y="2490502"/>
                  </a:lnTo>
                  <a:lnTo>
                    <a:pt x="1529030" y="2490502"/>
                  </a:lnTo>
                  <a:lnTo>
                    <a:pt x="1529273" y="2490502"/>
                  </a:lnTo>
                  <a:lnTo>
                    <a:pt x="1529516" y="2490502"/>
                  </a:lnTo>
                  <a:lnTo>
                    <a:pt x="1529760" y="2490502"/>
                  </a:lnTo>
                  <a:lnTo>
                    <a:pt x="1530003" y="2490502"/>
                  </a:lnTo>
                  <a:lnTo>
                    <a:pt x="1530247" y="2490502"/>
                  </a:lnTo>
                  <a:lnTo>
                    <a:pt x="1530490" y="2490502"/>
                  </a:lnTo>
                  <a:lnTo>
                    <a:pt x="1530733" y="2490502"/>
                  </a:lnTo>
                  <a:lnTo>
                    <a:pt x="1530977" y="2490502"/>
                  </a:lnTo>
                  <a:lnTo>
                    <a:pt x="1531220" y="2490502"/>
                  </a:lnTo>
                  <a:lnTo>
                    <a:pt x="1531463" y="2490502"/>
                  </a:lnTo>
                  <a:lnTo>
                    <a:pt x="1531707" y="2490502"/>
                  </a:lnTo>
                  <a:lnTo>
                    <a:pt x="1531950" y="2490502"/>
                  </a:lnTo>
                  <a:lnTo>
                    <a:pt x="1532193" y="2490502"/>
                  </a:lnTo>
                  <a:lnTo>
                    <a:pt x="1532437" y="2490502"/>
                  </a:lnTo>
                  <a:lnTo>
                    <a:pt x="1532680" y="2490502"/>
                  </a:lnTo>
                  <a:lnTo>
                    <a:pt x="1532923" y="2490502"/>
                  </a:lnTo>
                  <a:lnTo>
                    <a:pt x="1533167" y="2490502"/>
                  </a:lnTo>
                  <a:lnTo>
                    <a:pt x="1533410" y="2490502"/>
                  </a:lnTo>
                  <a:lnTo>
                    <a:pt x="1533654" y="2490502"/>
                  </a:lnTo>
                  <a:lnTo>
                    <a:pt x="1533897" y="2490502"/>
                  </a:lnTo>
                  <a:lnTo>
                    <a:pt x="1534140" y="2490502"/>
                  </a:lnTo>
                  <a:lnTo>
                    <a:pt x="1534384" y="2490502"/>
                  </a:lnTo>
                  <a:lnTo>
                    <a:pt x="1534627" y="2490502"/>
                  </a:lnTo>
                  <a:lnTo>
                    <a:pt x="1534870" y="2490502"/>
                  </a:lnTo>
                  <a:lnTo>
                    <a:pt x="1535114" y="2490502"/>
                  </a:lnTo>
                  <a:lnTo>
                    <a:pt x="1535357" y="2490502"/>
                  </a:lnTo>
                  <a:lnTo>
                    <a:pt x="1535600" y="2490502"/>
                  </a:lnTo>
                  <a:lnTo>
                    <a:pt x="1535844" y="2490502"/>
                  </a:lnTo>
                  <a:lnTo>
                    <a:pt x="1536087" y="2490502"/>
                  </a:lnTo>
                  <a:lnTo>
                    <a:pt x="1536331" y="2490502"/>
                  </a:lnTo>
                  <a:lnTo>
                    <a:pt x="1536574" y="2490502"/>
                  </a:lnTo>
                  <a:lnTo>
                    <a:pt x="1536817" y="2490502"/>
                  </a:lnTo>
                  <a:lnTo>
                    <a:pt x="1536817" y="2483386"/>
                  </a:lnTo>
                  <a:lnTo>
                    <a:pt x="1537061" y="2483386"/>
                  </a:lnTo>
                  <a:lnTo>
                    <a:pt x="1537304" y="2483386"/>
                  </a:lnTo>
                  <a:lnTo>
                    <a:pt x="1537547" y="2483386"/>
                  </a:lnTo>
                  <a:lnTo>
                    <a:pt x="1537791" y="2483386"/>
                  </a:lnTo>
                  <a:lnTo>
                    <a:pt x="1538034" y="2483386"/>
                  </a:lnTo>
                  <a:lnTo>
                    <a:pt x="1538277" y="2483386"/>
                  </a:lnTo>
                  <a:lnTo>
                    <a:pt x="1538521" y="2483386"/>
                  </a:lnTo>
                  <a:lnTo>
                    <a:pt x="1538521" y="2476270"/>
                  </a:lnTo>
                  <a:lnTo>
                    <a:pt x="1538764" y="2476270"/>
                  </a:lnTo>
                  <a:lnTo>
                    <a:pt x="1538764" y="2469154"/>
                  </a:lnTo>
                  <a:lnTo>
                    <a:pt x="1539007" y="2469154"/>
                  </a:lnTo>
                  <a:lnTo>
                    <a:pt x="1539251" y="2469154"/>
                  </a:lnTo>
                  <a:lnTo>
                    <a:pt x="1539251" y="2462039"/>
                  </a:lnTo>
                  <a:lnTo>
                    <a:pt x="1539494" y="2462039"/>
                  </a:lnTo>
                  <a:lnTo>
                    <a:pt x="1539738" y="2462039"/>
                  </a:lnTo>
                  <a:lnTo>
                    <a:pt x="1539981" y="2462039"/>
                  </a:lnTo>
                  <a:lnTo>
                    <a:pt x="1540224" y="2462039"/>
                  </a:lnTo>
                  <a:lnTo>
                    <a:pt x="1540468" y="2462039"/>
                  </a:lnTo>
                  <a:lnTo>
                    <a:pt x="1540711" y="2462039"/>
                  </a:lnTo>
                  <a:lnTo>
                    <a:pt x="1540954" y="2462039"/>
                  </a:lnTo>
                  <a:lnTo>
                    <a:pt x="1541198" y="2462039"/>
                  </a:lnTo>
                  <a:lnTo>
                    <a:pt x="1541441" y="2462039"/>
                  </a:lnTo>
                  <a:lnTo>
                    <a:pt x="1541684" y="2462039"/>
                  </a:lnTo>
                  <a:lnTo>
                    <a:pt x="1541928" y="2462039"/>
                  </a:lnTo>
                  <a:lnTo>
                    <a:pt x="1542171" y="2462039"/>
                  </a:lnTo>
                  <a:lnTo>
                    <a:pt x="1542415" y="2462039"/>
                  </a:lnTo>
                  <a:lnTo>
                    <a:pt x="1542658" y="2462039"/>
                  </a:lnTo>
                  <a:lnTo>
                    <a:pt x="1542901" y="2462039"/>
                  </a:lnTo>
                  <a:lnTo>
                    <a:pt x="1543145" y="2462039"/>
                  </a:lnTo>
                  <a:lnTo>
                    <a:pt x="1543388" y="2462039"/>
                  </a:lnTo>
                  <a:lnTo>
                    <a:pt x="1543631" y="2462039"/>
                  </a:lnTo>
                  <a:lnTo>
                    <a:pt x="1543875" y="2462039"/>
                  </a:lnTo>
                  <a:lnTo>
                    <a:pt x="1544118" y="2462039"/>
                  </a:lnTo>
                  <a:lnTo>
                    <a:pt x="1544361" y="2462039"/>
                  </a:lnTo>
                  <a:lnTo>
                    <a:pt x="1544605" y="2462039"/>
                  </a:lnTo>
                  <a:lnTo>
                    <a:pt x="1544848" y="2462039"/>
                  </a:lnTo>
                  <a:lnTo>
                    <a:pt x="1545091" y="2462039"/>
                  </a:lnTo>
                  <a:lnTo>
                    <a:pt x="1545335" y="2462039"/>
                  </a:lnTo>
                  <a:lnTo>
                    <a:pt x="1545578" y="2462039"/>
                  </a:lnTo>
                  <a:lnTo>
                    <a:pt x="1545822" y="2462039"/>
                  </a:lnTo>
                  <a:lnTo>
                    <a:pt x="1546065" y="2462039"/>
                  </a:lnTo>
                  <a:lnTo>
                    <a:pt x="1546308" y="2462039"/>
                  </a:lnTo>
                  <a:lnTo>
                    <a:pt x="1546552" y="2462039"/>
                  </a:lnTo>
                  <a:lnTo>
                    <a:pt x="1546795" y="2462039"/>
                  </a:lnTo>
                  <a:lnTo>
                    <a:pt x="1547038" y="2462039"/>
                  </a:lnTo>
                  <a:lnTo>
                    <a:pt x="1547282" y="2462039"/>
                  </a:lnTo>
                  <a:lnTo>
                    <a:pt x="1547282" y="2454923"/>
                  </a:lnTo>
                  <a:lnTo>
                    <a:pt x="1547525" y="2454923"/>
                  </a:lnTo>
                  <a:lnTo>
                    <a:pt x="1548012" y="2454923"/>
                  </a:lnTo>
                  <a:lnTo>
                    <a:pt x="1548012" y="2447807"/>
                  </a:lnTo>
                  <a:lnTo>
                    <a:pt x="1548255" y="2447807"/>
                  </a:lnTo>
                  <a:lnTo>
                    <a:pt x="1548499" y="2447807"/>
                  </a:lnTo>
                  <a:lnTo>
                    <a:pt x="1548742" y="2447807"/>
                  </a:lnTo>
                  <a:lnTo>
                    <a:pt x="1548985" y="2447807"/>
                  </a:lnTo>
                  <a:lnTo>
                    <a:pt x="1549229" y="2447807"/>
                  </a:lnTo>
                  <a:lnTo>
                    <a:pt x="1549472" y="2447807"/>
                  </a:lnTo>
                  <a:lnTo>
                    <a:pt x="1549715" y="2447807"/>
                  </a:lnTo>
                  <a:lnTo>
                    <a:pt x="1549959" y="2447807"/>
                  </a:lnTo>
                  <a:lnTo>
                    <a:pt x="1550202" y="2447807"/>
                  </a:lnTo>
                  <a:lnTo>
                    <a:pt x="1550445" y="2447807"/>
                  </a:lnTo>
                  <a:lnTo>
                    <a:pt x="1550689" y="2447807"/>
                  </a:lnTo>
                  <a:lnTo>
                    <a:pt x="1550932" y="2447807"/>
                  </a:lnTo>
                  <a:lnTo>
                    <a:pt x="1550932" y="2440692"/>
                  </a:lnTo>
                  <a:lnTo>
                    <a:pt x="1551175" y="2440692"/>
                  </a:lnTo>
                  <a:lnTo>
                    <a:pt x="1551419" y="2440692"/>
                  </a:lnTo>
                  <a:lnTo>
                    <a:pt x="1551662" y="2440692"/>
                  </a:lnTo>
                  <a:lnTo>
                    <a:pt x="1551906" y="2440692"/>
                  </a:lnTo>
                  <a:lnTo>
                    <a:pt x="1552149" y="2440692"/>
                  </a:lnTo>
                  <a:lnTo>
                    <a:pt x="1552392" y="2440692"/>
                  </a:lnTo>
                  <a:lnTo>
                    <a:pt x="1552636" y="2440692"/>
                  </a:lnTo>
                  <a:lnTo>
                    <a:pt x="1552879" y="2440692"/>
                  </a:lnTo>
                  <a:lnTo>
                    <a:pt x="1553122" y="2440692"/>
                  </a:lnTo>
                  <a:lnTo>
                    <a:pt x="1553366" y="2440692"/>
                  </a:lnTo>
                  <a:lnTo>
                    <a:pt x="1553609" y="2440692"/>
                  </a:lnTo>
                  <a:lnTo>
                    <a:pt x="1553852" y="2440692"/>
                  </a:lnTo>
                  <a:lnTo>
                    <a:pt x="1554096" y="2440692"/>
                  </a:lnTo>
                  <a:lnTo>
                    <a:pt x="1554339" y="2440692"/>
                  </a:lnTo>
                  <a:lnTo>
                    <a:pt x="1554583" y="2440692"/>
                  </a:lnTo>
                  <a:lnTo>
                    <a:pt x="1554826" y="2440692"/>
                  </a:lnTo>
                  <a:lnTo>
                    <a:pt x="1555069" y="2440692"/>
                  </a:lnTo>
                  <a:lnTo>
                    <a:pt x="1555069" y="2433576"/>
                  </a:lnTo>
                  <a:lnTo>
                    <a:pt x="1555313" y="2433576"/>
                  </a:lnTo>
                  <a:lnTo>
                    <a:pt x="1555556" y="2426460"/>
                  </a:lnTo>
                  <a:lnTo>
                    <a:pt x="1555799" y="2426460"/>
                  </a:lnTo>
                  <a:lnTo>
                    <a:pt x="1556286" y="2426460"/>
                  </a:lnTo>
                  <a:lnTo>
                    <a:pt x="1556529" y="2426460"/>
                  </a:lnTo>
                  <a:lnTo>
                    <a:pt x="1556773" y="2426460"/>
                  </a:lnTo>
                  <a:lnTo>
                    <a:pt x="1557016" y="2426460"/>
                  </a:lnTo>
                  <a:lnTo>
                    <a:pt x="1557259" y="2426460"/>
                  </a:lnTo>
                  <a:lnTo>
                    <a:pt x="1557503" y="2426460"/>
                  </a:lnTo>
                  <a:lnTo>
                    <a:pt x="1557746" y="2426460"/>
                  </a:lnTo>
                  <a:lnTo>
                    <a:pt x="1557746" y="2419344"/>
                  </a:lnTo>
                  <a:lnTo>
                    <a:pt x="1557990" y="2419344"/>
                  </a:lnTo>
                  <a:lnTo>
                    <a:pt x="1558233" y="2419344"/>
                  </a:lnTo>
                  <a:lnTo>
                    <a:pt x="1558476" y="2419344"/>
                  </a:lnTo>
                  <a:lnTo>
                    <a:pt x="1558720" y="2419344"/>
                  </a:lnTo>
                  <a:lnTo>
                    <a:pt x="1558963" y="2419344"/>
                  </a:lnTo>
                  <a:lnTo>
                    <a:pt x="1559206" y="2419344"/>
                  </a:lnTo>
                  <a:lnTo>
                    <a:pt x="1559450" y="2419344"/>
                  </a:lnTo>
                  <a:lnTo>
                    <a:pt x="1559693" y="2419344"/>
                  </a:lnTo>
                  <a:lnTo>
                    <a:pt x="1559936" y="2419344"/>
                  </a:lnTo>
                  <a:lnTo>
                    <a:pt x="1560180" y="2419344"/>
                  </a:lnTo>
                  <a:lnTo>
                    <a:pt x="1560423" y="2419344"/>
                  </a:lnTo>
                  <a:lnTo>
                    <a:pt x="1560667" y="2419344"/>
                  </a:lnTo>
                  <a:lnTo>
                    <a:pt x="1560910" y="2419344"/>
                  </a:lnTo>
                  <a:lnTo>
                    <a:pt x="1560910" y="2412229"/>
                  </a:lnTo>
                  <a:lnTo>
                    <a:pt x="1561153" y="2412229"/>
                  </a:lnTo>
                  <a:lnTo>
                    <a:pt x="1561397" y="2412229"/>
                  </a:lnTo>
                  <a:lnTo>
                    <a:pt x="1561640" y="2412229"/>
                  </a:lnTo>
                  <a:lnTo>
                    <a:pt x="1561883" y="2412229"/>
                  </a:lnTo>
                  <a:lnTo>
                    <a:pt x="1562127" y="2412229"/>
                  </a:lnTo>
                  <a:lnTo>
                    <a:pt x="1562127" y="2405113"/>
                  </a:lnTo>
                  <a:lnTo>
                    <a:pt x="1562370" y="2405113"/>
                  </a:lnTo>
                  <a:lnTo>
                    <a:pt x="1562613" y="2405113"/>
                  </a:lnTo>
                  <a:lnTo>
                    <a:pt x="1562857" y="2405113"/>
                  </a:lnTo>
                  <a:lnTo>
                    <a:pt x="1563100" y="2405113"/>
                  </a:lnTo>
                  <a:lnTo>
                    <a:pt x="1563343" y="2405113"/>
                  </a:lnTo>
                  <a:lnTo>
                    <a:pt x="1563587" y="2405113"/>
                  </a:lnTo>
                  <a:lnTo>
                    <a:pt x="1563830" y="2405113"/>
                  </a:lnTo>
                  <a:lnTo>
                    <a:pt x="1564074" y="2405113"/>
                  </a:lnTo>
                  <a:lnTo>
                    <a:pt x="1564317" y="2405113"/>
                  </a:lnTo>
                  <a:lnTo>
                    <a:pt x="1564560" y="2405113"/>
                  </a:lnTo>
                  <a:lnTo>
                    <a:pt x="1564804" y="2405113"/>
                  </a:lnTo>
                  <a:lnTo>
                    <a:pt x="1565047" y="2405113"/>
                  </a:lnTo>
                  <a:lnTo>
                    <a:pt x="1565290" y="2405113"/>
                  </a:lnTo>
                  <a:lnTo>
                    <a:pt x="1565534" y="2405113"/>
                  </a:lnTo>
                  <a:lnTo>
                    <a:pt x="1565777" y="2405113"/>
                  </a:lnTo>
                  <a:lnTo>
                    <a:pt x="1566020" y="2405113"/>
                  </a:lnTo>
                  <a:lnTo>
                    <a:pt x="1566264" y="2405113"/>
                  </a:lnTo>
                  <a:lnTo>
                    <a:pt x="1566507" y="2405113"/>
                  </a:lnTo>
                  <a:lnTo>
                    <a:pt x="1566751" y="2405113"/>
                  </a:lnTo>
                  <a:lnTo>
                    <a:pt x="1566994" y="2405113"/>
                  </a:lnTo>
                  <a:lnTo>
                    <a:pt x="1567237" y="2405113"/>
                  </a:lnTo>
                  <a:lnTo>
                    <a:pt x="1567481" y="2405113"/>
                  </a:lnTo>
                  <a:lnTo>
                    <a:pt x="1567724" y="2405113"/>
                  </a:lnTo>
                  <a:lnTo>
                    <a:pt x="1567967" y="2405113"/>
                  </a:lnTo>
                  <a:lnTo>
                    <a:pt x="1568211" y="2405113"/>
                  </a:lnTo>
                  <a:lnTo>
                    <a:pt x="1568454" y="2405113"/>
                  </a:lnTo>
                  <a:lnTo>
                    <a:pt x="1568697" y="2405113"/>
                  </a:lnTo>
                  <a:lnTo>
                    <a:pt x="1568941" y="2405113"/>
                  </a:lnTo>
                  <a:lnTo>
                    <a:pt x="1569184" y="2405113"/>
                  </a:lnTo>
                  <a:lnTo>
                    <a:pt x="1569427" y="2405113"/>
                  </a:lnTo>
                  <a:lnTo>
                    <a:pt x="1569671" y="2405113"/>
                  </a:lnTo>
                  <a:lnTo>
                    <a:pt x="1569914" y="2405113"/>
                  </a:lnTo>
                  <a:lnTo>
                    <a:pt x="1570158" y="2405113"/>
                  </a:lnTo>
                  <a:lnTo>
                    <a:pt x="1570401" y="2405113"/>
                  </a:lnTo>
                  <a:lnTo>
                    <a:pt x="1570644" y="2405113"/>
                  </a:lnTo>
                  <a:lnTo>
                    <a:pt x="1570888" y="2405113"/>
                  </a:lnTo>
                  <a:lnTo>
                    <a:pt x="1571131" y="2405113"/>
                  </a:lnTo>
                  <a:lnTo>
                    <a:pt x="1571374" y="2405113"/>
                  </a:lnTo>
                  <a:lnTo>
                    <a:pt x="1571374" y="2397997"/>
                  </a:lnTo>
                  <a:lnTo>
                    <a:pt x="1571618" y="2397997"/>
                  </a:lnTo>
                  <a:lnTo>
                    <a:pt x="1571861" y="2397997"/>
                  </a:lnTo>
                  <a:lnTo>
                    <a:pt x="1572104" y="2397997"/>
                  </a:lnTo>
                  <a:lnTo>
                    <a:pt x="1572348" y="2397997"/>
                  </a:lnTo>
                  <a:lnTo>
                    <a:pt x="1572591" y="2397997"/>
                  </a:lnTo>
                  <a:lnTo>
                    <a:pt x="1572835" y="2397997"/>
                  </a:lnTo>
                  <a:lnTo>
                    <a:pt x="1573078" y="2397997"/>
                  </a:lnTo>
                  <a:lnTo>
                    <a:pt x="1573321" y="2397997"/>
                  </a:lnTo>
                  <a:lnTo>
                    <a:pt x="1573565" y="2397997"/>
                  </a:lnTo>
                  <a:lnTo>
                    <a:pt x="1573808" y="2397997"/>
                  </a:lnTo>
                  <a:lnTo>
                    <a:pt x="1574051" y="2397997"/>
                  </a:lnTo>
                  <a:lnTo>
                    <a:pt x="1574295" y="2397997"/>
                  </a:lnTo>
                  <a:lnTo>
                    <a:pt x="1574538" y="2397997"/>
                  </a:lnTo>
                  <a:lnTo>
                    <a:pt x="1574781" y="2397997"/>
                  </a:lnTo>
                  <a:lnTo>
                    <a:pt x="1575025" y="2397997"/>
                  </a:lnTo>
                  <a:lnTo>
                    <a:pt x="1575268" y="2397997"/>
                  </a:lnTo>
                  <a:lnTo>
                    <a:pt x="1575511" y="2397997"/>
                  </a:lnTo>
                  <a:lnTo>
                    <a:pt x="1575755" y="2397997"/>
                  </a:lnTo>
                  <a:lnTo>
                    <a:pt x="1575998" y="2397997"/>
                  </a:lnTo>
                  <a:lnTo>
                    <a:pt x="1576242" y="2397997"/>
                  </a:lnTo>
                  <a:lnTo>
                    <a:pt x="1576485" y="2397997"/>
                  </a:lnTo>
                  <a:lnTo>
                    <a:pt x="1576728" y="2397997"/>
                  </a:lnTo>
                  <a:lnTo>
                    <a:pt x="1576972" y="2397997"/>
                  </a:lnTo>
                  <a:lnTo>
                    <a:pt x="1577215" y="2397997"/>
                  </a:lnTo>
                  <a:lnTo>
                    <a:pt x="1577458" y="2397997"/>
                  </a:lnTo>
                  <a:lnTo>
                    <a:pt x="1577702" y="2397997"/>
                  </a:lnTo>
                  <a:lnTo>
                    <a:pt x="1577945" y="2397997"/>
                  </a:lnTo>
                  <a:lnTo>
                    <a:pt x="1578188" y="2397997"/>
                  </a:lnTo>
                  <a:lnTo>
                    <a:pt x="1578432" y="2397997"/>
                  </a:lnTo>
                  <a:lnTo>
                    <a:pt x="1578675" y="2397997"/>
                  </a:lnTo>
                  <a:lnTo>
                    <a:pt x="1578919" y="2397997"/>
                  </a:lnTo>
                  <a:lnTo>
                    <a:pt x="1579162" y="2397997"/>
                  </a:lnTo>
                  <a:lnTo>
                    <a:pt x="1579405" y="2397997"/>
                  </a:lnTo>
                  <a:lnTo>
                    <a:pt x="1579649" y="2397997"/>
                  </a:lnTo>
                  <a:lnTo>
                    <a:pt x="1579892" y="2397997"/>
                  </a:lnTo>
                  <a:lnTo>
                    <a:pt x="1580135" y="2397997"/>
                  </a:lnTo>
                  <a:lnTo>
                    <a:pt x="1580379" y="2397997"/>
                  </a:lnTo>
                  <a:lnTo>
                    <a:pt x="1580622" y="2397997"/>
                  </a:lnTo>
                  <a:lnTo>
                    <a:pt x="1580865" y="2397997"/>
                  </a:lnTo>
                  <a:lnTo>
                    <a:pt x="1581109" y="2397997"/>
                  </a:lnTo>
                  <a:lnTo>
                    <a:pt x="1581595" y="2397997"/>
                  </a:lnTo>
                  <a:lnTo>
                    <a:pt x="1582082" y="2397997"/>
                  </a:lnTo>
                  <a:lnTo>
                    <a:pt x="1582326" y="2397997"/>
                  </a:lnTo>
                  <a:lnTo>
                    <a:pt x="1582569" y="2397997"/>
                  </a:lnTo>
                  <a:lnTo>
                    <a:pt x="1582812" y="2397997"/>
                  </a:lnTo>
                  <a:lnTo>
                    <a:pt x="1583056" y="2397997"/>
                  </a:lnTo>
                  <a:lnTo>
                    <a:pt x="1583299" y="2397997"/>
                  </a:lnTo>
                  <a:lnTo>
                    <a:pt x="1583542" y="2397997"/>
                  </a:lnTo>
                  <a:lnTo>
                    <a:pt x="1583786" y="2397997"/>
                  </a:lnTo>
                  <a:lnTo>
                    <a:pt x="1584029" y="2397997"/>
                  </a:lnTo>
                  <a:lnTo>
                    <a:pt x="1584272" y="2397997"/>
                  </a:lnTo>
                  <a:lnTo>
                    <a:pt x="1584516" y="2397997"/>
                  </a:lnTo>
                  <a:lnTo>
                    <a:pt x="1585246" y="2397997"/>
                  </a:lnTo>
                  <a:lnTo>
                    <a:pt x="1585489" y="2397997"/>
                  </a:lnTo>
                  <a:lnTo>
                    <a:pt x="1585733" y="2397997"/>
                  </a:lnTo>
                  <a:lnTo>
                    <a:pt x="1585976" y="2397997"/>
                  </a:lnTo>
                  <a:lnTo>
                    <a:pt x="1585976" y="2390882"/>
                  </a:lnTo>
                  <a:lnTo>
                    <a:pt x="1586219" y="2390882"/>
                  </a:lnTo>
                  <a:lnTo>
                    <a:pt x="1586463" y="2390882"/>
                  </a:lnTo>
                  <a:lnTo>
                    <a:pt x="1586706" y="2390882"/>
                  </a:lnTo>
                  <a:lnTo>
                    <a:pt x="1586949" y="2390882"/>
                  </a:lnTo>
                  <a:lnTo>
                    <a:pt x="1587193" y="2390882"/>
                  </a:lnTo>
                  <a:lnTo>
                    <a:pt x="1587436" y="2390882"/>
                  </a:lnTo>
                  <a:lnTo>
                    <a:pt x="1587679" y="2390882"/>
                  </a:lnTo>
                  <a:lnTo>
                    <a:pt x="1587923" y="2390882"/>
                  </a:lnTo>
                  <a:lnTo>
                    <a:pt x="1588166" y="2390882"/>
                  </a:lnTo>
                  <a:lnTo>
                    <a:pt x="1588410" y="2390882"/>
                  </a:lnTo>
                  <a:lnTo>
                    <a:pt x="1588896" y="2390882"/>
                  </a:lnTo>
                  <a:lnTo>
                    <a:pt x="1589140" y="2390882"/>
                  </a:lnTo>
                  <a:lnTo>
                    <a:pt x="1589383" y="2390882"/>
                  </a:lnTo>
                  <a:lnTo>
                    <a:pt x="1589870" y="2390882"/>
                  </a:lnTo>
                  <a:lnTo>
                    <a:pt x="1590113" y="2390882"/>
                  </a:lnTo>
                  <a:lnTo>
                    <a:pt x="1590356" y="2390882"/>
                  </a:lnTo>
                  <a:lnTo>
                    <a:pt x="1590356" y="2383766"/>
                  </a:lnTo>
                  <a:lnTo>
                    <a:pt x="1590600" y="2383766"/>
                  </a:lnTo>
                  <a:lnTo>
                    <a:pt x="1590843" y="2383766"/>
                  </a:lnTo>
                  <a:lnTo>
                    <a:pt x="1591087" y="2383766"/>
                  </a:lnTo>
                  <a:lnTo>
                    <a:pt x="1591087" y="2376650"/>
                  </a:lnTo>
                  <a:lnTo>
                    <a:pt x="1591330" y="2376650"/>
                  </a:lnTo>
                  <a:lnTo>
                    <a:pt x="1591573" y="2376650"/>
                  </a:lnTo>
                  <a:lnTo>
                    <a:pt x="1591573" y="2369534"/>
                  </a:lnTo>
                  <a:lnTo>
                    <a:pt x="1591817" y="2369534"/>
                  </a:lnTo>
                  <a:lnTo>
                    <a:pt x="1592060" y="2369534"/>
                  </a:lnTo>
                  <a:lnTo>
                    <a:pt x="1592303" y="2369534"/>
                  </a:lnTo>
                  <a:lnTo>
                    <a:pt x="1592547" y="2369534"/>
                  </a:lnTo>
                  <a:lnTo>
                    <a:pt x="1592790" y="2369534"/>
                  </a:lnTo>
                  <a:lnTo>
                    <a:pt x="1593033" y="2369534"/>
                  </a:lnTo>
                  <a:lnTo>
                    <a:pt x="1593277" y="2369534"/>
                  </a:lnTo>
                  <a:lnTo>
                    <a:pt x="1593520" y="2369534"/>
                  </a:lnTo>
                  <a:lnTo>
                    <a:pt x="1593763" y="2369534"/>
                  </a:lnTo>
                  <a:lnTo>
                    <a:pt x="1594007" y="2369534"/>
                  </a:lnTo>
                  <a:lnTo>
                    <a:pt x="1594250" y="2369534"/>
                  </a:lnTo>
                  <a:lnTo>
                    <a:pt x="1594494" y="2369534"/>
                  </a:lnTo>
                  <a:lnTo>
                    <a:pt x="1594737" y="2369534"/>
                  </a:lnTo>
                  <a:lnTo>
                    <a:pt x="1594980" y="2369534"/>
                  </a:lnTo>
                  <a:lnTo>
                    <a:pt x="1595224" y="2369534"/>
                  </a:lnTo>
                  <a:lnTo>
                    <a:pt x="1595467" y="2369534"/>
                  </a:lnTo>
                  <a:lnTo>
                    <a:pt x="1595710" y="2369534"/>
                  </a:lnTo>
                  <a:lnTo>
                    <a:pt x="1595954" y="2369534"/>
                  </a:lnTo>
                  <a:lnTo>
                    <a:pt x="1596197" y="2369534"/>
                  </a:lnTo>
                  <a:lnTo>
                    <a:pt x="1596440" y="2369534"/>
                  </a:lnTo>
                  <a:lnTo>
                    <a:pt x="1596684" y="2369534"/>
                  </a:lnTo>
                  <a:lnTo>
                    <a:pt x="1596927" y="2369534"/>
                  </a:lnTo>
                  <a:lnTo>
                    <a:pt x="1597171" y="2369534"/>
                  </a:lnTo>
                  <a:lnTo>
                    <a:pt x="1597414" y="2369534"/>
                  </a:lnTo>
                  <a:lnTo>
                    <a:pt x="1597657" y="2369534"/>
                  </a:lnTo>
                  <a:lnTo>
                    <a:pt x="1597901" y="2369534"/>
                  </a:lnTo>
                  <a:lnTo>
                    <a:pt x="1598144" y="2369534"/>
                  </a:lnTo>
                  <a:lnTo>
                    <a:pt x="1598387" y="2369534"/>
                  </a:lnTo>
                  <a:lnTo>
                    <a:pt x="1598631" y="2369534"/>
                  </a:lnTo>
                  <a:lnTo>
                    <a:pt x="1598874" y="2369534"/>
                  </a:lnTo>
                  <a:lnTo>
                    <a:pt x="1599117" y="2369534"/>
                  </a:lnTo>
                  <a:lnTo>
                    <a:pt x="1599361" y="2369534"/>
                  </a:lnTo>
                  <a:lnTo>
                    <a:pt x="1599604" y="2369534"/>
                  </a:lnTo>
                  <a:lnTo>
                    <a:pt x="1599847" y="2369534"/>
                  </a:lnTo>
                  <a:lnTo>
                    <a:pt x="1600091" y="2369534"/>
                  </a:lnTo>
                  <a:lnTo>
                    <a:pt x="1600334" y="2369534"/>
                  </a:lnTo>
                  <a:lnTo>
                    <a:pt x="1600578" y="2369534"/>
                  </a:lnTo>
                  <a:lnTo>
                    <a:pt x="1600821" y="2369534"/>
                  </a:lnTo>
                  <a:lnTo>
                    <a:pt x="1601064" y="2369534"/>
                  </a:lnTo>
                  <a:lnTo>
                    <a:pt x="1601308" y="2369534"/>
                  </a:lnTo>
                  <a:lnTo>
                    <a:pt x="1601551" y="2369534"/>
                  </a:lnTo>
                  <a:lnTo>
                    <a:pt x="1601794" y="2369534"/>
                  </a:lnTo>
                  <a:lnTo>
                    <a:pt x="1602038" y="2369534"/>
                  </a:lnTo>
                  <a:lnTo>
                    <a:pt x="1602281" y="2369534"/>
                  </a:lnTo>
                  <a:lnTo>
                    <a:pt x="1602524" y="2369534"/>
                  </a:lnTo>
                  <a:lnTo>
                    <a:pt x="1602768" y="2369534"/>
                  </a:lnTo>
                  <a:lnTo>
                    <a:pt x="1603011" y="2369534"/>
                  </a:lnTo>
                  <a:lnTo>
                    <a:pt x="1603255" y="2369534"/>
                  </a:lnTo>
                  <a:lnTo>
                    <a:pt x="1603498" y="2369534"/>
                  </a:lnTo>
                  <a:lnTo>
                    <a:pt x="1603741" y="2369534"/>
                  </a:lnTo>
                  <a:lnTo>
                    <a:pt x="1603985" y="2369534"/>
                  </a:lnTo>
                  <a:lnTo>
                    <a:pt x="1604228" y="2369534"/>
                  </a:lnTo>
                  <a:lnTo>
                    <a:pt x="1604471" y="2369534"/>
                  </a:lnTo>
                  <a:lnTo>
                    <a:pt x="1604715" y="2369534"/>
                  </a:lnTo>
                  <a:lnTo>
                    <a:pt x="1604958" y="2369534"/>
                  </a:lnTo>
                  <a:lnTo>
                    <a:pt x="1605201" y="2369534"/>
                  </a:lnTo>
                  <a:lnTo>
                    <a:pt x="1605445" y="2369534"/>
                  </a:lnTo>
                  <a:lnTo>
                    <a:pt x="1605688" y="2369534"/>
                  </a:lnTo>
                  <a:lnTo>
                    <a:pt x="1605931" y="2369534"/>
                  </a:lnTo>
                  <a:lnTo>
                    <a:pt x="1606175" y="2369534"/>
                  </a:lnTo>
                  <a:lnTo>
                    <a:pt x="1606418" y="2369534"/>
                  </a:lnTo>
                  <a:lnTo>
                    <a:pt x="1606418" y="2362419"/>
                  </a:lnTo>
                  <a:lnTo>
                    <a:pt x="1606662" y="2362419"/>
                  </a:lnTo>
                  <a:lnTo>
                    <a:pt x="1606905" y="2362419"/>
                  </a:lnTo>
                  <a:lnTo>
                    <a:pt x="1607148" y="2362419"/>
                  </a:lnTo>
                  <a:lnTo>
                    <a:pt x="1607392" y="2362419"/>
                  </a:lnTo>
                  <a:lnTo>
                    <a:pt x="1607392" y="2355303"/>
                  </a:lnTo>
                  <a:lnTo>
                    <a:pt x="1607635" y="2355303"/>
                  </a:lnTo>
                  <a:lnTo>
                    <a:pt x="1607878" y="2355303"/>
                  </a:lnTo>
                  <a:lnTo>
                    <a:pt x="1608122" y="2355303"/>
                  </a:lnTo>
                  <a:lnTo>
                    <a:pt x="1608365" y="2355303"/>
                  </a:lnTo>
                  <a:lnTo>
                    <a:pt x="1608608" y="2355303"/>
                  </a:lnTo>
                  <a:lnTo>
                    <a:pt x="1609095" y="2355303"/>
                  </a:lnTo>
                  <a:lnTo>
                    <a:pt x="1609339" y="2355303"/>
                  </a:lnTo>
                  <a:lnTo>
                    <a:pt x="1609582" y="2355303"/>
                  </a:lnTo>
                  <a:lnTo>
                    <a:pt x="1609825" y="2355303"/>
                  </a:lnTo>
                  <a:lnTo>
                    <a:pt x="1610069" y="2355303"/>
                  </a:lnTo>
                  <a:lnTo>
                    <a:pt x="1610312" y="2355303"/>
                  </a:lnTo>
                  <a:lnTo>
                    <a:pt x="1610555" y="2355303"/>
                  </a:lnTo>
                  <a:lnTo>
                    <a:pt x="1610555" y="2348187"/>
                  </a:lnTo>
                  <a:lnTo>
                    <a:pt x="1610799" y="2348187"/>
                  </a:lnTo>
                  <a:lnTo>
                    <a:pt x="1611042" y="2348187"/>
                  </a:lnTo>
                  <a:lnTo>
                    <a:pt x="1611285" y="2348187"/>
                  </a:lnTo>
                  <a:lnTo>
                    <a:pt x="1611529" y="2348187"/>
                  </a:lnTo>
                  <a:lnTo>
                    <a:pt x="1611772" y="2348187"/>
                  </a:lnTo>
                  <a:lnTo>
                    <a:pt x="1612015" y="2348187"/>
                  </a:lnTo>
                  <a:lnTo>
                    <a:pt x="1612259" y="2348187"/>
                  </a:lnTo>
                  <a:lnTo>
                    <a:pt x="1612502" y="2348187"/>
                  </a:lnTo>
                  <a:lnTo>
                    <a:pt x="1612746" y="2348187"/>
                  </a:lnTo>
                  <a:lnTo>
                    <a:pt x="1612989" y="2348187"/>
                  </a:lnTo>
                  <a:lnTo>
                    <a:pt x="1613232" y="2348187"/>
                  </a:lnTo>
                  <a:lnTo>
                    <a:pt x="1613476" y="2348187"/>
                  </a:lnTo>
                  <a:lnTo>
                    <a:pt x="1613719" y="2348187"/>
                  </a:lnTo>
                  <a:lnTo>
                    <a:pt x="1613962" y="2348187"/>
                  </a:lnTo>
                  <a:lnTo>
                    <a:pt x="1614206" y="2348187"/>
                  </a:lnTo>
                  <a:lnTo>
                    <a:pt x="1614449" y="2348187"/>
                  </a:lnTo>
                  <a:lnTo>
                    <a:pt x="1614692" y="2348187"/>
                  </a:lnTo>
                  <a:lnTo>
                    <a:pt x="1614936" y="2348187"/>
                  </a:lnTo>
                  <a:lnTo>
                    <a:pt x="1615179" y="2348187"/>
                  </a:lnTo>
                  <a:lnTo>
                    <a:pt x="1615666" y="2348187"/>
                  </a:lnTo>
                  <a:lnTo>
                    <a:pt x="1615909" y="2348187"/>
                  </a:lnTo>
                  <a:lnTo>
                    <a:pt x="1616153" y="2348187"/>
                  </a:lnTo>
                  <a:lnTo>
                    <a:pt x="1616396" y="2348187"/>
                  </a:lnTo>
                  <a:lnTo>
                    <a:pt x="1616639" y="2348187"/>
                  </a:lnTo>
                  <a:lnTo>
                    <a:pt x="1616883" y="2348187"/>
                  </a:lnTo>
                  <a:lnTo>
                    <a:pt x="1617126" y="2348187"/>
                  </a:lnTo>
                  <a:lnTo>
                    <a:pt x="1617369" y="2348187"/>
                  </a:lnTo>
                  <a:lnTo>
                    <a:pt x="1617613" y="2348187"/>
                  </a:lnTo>
                  <a:lnTo>
                    <a:pt x="1617856" y="2348187"/>
                  </a:lnTo>
                  <a:lnTo>
                    <a:pt x="1618099" y="2348187"/>
                  </a:lnTo>
                  <a:lnTo>
                    <a:pt x="1618343" y="2348187"/>
                  </a:lnTo>
                  <a:lnTo>
                    <a:pt x="1618586" y="2348187"/>
                  </a:lnTo>
                  <a:lnTo>
                    <a:pt x="1618830" y="2348187"/>
                  </a:lnTo>
                  <a:lnTo>
                    <a:pt x="1619073" y="2348187"/>
                  </a:lnTo>
                  <a:lnTo>
                    <a:pt x="1619316" y="2348187"/>
                  </a:lnTo>
                  <a:lnTo>
                    <a:pt x="1619560" y="2348187"/>
                  </a:lnTo>
                  <a:lnTo>
                    <a:pt x="1619803" y="2348187"/>
                  </a:lnTo>
                  <a:lnTo>
                    <a:pt x="1620046" y="2348187"/>
                  </a:lnTo>
                  <a:lnTo>
                    <a:pt x="1620290" y="2348187"/>
                  </a:lnTo>
                  <a:lnTo>
                    <a:pt x="1620533" y="2348187"/>
                  </a:lnTo>
                  <a:lnTo>
                    <a:pt x="1620776" y="2348187"/>
                  </a:lnTo>
                  <a:lnTo>
                    <a:pt x="1621020" y="2348187"/>
                  </a:lnTo>
                  <a:lnTo>
                    <a:pt x="1621263" y="2348187"/>
                  </a:lnTo>
                  <a:lnTo>
                    <a:pt x="1621507" y="2348187"/>
                  </a:lnTo>
                  <a:lnTo>
                    <a:pt x="1621750" y="2348187"/>
                  </a:lnTo>
                  <a:lnTo>
                    <a:pt x="1621993" y="2348187"/>
                  </a:lnTo>
                  <a:lnTo>
                    <a:pt x="1622237" y="2348187"/>
                  </a:lnTo>
                  <a:lnTo>
                    <a:pt x="1622480" y="2348187"/>
                  </a:lnTo>
                  <a:lnTo>
                    <a:pt x="1622723" y="2348187"/>
                  </a:lnTo>
                  <a:lnTo>
                    <a:pt x="1622967" y="2348187"/>
                  </a:lnTo>
                  <a:lnTo>
                    <a:pt x="1623210" y="2348187"/>
                  </a:lnTo>
                  <a:lnTo>
                    <a:pt x="1623697" y="2348187"/>
                  </a:lnTo>
                  <a:lnTo>
                    <a:pt x="1624183" y="2348187"/>
                  </a:lnTo>
                  <a:lnTo>
                    <a:pt x="1624427" y="2348187"/>
                  </a:lnTo>
                  <a:lnTo>
                    <a:pt x="1624670" y="2348187"/>
                  </a:lnTo>
                  <a:lnTo>
                    <a:pt x="1624914" y="2348187"/>
                  </a:lnTo>
                  <a:lnTo>
                    <a:pt x="1624914" y="2341072"/>
                  </a:lnTo>
                  <a:lnTo>
                    <a:pt x="1625157" y="2341072"/>
                  </a:lnTo>
                  <a:lnTo>
                    <a:pt x="1625400" y="2341072"/>
                  </a:lnTo>
                  <a:lnTo>
                    <a:pt x="1625644" y="2341072"/>
                  </a:lnTo>
                  <a:lnTo>
                    <a:pt x="1625887" y="2341072"/>
                  </a:lnTo>
                  <a:lnTo>
                    <a:pt x="1626130" y="2341072"/>
                  </a:lnTo>
                  <a:lnTo>
                    <a:pt x="1626130" y="2333956"/>
                  </a:lnTo>
                  <a:lnTo>
                    <a:pt x="1626374" y="2333956"/>
                  </a:lnTo>
                  <a:lnTo>
                    <a:pt x="1626617" y="2333956"/>
                  </a:lnTo>
                  <a:lnTo>
                    <a:pt x="1626860" y="2333956"/>
                  </a:lnTo>
                  <a:lnTo>
                    <a:pt x="1627104" y="2333956"/>
                  </a:lnTo>
                  <a:lnTo>
                    <a:pt x="1627347" y="2333956"/>
                  </a:lnTo>
                  <a:lnTo>
                    <a:pt x="1627590" y="2333956"/>
                  </a:lnTo>
                  <a:lnTo>
                    <a:pt x="1627834" y="2333956"/>
                  </a:lnTo>
                  <a:lnTo>
                    <a:pt x="1628077" y="2333956"/>
                  </a:lnTo>
                  <a:lnTo>
                    <a:pt x="1628321" y="2333956"/>
                  </a:lnTo>
                  <a:lnTo>
                    <a:pt x="1628564" y="2333956"/>
                  </a:lnTo>
                  <a:lnTo>
                    <a:pt x="1628807" y="2333956"/>
                  </a:lnTo>
                  <a:lnTo>
                    <a:pt x="1629294" y="2333956"/>
                  </a:lnTo>
                  <a:lnTo>
                    <a:pt x="1629537" y="2333956"/>
                  </a:lnTo>
                  <a:lnTo>
                    <a:pt x="1629781" y="2333956"/>
                  </a:lnTo>
                  <a:lnTo>
                    <a:pt x="1630024" y="2333956"/>
                  </a:lnTo>
                  <a:lnTo>
                    <a:pt x="1630267" y="2333956"/>
                  </a:lnTo>
                  <a:lnTo>
                    <a:pt x="1630511" y="2333956"/>
                  </a:lnTo>
                  <a:lnTo>
                    <a:pt x="1630754" y="2333956"/>
                  </a:lnTo>
                  <a:lnTo>
                    <a:pt x="1630998" y="2333956"/>
                  </a:lnTo>
                  <a:lnTo>
                    <a:pt x="1631241" y="2333956"/>
                  </a:lnTo>
                  <a:lnTo>
                    <a:pt x="1631484" y="2333956"/>
                  </a:lnTo>
                  <a:lnTo>
                    <a:pt x="1631728" y="2333956"/>
                  </a:lnTo>
                  <a:lnTo>
                    <a:pt x="1631971" y="2333956"/>
                  </a:lnTo>
                  <a:lnTo>
                    <a:pt x="1632214" y="2333956"/>
                  </a:lnTo>
                  <a:lnTo>
                    <a:pt x="1632458" y="2333956"/>
                  </a:lnTo>
                  <a:lnTo>
                    <a:pt x="1632701" y="2333956"/>
                  </a:lnTo>
                  <a:lnTo>
                    <a:pt x="1632701" y="2326840"/>
                  </a:lnTo>
                  <a:lnTo>
                    <a:pt x="1632944" y="2326840"/>
                  </a:lnTo>
                  <a:lnTo>
                    <a:pt x="1633188" y="2326840"/>
                  </a:lnTo>
                  <a:lnTo>
                    <a:pt x="1633431" y="2326840"/>
                  </a:lnTo>
                  <a:lnTo>
                    <a:pt x="1633674" y="2326840"/>
                  </a:lnTo>
                  <a:lnTo>
                    <a:pt x="1633918" y="2326840"/>
                  </a:lnTo>
                  <a:lnTo>
                    <a:pt x="1634161" y="2326840"/>
                  </a:lnTo>
                  <a:lnTo>
                    <a:pt x="1634405" y="2326840"/>
                  </a:lnTo>
                  <a:lnTo>
                    <a:pt x="1634648" y="2326840"/>
                  </a:lnTo>
                  <a:lnTo>
                    <a:pt x="1634891" y="2326840"/>
                  </a:lnTo>
                  <a:lnTo>
                    <a:pt x="1635135" y="2326840"/>
                  </a:lnTo>
                  <a:lnTo>
                    <a:pt x="1635378" y="2326840"/>
                  </a:lnTo>
                  <a:lnTo>
                    <a:pt x="1635621" y="2326840"/>
                  </a:lnTo>
                  <a:lnTo>
                    <a:pt x="1635865" y="2326840"/>
                  </a:lnTo>
                  <a:lnTo>
                    <a:pt x="1636108" y="2326840"/>
                  </a:lnTo>
                  <a:lnTo>
                    <a:pt x="1636351" y="2326840"/>
                  </a:lnTo>
                  <a:lnTo>
                    <a:pt x="1636595" y="2326840"/>
                  </a:lnTo>
                  <a:lnTo>
                    <a:pt x="1636595" y="2319724"/>
                  </a:lnTo>
                  <a:lnTo>
                    <a:pt x="1636838" y="2319724"/>
                  </a:lnTo>
                  <a:lnTo>
                    <a:pt x="1637082" y="2319724"/>
                  </a:lnTo>
                  <a:lnTo>
                    <a:pt x="1637325" y="2319724"/>
                  </a:lnTo>
                  <a:lnTo>
                    <a:pt x="1637568" y="2319724"/>
                  </a:lnTo>
                  <a:lnTo>
                    <a:pt x="1637812" y="2319724"/>
                  </a:lnTo>
                  <a:lnTo>
                    <a:pt x="1638055" y="2319724"/>
                  </a:lnTo>
                  <a:lnTo>
                    <a:pt x="1638298" y="2319724"/>
                  </a:lnTo>
                  <a:lnTo>
                    <a:pt x="1638542" y="2319724"/>
                  </a:lnTo>
                  <a:lnTo>
                    <a:pt x="1638785" y="2319724"/>
                  </a:lnTo>
                  <a:lnTo>
                    <a:pt x="1639028" y="2319724"/>
                  </a:lnTo>
                  <a:lnTo>
                    <a:pt x="1639272" y="2319724"/>
                  </a:lnTo>
                  <a:lnTo>
                    <a:pt x="1639515" y="2319724"/>
                  </a:lnTo>
                  <a:lnTo>
                    <a:pt x="1639758" y="2319724"/>
                  </a:lnTo>
                  <a:lnTo>
                    <a:pt x="1640002" y="2319724"/>
                  </a:lnTo>
                  <a:lnTo>
                    <a:pt x="1640245" y="2319724"/>
                  </a:lnTo>
                  <a:lnTo>
                    <a:pt x="1640489" y="2319724"/>
                  </a:lnTo>
                  <a:lnTo>
                    <a:pt x="1640732" y="2319724"/>
                  </a:lnTo>
                  <a:lnTo>
                    <a:pt x="1640975" y="2319724"/>
                  </a:lnTo>
                  <a:lnTo>
                    <a:pt x="1641219" y="2319724"/>
                  </a:lnTo>
                  <a:lnTo>
                    <a:pt x="1641462" y="2319724"/>
                  </a:lnTo>
                  <a:lnTo>
                    <a:pt x="1641705" y="2319724"/>
                  </a:lnTo>
                  <a:lnTo>
                    <a:pt x="1641949" y="2319724"/>
                  </a:lnTo>
                  <a:lnTo>
                    <a:pt x="1642192" y="2319724"/>
                  </a:lnTo>
                  <a:lnTo>
                    <a:pt x="1642435" y="2319724"/>
                  </a:lnTo>
                  <a:lnTo>
                    <a:pt x="1642679" y="2319724"/>
                  </a:lnTo>
                  <a:lnTo>
                    <a:pt x="1642922" y="2319724"/>
                  </a:lnTo>
                  <a:lnTo>
                    <a:pt x="1643166" y="2319724"/>
                  </a:lnTo>
                  <a:lnTo>
                    <a:pt x="1643409" y="2319724"/>
                  </a:lnTo>
                  <a:lnTo>
                    <a:pt x="1643652" y="2319724"/>
                  </a:lnTo>
                  <a:lnTo>
                    <a:pt x="1643896" y="2319724"/>
                  </a:lnTo>
                  <a:lnTo>
                    <a:pt x="1644139" y="2319724"/>
                  </a:lnTo>
                  <a:lnTo>
                    <a:pt x="1644626" y="2319724"/>
                  </a:lnTo>
                  <a:lnTo>
                    <a:pt x="1644869" y="2319724"/>
                  </a:lnTo>
                  <a:lnTo>
                    <a:pt x="1645112" y="2319724"/>
                  </a:lnTo>
                  <a:lnTo>
                    <a:pt x="1645356" y="2319724"/>
                  </a:lnTo>
                  <a:lnTo>
                    <a:pt x="1645599" y="2319724"/>
                  </a:lnTo>
                  <a:lnTo>
                    <a:pt x="1645842" y="2319724"/>
                  </a:lnTo>
                  <a:lnTo>
                    <a:pt x="1646086" y="2319724"/>
                  </a:lnTo>
                  <a:lnTo>
                    <a:pt x="1646329" y="2319724"/>
                  </a:lnTo>
                  <a:lnTo>
                    <a:pt x="1646573" y="2319724"/>
                  </a:lnTo>
                  <a:lnTo>
                    <a:pt x="1646816" y="2319724"/>
                  </a:lnTo>
                  <a:lnTo>
                    <a:pt x="1647059" y="2319724"/>
                  </a:lnTo>
                  <a:lnTo>
                    <a:pt x="1647059" y="2312609"/>
                  </a:lnTo>
                  <a:lnTo>
                    <a:pt x="1647303" y="2312609"/>
                  </a:lnTo>
                  <a:lnTo>
                    <a:pt x="1647546" y="2312609"/>
                  </a:lnTo>
                  <a:lnTo>
                    <a:pt x="1647789" y="2312609"/>
                  </a:lnTo>
                  <a:lnTo>
                    <a:pt x="1648276" y="2312609"/>
                  </a:lnTo>
                  <a:lnTo>
                    <a:pt x="1648519" y="2312609"/>
                  </a:lnTo>
                  <a:lnTo>
                    <a:pt x="1648763" y="2312609"/>
                  </a:lnTo>
                  <a:lnTo>
                    <a:pt x="1649006" y="2312609"/>
                  </a:lnTo>
                  <a:lnTo>
                    <a:pt x="1649250" y="2312609"/>
                  </a:lnTo>
                  <a:lnTo>
                    <a:pt x="1649493" y="2312609"/>
                  </a:lnTo>
                  <a:lnTo>
                    <a:pt x="1649736" y="2312609"/>
                  </a:lnTo>
                  <a:lnTo>
                    <a:pt x="1649980" y="2312609"/>
                  </a:lnTo>
                  <a:lnTo>
                    <a:pt x="1650223" y="2312609"/>
                  </a:lnTo>
                  <a:lnTo>
                    <a:pt x="1650466" y="2312609"/>
                  </a:lnTo>
                  <a:lnTo>
                    <a:pt x="1650710" y="2312609"/>
                  </a:lnTo>
                  <a:lnTo>
                    <a:pt x="1650953" y="2312609"/>
                  </a:lnTo>
                  <a:lnTo>
                    <a:pt x="1651196" y="2312609"/>
                  </a:lnTo>
                  <a:lnTo>
                    <a:pt x="1651440" y="2312609"/>
                  </a:lnTo>
                  <a:lnTo>
                    <a:pt x="1651683" y="2312609"/>
                  </a:lnTo>
                  <a:lnTo>
                    <a:pt x="1651926" y="2312609"/>
                  </a:lnTo>
                  <a:lnTo>
                    <a:pt x="1652170" y="2312609"/>
                  </a:lnTo>
                  <a:lnTo>
                    <a:pt x="1652413" y="2312609"/>
                  </a:lnTo>
                  <a:lnTo>
                    <a:pt x="1652657" y="2312609"/>
                  </a:lnTo>
                  <a:lnTo>
                    <a:pt x="1652900" y="2312609"/>
                  </a:lnTo>
                  <a:lnTo>
                    <a:pt x="1653143" y="2312609"/>
                  </a:lnTo>
                  <a:lnTo>
                    <a:pt x="1653387" y="2312609"/>
                  </a:lnTo>
                  <a:lnTo>
                    <a:pt x="1653630" y="2312609"/>
                  </a:lnTo>
                  <a:lnTo>
                    <a:pt x="1653873" y="2312609"/>
                  </a:lnTo>
                  <a:lnTo>
                    <a:pt x="1654117" y="2312609"/>
                  </a:lnTo>
                  <a:lnTo>
                    <a:pt x="1654360" y="2312609"/>
                  </a:lnTo>
                  <a:lnTo>
                    <a:pt x="1654603" y="2312609"/>
                  </a:lnTo>
                  <a:lnTo>
                    <a:pt x="1654603" y="2305493"/>
                  </a:lnTo>
                  <a:lnTo>
                    <a:pt x="1654603" y="2298377"/>
                  </a:lnTo>
                  <a:lnTo>
                    <a:pt x="1654847" y="2298377"/>
                  </a:lnTo>
                  <a:lnTo>
                    <a:pt x="1655090" y="2298377"/>
                  </a:lnTo>
                  <a:lnTo>
                    <a:pt x="1655334" y="2298377"/>
                  </a:lnTo>
                  <a:lnTo>
                    <a:pt x="1655577" y="2298377"/>
                  </a:lnTo>
                  <a:lnTo>
                    <a:pt x="1655820" y="2298377"/>
                  </a:lnTo>
                  <a:lnTo>
                    <a:pt x="1656064" y="2298377"/>
                  </a:lnTo>
                  <a:lnTo>
                    <a:pt x="1656307" y="2298377"/>
                  </a:lnTo>
                  <a:lnTo>
                    <a:pt x="1656550" y="2298377"/>
                  </a:lnTo>
                  <a:lnTo>
                    <a:pt x="1656794" y="2298377"/>
                  </a:lnTo>
                  <a:lnTo>
                    <a:pt x="1657037" y="2298377"/>
                  </a:lnTo>
                  <a:lnTo>
                    <a:pt x="1657280" y="2298377"/>
                  </a:lnTo>
                  <a:lnTo>
                    <a:pt x="1657524" y="2298377"/>
                  </a:lnTo>
                  <a:lnTo>
                    <a:pt x="1657767" y="2298377"/>
                  </a:lnTo>
                  <a:lnTo>
                    <a:pt x="1658010" y="2298377"/>
                  </a:lnTo>
                  <a:lnTo>
                    <a:pt x="1658254" y="2298377"/>
                  </a:lnTo>
                  <a:lnTo>
                    <a:pt x="1658497" y="2298377"/>
                  </a:lnTo>
                  <a:lnTo>
                    <a:pt x="1658741" y="2298377"/>
                  </a:lnTo>
                  <a:lnTo>
                    <a:pt x="1658984" y="2298377"/>
                  </a:lnTo>
                  <a:lnTo>
                    <a:pt x="1659227" y="2298377"/>
                  </a:lnTo>
                  <a:lnTo>
                    <a:pt x="1659471" y="2298377"/>
                  </a:lnTo>
                  <a:lnTo>
                    <a:pt x="1659714" y="2298377"/>
                  </a:lnTo>
                  <a:lnTo>
                    <a:pt x="1659957" y="2298377"/>
                  </a:lnTo>
                  <a:lnTo>
                    <a:pt x="1660201" y="2298377"/>
                  </a:lnTo>
                  <a:lnTo>
                    <a:pt x="1660444" y="2298377"/>
                  </a:lnTo>
                  <a:lnTo>
                    <a:pt x="1660687" y="2298377"/>
                  </a:lnTo>
                  <a:lnTo>
                    <a:pt x="1660931" y="2298377"/>
                  </a:lnTo>
                  <a:lnTo>
                    <a:pt x="1661174" y="2298377"/>
                  </a:lnTo>
                  <a:lnTo>
                    <a:pt x="1661418" y="2298377"/>
                  </a:lnTo>
                  <a:lnTo>
                    <a:pt x="1661661" y="2298377"/>
                  </a:lnTo>
                  <a:lnTo>
                    <a:pt x="1661904" y="2298377"/>
                  </a:lnTo>
                  <a:lnTo>
                    <a:pt x="1662148" y="2298377"/>
                  </a:lnTo>
                  <a:lnTo>
                    <a:pt x="1662391" y="2298377"/>
                  </a:lnTo>
                  <a:lnTo>
                    <a:pt x="1662634" y="2298377"/>
                  </a:lnTo>
                  <a:lnTo>
                    <a:pt x="1662878" y="2298377"/>
                  </a:lnTo>
                  <a:lnTo>
                    <a:pt x="1662878" y="2291261"/>
                  </a:lnTo>
                  <a:lnTo>
                    <a:pt x="1663121" y="2291261"/>
                  </a:lnTo>
                  <a:lnTo>
                    <a:pt x="1663364" y="2291261"/>
                  </a:lnTo>
                  <a:lnTo>
                    <a:pt x="1663608" y="2291261"/>
                  </a:lnTo>
                  <a:lnTo>
                    <a:pt x="1663851" y="2291261"/>
                  </a:lnTo>
                  <a:lnTo>
                    <a:pt x="1664094" y="2291261"/>
                  </a:lnTo>
                  <a:lnTo>
                    <a:pt x="1664338" y="2291261"/>
                  </a:lnTo>
                  <a:lnTo>
                    <a:pt x="1664581" y="2291261"/>
                  </a:lnTo>
                  <a:lnTo>
                    <a:pt x="1664825" y="2291261"/>
                  </a:lnTo>
                  <a:lnTo>
                    <a:pt x="1664825" y="2284146"/>
                  </a:lnTo>
                  <a:lnTo>
                    <a:pt x="1665068" y="2284146"/>
                  </a:lnTo>
                  <a:lnTo>
                    <a:pt x="1665311" y="2284146"/>
                  </a:lnTo>
                  <a:lnTo>
                    <a:pt x="1665555" y="2284146"/>
                  </a:lnTo>
                  <a:lnTo>
                    <a:pt x="1665798" y="2284146"/>
                  </a:lnTo>
                  <a:lnTo>
                    <a:pt x="1666041" y="2284146"/>
                  </a:lnTo>
                  <a:lnTo>
                    <a:pt x="1666285" y="2284146"/>
                  </a:lnTo>
                  <a:lnTo>
                    <a:pt x="1666528" y="2284146"/>
                  </a:lnTo>
                  <a:lnTo>
                    <a:pt x="1666771" y="2284146"/>
                  </a:lnTo>
                  <a:lnTo>
                    <a:pt x="1667015" y="2284146"/>
                  </a:lnTo>
                  <a:lnTo>
                    <a:pt x="1667258" y="2284146"/>
                  </a:lnTo>
                  <a:lnTo>
                    <a:pt x="1667502" y="2284146"/>
                  </a:lnTo>
                  <a:lnTo>
                    <a:pt x="1667745" y="2284146"/>
                  </a:lnTo>
                  <a:lnTo>
                    <a:pt x="1667988" y="2284146"/>
                  </a:lnTo>
                  <a:lnTo>
                    <a:pt x="1668232" y="2284146"/>
                  </a:lnTo>
                  <a:lnTo>
                    <a:pt x="1668475" y="2284146"/>
                  </a:lnTo>
                  <a:lnTo>
                    <a:pt x="1668718" y="2284146"/>
                  </a:lnTo>
                  <a:lnTo>
                    <a:pt x="1668718" y="2277030"/>
                  </a:lnTo>
                  <a:lnTo>
                    <a:pt x="1668962" y="2277030"/>
                  </a:lnTo>
                  <a:lnTo>
                    <a:pt x="1669448" y="2277030"/>
                  </a:lnTo>
                  <a:lnTo>
                    <a:pt x="1669448" y="2269914"/>
                  </a:lnTo>
                  <a:lnTo>
                    <a:pt x="1669692" y="2269914"/>
                  </a:lnTo>
                  <a:lnTo>
                    <a:pt x="1669935" y="2269914"/>
                  </a:lnTo>
                  <a:lnTo>
                    <a:pt x="1670178" y="2269914"/>
                  </a:lnTo>
                  <a:lnTo>
                    <a:pt x="1670422" y="2269914"/>
                  </a:lnTo>
                  <a:lnTo>
                    <a:pt x="1670909" y="2269914"/>
                  </a:lnTo>
                  <a:lnTo>
                    <a:pt x="1671152" y="2269914"/>
                  </a:lnTo>
                  <a:lnTo>
                    <a:pt x="1671395" y="2269914"/>
                  </a:lnTo>
                  <a:lnTo>
                    <a:pt x="1671639" y="2269914"/>
                  </a:lnTo>
                  <a:lnTo>
                    <a:pt x="1671882" y="2269914"/>
                  </a:lnTo>
                  <a:lnTo>
                    <a:pt x="1672125" y="2269914"/>
                  </a:lnTo>
                  <a:lnTo>
                    <a:pt x="1672369" y="2269914"/>
                  </a:lnTo>
                  <a:lnTo>
                    <a:pt x="1672612" y="2269914"/>
                  </a:lnTo>
                  <a:lnTo>
                    <a:pt x="1672855" y="2269914"/>
                  </a:lnTo>
                  <a:lnTo>
                    <a:pt x="1673099" y="2269914"/>
                  </a:lnTo>
                  <a:lnTo>
                    <a:pt x="1673342" y="2269914"/>
                  </a:lnTo>
                  <a:lnTo>
                    <a:pt x="1673586" y="2269914"/>
                  </a:lnTo>
                  <a:lnTo>
                    <a:pt x="1673829" y="2269914"/>
                  </a:lnTo>
                  <a:lnTo>
                    <a:pt x="1674072" y="2269914"/>
                  </a:lnTo>
                  <a:lnTo>
                    <a:pt x="1674316" y="2269914"/>
                  </a:lnTo>
                  <a:lnTo>
                    <a:pt x="1674316" y="2262799"/>
                  </a:lnTo>
                  <a:lnTo>
                    <a:pt x="1674559" y="2262799"/>
                  </a:lnTo>
                  <a:lnTo>
                    <a:pt x="1674802" y="2262799"/>
                  </a:lnTo>
                  <a:lnTo>
                    <a:pt x="1675046" y="2262799"/>
                  </a:lnTo>
                  <a:lnTo>
                    <a:pt x="1675289" y="2262799"/>
                  </a:lnTo>
                  <a:lnTo>
                    <a:pt x="1675532" y="2262799"/>
                  </a:lnTo>
                  <a:lnTo>
                    <a:pt x="1675776" y="2262799"/>
                  </a:lnTo>
                  <a:lnTo>
                    <a:pt x="1676019" y="2262799"/>
                  </a:lnTo>
                  <a:lnTo>
                    <a:pt x="1676262" y="2262799"/>
                  </a:lnTo>
                  <a:lnTo>
                    <a:pt x="1676262" y="2255683"/>
                  </a:lnTo>
                  <a:lnTo>
                    <a:pt x="1676506" y="2255683"/>
                  </a:lnTo>
                  <a:lnTo>
                    <a:pt x="1676749" y="2255683"/>
                  </a:lnTo>
                  <a:lnTo>
                    <a:pt x="1676993" y="2255683"/>
                  </a:lnTo>
                  <a:lnTo>
                    <a:pt x="1677236" y="2255683"/>
                  </a:lnTo>
                  <a:lnTo>
                    <a:pt x="1677236" y="2248567"/>
                  </a:lnTo>
                  <a:lnTo>
                    <a:pt x="1677479" y="2248567"/>
                  </a:lnTo>
                  <a:lnTo>
                    <a:pt x="1677723" y="2248567"/>
                  </a:lnTo>
                  <a:lnTo>
                    <a:pt x="1677966" y="2248567"/>
                  </a:lnTo>
                  <a:lnTo>
                    <a:pt x="1678209" y="2248567"/>
                  </a:lnTo>
                  <a:lnTo>
                    <a:pt x="1678453" y="2248567"/>
                  </a:lnTo>
                  <a:lnTo>
                    <a:pt x="1678696" y="2248567"/>
                  </a:lnTo>
                  <a:lnTo>
                    <a:pt x="1678939" y="2248567"/>
                  </a:lnTo>
                  <a:lnTo>
                    <a:pt x="1679183" y="2248567"/>
                  </a:lnTo>
                  <a:lnTo>
                    <a:pt x="1679426" y="2248567"/>
                  </a:lnTo>
                  <a:lnTo>
                    <a:pt x="1679670" y="2248567"/>
                  </a:lnTo>
                  <a:lnTo>
                    <a:pt x="1679913" y="2248567"/>
                  </a:lnTo>
                  <a:lnTo>
                    <a:pt x="1680156" y="2248567"/>
                  </a:lnTo>
                  <a:lnTo>
                    <a:pt x="1680400" y="2248567"/>
                  </a:lnTo>
                  <a:lnTo>
                    <a:pt x="1680643" y="2248567"/>
                  </a:lnTo>
                  <a:lnTo>
                    <a:pt x="1680886" y="2248567"/>
                  </a:lnTo>
                  <a:lnTo>
                    <a:pt x="1681130" y="2248567"/>
                  </a:lnTo>
                  <a:lnTo>
                    <a:pt x="1681373" y="2248567"/>
                  </a:lnTo>
                  <a:lnTo>
                    <a:pt x="1681616" y="2248567"/>
                  </a:lnTo>
                  <a:lnTo>
                    <a:pt x="1681860" y="2248567"/>
                  </a:lnTo>
                  <a:lnTo>
                    <a:pt x="1682103" y="2248567"/>
                  </a:lnTo>
                  <a:lnTo>
                    <a:pt x="1682346" y="2248567"/>
                  </a:lnTo>
                  <a:lnTo>
                    <a:pt x="1682590" y="2248567"/>
                  </a:lnTo>
                  <a:lnTo>
                    <a:pt x="1682833" y="2248567"/>
                  </a:lnTo>
                  <a:lnTo>
                    <a:pt x="1683077" y="2248567"/>
                  </a:lnTo>
                  <a:lnTo>
                    <a:pt x="1683320" y="2248567"/>
                  </a:lnTo>
                  <a:lnTo>
                    <a:pt x="1683563" y="2248567"/>
                  </a:lnTo>
                  <a:lnTo>
                    <a:pt x="1683807" y="2248567"/>
                  </a:lnTo>
                  <a:lnTo>
                    <a:pt x="1684050" y="2248567"/>
                  </a:lnTo>
                  <a:lnTo>
                    <a:pt x="1684293" y="2248567"/>
                  </a:lnTo>
                  <a:lnTo>
                    <a:pt x="1684537" y="2248567"/>
                  </a:lnTo>
                  <a:lnTo>
                    <a:pt x="1684780" y="2248567"/>
                  </a:lnTo>
                  <a:lnTo>
                    <a:pt x="1685023" y="2248567"/>
                  </a:lnTo>
                  <a:lnTo>
                    <a:pt x="1685267" y="2248567"/>
                  </a:lnTo>
                  <a:lnTo>
                    <a:pt x="1685510" y="2248567"/>
                  </a:lnTo>
                  <a:lnTo>
                    <a:pt x="1685754" y="2248567"/>
                  </a:lnTo>
                  <a:lnTo>
                    <a:pt x="1685997" y="2248567"/>
                  </a:lnTo>
                  <a:lnTo>
                    <a:pt x="1686240" y="2248567"/>
                  </a:lnTo>
                  <a:lnTo>
                    <a:pt x="1686484" y="2248567"/>
                  </a:lnTo>
                  <a:lnTo>
                    <a:pt x="1686727" y="2248567"/>
                  </a:lnTo>
                  <a:lnTo>
                    <a:pt x="1686970" y="2248567"/>
                  </a:lnTo>
                  <a:lnTo>
                    <a:pt x="1687214" y="2248567"/>
                  </a:lnTo>
                  <a:lnTo>
                    <a:pt x="1687457" y="2248567"/>
                  </a:lnTo>
                  <a:lnTo>
                    <a:pt x="1687700" y="2248567"/>
                  </a:lnTo>
                  <a:lnTo>
                    <a:pt x="1687944" y="2248567"/>
                  </a:lnTo>
                  <a:lnTo>
                    <a:pt x="1688187" y="2248567"/>
                  </a:lnTo>
                  <a:lnTo>
                    <a:pt x="1688430" y="2248567"/>
                  </a:lnTo>
                  <a:lnTo>
                    <a:pt x="1688674" y="2248567"/>
                  </a:lnTo>
                  <a:lnTo>
                    <a:pt x="1688917" y="2248567"/>
                  </a:lnTo>
                  <a:lnTo>
                    <a:pt x="1689161" y="2248567"/>
                  </a:lnTo>
                  <a:lnTo>
                    <a:pt x="1689404" y="2248567"/>
                  </a:lnTo>
                  <a:lnTo>
                    <a:pt x="1689647" y="2248567"/>
                  </a:lnTo>
                  <a:lnTo>
                    <a:pt x="1689891" y="2248567"/>
                  </a:lnTo>
                  <a:lnTo>
                    <a:pt x="1690134" y="2248567"/>
                  </a:lnTo>
                  <a:lnTo>
                    <a:pt x="1690377" y="2248567"/>
                  </a:lnTo>
                  <a:lnTo>
                    <a:pt x="1690864" y="2248567"/>
                  </a:lnTo>
                  <a:lnTo>
                    <a:pt x="1691107" y="2248567"/>
                  </a:lnTo>
                  <a:lnTo>
                    <a:pt x="1691351" y="2248567"/>
                  </a:lnTo>
                  <a:lnTo>
                    <a:pt x="1691594" y="2248567"/>
                  </a:lnTo>
                  <a:lnTo>
                    <a:pt x="1691838" y="2248567"/>
                  </a:lnTo>
                  <a:lnTo>
                    <a:pt x="1692081" y="2248567"/>
                  </a:lnTo>
                  <a:lnTo>
                    <a:pt x="1692324" y="2248567"/>
                  </a:lnTo>
                  <a:lnTo>
                    <a:pt x="1692568" y="2248567"/>
                  </a:lnTo>
                  <a:lnTo>
                    <a:pt x="1692811" y="2248567"/>
                  </a:lnTo>
                  <a:lnTo>
                    <a:pt x="1693054" y="2248567"/>
                  </a:lnTo>
                  <a:lnTo>
                    <a:pt x="1693298" y="2248567"/>
                  </a:lnTo>
                  <a:lnTo>
                    <a:pt x="1693541" y="2248567"/>
                  </a:lnTo>
                  <a:lnTo>
                    <a:pt x="1693784" y="2248567"/>
                  </a:lnTo>
                  <a:lnTo>
                    <a:pt x="1694028" y="2248567"/>
                  </a:lnTo>
                  <a:lnTo>
                    <a:pt x="1694271" y="2248567"/>
                  </a:lnTo>
                  <a:lnTo>
                    <a:pt x="1694514" y="2248567"/>
                  </a:lnTo>
                  <a:lnTo>
                    <a:pt x="1694758" y="2248567"/>
                  </a:lnTo>
                  <a:lnTo>
                    <a:pt x="1695001" y="2248567"/>
                  </a:lnTo>
                  <a:lnTo>
                    <a:pt x="1695245" y="2248567"/>
                  </a:lnTo>
                  <a:lnTo>
                    <a:pt x="1695488" y="2248567"/>
                  </a:lnTo>
                  <a:lnTo>
                    <a:pt x="1695731" y="2248567"/>
                  </a:lnTo>
                  <a:lnTo>
                    <a:pt x="1695975" y="2248567"/>
                  </a:lnTo>
                  <a:lnTo>
                    <a:pt x="1696218" y="2248567"/>
                  </a:lnTo>
                  <a:lnTo>
                    <a:pt x="1696461" y="2248567"/>
                  </a:lnTo>
                  <a:lnTo>
                    <a:pt x="1696705" y="2248567"/>
                  </a:lnTo>
                  <a:lnTo>
                    <a:pt x="1696948" y="2248567"/>
                  </a:lnTo>
                  <a:lnTo>
                    <a:pt x="1697191" y="2248567"/>
                  </a:lnTo>
                  <a:lnTo>
                    <a:pt x="1697435" y="2248567"/>
                  </a:lnTo>
                  <a:lnTo>
                    <a:pt x="1697678" y="2248567"/>
                  </a:lnTo>
                  <a:lnTo>
                    <a:pt x="1698165" y="2248567"/>
                  </a:lnTo>
                  <a:lnTo>
                    <a:pt x="1698408" y="2248567"/>
                  </a:lnTo>
                  <a:lnTo>
                    <a:pt x="1698652" y="2248567"/>
                  </a:lnTo>
                  <a:lnTo>
                    <a:pt x="1698895" y="2248567"/>
                  </a:lnTo>
                  <a:lnTo>
                    <a:pt x="1699138" y="2248567"/>
                  </a:lnTo>
                  <a:lnTo>
                    <a:pt x="1699382" y="2248567"/>
                  </a:lnTo>
                  <a:lnTo>
                    <a:pt x="1699625" y="2248567"/>
                  </a:lnTo>
                  <a:lnTo>
                    <a:pt x="1699868" y="2248567"/>
                  </a:lnTo>
                  <a:lnTo>
                    <a:pt x="1700112" y="2248567"/>
                  </a:lnTo>
                  <a:lnTo>
                    <a:pt x="1700355" y="2248567"/>
                  </a:lnTo>
                  <a:lnTo>
                    <a:pt x="1700598" y="2248567"/>
                  </a:lnTo>
                  <a:lnTo>
                    <a:pt x="1700842" y="2248567"/>
                  </a:lnTo>
                  <a:lnTo>
                    <a:pt x="1701085" y="2248567"/>
                  </a:lnTo>
                  <a:lnTo>
                    <a:pt x="1701329" y="2248567"/>
                  </a:lnTo>
                  <a:lnTo>
                    <a:pt x="1701572" y="2248567"/>
                  </a:lnTo>
                  <a:lnTo>
                    <a:pt x="1701815" y="2248567"/>
                  </a:lnTo>
                  <a:lnTo>
                    <a:pt x="1702059" y="2248567"/>
                  </a:lnTo>
                  <a:lnTo>
                    <a:pt x="1702302" y="2248567"/>
                  </a:lnTo>
                  <a:lnTo>
                    <a:pt x="1702545" y="2248567"/>
                  </a:lnTo>
                  <a:lnTo>
                    <a:pt x="1702789" y="2248567"/>
                  </a:lnTo>
                  <a:lnTo>
                    <a:pt x="1703032" y="2248567"/>
                  </a:lnTo>
                  <a:lnTo>
                    <a:pt x="1703275" y="2248567"/>
                  </a:lnTo>
                  <a:lnTo>
                    <a:pt x="1703519" y="2248567"/>
                  </a:lnTo>
                  <a:lnTo>
                    <a:pt x="1703762" y="2248567"/>
                  </a:lnTo>
                  <a:lnTo>
                    <a:pt x="1704006" y="2248567"/>
                  </a:lnTo>
                  <a:lnTo>
                    <a:pt x="1704249" y="2248567"/>
                  </a:lnTo>
                  <a:lnTo>
                    <a:pt x="1704492" y="2248567"/>
                  </a:lnTo>
                  <a:lnTo>
                    <a:pt x="1704736" y="2248567"/>
                  </a:lnTo>
                  <a:lnTo>
                    <a:pt x="1704979" y="2248567"/>
                  </a:lnTo>
                  <a:lnTo>
                    <a:pt x="1705222" y="2248567"/>
                  </a:lnTo>
                  <a:lnTo>
                    <a:pt x="1705466" y="2248567"/>
                  </a:lnTo>
                  <a:lnTo>
                    <a:pt x="1705709" y="2248567"/>
                  </a:lnTo>
                  <a:lnTo>
                    <a:pt x="1705952" y="2248567"/>
                  </a:lnTo>
                  <a:lnTo>
                    <a:pt x="1706196" y="2248567"/>
                  </a:lnTo>
                  <a:lnTo>
                    <a:pt x="1706439" y="2248567"/>
                  </a:lnTo>
                  <a:lnTo>
                    <a:pt x="1706682" y="2248567"/>
                  </a:lnTo>
                  <a:lnTo>
                    <a:pt x="1707169" y="2248567"/>
                  </a:lnTo>
                  <a:lnTo>
                    <a:pt x="1707413" y="2248567"/>
                  </a:lnTo>
                  <a:lnTo>
                    <a:pt x="1707413" y="2241451"/>
                  </a:lnTo>
                  <a:lnTo>
                    <a:pt x="1707656" y="2241451"/>
                  </a:lnTo>
                  <a:lnTo>
                    <a:pt x="1707899" y="2241451"/>
                  </a:lnTo>
                  <a:lnTo>
                    <a:pt x="1708143" y="2241451"/>
                  </a:lnTo>
                  <a:lnTo>
                    <a:pt x="1708386" y="2241451"/>
                  </a:lnTo>
                  <a:lnTo>
                    <a:pt x="1708629" y="2241451"/>
                  </a:lnTo>
                  <a:lnTo>
                    <a:pt x="1708873" y="2241451"/>
                  </a:lnTo>
                  <a:lnTo>
                    <a:pt x="1709116" y="2241451"/>
                  </a:lnTo>
                  <a:lnTo>
                    <a:pt x="1709359" y="2241451"/>
                  </a:lnTo>
                  <a:lnTo>
                    <a:pt x="1709603" y="2241451"/>
                  </a:lnTo>
                  <a:lnTo>
                    <a:pt x="1709846" y="2241451"/>
                  </a:lnTo>
                  <a:lnTo>
                    <a:pt x="1710090" y="2241451"/>
                  </a:lnTo>
                  <a:lnTo>
                    <a:pt x="1710333" y="2241451"/>
                  </a:lnTo>
                  <a:lnTo>
                    <a:pt x="1710576" y="2241451"/>
                  </a:lnTo>
                  <a:lnTo>
                    <a:pt x="1710820" y="2241451"/>
                  </a:lnTo>
                  <a:lnTo>
                    <a:pt x="1710820" y="2234336"/>
                  </a:lnTo>
                  <a:lnTo>
                    <a:pt x="1711063" y="2234336"/>
                  </a:lnTo>
                  <a:lnTo>
                    <a:pt x="1711306" y="2234336"/>
                  </a:lnTo>
                  <a:lnTo>
                    <a:pt x="1711550" y="2234336"/>
                  </a:lnTo>
                  <a:lnTo>
                    <a:pt x="1711793" y="2234336"/>
                  </a:lnTo>
                  <a:lnTo>
                    <a:pt x="1712036" y="2234336"/>
                  </a:lnTo>
                  <a:lnTo>
                    <a:pt x="1712280" y="2234336"/>
                  </a:lnTo>
                  <a:lnTo>
                    <a:pt x="1712523" y="2234336"/>
                  </a:lnTo>
                  <a:lnTo>
                    <a:pt x="1712766" y="2234336"/>
                  </a:lnTo>
                  <a:lnTo>
                    <a:pt x="1713010" y="2234336"/>
                  </a:lnTo>
                  <a:lnTo>
                    <a:pt x="1713253" y="2234336"/>
                  </a:lnTo>
                  <a:lnTo>
                    <a:pt x="1713497" y="2234336"/>
                  </a:lnTo>
                  <a:lnTo>
                    <a:pt x="1713497" y="2227220"/>
                  </a:lnTo>
                  <a:lnTo>
                    <a:pt x="1713983" y="2227220"/>
                  </a:lnTo>
                  <a:lnTo>
                    <a:pt x="1714227" y="2227220"/>
                  </a:lnTo>
                  <a:lnTo>
                    <a:pt x="1714470" y="2227220"/>
                  </a:lnTo>
                  <a:lnTo>
                    <a:pt x="1714713" y="2227220"/>
                  </a:lnTo>
                  <a:lnTo>
                    <a:pt x="1714957" y="2227220"/>
                  </a:lnTo>
                  <a:lnTo>
                    <a:pt x="1715200" y="2227220"/>
                  </a:lnTo>
                  <a:lnTo>
                    <a:pt x="1715443" y="2227220"/>
                  </a:lnTo>
                  <a:lnTo>
                    <a:pt x="1715687" y="2227220"/>
                  </a:lnTo>
                  <a:lnTo>
                    <a:pt x="1715930" y="2227220"/>
                  </a:lnTo>
                  <a:lnTo>
                    <a:pt x="1716174" y="2227220"/>
                  </a:lnTo>
                  <a:lnTo>
                    <a:pt x="1716417" y="2227220"/>
                  </a:lnTo>
                  <a:lnTo>
                    <a:pt x="1716660" y="2227220"/>
                  </a:lnTo>
                  <a:lnTo>
                    <a:pt x="1716904" y="2227220"/>
                  </a:lnTo>
                  <a:lnTo>
                    <a:pt x="1717147" y="2227220"/>
                  </a:lnTo>
                  <a:lnTo>
                    <a:pt x="1717390" y="2227220"/>
                  </a:lnTo>
                  <a:lnTo>
                    <a:pt x="1717634" y="2227220"/>
                  </a:lnTo>
                  <a:lnTo>
                    <a:pt x="1717877" y="2227220"/>
                  </a:lnTo>
                  <a:lnTo>
                    <a:pt x="1718120" y="2227220"/>
                  </a:lnTo>
                  <a:lnTo>
                    <a:pt x="1718364" y="2227220"/>
                  </a:lnTo>
                  <a:lnTo>
                    <a:pt x="1718607" y="2227220"/>
                  </a:lnTo>
                  <a:lnTo>
                    <a:pt x="1718850" y="2227220"/>
                  </a:lnTo>
                  <a:lnTo>
                    <a:pt x="1719094" y="2227220"/>
                  </a:lnTo>
                  <a:lnTo>
                    <a:pt x="1719337" y="2227220"/>
                  </a:lnTo>
                  <a:lnTo>
                    <a:pt x="1719581" y="2227220"/>
                  </a:lnTo>
                  <a:lnTo>
                    <a:pt x="1719824" y="2227220"/>
                  </a:lnTo>
                  <a:lnTo>
                    <a:pt x="1720067" y="2227220"/>
                  </a:lnTo>
                  <a:lnTo>
                    <a:pt x="1720311" y="2227220"/>
                  </a:lnTo>
                  <a:lnTo>
                    <a:pt x="1720554" y="2227220"/>
                  </a:lnTo>
                  <a:lnTo>
                    <a:pt x="1720797" y="2227220"/>
                  </a:lnTo>
                  <a:lnTo>
                    <a:pt x="1721041" y="2227220"/>
                  </a:lnTo>
                  <a:lnTo>
                    <a:pt x="1721041" y="2220104"/>
                  </a:lnTo>
                  <a:lnTo>
                    <a:pt x="1721284" y="2220104"/>
                  </a:lnTo>
                  <a:lnTo>
                    <a:pt x="1721527" y="2220104"/>
                  </a:lnTo>
                  <a:lnTo>
                    <a:pt x="1722014" y="2220104"/>
                  </a:lnTo>
                  <a:lnTo>
                    <a:pt x="1722257" y="2220104"/>
                  </a:lnTo>
                  <a:lnTo>
                    <a:pt x="1722501" y="2220104"/>
                  </a:lnTo>
                  <a:lnTo>
                    <a:pt x="1722744" y="2220104"/>
                  </a:lnTo>
                  <a:lnTo>
                    <a:pt x="1722988" y="2220104"/>
                  </a:lnTo>
                  <a:lnTo>
                    <a:pt x="1723231" y="2220104"/>
                  </a:lnTo>
                  <a:lnTo>
                    <a:pt x="1723474" y="2220104"/>
                  </a:lnTo>
                  <a:lnTo>
                    <a:pt x="1723718" y="2220104"/>
                  </a:lnTo>
                  <a:lnTo>
                    <a:pt x="1723961" y="2220104"/>
                  </a:lnTo>
                  <a:lnTo>
                    <a:pt x="1724204" y="2220104"/>
                  </a:lnTo>
                  <a:lnTo>
                    <a:pt x="1724448" y="2220104"/>
                  </a:lnTo>
                  <a:lnTo>
                    <a:pt x="1724691" y="2220104"/>
                  </a:lnTo>
                  <a:lnTo>
                    <a:pt x="1724934" y="2220104"/>
                  </a:lnTo>
                  <a:lnTo>
                    <a:pt x="1725178" y="2220104"/>
                  </a:lnTo>
                  <a:lnTo>
                    <a:pt x="1725421" y="2220104"/>
                  </a:lnTo>
                  <a:lnTo>
                    <a:pt x="1725665" y="2220104"/>
                  </a:lnTo>
                  <a:lnTo>
                    <a:pt x="1725908" y="2220104"/>
                  </a:lnTo>
                  <a:lnTo>
                    <a:pt x="1726151" y="2220104"/>
                  </a:lnTo>
                  <a:lnTo>
                    <a:pt x="1726395" y="2220104"/>
                  </a:lnTo>
                  <a:lnTo>
                    <a:pt x="1726638" y="2220104"/>
                  </a:lnTo>
                  <a:lnTo>
                    <a:pt x="1726881" y="2220104"/>
                  </a:lnTo>
                  <a:lnTo>
                    <a:pt x="1727125" y="2220104"/>
                  </a:lnTo>
                  <a:lnTo>
                    <a:pt x="1727368" y="2220104"/>
                  </a:lnTo>
                  <a:lnTo>
                    <a:pt x="1727611" y="2220104"/>
                  </a:lnTo>
                  <a:lnTo>
                    <a:pt x="1727855" y="2220104"/>
                  </a:lnTo>
                  <a:lnTo>
                    <a:pt x="1728098" y="2220104"/>
                  </a:lnTo>
                  <a:lnTo>
                    <a:pt x="1728341" y="2220104"/>
                  </a:lnTo>
                  <a:lnTo>
                    <a:pt x="1728585" y="2220104"/>
                  </a:lnTo>
                  <a:lnTo>
                    <a:pt x="1728828" y="2220104"/>
                  </a:lnTo>
                  <a:lnTo>
                    <a:pt x="1729072" y="2220104"/>
                  </a:lnTo>
                  <a:lnTo>
                    <a:pt x="1729315" y="2220104"/>
                  </a:lnTo>
                  <a:lnTo>
                    <a:pt x="1729558" y="2220104"/>
                  </a:lnTo>
                  <a:lnTo>
                    <a:pt x="1729802" y="2220104"/>
                  </a:lnTo>
                  <a:lnTo>
                    <a:pt x="1730045" y="2220104"/>
                  </a:lnTo>
                  <a:lnTo>
                    <a:pt x="1730288" y="2220104"/>
                  </a:lnTo>
                  <a:lnTo>
                    <a:pt x="1730532" y="2220104"/>
                  </a:lnTo>
                  <a:lnTo>
                    <a:pt x="1730532" y="2212989"/>
                  </a:lnTo>
                  <a:lnTo>
                    <a:pt x="1730775" y="2212989"/>
                  </a:lnTo>
                  <a:lnTo>
                    <a:pt x="1731018" y="2212989"/>
                  </a:lnTo>
                  <a:lnTo>
                    <a:pt x="1731262" y="2212989"/>
                  </a:lnTo>
                  <a:lnTo>
                    <a:pt x="1731505" y="2212989"/>
                  </a:lnTo>
                  <a:lnTo>
                    <a:pt x="1731749" y="2212989"/>
                  </a:lnTo>
                  <a:lnTo>
                    <a:pt x="1731992" y="2212989"/>
                  </a:lnTo>
                  <a:lnTo>
                    <a:pt x="1732235" y="2212989"/>
                  </a:lnTo>
                  <a:lnTo>
                    <a:pt x="1732722" y="2212989"/>
                  </a:lnTo>
                  <a:lnTo>
                    <a:pt x="1732965" y="2212989"/>
                  </a:lnTo>
                  <a:lnTo>
                    <a:pt x="1733209" y="2212989"/>
                  </a:lnTo>
                  <a:lnTo>
                    <a:pt x="1733452" y="2212989"/>
                  </a:lnTo>
                  <a:lnTo>
                    <a:pt x="1733695" y="2212989"/>
                  </a:lnTo>
                  <a:lnTo>
                    <a:pt x="1733939" y="2212989"/>
                  </a:lnTo>
                  <a:lnTo>
                    <a:pt x="1734182" y="2212989"/>
                  </a:lnTo>
                  <a:lnTo>
                    <a:pt x="1734425" y="2212989"/>
                  </a:lnTo>
                  <a:lnTo>
                    <a:pt x="1734669" y="2212989"/>
                  </a:lnTo>
                  <a:lnTo>
                    <a:pt x="1734912" y="2212989"/>
                  </a:lnTo>
                  <a:lnTo>
                    <a:pt x="1735156" y="2212989"/>
                  </a:lnTo>
                  <a:lnTo>
                    <a:pt x="1735399" y="2212989"/>
                  </a:lnTo>
                  <a:lnTo>
                    <a:pt x="1735642" y="2212989"/>
                  </a:lnTo>
                  <a:lnTo>
                    <a:pt x="1735886" y="2212989"/>
                  </a:lnTo>
                  <a:lnTo>
                    <a:pt x="1736129" y="2212989"/>
                  </a:lnTo>
                  <a:lnTo>
                    <a:pt x="1736372" y="2212989"/>
                  </a:lnTo>
                  <a:lnTo>
                    <a:pt x="1736616" y="2212989"/>
                  </a:lnTo>
                  <a:lnTo>
                    <a:pt x="1736859" y="2212989"/>
                  </a:lnTo>
                  <a:lnTo>
                    <a:pt x="1737102" y="2212989"/>
                  </a:lnTo>
                  <a:lnTo>
                    <a:pt x="1737346" y="2212989"/>
                  </a:lnTo>
                  <a:lnTo>
                    <a:pt x="1737589" y="2212989"/>
                  </a:lnTo>
                  <a:lnTo>
                    <a:pt x="1737833" y="2212989"/>
                  </a:lnTo>
                  <a:lnTo>
                    <a:pt x="1738076" y="2212989"/>
                  </a:lnTo>
                  <a:lnTo>
                    <a:pt x="1738319" y="2212989"/>
                  </a:lnTo>
                  <a:lnTo>
                    <a:pt x="1738563" y="2212989"/>
                  </a:lnTo>
                  <a:lnTo>
                    <a:pt x="1738806" y="2212989"/>
                  </a:lnTo>
                  <a:lnTo>
                    <a:pt x="1739049" y="2212989"/>
                  </a:lnTo>
                  <a:lnTo>
                    <a:pt x="1739779" y="2212989"/>
                  </a:lnTo>
                  <a:lnTo>
                    <a:pt x="1740023" y="2212989"/>
                  </a:lnTo>
                  <a:lnTo>
                    <a:pt x="1740266" y="2212989"/>
                  </a:lnTo>
                  <a:lnTo>
                    <a:pt x="1740509" y="2212989"/>
                  </a:lnTo>
                  <a:lnTo>
                    <a:pt x="1740753" y="2212989"/>
                  </a:lnTo>
                  <a:lnTo>
                    <a:pt x="1740996" y="2212989"/>
                  </a:lnTo>
                  <a:lnTo>
                    <a:pt x="1741240" y="2212989"/>
                  </a:lnTo>
                  <a:lnTo>
                    <a:pt x="1741483" y="2212989"/>
                  </a:lnTo>
                  <a:lnTo>
                    <a:pt x="1741726" y="2212989"/>
                  </a:lnTo>
                  <a:lnTo>
                    <a:pt x="1741970" y="2212989"/>
                  </a:lnTo>
                  <a:lnTo>
                    <a:pt x="1742213" y="2212989"/>
                  </a:lnTo>
                  <a:lnTo>
                    <a:pt x="1742456" y="2212989"/>
                  </a:lnTo>
                  <a:lnTo>
                    <a:pt x="1742700" y="2212989"/>
                  </a:lnTo>
                  <a:lnTo>
                    <a:pt x="1742943" y="2212989"/>
                  </a:lnTo>
                  <a:lnTo>
                    <a:pt x="1743186" y="2212989"/>
                  </a:lnTo>
                  <a:lnTo>
                    <a:pt x="1743430" y="2212989"/>
                  </a:lnTo>
                  <a:lnTo>
                    <a:pt x="1743673" y="2212989"/>
                  </a:lnTo>
                  <a:lnTo>
                    <a:pt x="1743917" y="2212989"/>
                  </a:lnTo>
                  <a:lnTo>
                    <a:pt x="1744160" y="2212989"/>
                  </a:lnTo>
                  <a:lnTo>
                    <a:pt x="1744403" y="2212989"/>
                  </a:lnTo>
                  <a:lnTo>
                    <a:pt x="1744647" y="2212989"/>
                  </a:lnTo>
                  <a:lnTo>
                    <a:pt x="1744890" y="2212989"/>
                  </a:lnTo>
                  <a:lnTo>
                    <a:pt x="1745133" y="2212989"/>
                  </a:lnTo>
                  <a:lnTo>
                    <a:pt x="1745620" y="2212989"/>
                  </a:lnTo>
                  <a:lnTo>
                    <a:pt x="1745863" y="2212989"/>
                  </a:lnTo>
                  <a:lnTo>
                    <a:pt x="1746107" y="2212989"/>
                  </a:lnTo>
                  <a:lnTo>
                    <a:pt x="1746350" y="2212989"/>
                  </a:lnTo>
                  <a:lnTo>
                    <a:pt x="1746593" y="2212989"/>
                  </a:lnTo>
                  <a:lnTo>
                    <a:pt x="1746593" y="2205873"/>
                  </a:lnTo>
                  <a:lnTo>
                    <a:pt x="1746837" y="2205873"/>
                  </a:lnTo>
                  <a:lnTo>
                    <a:pt x="1747080" y="2205873"/>
                  </a:lnTo>
                  <a:lnTo>
                    <a:pt x="1747324" y="2205873"/>
                  </a:lnTo>
                  <a:lnTo>
                    <a:pt x="1747567" y="2205873"/>
                  </a:lnTo>
                  <a:lnTo>
                    <a:pt x="1747810" y="2205873"/>
                  </a:lnTo>
                  <a:lnTo>
                    <a:pt x="1748054" y="2205873"/>
                  </a:lnTo>
                  <a:lnTo>
                    <a:pt x="1748297" y="2205873"/>
                  </a:lnTo>
                  <a:lnTo>
                    <a:pt x="1748540" y="2205873"/>
                  </a:lnTo>
                  <a:lnTo>
                    <a:pt x="1748784" y="2205873"/>
                  </a:lnTo>
                  <a:lnTo>
                    <a:pt x="1749027" y="2205873"/>
                  </a:lnTo>
                  <a:lnTo>
                    <a:pt x="1749270" y="2205873"/>
                  </a:lnTo>
                  <a:lnTo>
                    <a:pt x="1749514" y="2205873"/>
                  </a:lnTo>
                  <a:lnTo>
                    <a:pt x="1749757" y="2205873"/>
                  </a:lnTo>
                  <a:lnTo>
                    <a:pt x="1750001" y="2205873"/>
                  </a:lnTo>
                  <a:lnTo>
                    <a:pt x="1750244" y="2205873"/>
                  </a:lnTo>
                  <a:lnTo>
                    <a:pt x="1750487" y="2205873"/>
                  </a:lnTo>
                  <a:lnTo>
                    <a:pt x="1750487" y="2198757"/>
                  </a:lnTo>
                  <a:lnTo>
                    <a:pt x="1750731" y="2198757"/>
                  </a:lnTo>
                  <a:lnTo>
                    <a:pt x="1750974" y="2198757"/>
                  </a:lnTo>
                  <a:lnTo>
                    <a:pt x="1751217" y="2198757"/>
                  </a:lnTo>
                  <a:lnTo>
                    <a:pt x="1751461" y="2198757"/>
                  </a:lnTo>
                  <a:lnTo>
                    <a:pt x="1751704" y="2198757"/>
                  </a:lnTo>
                  <a:lnTo>
                    <a:pt x="1751947" y="2198757"/>
                  </a:lnTo>
                  <a:lnTo>
                    <a:pt x="1752191" y="2198757"/>
                  </a:lnTo>
                  <a:lnTo>
                    <a:pt x="1752434" y="2198757"/>
                  </a:lnTo>
                  <a:lnTo>
                    <a:pt x="1752677" y="2198757"/>
                  </a:lnTo>
                  <a:lnTo>
                    <a:pt x="1752921" y="2198757"/>
                  </a:lnTo>
                  <a:lnTo>
                    <a:pt x="1753164" y="2198757"/>
                  </a:lnTo>
                  <a:lnTo>
                    <a:pt x="1753408" y="2198757"/>
                  </a:lnTo>
                  <a:lnTo>
                    <a:pt x="1753651" y="2198757"/>
                  </a:lnTo>
                  <a:lnTo>
                    <a:pt x="1753894" y="2198757"/>
                  </a:lnTo>
                  <a:lnTo>
                    <a:pt x="1754138" y="2198757"/>
                  </a:lnTo>
                  <a:lnTo>
                    <a:pt x="1754381" y="2198757"/>
                  </a:lnTo>
                  <a:lnTo>
                    <a:pt x="1754624" y="2198757"/>
                  </a:lnTo>
                  <a:lnTo>
                    <a:pt x="1754868" y="2198757"/>
                  </a:lnTo>
                  <a:lnTo>
                    <a:pt x="1755111" y="2198757"/>
                  </a:lnTo>
                  <a:lnTo>
                    <a:pt x="1755354" y="2198757"/>
                  </a:lnTo>
                  <a:lnTo>
                    <a:pt x="1755598" y="2198757"/>
                  </a:lnTo>
                  <a:lnTo>
                    <a:pt x="1755841" y="2198757"/>
                  </a:lnTo>
                  <a:lnTo>
                    <a:pt x="1756085" y="2198757"/>
                  </a:lnTo>
                  <a:lnTo>
                    <a:pt x="1756085" y="2191641"/>
                  </a:lnTo>
                  <a:lnTo>
                    <a:pt x="1756328" y="2191641"/>
                  </a:lnTo>
                  <a:lnTo>
                    <a:pt x="1756571" y="2191641"/>
                  </a:lnTo>
                  <a:lnTo>
                    <a:pt x="1756815" y="2191641"/>
                  </a:lnTo>
                  <a:lnTo>
                    <a:pt x="1757058" y="2191641"/>
                  </a:lnTo>
                  <a:lnTo>
                    <a:pt x="1757301" y="2191641"/>
                  </a:lnTo>
                  <a:lnTo>
                    <a:pt x="1757545" y="2191641"/>
                  </a:lnTo>
                  <a:lnTo>
                    <a:pt x="1757788" y="2191641"/>
                  </a:lnTo>
                  <a:lnTo>
                    <a:pt x="1758031" y="2191641"/>
                  </a:lnTo>
                  <a:lnTo>
                    <a:pt x="1758275" y="2191641"/>
                  </a:lnTo>
                  <a:lnTo>
                    <a:pt x="1758518" y="2191641"/>
                  </a:lnTo>
                  <a:lnTo>
                    <a:pt x="1758761" y="2191641"/>
                  </a:lnTo>
                  <a:lnTo>
                    <a:pt x="1759005" y="2191641"/>
                  </a:lnTo>
                  <a:lnTo>
                    <a:pt x="1759005" y="2184526"/>
                  </a:lnTo>
                  <a:lnTo>
                    <a:pt x="1759248" y="2184526"/>
                  </a:lnTo>
                  <a:lnTo>
                    <a:pt x="1759492" y="2184526"/>
                  </a:lnTo>
                  <a:lnTo>
                    <a:pt x="1759735" y="2184526"/>
                  </a:lnTo>
                  <a:lnTo>
                    <a:pt x="1759978" y="2184526"/>
                  </a:lnTo>
                  <a:lnTo>
                    <a:pt x="1760222" y="2184526"/>
                  </a:lnTo>
                  <a:lnTo>
                    <a:pt x="1760465" y="2184526"/>
                  </a:lnTo>
                  <a:lnTo>
                    <a:pt x="1760708" y="2184526"/>
                  </a:lnTo>
                  <a:lnTo>
                    <a:pt x="1760952" y="2177410"/>
                  </a:lnTo>
                  <a:lnTo>
                    <a:pt x="1761195" y="2177410"/>
                  </a:lnTo>
                  <a:lnTo>
                    <a:pt x="1761438" y="2177410"/>
                  </a:lnTo>
                  <a:lnTo>
                    <a:pt x="1761682" y="2177410"/>
                  </a:lnTo>
                  <a:lnTo>
                    <a:pt x="1761925" y="2177410"/>
                  </a:lnTo>
                  <a:lnTo>
                    <a:pt x="1762169" y="2177410"/>
                  </a:lnTo>
                  <a:lnTo>
                    <a:pt x="1762412" y="2177410"/>
                  </a:lnTo>
                  <a:lnTo>
                    <a:pt x="1762655" y="2177410"/>
                  </a:lnTo>
                  <a:lnTo>
                    <a:pt x="1762899" y="2177410"/>
                  </a:lnTo>
                  <a:lnTo>
                    <a:pt x="1763142" y="2177410"/>
                  </a:lnTo>
                  <a:lnTo>
                    <a:pt x="1763385" y="2177410"/>
                  </a:lnTo>
                  <a:lnTo>
                    <a:pt x="1763629" y="2177410"/>
                  </a:lnTo>
                  <a:lnTo>
                    <a:pt x="1763872" y="2177410"/>
                  </a:lnTo>
                  <a:lnTo>
                    <a:pt x="1763872" y="2170294"/>
                  </a:lnTo>
                  <a:lnTo>
                    <a:pt x="1764115" y="2170294"/>
                  </a:lnTo>
                  <a:lnTo>
                    <a:pt x="1764359" y="2170294"/>
                  </a:lnTo>
                  <a:lnTo>
                    <a:pt x="1764602" y="2170294"/>
                  </a:lnTo>
                  <a:lnTo>
                    <a:pt x="1764845" y="2170294"/>
                  </a:lnTo>
                  <a:lnTo>
                    <a:pt x="1765089" y="2170294"/>
                  </a:lnTo>
                  <a:lnTo>
                    <a:pt x="1765332" y="2170294"/>
                  </a:lnTo>
                  <a:lnTo>
                    <a:pt x="1765576" y="2170294"/>
                  </a:lnTo>
                  <a:lnTo>
                    <a:pt x="1765819" y="2170294"/>
                  </a:lnTo>
                  <a:lnTo>
                    <a:pt x="1766062" y="2170294"/>
                  </a:lnTo>
                  <a:lnTo>
                    <a:pt x="1766306" y="2170294"/>
                  </a:lnTo>
                  <a:lnTo>
                    <a:pt x="1766549" y="2170294"/>
                  </a:lnTo>
                  <a:lnTo>
                    <a:pt x="1766792" y="2170294"/>
                  </a:lnTo>
                  <a:lnTo>
                    <a:pt x="1767036" y="2170294"/>
                  </a:lnTo>
                  <a:lnTo>
                    <a:pt x="1767279" y="2170294"/>
                  </a:lnTo>
                  <a:lnTo>
                    <a:pt x="1767522" y="2170294"/>
                  </a:lnTo>
                  <a:lnTo>
                    <a:pt x="1767766" y="2170294"/>
                  </a:lnTo>
                  <a:lnTo>
                    <a:pt x="1768009" y="2170294"/>
                  </a:lnTo>
                  <a:lnTo>
                    <a:pt x="1768253" y="2170294"/>
                  </a:lnTo>
                  <a:lnTo>
                    <a:pt x="1768496" y="2170294"/>
                  </a:lnTo>
                  <a:lnTo>
                    <a:pt x="1768739" y="2170294"/>
                  </a:lnTo>
                  <a:lnTo>
                    <a:pt x="1768739" y="2163179"/>
                  </a:lnTo>
                  <a:lnTo>
                    <a:pt x="1768983" y="2163179"/>
                  </a:lnTo>
                  <a:lnTo>
                    <a:pt x="1769226" y="2163179"/>
                  </a:lnTo>
                  <a:lnTo>
                    <a:pt x="1769469" y="2163179"/>
                  </a:lnTo>
                  <a:lnTo>
                    <a:pt x="1769713" y="2163179"/>
                  </a:lnTo>
                  <a:lnTo>
                    <a:pt x="1769956" y="2163179"/>
                  </a:lnTo>
                  <a:lnTo>
                    <a:pt x="1770199" y="2163179"/>
                  </a:lnTo>
                  <a:lnTo>
                    <a:pt x="1770443" y="2163179"/>
                  </a:lnTo>
                  <a:lnTo>
                    <a:pt x="1770686" y="2163179"/>
                  </a:lnTo>
                  <a:lnTo>
                    <a:pt x="1770686" y="2156063"/>
                  </a:lnTo>
                  <a:lnTo>
                    <a:pt x="1770929" y="2156063"/>
                  </a:lnTo>
                  <a:lnTo>
                    <a:pt x="1771173" y="2156063"/>
                  </a:lnTo>
                  <a:lnTo>
                    <a:pt x="1771416" y="2156063"/>
                  </a:lnTo>
                  <a:lnTo>
                    <a:pt x="1771660" y="2156063"/>
                  </a:lnTo>
                  <a:lnTo>
                    <a:pt x="1771903" y="2156063"/>
                  </a:lnTo>
                  <a:lnTo>
                    <a:pt x="1772146" y="2156063"/>
                  </a:lnTo>
                  <a:lnTo>
                    <a:pt x="1772146" y="2148947"/>
                  </a:lnTo>
                  <a:lnTo>
                    <a:pt x="1772390" y="2148947"/>
                  </a:lnTo>
                  <a:lnTo>
                    <a:pt x="1772633" y="2148947"/>
                  </a:lnTo>
                  <a:lnTo>
                    <a:pt x="1772876" y="2148947"/>
                  </a:lnTo>
                  <a:lnTo>
                    <a:pt x="1773120" y="2148947"/>
                  </a:lnTo>
                  <a:lnTo>
                    <a:pt x="1773363" y="2148947"/>
                  </a:lnTo>
                  <a:lnTo>
                    <a:pt x="1773606" y="2148947"/>
                  </a:lnTo>
                  <a:lnTo>
                    <a:pt x="1773850" y="2148947"/>
                  </a:lnTo>
                  <a:lnTo>
                    <a:pt x="1774093" y="2148947"/>
                  </a:lnTo>
                  <a:lnTo>
                    <a:pt x="1774337" y="2148947"/>
                  </a:lnTo>
                  <a:lnTo>
                    <a:pt x="1774580" y="2148947"/>
                  </a:lnTo>
                  <a:lnTo>
                    <a:pt x="1774823" y="2148947"/>
                  </a:lnTo>
                  <a:lnTo>
                    <a:pt x="1775067" y="2148947"/>
                  </a:lnTo>
                  <a:lnTo>
                    <a:pt x="1775310" y="2148947"/>
                  </a:lnTo>
                  <a:lnTo>
                    <a:pt x="1775553" y="2148947"/>
                  </a:lnTo>
                  <a:lnTo>
                    <a:pt x="1775797" y="2148947"/>
                  </a:lnTo>
                  <a:lnTo>
                    <a:pt x="1776040" y="2148947"/>
                  </a:lnTo>
                  <a:lnTo>
                    <a:pt x="1776283" y="2148947"/>
                  </a:lnTo>
                  <a:lnTo>
                    <a:pt x="1776527" y="2148947"/>
                  </a:lnTo>
                  <a:lnTo>
                    <a:pt x="1776770" y="2148947"/>
                  </a:lnTo>
                  <a:lnTo>
                    <a:pt x="1777013" y="2148947"/>
                  </a:lnTo>
                  <a:lnTo>
                    <a:pt x="1777257" y="2148947"/>
                  </a:lnTo>
                  <a:lnTo>
                    <a:pt x="1777500" y="2148947"/>
                  </a:lnTo>
                  <a:lnTo>
                    <a:pt x="1777744" y="2148947"/>
                  </a:lnTo>
                  <a:lnTo>
                    <a:pt x="1777987" y="2148947"/>
                  </a:lnTo>
                  <a:lnTo>
                    <a:pt x="1778230" y="2148947"/>
                  </a:lnTo>
                  <a:lnTo>
                    <a:pt x="1778474" y="2148947"/>
                  </a:lnTo>
                  <a:lnTo>
                    <a:pt x="1778717" y="2148947"/>
                  </a:lnTo>
                  <a:lnTo>
                    <a:pt x="1778960" y="2148947"/>
                  </a:lnTo>
                  <a:lnTo>
                    <a:pt x="1779204" y="2148947"/>
                  </a:lnTo>
                  <a:lnTo>
                    <a:pt x="1779447" y="2148947"/>
                  </a:lnTo>
                  <a:lnTo>
                    <a:pt x="1779690" y="2148947"/>
                  </a:lnTo>
                  <a:lnTo>
                    <a:pt x="1779934" y="2148947"/>
                  </a:lnTo>
                  <a:lnTo>
                    <a:pt x="1780664" y="2148947"/>
                  </a:lnTo>
                  <a:lnTo>
                    <a:pt x="1780907" y="2148947"/>
                  </a:lnTo>
                  <a:lnTo>
                    <a:pt x="1781151" y="2148947"/>
                  </a:lnTo>
                  <a:lnTo>
                    <a:pt x="1781637" y="2148947"/>
                  </a:lnTo>
                  <a:lnTo>
                    <a:pt x="1781881" y="2148947"/>
                  </a:lnTo>
                  <a:lnTo>
                    <a:pt x="1782124" y="2148947"/>
                  </a:lnTo>
                  <a:lnTo>
                    <a:pt x="1782367" y="2148947"/>
                  </a:lnTo>
                  <a:lnTo>
                    <a:pt x="1782611" y="2148947"/>
                  </a:lnTo>
                  <a:lnTo>
                    <a:pt x="1782854" y="2148947"/>
                  </a:lnTo>
                  <a:lnTo>
                    <a:pt x="1783097" y="2148947"/>
                  </a:lnTo>
                  <a:lnTo>
                    <a:pt x="1783341" y="2148947"/>
                  </a:lnTo>
                  <a:lnTo>
                    <a:pt x="1783584" y="2148947"/>
                  </a:lnTo>
                  <a:lnTo>
                    <a:pt x="1783828" y="2148947"/>
                  </a:lnTo>
                  <a:lnTo>
                    <a:pt x="1784071" y="2148947"/>
                  </a:lnTo>
                  <a:lnTo>
                    <a:pt x="1784314" y="2148947"/>
                  </a:lnTo>
                  <a:lnTo>
                    <a:pt x="1784558" y="2148947"/>
                  </a:lnTo>
                  <a:lnTo>
                    <a:pt x="1784801" y="2148947"/>
                  </a:lnTo>
                  <a:lnTo>
                    <a:pt x="1785044" y="2148947"/>
                  </a:lnTo>
                  <a:lnTo>
                    <a:pt x="1785288" y="2148947"/>
                  </a:lnTo>
                  <a:lnTo>
                    <a:pt x="1785531" y="2148947"/>
                  </a:lnTo>
                  <a:lnTo>
                    <a:pt x="1785774" y="2148947"/>
                  </a:lnTo>
                  <a:lnTo>
                    <a:pt x="1786018" y="2148947"/>
                  </a:lnTo>
                  <a:lnTo>
                    <a:pt x="1786261" y="2148947"/>
                  </a:lnTo>
                  <a:lnTo>
                    <a:pt x="1786505" y="2148947"/>
                  </a:lnTo>
                  <a:lnTo>
                    <a:pt x="1786748" y="2148947"/>
                  </a:lnTo>
                  <a:lnTo>
                    <a:pt x="1786991" y="2148947"/>
                  </a:lnTo>
                  <a:lnTo>
                    <a:pt x="1787235" y="2148947"/>
                  </a:lnTo>
                  <a:lnTo>
                    <a:pt x="1787478" y="2148947"/>
                  </a:lnTo>
                  <a:lnTo>
                    <a:pt x="1787721" y="2148947"/>
                  </a:lnTo>
                  <a:lnTo>
                    <a:pt x="1787965" y="2148947"/>
                  </a:lnTo>
                  <a:lnTo>
                    <a:pt x="1788208" y="2148947"/>
                  </a:lnTo>
                  <a:lnTo>
                    <a:pt x="1788451" y="2148947"/>
                  </a:lnTo>
                  <a:lnTo>
                    <a:pt x="1788695" y="2148947"/>
                  </a:lnTo>
                  <a:lnTo>
                    <a:pt x="1788938" y="2148947"/>
                  </a:lnTo>
                  <a:lnTo>
                    <a:pt x="1789181" y="2148947"/>
                  </a:lnTo>
                  <a:lnTo>
                    <a:pt x="1789425" y="2148947"/>
                  </a:lnTo>
                  <a:lnTo>
                    <a:pt x="1789668" y="2148947"/>
                  </a:lnTo>
                  <a:lnTo>
                    <a:pt x="1789912" y="2148947"/>
                  </a:lnTo>
                  <a:lnTo>
                    <a:pt x="1789912" y="2141831"/>
                  </a:lnTo>
                  <a:lnTo>
                    <a:pt x="1790155" y="2141831"/>
                  </a:lnTo>
                  <a:lnTo>
                    <a:pt x="1790398" y="2141831"/>
                  </a:lnTo>
                  <a:lnTo>
                    <a:pt x="1790642" y="2141831"/>
                  </a:lnTo>
                  <a:lnTo>
                    <a:pt x="1790885" y="2141831"/>
                  </a:lnTo>
                  <a:lnTo>
                    <a:pt x="1790885" y="2134716"/>
                  </a:lnTo>
                  <a:lnTo>
                    <a:pt x="1791128" y="2134716"/>
                  </a:lnTo>
                  <a:lnTo>
                    <a:pt x="1791372" y="2134716"/>
                  </a:lnTo>
                  <a:lnTo>
                    <a:pt x="1791615" y="2134716"/>
                  </a:lnTo>
                  <a:lnTo>
                    <a:pt x="1791858" y="2134716"/>
                  </a:lnTo>
                  <a:lnTo>
                    <a:pt x="1792102" y="2134716"/>
                  </a:lnTo>
                  <a:lnTo>
                    <a:pt x="1792345" y="2134716"/>
                  </a:lnTo>
                  <a:lnTo>
                    <a:pt x="1792589" y="2134716"/>
                  </a:lnTo>
                  <a:lnTo>
                    <a:pt x="1792589" y="2127600"/>
                  </a:lnTo>
                  <a:lnTo>
                    <a:pt x="1792832" y="2127600"/>
                  </a:lnTo>
                  <a:lnTo>
                    <a:pt x="1793075" y="2127600"/>
                  </a:lnTo>
                  <a:lnTo>
                    <a:pt x="1793319" y="2127600"/>
                  </a:lnTo>
                  <a:lnTo>
                    <a:pt x="1793562" y="2127600"/>
                  </a:lnTo>
                  <a:lnTo>
                    <a:pt x="1793805" y="2127600"/>
                  </a:lnTo>
                  <a:lnTo>
                    <a:pt x="1794049" y="2127600"/>
                  </a:lnTo>
                  <a:lnTo>
                    <a:pt x="1794292" y="2127600"/>
                  </a:lnTo>
                  <a:lnTo>
                    <a:pt x="1794535" y="2127600"/>
                  </a:lnTo>
                  <a:lnTo>
                    <a:pt x="1794779" y="2127600"/>
                  </a:lnTo>
                  <a:lnTo>
                    <a:pt x="1795022" y="2127600"/>
                  </a:lnTo>
                  <a:lnTo>
                    <a:pt x="1795265" y="2127600"/>
                  </a:lnTo>
                  <a:lnTo>
                    <a:pt x="1795509" y="2127600"/>
                  </a:lnTo>
                  <a:lnTo>
                    <a:pt x="1795752" y="2127600"/>
                  </a:lnTo>
                  <a:lnTo>
                    <a:pt x="1795996" y="2127600"/>
                  </a:lnTo>
                  <a:lnTo>
                    <a:pt x="1796239" y="2127600"/>
                  </a:lnTo>
                  <a:lnTo>
                    <a:pt x="1796482" y="2127600"/>
                  </a:lnTo>
                  <a:lnTo>
                    <a:pt x="1796726" y="2127600"/>
                  </a:lnTo>
                  <a:lnTo>
                    <a:pt x="1796726" y="2120484"/>
                  </a:lnTo>
                  <a:lnTo>
                    <a:pt x="1796969" y="2120484"/>
                  </a:lnTo>
                  <a:lnTo>
                    <a:pt x="1797212" y="2120484"/>
                  </a:lnTo>
                  <a:lnTo>
                    <a:pt x="1797456" y="2120484"/>
                  </a:lnTo>
                  <a:lnTo>
                    <a:pt x="1797699" y="2120484"/>
                  </a:lnTo>
                  <a:lnTo>
                    <a:pt x="1797942" y="2120484"/>
                  </a:lnTo>
                  <a:lnTo>
                    <a:pt x="1798186" y="2120484"/>
                  </a:lnTo>
                  <a:lnTo>
                    <a:pt x="1798429" y="2120484"/>
                  </a:lnTo>
                  <a:lnTo>
                    <a:pt x="1798673" y="2120484"/>
                  </a:lnTo>
                  <a:lnTo>
                    <a:pt x="1798916" y="2120484"/>
                  </a:lnTo>
                  <a:lnTo>
                    <a:pt x="1799159" y="2120484"/>
                  </a:lnTo>
                  <a:lnTo>
                    <a:pt x="1799403" y="2120484"/>
                  </a:lnTo>
                  <a:lnTo>
                    <a:pt x="1799646" y="2120484"/>
                  </a:lnTo>
                  <a:lnTo>
                    <a:pt x="1800133" y="2120484"/>
                  </a:lnTo>
                  <a:lnTo>
                    <a:pt x="1800376" y="2120484"/>
                  </a:lnTo>
                  <a:lnTo>
                    <a:pt x="1800376" y="2113368"/>
                  </a:lnTo>
                  <a:lnTo>
                    <a:pt x="1800619" y="2113368"/>
                  </a:lnTo>
                  <a:lnTo>
                    <a:pt x="1800863" y="2113368"/>
                  </a:lnTo>
                  <a:lnTo>
                    <a:pt x="1801349" y="2113368"/>
                  </a:lnTo>
                  <a:lnTo>
                    <a:pt x="1801593" y="2113368"/>
                  </a:lnTo>
                  <a:lnTo>
                    <a:pt x="1801836" y="2113368"/>
                  </a:lnTo>
                  <a:lnTo>
                    <a:pt x="1801836" y="2106253"/>
                  </a:lnTo>
                  <a:lnTo>
                    <a:pt x="1801836" y="2099137"/>
                  </a:lnTo>
                  <a:lnTo>
                    <a:pt x="1802080" y="2099137"/>
                  </a:lnTo>
                  <a:lnTo>
                    <a:pt x="1802323" y="2099137"/>
                  </a:lnTo>
                  <a:lnTo>
                    <a:pt x="1802566" y="2099137"/>
                  </a:lnTo>
                  <a:lnTo>
                    <a:pt x="1802810" y="2099137"/>
                  </a:lnTo>
                  <a:lnTo>
                    <a:pt x="1803053" y="2099137"/>
                  </a:lnTo>
                  <a:lnTo>
                    <a:pt x="1803296" y="2099137"/>
                  </a:lnTo>
                  <a:lnTo>
                    <a:pt x="1803540" y="2099137"/>
                  </a:lnTo>
                  <a:lnTo>
                    <a:pt x="1803783" y="2099137"/>
                  </a:lnTo>
                  <a:lnTo>
                    <a:pt x="1804026" y="2099137"/>
                  </a:lnTo>
                  <a:lnTo>
                    <a:pt x="1804270" y="2099137"/>
                  </a:lnTo>
                  <a:lnTo>
                    <a:pt x="1804270" y="2092021"/>
                  </a:lnTo>
                  <a:lnTo>
                    <a:pt x="1804513" y="2092021"/>
                  </a:lnTo>
                  <a:lnTo>
                    <a:pt x="1804757" y="2092021"/>
                  </a:lnTo>
                  <a:lnTo>
                    <a:pt x="1805000" y="2092021"/>
                  </a:lnTo>
                  <a:lnTo>
                    <a:pt x="1805243" y="2092021"/>
                  </a:lnTo>
                  <a:lnTo>
                    <a:pt x="1805730" y="2092021"/>
                  </a:lnTo>
                  <a:lnTo>
                    <a:pt x="1805973" y="2092021"/>
                  </a:lnTo>
                  <a:lnTo>
                    <a:pt x="1806217" y="2092021"/>
                  </a:lnTo>
                  <a:lnTo>
                    <a:pt x="1806460" y="2092021"/>
                  </a:lnTo>
                  <a:lnTo>
                    <a:pt x="1806703" y="2092021"/>
                  </a:lnTo>
                  <a:lnTo>
                    <a:pt x="1806947" y="2092021"/>
                  </a:lnTo>
                  <a:lnTo>
                    <a:pt x="1807190" y="2092021"/>
                  </a:lnTo>
                  <a:lnTo>
                    <a:pt x="1807433" y="2092021"/>
                  </a:lnTo>
                  <a:lnTo>
                    <a:pt x="1807677" y="2092021"/>
                  </a:lnTo>
                  <a:lnTo>
                    <a:pt x="1807920" y="2092021"/>
                  </a:lnTo>
                  <a:lnTo>
                    <a:pt x="1808164" y="2092021"/>
                  </a:lnTo>
                  <a:lnTo>
                    <a:pt x="1808164" y="2084906"/>
                  </a:lnTo>
                  <a:lnTo>
                    <a:pt x="1808407" y="2084906"/>
                  </a:lnTo>
                  <a:lnTo>
                    <a:pt x="1808650" y="2084906"/>
                  </a:lnTo>
                  <a:lnTo>
                    <a:pt x="1808894" y="2084906"/>
                  </a:lnTo>
                  <a:lnTo>
                    <a:pt x="1809137" y="2084906"/>
                  </a:lnTo>
                  <a:lnTo>
                    <a:pt x="1809380" y="2084906"/>
                  </a:lnTo>
                  <a:lnTo>
                    <a:pt x="1809624" y="2084906"/>
                  </a:lnTo>
                  <a:lnTo>
                    <a:pt x="1809867" y="2084906"/>
                  </a:lnTo>
                  <a:lnTo>
                    <a:pt x="1810110" y="2084906"/>
                  </a:lnTo>
                  <a:lnTo>
                    <a:pt x="1810354" y="2084906"/>
                  </a:lnTo>
                  <a:lnTo>
                    <a:pt x="1810597" y="2084906"/>
                  </a:lnTo>
                  <a:lnTo>
                    <a:pt x="1810841" y="2084906"/>
                  </a:lnTo>
                  <a:lnTo>
                    <a:pt x="1811084" y="2084906"/>
                  </a:lnTo>
                  <a:lnTo>
                    <a:pt x="1811327" y="2084906"/>
                  </a:lnTo>
                  <a:lnTo>
                    <a:pt x="1811571" y="2084906"/>
                  </a:lnTo>
                  <a:lnTo>
                    <a:pt x="1811814" y="2084906"/>
                  </a:lnTo>
                  <a:lnTo>
                    <a:pt x="1812057" y="2084906"/>
                  </a:lnTo>
                  <a:lnTo>
                    <a:pt x="1812301" y="2084906"/>
                  </a:lnTo>
                  <a:lnTo>
                    <a:pt x="1812544" y="2084906"/>
                  </a:lnTo>
                  <a:lnTo>
                    <a:pt x="1812787" y="2084906"/>
                  </a:lnTo>
                  <a:lnTo>
                    <a:pt x="1813031" y="2084906"/>
                  </a:lnTo>
                  <a:lnTo>
                    <a:pt x="1813031" y="2077790"/>
                  </a:lnTo>
                  <a:lnTo>
                    <a:pt x="1813274" y="2077790"/>
                  </a:lnTo>
                  <a:lnTo>
                    <a:pt x="1813517" y="2077790"/>
                  </a:lnTo>
                  <a:lnTo>
                    <a:pt x="1813761" y="2077790"/>
                  </a:lnTo>
                  <a:lnTo>
                    <a:pt x="1814004" y="2077790"/>
                  </a:lnTo>
                  <a:lnTo>
                    <a:pt x="1814248" y="2077790"/>
                  </a:lnTo>
                  <a:lnTo>
                    <a:pt x="1814491" y="2077790"/>
                  </a:lnTo>
                  <a:lnTo>
                    <a:pt x="1814734" y="2077790"/>
                  </a:lnTo>
                  <a:lnTo>
                    <a:pt x="1814978" y="2077790"/>
                  </a:lnTo>
                  <a:lnTo>
                    <a:pt x="1815221" y="2077790"/>
                  </a:lnTo>
                  <a:lnTo>
                    <a:pt x="1815464" y="2077790"/>
                  </a:lnTo>
                  <a:lnTo>
                    <a:pt x="1815708" y="2077790"/>
                  </a:lnTo>
                  <a:lnTo>
                    <a:pt x="1815708" y="2070674"/>
                  </a:lnTo>
                  <a:lnTo>
                    <a:pt x="1815951" y="2070674"/>
                  </a:lnTo>
                  <a:lnTo>
                    <a:pt x="1816194" y="2070674"/>
                  </a:lnTo>
                  <a:lnTo>
                    <a:pt x="1816438" y="2070674"/>
                  </a:lnTo>
                  <a:lnTo>
                    <a:pt x="1816681" y="2070674"/>
                  </a:lnTo>
                  <a:lnTo>
                    <a:pt x="1816924" y="2070674"/>
                  </a:lnTo>
                  <a:lnTo>
                    <a:pt x="1817168" y="2070674"/>
                  </a:lnTo>
                  <a:lnTo>
                    <a:pt x="1817411" y="2070674"/>
                  </a:lnTo>
                  <a:lnTo>
                    <a:pt x="1817655" y="2070674"/>
                  </a:lnTo>
                  <a:lnTo>
                    <a:pt x="1817898" y="2070674"/>
                  </a:lnTo>
                  <a:lnTo>
                    <a:pt x="1818141" y="2070674"/>
                  </a:lnTo>
                  <a:lnTo>
                    <a:pt x="1818385" y="2070674"/>
                  </a:lnTo>
                  <a:lnTo>
                    <a:pt x="1818628" y="2070674"/>
                  </a:lnTo>
                  <a:lnTo>
                    <a:pt x="1818871" y="2070674"/>
                  </a:lnTo>
                  <a:lnTo>
                    <a:pt x="1819115" y="2070674"/>
                  </a:lnTo>
                  <a:lnTo>
                    <a:pt x="1819358" y="2070674"/>
                  </a:lnTo>
                  <a:lnTo>
                    <a:pt x="1819601" y="2070674"/>
                  </a:lnTo>
                  <a:lnTo>
                    <a:pt x="1819845" y="2070674"/>
                  </a:lnTo>
                  <a:lnTo>
                    <a:pt x="1820088" y="2070674"/>
                  </a:lnTo>
                  <a:lnTo>
                    <a:pt x="1820088" y="2063558"/>
                  </a:lnTo>
                  <a:lnTo>
                    <a:pt x="1820332" y="2063558"/>
                  </a:lnTo>
                  <a:lnTo>
                    <a:pt x="1820575" y="2063558"/>
                  </a:lnTo>
                  <a:lnTo>
                    <a:pt x="1820818" y="2063558"/>
                  </a:lnTo>
                  <a:lnTo>
                    <a:pt x="1821062" y="2063558"/>
                  </a:lnTo>
                  <a:lnTo>
                    <a:pt x="1821062" y="2056443"/>
                  </a:lnTo>
                  <a:lnTo>
                    <a:pt x="1821305" y="2056443"/>
                  </a:lnTo>
                  <a:lnTo>
                    <a:pt x="1821305" y="2049327"/>
                  </a:lnTo>
                  <a:lnTo>
                    <a:pt x="1821548" y="2049327"/>
                  </a:lnTo>
                  <a:lnTo>
                    <a:pt x="1821792" y="2049327"/>
                  </a:lnTo>
                  <a:lnTo>
                    <a:pt x="1822035" y="2049327"/>
                  </a:lnTo>
                  <a:lnTo>
                    <a:pt x="1822278" y="2049327"/>
                  </a:lnTo>
                  <a:lnTo>
                    <a:pt x="1822522" y="2049327"/>
                  </a:lnTo>
                  <a:lnTo>
                    <a:pt x="1822765" y="2049327"/>
                  </a:lnTo>
                  <a:lnTo>
                    <a:pt x="1823008" y="2049327"/>
                  </a:lnTo>
                  <a:lnTo>
                    <a:pt x="1823252" y="2049327"/>
                  </a:lnTo>
                  <a:lnTo>
                    <a:pt x="1823495" y="2049327"/>
                  </a:lnTo>
                  <a:lnTo>
                    <a:pt x="1823739" y="2049327"/>
                  </a:lnTo>
                  <a:lnTo>
                    <a:pt x="1823982" y="2049327"/>
                  </a:lnTo>
                  <a:lnTo>
                    <a:pt x="1824225" y="2049327"/>
                  </a:lnTo>
                  <a:lnTo>
                    <a:pt x="1824469" y="2049327"/>
                  </a:lnTo>
                  <a:lnTo>
                    <a:pt x="1824712" y="2049327"/>
                  </a:lnTo>
                  <a:lnTo>
                    <a:pt x="1824955" y="2049327"/>
                  </a:lnTo>
                  <a:lnTo>
                    <a:pt x="1825199" y="2049327"/>
                  </a:lnTo>
                  <a:lnTo>
                    <a:pt x="1825442" y="2049327"/>
                  </a:lnTo>
                  <a:lnTo>
                    <a:pt x="1825685" y="2049327"/>
                  </a:lnTo>
                  <a:lnTo>
                    <a:pt x="1825929" y="2049327"/>
                  </a:lnTo>
                  <a:lnTo>
                    <a:pt x="1826172" y="2049327"/>
                  </a:lnTo>
                  <a:lnTo>
                    <a:pt x="1826416" y="2049327"/>
                  </a:lnTo>
                  <a:lnTo>
                    <a:pt x="1826659" y="2049327"/>
                  </a:lnTo>
                  <a:lnTo>
                    <a:pt x="1826902" y="2049327"/>
                  </a:lnTo>
                  <a:lnTo>
                    <a:pt x="1827146" y="2049327"/>
                  </a:lnTo>
                  <a:lnTo>
                    <a:pt x="1827389" y="2049327"/>
                  </a:lnTo>
                  <a:lnTo>
                    <a:pt x="1827632" y="2049327"/>
                  </a:lnTo>
                  <a:lnTo>
                    <a:pt x="1827876" y="2049327"/>
                  </a:lnTo>
                  <a:lnTo>
                    <a:pt x="1828119" y="2049327"/>
                  </a:lnTo>
                  <a:lnTo>
                    <a:pt x="1828362" y="2049327"/>
                  </a:lnTo>
                  <a:lnTo>
                    <a:pt x="1828606" y="2049327"/>
                  </a:lnTo>
                  <a:lnTo>
                    <a:pt x="1828849" y="2049327"/>
                  </a:lnTo>
                  <a:lnTo>
                    <a:pt x="1829092" y="2049327"/>
                  </a:lnTo>
                  <a:lnTo>
                    <a:pt x="1829336" y="2049327"/>
                  </a:lnTo>
                  <a:lnTo>
                    <a:pt x="1829579" y="2049327"/>
                  </a:lnTo>
                  <a:lnTo>
                    <a:pt x="1829823" y="2049327"/>
                  </a:lnTo>
                  <a:lnTo>
                    <a:pt x="1830066" y="2049327"/>
                  </a:lnTo>
                  <a:lnTo>
                    <a:pt x="1830309" y="2049327"/>
                  </a:lnTo>
                  <a:lnTo>
                    <a:pt x="1830553" y="2049327"/>
                  </a:lnTo>
                  <a:lnTo>
                    <a:pt x="1830796" y="2049327"/>
                  </a:lnTo>
                  <a:lnTo>
                    <a:pt x="1831039" y="2049327"/>
                  </a:lnTo>
                  <a:lnTo>
                    <a:pt x="1831283" y="2049327"/>
                  </a:lnTo>
                  <a:lnTo>
                    <a:pt x="1831526" y="2049327"/>
                  </a:lnTo>
                  <a:lnTo>
                    <a:pt x="1831769" y="2049327"/>
                  </a:lnTo>
                  <a:lnTo>
                    <a:pt x="1832013" y="2049327"/>
                  </a:lnTo>
                  <a:lnTo>
                    <a:pt x="1832256" y="2049327"/>
                  </a:lnTo>
                  <a:lnTo>
                    <a:pt x="1832500" y="2049327"/>
                  </a:lnTo>
                  <a:lnTo>
                    <a:pt x="1832743" y="2049327"/>
                  </a:lnTo>
                  <a:lnTo>
                    <a:pt x="1832986" y="2049327"/>
                  </a:lnTo>
                  <a:lnTo>
                    <a:pt x="1833230" y="2049327"/>
                  </a:lnTo>
                  <a:lnTo>
                    <a:pt x="1833473" y="2049327"/>
                  </a:lnTo>
                  <a:lnTo>
                    <a:pt x="1833716" y="2049327"/>
                  </a:lnTo>
                  <a:lnTo>
                    <a:pt x="1833960" y="2049327"/>
                  </a:lnTo>
                  <a:lnTo>
                    <a:pt x="1834203" y="2049327"/>
                  </a:lnTo>
                  <a:lnTo>
                    <a:pt x="1834446" y="2049327"/>
                  </a:lnTo>
                  <a:lnTo>
                    <a:pt x="1834690" y="2049327"/>
                  </a:lnTo>
                  <a:lnTo>
                    <a:pt x="1834933" y="2049327"/>
                  </a:lnTo>
                  <a:lnTo>
                    <a:pt x="1835176" y="2049327"/>
                  </a:lnTo>
                  <a:lnTo>
                    <a:pt x="1835420" y="2049327"/>
                  </a:lnTo>
                  <a:lnTo>
                    <a:pt x="1835663" y="2049327"/>
                  </a:lnTo>
                  <a:lnTo>
                    <a:pt x="1835907" y="2049327"/>
                  </a:lnTo>
                  <a:lnTo>
                    <a:pt x="1836150" y="2049327"/>
                  </a:lnTo>
                  <a:lnTo>
                    <a:pt x="1836637" y="2049327"/>
                  </a:lnTo>
                  <a:lnTo>
                    <a:pt x="1836880" y="2049327"/>
                  </a:lnTo>
                  <a:lnTo>
                    <a:pt x="1837123" y="2049327"/>
                  </a:lnTo>
                  <a:lnTo>
                    <a:pt x="1837367" y="2049327"/>
                  </a:lnTo>
                  <a:lnTo>
                    <a:pt x="1837610" y="2049327"/>
                  </a:lnTo>
                  <a:lnTo>
                    <a:pt x="1837853" y="2049327"/>
                  </a:lnTo>
                  <a:lnTo>
                    <a:pt x="1838097" y="2049327"/>
                  </a:lnTo>
                  <a:lnTo>
                    <a:pt x="1838340" y="2049327"/>
                  </a:lnTo>
                  <a:lnTo>
                    <a:pt x="1838584" y="2049327"/>
                  </a:lnTo>
                  <a:lnTo>
                    <a:pt x="1838827" y="2049327"/>
                  </a:lnTo>
                  <a:lnTo>
                    <a:pt x="1839070" y="2049327"/>
                  </a:lnTo>
                  <a:lnTo>
                    <a:pt x="1839314" y="2049327"/>
                  </a:lnTo>
                  <a:lnTo>
                    <a:pt x="1839557" y="2049327"/>
                  </a:lnTo>
                  <a:lnTo>
                    <a:pt x="1839800" y="2049327"/>
                  </a:lnTo>
                  <a:lnTo>
                    <a:pt x="1840044" y="2049327"/>
                  </a:lnTo>
                  <a:lnTo>
                    <a:pt x="1840287" y="2049327"/>
                  </a:lnTo>
                  <a:lnTo>
                    <a:pt x="1840530" y="2049327"/>
                  </a:lnTo>
                  <a:lnTo>
                    <a:pt x="1840774" y="2049327"/>
                  </a:lnTo>
                  <a:lnTo>
                    <a:pt x="1841017" y="2049327"/>
                  </a:lnTo>
                  <a:lnTo>
                    <a:pt x="1841260" y="2049327"/>
                  </a:lnTo>
                  <a:lnTo>
                    <a:pt x="1841504" y="2049327"/>
                  </a:lnTo>
                  <a:lnTo>
                    <a:pt x="1841747" y="2049327"/>
                  </a:lnTo>
                  <a:lnTo>
                    <a:pt x="1841991" y="2049327"/>
                  </a:lnTo>
                  <a:lnTo>
                    <a:pt x="1842234" y="2049327"/>
                  </a:lnTo>
                  <a:lnTo>
                    <a:pt x="1842477" y="2049327"/>
                  </a:lnTo>
                  <a:lnTo>
                    <a:pt x="1842721" y="2049327"/>
                  </a:lnTo>
                  <a:lnTo>
                    <a:pt x="1842964" y="2049327"/>
                  </a:lnTo>
                  <a:lnTo>
                    <a:pt x="1843207" y="2049327"/>
                  </a:lnTo>
                  <a:lnTo>
                    <a:pt x="1843451" y="2049327"/>
                  </a:lnTo>
                  <a:lnTo>
                    <a:pt x="1843694" y="2049327"/>
                  </a:lnTo>
                  <a:lnTo>
                    <a:pt x="1844181" y="2049327"/>
                  </a:lnTo>
                  <a:lnTo>
                    <a:pt x="1844424" y="2049327"/>
                  </a:lnTo>
                  <a:lnTo>
                    <a:pt x="1844668" y="2049327"/>
                  </a:lnTo>
                  <a:lnTo>
                    <a:pt x="1844911" y="2049327"/>
                  </a:lnTo>
                  <a:lnTo>
                    <a:pt x="1845154" y="2049327"/>
                  </a:lnTo>
                  <a:lnTo>
                    <a:pt x="1845398" y="2049327"/>
                  </a:lnTo>
                  <a:lnTo>
                    <a:pt x="1845641" y="2049327"/>
                  </a:lnTo>
                  <a:lnTo>
                    <a:pt x="1845884" y="2049327"/>
                  </a:lnTo>
                  <a:lnTo>
                    <a:pt x="1846128" y="2049327"/>
                  </a:lnTo>
                  <a:lnTo>
                    <a:pt x="1846371" y="2049327"/>
                  </a:lnTo>
                  <a:lnTo>
                    <a:pt x="1846614" y="2049327"/>
                  </a:lnTo>
                  <a:lnTo>
                    <a:pt x="1846858" y="2049327"/>
                  </a:lnTo>
                  <a:lnTo>
                    <a:pt x="1847101" y="2049327"/>
                  </a:lnTo>
                  <a:lnTo>
                    <a:pt x="1847344" y="2049327"/>
                  </a:lnTo>
                  <a:lnTo>
                    <a:pt x="1847588" y="2049327"/>
                  </a:lnTo>
                  <a:lnTo>
                    <a:pt x="1847831" y="2049327"/>
                  </a:lnTo>
                  <a:lnTo>
                    <a:pt x="1848075" y="2049327"/>
                  </a:lnTo>
                  <a:lnTo>
                    <a:pt x="1848318" y="2049327"/>
                  </a:lnTo>
                  <a:lnTo>
                    <a:pt x="1848561" y="2049327"/>
                  </a:lnTo>
                  <a:lnTo>
                    <a:pt x="1848805" y="2049327"/>
                  </a:lnTo>
                  <a:lnTo>
                    <a:pt x="1849048" y="2049327"/>
                  </a:lnTo>
                  <a:lnTo>
                    <a:pt x="1849291" y="2049327"/>
                  </a:lnTo>
                  <a:lnTo>
                    <a:pt x="1849535" y="2049327"/>
                  </a:lnTo>
                  <a:lnTo>
                    <a:pt x="1849778" y="2049327"/>
                  </a:lnTo>
                  <a:lnTo>
                    <a:pt x="1850021" y="2049327"/>
                  </a:lnTo>
                  <a:lnTo>
                    <a:pt x="1850265" y="2049327"/>
                  </a:lnTo>
                  <a:lnTo>
                    <a:pt x="1850508" y="2049327"/>
                  </a:lnTo>
                  <a:lnTo>
                    <a:pt x="1850508" y="2042211"/>
                  </a:lnTo>
                  <a:lnTo>
                    <a:pt x="1850752" y="2042211"/>
                  </a:lnTo>
                  <a:lnTo>
                    <a:pt x="1850995" y="2042211"/>
                  </a:lnTo>
                  <a:lnTo>
                    <a:pt x="1851238" y="2042211"/>
                  </a:lnTo>
                  <a:lnTo>
                    <a:pt x="1851482" y="2042211"/>
                  </a:lnTo>
                  <a:lnTo>
                    <a:pt x="1851725" y="2042211"/>
                  </a:lnTo>
                  <a:lnTo>
                    <a:pt x="1851968" y="2042211"/>
                  </a:lnTo>
                  <a:lnTo>
                    <a:pt x="1851968" y="2035096"/>
                  </a:lnTo>
                  <a:lnTo>
                    <a:pt x="1852212" y="2035096"/>
                  </a:lnTo>
                  <a:lnTo>
                    <a:pt x="1852455" y="2035096"/>
                  </a:lnTo>
                  <a:lnTo>
                    <a:pt x="1852698" y="2035096"/>
                  </a:lnTo>
                  <a:lnTo>
                    <a:pt x="1852942" y="2035096"/>
                  </a:lnTo>
                  <a:lnTo>
                    <a:pt x="1853185" y="2035096"/>
                  </a:lnTo>
                  <a:lnTo>
                    <a:pt x="1853428" y="2035096"/>
                  </a:lnTo>
                  <a:lnTo>
                    <a:pt x="1853672" y="2035096"/>
                  </a:lnTo>
                  <a:lnTo>
                    <a:pt x="1853915" y="2035096"/>
                  </a:lnTo>
                  <a:lnTo>
                    <a:pt x="1854159" y="2035096"/>
                  </a:lnTo>
                  <a:lnTo>
                    <a:pt x="1854402" y="2035096"/>
                  </a:lnTo>
                  <a:lnTo>
                    <a:pt x="1854645" y="2035096"/>
                  </a:lnTo>
                  <a:lnTo>
                    <a:pt x="1854889" y="2035096"/>
                  </a:lnTo>
                  <a:lnTo>
                    <a:pt x="1855132" y="2035096"/>
                  </a:lnTo>
                  <a:lnTo>
                    <a:pt x="1855375" y="2035096"/>
                  </a:lnTo>
                  <a:lnTo>
                    <a:pt x="1855619" y="2035096"/>
                  </a:lnTo>
                  <a:lnTo>
                    <a:pt x="1855862" y="2035096"/>
                  </a:lnTo>
                  <a:lnTo>
                    <a:pt x="1856105" y="2035096"/>
                  </a:lnTo>
                  <a:lnTo>
                    <a:pt x="1856349" y="2035096"/>
                  </a:lnTo>
                  <a:lnTo>
                    <a:pt x="1856592" y="2035096"/>
                  </a:lnTo>
                  <a:lnTo>
                    <a:pt x="1856836" y="2035096"/>
                  </a:lnTo>
                  <a:lnTo>
                    <a:pt x="1857079" y="2035096"/>
                  </a:lnTo>
                  <a:lnTo>
                    <a:pt x="1857322" y="2035096"/>
                  </a:lnTo>
                  <a:lnTo>
                    <a:pt x="1857566" y="2035096"/>
                  </a:lnTo>
                  <a:lnTo>
                    <a:pt x="1857809" y="2035096"/>
                  </a:lnTo>
                  <a:lnTo>
                    <a:pt x="1858052" y="2035096"/>
                  </a:lnTo>
                  <a:lnTo>
                    <a:pt x="1858052" y="2027980"/>
                  </a:lnTo>
                  <a:lnTo>
                    <a:pt x="1858296" y="2027980"/>
                  </a:lnTo>
                  <a:lnTo>
                    <a:pt x="1858539" y="2027980"/>
                  </a:lnTo>
                  <a:lnTo>
                    <a:pt x="1858782" y="2027980"/>
                  </a:lnTo>
                  <a:lnTo>
                    <a:pt x="1859026" y="2027980"/>
                  </a:lnTo>
                  <a:lnTo>
                    <a:pt x="1859269" y="2027980"/>
                  </a:lnTo>
                  <a:lnTo>
                    <a:pt x="1859512" y="2027980"/>
                  </a:lnTo>
                  <a:lnTo>
                    <a:pt x="1859512" y="2020864"/>
                  </a:lnTo>
                  <a:lnTo>
                    <a:pt x="1859756" y="2020864"/>
                  </a:lnTo>
                  <a:lnTo>
                    <a:pt x="1859999" y="2020864"/>
                  </a:lnTo>
                  <a:lnTo>
                    <a:pt x="1860243" y="2020864"/>
                  </a:lnTo>
                  <a:lnTo>
                    <a:pt x="1860486" y="2020864"/>
                  </a:lnTo>
                  <a:lnTo>
                    <a:pt x="1860729" y="2020864"/>
                  </a:lnTo>
                  <a:lnTo>
                    <a:pt x="1860973" y="2020864"/>
                  </a:lnTo>
                  <a:lnTo>
                    <a:pt x="1861216" y="2020864"/>
                  </a:lnTo>
                  <a:lnTo>
                    <a:pt x="1861216" y="2013748"/>
                  </a:lnTo>
                  <a:lnTo>
                    <a:pt x="1861459" y="2013748"/>
                  </a:lnTo>
                  <a:lnTo>
                    <a:pt x="1861703" y="2013748"/>
                  </a:lnTo>
                  <a:lnTo>
                    <a:pt x="1861946" y="2013748"/>
                  </a:lnTo>
                  <a:lnTo>
                    <a:pt x="1861946" y="2006633"/>
                  </a:lnTo>
                  <a:lnTo>
                    <a:pt x="1862189" y="2006633"/>
                  </a:lnTo>
                  <a:lnTo>
                    <a:pt x="1862433" y="2006633"/>
                  </a:lnTo>
                  <a:lnTo>
                    <a:pt x="1862676" y="2006633"/>
                  </a:lnTo>
                  <a:lnTo>
                    <a:pt x="1862920" y="2006633"/>
                  </a:lnTo>
                  <a:lnTo>
                    <a:pt x="1863163" y="2006633"/>
                  </a:lnTo>
                  <a:lnTo>
                    <a:pt x="1863406" y="2006633"/>
                  </a:lnTo>
                  <a:lnTo>
                    <a:pt x="1863650" y="2006633"/>
                  </a:lnTo>
                  <a:lnTo>
                    <a:pt x="1863650" y="1999517"/>
                  </a:lnTo>
                  <a:lnTo>
                    <a:pt x="1863893" y="1999517"/>
                  </a:lnTo>
                  <a:lnTo>
                    <a:pt x="1864136" y="1999517"/>
                  </a:lnTo>
                  <a:lnTo>
                    <a:pt x="1864380" y="1999517"/>
                  </a:lnTo>
                  <a:lnTo>
                    <a:pt x="1864623" y="1999517"/>
                  </a:lnTo>
                  <a:lnTo>
                    <a:pt x="1864866" y="1999517"/>
                  </a:lnTo>
                  <a:lnTo>
                    <a:pt x="1865110" y="1999517"/>
                  </a:lnTo>
                  <a:lnTo>
                    <a:pt x="1865353" y="1999517"/>
                  </a:lnTo>
                  <a:lnTo>
                    <a:pt x="1865596" y="1999517"/>
                  </a:lnTo>
                  <a:lnTo>
                    <a:pt x="1865840" y="1999517"/>
                  </a:lnTo>
                  <a:lnTo>
                    <a:pt x="1866083" y="1999517"/>
                  </a:lnTo>
                  <a:lnTo>
                    <a:pt x="1866327" y="1999517"/>
                  </a:lnTo>
                  <a:lnTo>
                    <a:pt x="1866570" y="1999517"/>
                  </a:lnTo>
                  <a:lnTo>
                    <a:pt x="1866813" y="1999517"/>
                  </a:lnTo>
                  <a:lnTo>
                    <a:pt x="1867057" y="1999517"/>
                  </a:lnTo>
                  <a:lnTo>
                    <a:pt x="1867300" y="1999517"/>
                  </a:lnTo>
                  <a:lnTo>
                    <a:pt x="1867300" y="1992401"/>
                  </a:lnTo>
                  <a:lnTo>
                    <a:pt x="1867543" y="1992401"/>
                  </a:lnTo>
                  <a:lnTo>
                    <a:pt x="1867787" y="1992401"/>
                  </a:lnTo>
                  <a:lnTo>
                    <a:pt x="1868030" y="1992401"/>
                  </a:lnTo>
                  <a:lnTo>
                    <a:pt x="1868273" y="1992401"/>
                  </a:lnTo>
                  <a:lnTo>
                    <a:pt x="1868517" y="1992401"/>
                  </a:lnTo>
                  <a:lnTo>
                    <a:pt x="1869004" y="1992401"/>
                  </a:lnTo>
                  <a:lnTo>
                    <a:pt x="1869247" y="1992401"/>
                  </a:lnTo>
                  <a:lnTo>
                    <a:pt x="1869490" y="1992401"/>
                  </a:lnTo>
                  <a:lnTo>
                    <a:pt x="1869734" y="1992401"/>
                  </a:lnTo>
                  <a:lnTo>
                    <a:pt x="1869977" y="1992401"/>
                  </a:lnTo>
                  <a:lnTo>
                    <a:pt x="1870220" y="1992401"/>
                  </a:lnTo>
                  <a:lnTo>
                    <a:pt x="1870464" y="1992401"/>
                  </a:lnTo>
                  <a:lnTo>
                    <a:pt x="1870707" y="1992401"/>
                  </a:lnTo>
                  <a:lnTo>
                    <a:pt x="1870950" y="1992401"/>
                  </a:lnTo>
                  <a:lnTo>
                    <a:pt x="1871194" y="1992401"/>
                  </a:lnTo>
                  <a:lnTo>
                    <a:pt x="1871437" y="1992401"/>
                  </a:lnTo>
                  <a:lnTo>
                    <a:pt x="1871680" y="1992401"/>
                  </a:lnTo>
                  <a:lnTo>
                    <a:pt x="1871924" y="1992401"/>
                  </a:lnTo>
                  <a:lnTo>
                    <a:pt x="1872167" y="1992401"/>
                  </a:lnTo>
                  <a:lnTo>
                    <a:pt x="1872411" y="1992401"/>
                  </a:lnTo>
                  <a:lnTo>
                    <a:pt x="1872654" y="1992401"/>
                  </a:lnTo>
                  <a:lnTo>
                    <a:pt x="1872897" y="1992401"/>
                  </a:lnTo>
                  <a:lnTo>
                    <a:pt x="1873141" y="1992401"/>
                  </a:lnTo>
                  <a:lnTo>
                    <a:pt x="1873384" y="1992401"/>
                  </a:lnTo>
                  <a:lnTo>
                    <a:pt x="1873627" y="1992401"/>
                  </a:lnTo>
                  <a:lnTo>
                    <a:pt x="1873871" y="1992401"/>
                  </a:lnTo>
                  <a:lnTo>
                    <a:pt x="1874114" y="1992401"/>
                  </a:lnTo>
                  <a:lnTo>
                    <a:pt x="1874357" y="1992401"/>
                  </a:lnTo>
                  <a:lnTo>
                    <a:pt x="1874601" y="1992401"/>
                  </a:lnTo>
                  <a:lnTo>
                    <a:pt x="1874844" y="1992401"/>
                  </a:lnTo>
                  <a:lnTo>
                    <a:pt x="1875088" y="1992401"/>
                  </a:lnTo>
                  <a:lnTo>
                    <a:pt x="1875331" y="1992401"/>
                  </a:lnTo>
                  <a:lnTo>
                    <a:pt x="1875574" y="1992401"/>
                  </a:lnTo>
                  <a:lnTo>
                    <a:pt x="1875818" y="1992401"/>
                  </a:lnTo>
                  <a:lnTo>
                    <a:pt x="1876061" y="1992401"/>
                  </a:lnTo>
                  <a:lnTo>
                    <a:pt x="1876304" y="1992401"/>
                  </a:lnTo>
                  <a:lnTo>
                    <a:pt x="1876548" y="1992401"/>
                  </a:lnTo>
                  <a:lnTo>
                    <a:pt x="1876791" y="1992401"/>
                  </a:lnTo>
                  <a:lnTo>
                    <a:pt x="1877034" y="1992401"/>
                  </a:lnTo>
                  <a:lnTo>
                    <a:pt x="1877278" y="1992401"/>
                  </a:lnTo>
                  <a:lnTo>
                    <a:pt x="1877521" y="1992401"/>
                  </a:lnTo>
                  <a:lnTo>
                    <a:pt x="1877764" y="1992401"/>
                  </a:lnTo>
                  <a:lnTo>
                    <a:pt x="1878008" y="1992401"/>
                  </a:lnTo>
                  <a:lnTo>
                    <a:pt x="1878251" y="1992401"/>
                  </a:lnTo>
                  <a:lnTo>
                    <a:pt x="1878495" y="1992401"/>
                  </a:lnTo>
                  <a:lnTo>
                    <a:pt x="1878738" y="1992401"/>
                  </a:lnTo>
                  <a:lnTo>
                    <a:pt x="1878981" y="1992401"/>
                  </a:lnTo>
                  <a:lnTo>
                    <a:pt x="1879225" y="1992401"/>
                  </a:lnTo>
                  <a:lnTo>
                    <a:pt x="1879468" y="1992401"/>
                  </a:lnTo>
                  <a:lnTo>
                    <a:pt x="1879711" y="1992401"/>
                  </a:lnTo>
                  <a:lnTo>
                    <a:pt x="1879955" y="1992401"/>
                  </a:lnTo>
                  <a:lnTo>
                    <a:pt x="1880198" y="1992401"/>
                  </a:lnTo>
                  <a:lnTo>
                    <a:pt x="1880441" y="1992401"/>
                  </a:lnTo>
                  <a:lnTo>
                    <a:pt x="1880685" y="1992401"/>
                  </a:lnTo>
                  <a:lnTo>
                    <a:pt x="1880928" y="1992401"/>
                  </a:lnTo>
                  <a:lnTo>
                    <a:pt x="1881172" y="1992401"/>
                  </a:lnTo>
                  <a:lnTo>
                    <a:pt x="1881415" y="1992401"/>
                  </a:lnTo>
                  <a:lnTo>
                    <a:pt x="1881658" y="1992401"/>
                  </a:lnTo>
                  <a:lnTo>
                    <a:pt x="1881902" y="1992401"/>
                  </a:lnTo>
                  <a:lnTo>
                    <a:pt x="1882145" y="1992401"/>
                  </a:lnTo>
                  <a:lnTo>
                    <a:pt x="1882388" y="1992401"/>
                  </a:lnTo>
                  <a:lnTo>
                    <a:pt x="1882388" y="1985285"/>
                  </a:lnTo>
                  <a:lnTo>
                    <a:pt x="1882632" y="1985285"/>
                  </a:lnTo>
                  <a:lnTo>
                    <a:pt x="1882875" y="1985285"/>
                  </a:lnTo>
                  <a:lnTo>
                    <a:pt x="1883118" y="1985285"/>
                  </a:lnTo>
                  <a:lnTo>
                    <a:pt x="1883362" y="1985285"/>
                  </a:lnTo>
                  <a:lnTo>
                    <a:pt x="1883605" y="1985285"/>
                  </a:lnTo>
                  <a:lnTo>
                    <a:pt x="1883848" y="1985285"/>
                  </a:lnTo>
                  <a:lnTo>
                    <a:pt x="1884092" y="1985285"/>
                  </a:lnTo>
                  <a:lnTo>
                    <a:pt x="1884335" y="1985285"/>
                  </a:lnTo>
                  <a:lnTo>
                    <a:pt x="1884579" y="1985285"/>
                  </a:lnTo>
                  <a:lnTo>
                    <a:pt x="1884822" y="1985285"/>
                  </a:lnTo>
                  <a:lnTo>
                    <a:pt x="1885065" y="1985285"/>
                  </a:lnTo>
                  <a:lnTo>
                    <a:pt x="1885309" y="1985285"/>
                  </a:lnTo>
                  <a:lnTo>
                    <a:pt x="1885552" y="1985285"/>
                  </a:lnTo>
                  <a:lnTo>
                    <a:pt x="1885795" y="1985285"/>
                  </a:lnTo>
                  <a:lnTo>
                    <a:pt x="1886039" y="1985285"/>
                  </a:lnTo>
                  <a:lnTo>
                    <a:pt x="1886282" y="1985285"/>
                  </a:lnTo>
                  <a:lnTo>
                    <a:pt x="1886525" y="1985285"/>
                  </a:lnTo>
                  <a:lnTo>
                    <a:pt x="1886769" y="1985285"/>
                  </a:lnTo>
                  <a:lnTo>
                    <a:pt x="1887012" y="1985285"/>
                  </a:lnTo>
                  <a:lnTo>
                    <a:pt x="1887256" y="1985285"/>
                  </a:lnTo>
                  <a:lnTo>
                    <a:pt x="1887499" y="1985285"/>
                  </a:lnTo>
                  <a:lnTo>
                    <a:pt x="1887499" y="1978170"/>
                  </a:lnTo>
                  <a:lnTo>
                    <a:pt x="1887742" y="1978170"/>
                  </a:lnTo>
                  <a:lnTo>
                    <a:pt x="1887986" y="1978170"/>
                  </a:lnTo>
                  <a:lnTo>
                    <a:pt x="1888229" y="1978170"/>
                  </a:lnTo>
                  <a:lnTo>
                    <a:pt x="1888472" y="1978170"/>
                  </a:lnTo>
                  <a:lnTo>
                    <a:pt x="1888716" y="1978170"/>
                  </a:lnTo>
                  <a:lnTo>
                    <a:pt x="1888959" y="1978170"/>
                  </a:lnTo>
                  <a:lnTo>
                    <a:pt x="1889202" y="1978170"/>
                  </a:lnTo>
                  <a:lnTo>
                    <a:pt x="1889446" y="1978170"/>
                  </a:lnTo>
                  <a:lnTo>
                    <a:pt x="1889689" y="1978170"/>
                  </a:lnTo>
                  <a:lnTo>
                    <a:pt x="1889932" y="1978170"/>
                  </a:lnTo>
                  <a:lnTo>
                    <a:pt x="1890176" y="1978170"/>
                  </a:lnTo>
                  <a:lnTo>
                    <a:pt x="1890419" y="1978170"/>
                  </a:lnTo>
                  <a:lnTo>
                    <a:pt x="1890663" y="1978170"/>
                  </a:lnTo>
                  <a:lnTo>
                    <a:pt x="1890906" y="1978170"/>
                  </a:lnTo>
                  <a:lnTo>
                    <a:pt x="1891149" y="1978170"/>
                  </a:lnTo>
                  <a:lnTo>
                    <a:pt x="1891393" y="1978170"/>
                  </a:lnTo>
                  <a:lnTo>
                    <a:pt x="1891636" y="1978170"/>
                  </a:lnTo>
                  <a:lnTo>
                    <a:pt x="1891879" y="1978170"/>
                  </a:lnTo>
                  <a:lnTo>
                    <a:pt x="1892123" y="1978170"/>
                  </a:lnTo>
                  <a:lnTo>
                    <a:pt x="1892366" y="1978170"/>
                  </a:lnTo>
                  <a:lnTo>
                    <a:pt x="1892609" y="1978170"/>
                  </a:lnTo>
                  <a:lnTo>
                    <a:pt x="1892853" y="1978170"/>
                  </a:lnTo>
                  <a:lnTo>
                    <a:pt x="1893096" y="1978170"/>
                  </a:lnTo>
                  <a:lnTo>
                    <a:pt x="1893340" y="1978170"/>
                  </a:lnTo>
                  <a:lnTo>
                    <a:pt x="1893583" y="1978170"/>
                  </a:lnTo>
                  <a:lnTo>
                    <a:pt x="1893826" y="1978170"/>
                  </a:lnTo>
                  <a:lnTo>
                    <a:pt x="1894070" y="1978170"/>
                  </a:lnTo>
                  <a:lnTo>
                    <a:pt x="1894313" y="1978170"/>
                  </a:lnTo>
                  <a:lnTo>
                    <a:pt x="1894313" y="1971054"/>
                  </a:lnTo>
                  <a:lnTo>
                    <a:pt x="1894556" y="1971054"/>
                  </a:lnTo>
                  <a:lnTo>
                    <a:pt x="1894800" y="1971054"/>
                  </a:lnTo>
                  <a:lnTo>
                    <a:pt x="1895043" y="1971054"/>
                  </a:lnTo>
                  <a:lnTo>
                    <a:pt x="1895286" y="1971054"/>
                  </a:lnTo>
                  <a:lnTo>
                    <a:pt x="1895530" y="1971054"/>
                  </a:lnTo>
                  <a:lnTo>
                    <a:pt x="1895773" y="1971054"/>
                  </a:lnTo>
                  <a:lnTo>
                    <a:pt x="1896016" y="1971054"/>
                  </a:lnTo>
                  <a:lnTo>
                    <a:pt x="1896260" y="1971054"/>
                  </a:lnTo>
                  <a:lnTo>
                    <a:pt x="1896503" y="1971054"/>
                  </a:lnTo>
                  <a:lnTo>
                    <a:pt x="1896747" y="1971054"/>
                  </a:lnTo>
                  <a:lnTo>
                    <a:pt x="1896990" y="1971054"/>
                  </a:lnTo>
                  <a:lnTo>
                    <a:pt x="1897233" y="1971054"/>
                  </a:lnTo>
                  <a:lnTo>
                    <a:pt x="1897477" y="1971054"/>
                  </a:lnTo>
                  <a:lnTo>
                    <a:pt x="1897720" y="1971054"/>
                  </a:lnTo>
                  <a:lnTo>
                    <a:pt x="1897963" y="1971054"/>
                  </a:lnTo>
                  <a:lnTo>
                    <a:pt x="1898207" y="1971054"/>
                  </a:lnTo>
                  <a:lnTo>
                    <a:pt x="1898450" y="1971054"/>
                  </a:lnTo>
                  <a:lnTo>
                    <a:pt x="1898693" y="1971054"/>
                  </a:lnTo>
                  <a:lnTo>
                    <a:pt x="1898937" y="1971054"/>
                  </a:lnTo>
                  <a:lnTo>
                    <a:pt x="1899180" y="1971054"/>
                  </a:lnTo>
                  <a:lnTo>
                    <a:pt x="1899424" y="1971054"/>
                  </a:lnTo>
                  <a:lnTo>
                    <a:pt x="1899910" y="1971054"/>
                  </a:lnTo>
                  <a:lnTo>
                    <a:pt x="1900154" y="1971054"/>
                  </a:lnTo>
                  <a:lnTo>
                    <a:pt x="1900397" y="1971054"/>
                  </a:lnTo>
                  <a:lnTo>
                    <a:pt x="1900640" y="1971054"/>
                  </a:lnTo>
                  <a:lnTo>
                    <a:pt x="1901127" y="1971054"/>
                  </a:lnTo>
                  <a:lnTo>
                    <a:pt x="1901370" y="1971054"/>
                  </a:lnTo>
                  <a:lnTo>
                    <a:pt x="1901857" y="1971054"/>
                  </a:lnTo>
                  <a:lnTo>
                    <a:pt x="1902100" y="1971054"/>
                  </a:lnTo>
                  <a:lnTo>
                    <a:pt x="1902344" y="1971054"/>
                  </a:lnTo>
                  <a:lnTo>
                    <a:pt x="1902587" y="1971054"/>
                  </a:lnTo>
                  <a:lnTo>
                    <a:pt x="1902831" y="1971054"/>
                  </a:lnTo>
                  <a:lnTo>
                    <a:pt x="1903074" y="1971054"/>
                  </a:lnTo>
                  <a:lnTo>
                    <a:pt x="1903317" y="1971054"/>
                  </a:lnTo>
                  <a:lnTo>
                    <a:pt x="1903561" y="1971054"/>
                  </a:lnTo>
                  <a:lnTo>
                    <a:pt x="1903561" y="1963938"/>
                  </a:lnTo>
                  <a:lnTo>
                    <a:pt x="1903804" y="1963938"/>
                  </a:lnTo>
                  <a:lnTo>
                    <a:pt x="1904047" y="1963938"/>
                  </a:lnTo>
                  <a:lnTo>
                    <a:pt x="1904291" y="1963938"/>
                  </a:lnTo>
                  <a:lnTo>
                    <a:pt x="1904534" y="1963938"/>
                  </a:lnTo>
                  <a:lnTo>
                    <a:pt x="1904777" y="1963938"/>
                  </a:lnTo>
                  <a:lnTo>
                    <a:pt x="1905021" y="1963938"/>
                  </a:lnTo>
                  <a:lnTo>
                    <a:pt x="1905264" y="1963938"/>
                  </a:lnTo>
                  <a:lnTo>
                    <a:pt x="1905751" y="1963938"/>
                  </a:lnTo>
                  <a:lnTo>
                    <a:pt x="1905994" y="1963938"/>
                  </a:lnTo>
                  <a:lnTo>
                    <a:pt x="1906238" y="1963938"/>
                  </a:lnTo>
                  <a:lnTo>
                    <a:pt x="1906481" y="1963938"/>
                  </a:lnTo>
                  <a:lnTo>
                    <a:pt x="1906481" y="1956823"/>
                  </a:lnTo>
                  <a:lnTo>
                    <a:pt x="1906724" y="1956823"/>
                  </a:lnTo>
                  <a:lnTo>
                    <a:pt x="1906968" y="1956823"/>
                  </a:lnTo>
                  <a:lnTo>
                    <a:pt x="1907211" y="1956823"/>
                  </a:lnTo>
                  <a:lnTo>
                    <a:pt x="1907454" y="1956823"/>
                  </a:lnTo>
                  <a:lnTo>
                    <a:pt x="1907698" y="1956823"/>
                  </a:lnTo>
                  <a:lnTo>
                    <a:pt x="1907941" y="1956823"/>
                  </a:lnTo>
                  <a:lnTo>
                    <a:pt x="1908184" y="1956823"/>
                  </a:lnTo>
                  <a:lnTo>
                    <a:pt x="1908428" y="1956823"/>
                  </a:lnTo>
                  <a:lnTo>
                    <a:pt x="1908671" y="1956823"/>
                  </a:lnTo>
                  <a:lnTo>
                    <a:pt x="1908915" y="1956823"/>
                  </a:lnTo>
                  <a:lnTo>
                    <a:pt x="1909158" y="1956823"/>
                  </a:lnTo>
                  <a:lnTo>
                    <a:pt x="1909401" y="1956823"/>
                  </a:lnTo>
                  <a:lnTo>
                    <a:pt x="1909645" y="1956823"/>
                  </a:lnTo>
                  <a:lnTo>
                    <a:pt x="1909888" y="1956823"/>
                  </a:lnTo>
                  <a:lnTo>
                    <a:pt x="1910131" y="1956823"/>
                  </a:lnTo>
                  <a:lnTo>
                    <a:pt x="1910375" y="1956823"/>
                  </a:lnTo>
                  <a:lnTo>
                    <a:pt x="1910618" y="1956823"/>
                  </a:lnTo>
                  <a:lnTo>
                    <a:pt x="1910861" y="1956823"/>
                  </a:lnTo>
                  <a:lnTo>
                    <a:pt x="1911105" y="1956823"/>
                  </a:lnTo>
                  <a:lnTo>
                    <a:pt x="1911348" y="1956823"/>
                  </a:lnTo>
                  <a:lnTo>
                    <a:pt x="1911591" y="1956823"/>
                  </a:lnTo>
                  <a:lnTo>
                    <a:pt x="1911835" y="1956823"/>
                  </a:lnTo>
                  <a:lnTo>
                    <a:pt x="1912078" y="1956823"/>
                  </a:lnTo>
                  <a:lnTo>
                    <a:pt x="1912322" y="1956823"/>
                  </a:lnTo>
                  <a:lnTo>
                    <a:pt x="1912565" y="1956823"/>
                  </a:lnTo>
                  <a:lnTo>
                    <a:pt x="1912808" y="1956823"/>
                  </a:lnTo>
                  <a:lnTo>
                    <a:pt x="1913052" y="1956823"/>
                  </a:lnTo>
                  <a:lnTo>
                    <a:pt x="1913295" y="1956823"/>
                  </a:lnTo>
                  <a:lnTo>
                    <a:pt x="1913538" y="1956823"/>
                  </a:lnTo>
                  <a:lnTo>
                    <a:pt x="1913782" y="1956823"/>
                  </a:lnTo>
                  <a:lnTo>
                    <a:pt x="1914025" y="1956823"/>
                  </a:lnTo>
                  <a:lnTo>
                    <a:pt x="1914268" y="1956823"/>
                  </a:lnTo>
                  <a:lnTo>
                    <a:pt x="1914512" y="1956823"/>
                  </a:lnTo>
                  <a:lnTo>
                    <a:pt x="1914755" y="1956823"/>
                  </a:lnTo>
                  <a:lnTo>
                    <a:pt x="1914999" y="1956823"/>
                  </a:lnTo>
                  <a:lnTo>
                    <a:pt x="1915242" y="1956823"/>
                  </a:lnTo>
                  <a:lnTo>
                    <a:pt x="1915485" y="1956823"/>
                  </a:lnTo>
                  <a:lnTo>
                    <a:pt x="1915729" y="1956823"/>
                  </a:lnTo>
                  <a:lnTo>
                    <a:pt x="1915972" y="1956823"/>
                  </a:lnTo>
                  <a:lnTo>
                    <a:pt x="1916215" y="1956823"/>
                  </a:lnTo>
                  <a:lnTo>
                    <a:pt x="1916459" y="1956823"/>
                  </a:lnTo>
                  <a:lnTo>
                    <a:pt x="1916702" y="1956823"/>
                  </a:lnTo>
                  <a:lnTo>
                    <a:pt x="1916945" y="1956823"/>
                  </a:lnTo>
                  <a:lnTo>
                    <a:pt x="1917189" y="1956823"/>
                  </a:lnTo>
                  <a:lnTo>
                    <a:pt x="1917432" y="1956823"/>
                  </a:lnTo>
                  <a:lnTo>
                    <a:pt x="1917675" y="1956823"/>
                  </a:lnTo>
                  <a:lnTo>
                    <a:pt x="1918162" y="1956823"/>
                  </a:lnTo>
                  <a:lnTo>
                    <a:pt x="1918406" y="1956823"/>
                  </a:lnTo>
                  <a:lnTo>
                    <a:pt x="1918649" y="1956823"/>
                  </a:lnTo>
                  <a:lnTo>
                    <a:pt x="1918892" y="1956823"/>
                  </a:lnTo>
                  <a:lnTo>
                    <a:pt x="1919136" y="1956823"/>
                  </a:lnTo>
                  <a:lnTo>
                    <a:pt x="1919379" y="1956823"/>
                  </a:lnTo>
                  <a:lnTo>
                    <a:pt x="1919622" y="1956823"/>
                  </a:lnTo>
                  <a:lnTo>
                    <a:pt x="1919866" y="1956823"/>
                  </a:lnTo>
                  <a:lnTo>
                    <a:pt x="1920109" y="1956823"/>
                  </a:lnTo>
                  <a:lnTo>
                    <a:pt x="1920352" y="1956823"/>
                  </a:lnTo>
                  <a:lnTo>
                    <a:pt x="1920596" y="1956823"/>
                  </a:lnTo>
                  <a:lnTo>
                    <a:pt x="1920839" y="1956823"/>
                  </a:lnTo>
                  <a:lnTo>
                    <a:pt x="1921083" y="1956823"/>
                  </a:lnTo>
                  <a:lnTo>
                    <a:pt x="1921326" y="1956823"/>
                  </a:lnTo>
                  <a:lnTo>
                    <a:pt x="1921569" y="1956823"/>
                  </a:lnTo>
                  <a:lnTo>
                    <a:pt x="1921813" y="1956823"/>
                  </a:lnTo>
                  <a:lnTo>
                    <a:pt x="1922056" y="1956823"/>
                  </a:lnTo>
                  <a:lnTo>
                    <a:pt x="1922299" y="1956823"/>
                  </a:lnTo>
                  <a:lnTo>
                    <a:pt x="1922543" y="1956823"/>
                  </a:lnTo>
                  <a:lnTo>
                    <a:pt x="1922786" y="1956823"/>
                  </a:lnTo>
                  <a:lnTo>
                    <a:pt x="1923029" y="1956823"/>
                  </a:lnTo>
                  <a:lnTo>
                    <a:pt x="1923273" y="1956823"/>
                  </a:lnTo>
                  <a:lnTo>
                    <a:pt x="1923516" y="1956823"/>
                  </a:lnTo>
                  <a:lnTo>
                    <a:pt x="1923759" y="1956823"/>
                  </a:lnTo>
                  <a:lnTo>
                    <a:pt x="1924003" y="1956823"/>
                  </a:lnTo>
                  <a:lnTo>
                    <a:pt x="1924246" y="1956823"/>
                  </a:lnTo>
                  <a:lnTo>
                    <a:pt x="1924490" y="1956823"/>
                  </a:lnTo>
                  <a:lnTo>
                    <a:pt x="1924733" y="1956823"/>
                  </a:lnTo>
                  <a:lnTo>
                    <a:pt x="1924976" y="1956823"/>
                  </a:lnTo>
                  <a:lnTo>
                    <a:pt x="1925220" y="1956823"/>
                  </a:lnTo>
                  <a:lnTo>
                    <a:pt x="1925463" y="1956823"/>
                  </a:lnTo>
                  <a:lnTo>
                    <a:pt x="1925706" y="1956823"/>
                  </a:lnTo>
                  <a:lnTo>
                    <a:pt x="1925950" y="1956823"/>
                  </a:lnTo>
                  <a:lnTo>
                    <a:pt x="1926193" y="1956823"/>
                  </a:lnTo>
                  <a:lnTo>
                    <a:pt x="1926436" y="1956823"/>
                  </a:lnTo>
                  <a:lnTo>
                    <a:pt x="1926680" y="1956823"/>
                  </a:lnTo>
                  <a:lnTo>
                    <a:pt x="1926923" y="1956823"/>
                  </a:lnTo>
                  <a:lnTo>
                    <a:pt x="1927167" y="1956823"/>
                  </a:lnTo>
                  <a:lnTo>
                    <a:pt x="1927410" y="1956823"/>
                  </a:lnTo>
                  <a:lnTo>
                    <a:pt x="1927653" y="1956823"/>
                  </a:lnTo>
                  <a:lnTo>
                    <a:pt x="1927897" y="1956823"/>
                  </a:lnTo>
                  <a:lnTo>
                    <a:pt x="1928140" y="1956823"/>
                  </a:lnTo>
                  <a:lnTo>
                    <a:pt x="1928383" y="1956823"/>
                  </a:lnTo>
                  <a:lnTo>
                    <a:pt x="1928627" y="1956823"/>
                  </a:lnTo>
                  <a:lnTo>
                    <a:pt x="1928870" y="1956823"/>
                  </a:lnTo>
                  <a:lnTo>
                    <a:pt x="1929113" y="1956823"/>
                  </a:lnTo>
                  <a:lnTo>
                    <a:pt x="1929357" y="1956823"/>
                  </a:lnTo>
                  <a:lnTo>
                    <a:pt x="1929600" y="1956823"/>
                  </a:lnTo>
                  <a:lnTo>
                    <a:pt x="1929843" y="1956823"/>
                  </a:lnTo>
                  <a:lnTo>
                    <a:pt x="1930087" y="1956823"/>
                  </a:lnTo>
                  <a:lnTo>
                    <a:pt x="1930330" y="1956823"/>
                  </a:lnTo>
                  <a:lnTo>
                    <a:pt x="1930574" y="1956823"/>
                  </a:lnTo>
                  <a:lnTo>
                    <a:pt x="1930817" y="1956823"/>
                  </a:lnTo>
                  <a:lnTo>
                    <a:pt x="1931060" y="1956823"/>
                  </a:lnTo>
                  <a:lnTo>
                    <a:pt x="1931304" y="1956823"/>
                  </a:lnTo>
                  <a:lnTo>
                    <a:pt x="1931547" y="1956823"/>
                  </a:lnTo>
                  <a:lnTo>
                    <a:pt x="1931790" y="1956823"/>
                  </a:lnTo>
                  <a:lnTo>
                    <a:pt x="1932034" y="1956823"/>
                  </a:lnTo>
                  <a:lnTo>
                    <a:pt x="1932277" y="1956823"/>
                  </a:lnTo>
                  <a:lnTo>
                    <a:pt x="1932520" y="1956823"/>
                  </a:lnTo>
                  <a:lnTo>
                    <a:pt x="1932764" y="1956823"/>
                  </a:lnTo>
                  <a:lnTo>
                    <a:pt x="1933007" y="1956823"/>
                  </a:lnTo>
                  <a:lnTo>
                    <a:pt x="1933494" y="1956823"/>
                  </a:lnTo>
                  <a:lnTo>
                    <a:pt x="1933737" y="1956823"/>
                  </a:lnTo>
                  <a:lnTo>
                    <a:pt x="1933981" y="1956823"/>
                  </a:lnTo>
                  <a:lnTo>
                    <a:pt x="1934224" y="1956823"/>
                  </a:lnTo>
                  <a:lnTo>
                    <a:pt x="1934467" y="1956823"/>
                  </a:lnTo>
                  <a:lnTo>
                    <a:pt x="1934954" y="1956823"/>
                  </a:lnTo>
                  <a:lnTo>
                    <a:pt x="1935197" y="1956823"/>
                  </a:lnTo>
                  <a:lnTo>
                    <a:pt x="1935441" y="1956823"/>
                  </a:lnTo>
                  <a:lnTo>
                    <a:pt x="1935684" y="1956823"/>
                  </a:lnTo>
                  <a:lnTo>
                    <a:pt x="1935927" y="1956823"/>
                  </a:lnTo>
                  <a:lnTo>
                    <a:pt x="1936171" y="1956823"/>
                  </a:lnTo>
                  <a:lnTo>
                    <a:pt x="1936414" y="1956823"/>
                  </a:lnTo>
                  <a:lnTo>
                    <a:pt x="1936658" y="1956823"/>
                  </a:lnTo>
                  <a:lnTo>
                    <a:pt x="1936901" y="1956823"/>
                  </a:lnTo>
                  <a:lnTo>
                    <a:pt x="1937144" y="1956823"/>
                  </a:lnTo>
                  <a:lnTo>
                    <a:pt x="1937388" y="1956823"/>
                  </a:lnTo>
                  <a:lnTo>
                    <a:pt x="1937631" y="1956823"/>
                  </a:lnTo>
                  <a:lnTo>
                    <a:pt x="1937874" y="1956823"/>
                  </a:lnTo>
                  <a:lnTo>
                    <a:pt x="1938118" y="1956823"/>
                  </a:lnTo>
                  <a:lnTo>
                    <a:pt x="1938361" y="1956823"/>
                  </a:lnTo>
                  <a:lnTo>
                    <a:pt x="1938604" y="1956823"/>
                  </a:lnTo>
                  <a:lnTo>
                    <a:pt x="1938848" y="1956823"/>
                  </a:lnTo>
                  <a:lnTo>
                    <a:pt x="1939091" y="1956823"/>
                  </a:lnTo>
                  <a:lnTo>
                    <a:pt x="1939335" y="1956823"/>
                  </a:lnTo>
                  <a:lnTo>
                    <a:pt x="1939578" y="1956823"/>
                  </a:lnTo>
                  <a:lnTo>
                    <a:pt x="1939821" y="1956823"/>
                  </a:lnTo>
                  <a:lnTo>
                    <a:pt x="1940065" y="1956823"/>
                  </a:lnTo>
                  <a:lnTo>
                    <a:pt x="1940308" y="1956823"/>
                  </a:lnTo>
                  <a:lnTo>
                    <a:pt x="1940551" y="1956823"/>
                  </a:lnTo>
                  <a:lnTo>
                    <a:pt x="1940795" y="1956823"/>
                  </a:lnTo>
                  <a:lnTo>
                    <a:pt x="1941038" y="1956823"/>
                  </a:lnTo>
                  <a:lnTo>
                    <a:pt x="1941281" y="1956823"/>
                  </a:lnTo>
                  <a:lnTo>
                    <a:pt x="1941525" y="1956823"/>
                  </a:lnTo>
                  <a:lnTo>
                    <a:pt x="1941768" y="1956823"/>
                  </a:lnTo>
                  <a:lnTo>
                    <a:pt x="1942011" y="1956823"/>
                  </a:lnTo>
                  <a:lnTo>
                    <a:pt x="1942255" y="1956823"/>
                  </a:lnTo>
                  <a:lnTo>
                    <a:pt x="1942498" y="1956823"/>
                  </a:lnTo>
                  <a:lnTo>
                    <a:pt x="1942742" y="1956823"/>
                  </a:lnTo>
                  <a:lnTo>
                    <a:pt x="1942985" y="1956823"/>
                  </a:lnTo>
                  <a:lnTo>
                    <a:pt x="1943228" y="1956823"/>
                  </a:lnTo>
                  <a:lnTo>
                    <a:pt x="1943472" y="1956823"/>
                  </a:lnTo>
                  <a:lnTo>
                    <a:pt x="1943715" y="1956823"/>
                  </a:lnTo>
                  <a:lnTo>
                    <a:pt x="1943958" y="1956823"/>
                  </a:lnTo>
                  <a:lnTo>
                    <a:pt x="1944202" y="1956823"/>
                  </a:lnTo>
                  <a:lnTo>
                    <a:pt x="1944445" y="1956823"/>
                  </a:lnTo>
                  <a:lnTo>
                    <a:pt x="1944688" y="1956823"/>
                  </a:lnTo>
                  <a:lnTo>
                    <a:pt x="1944932" y="1956823"/>
                  </a:lnTo>
                  <a:lnTo>
                    <a:pt x="1945175" y="1956823"/>
                  </a:lnTo>
                  <a:lnTo>
                    <a:pt x="1945419" y="1956823"/>
                  </a:lnTo>
                  <a:lnTo>
                    <a:pt x="1945662" y="1956823"/>
                  </a:lnTo>
                  <a:lnTo>
                    <a:pt x="1945905" y="1956823"/>
                  </a:lnTo>
                  <a:lnTo>
                    <a:pt x="1946149" y="1956823"/>
                  </a:lnTo>
                  <a:lnTo>
                    <a:pt x="1946392" y="1956823"/>
                  </a:lnTo>
                  <a:lnTo>
                    <a:pt x="1946635" y="1956823"/>
                  </a:lnTo>
                  <a:lnTo>
                    <a:pt x="1946879" y="1956823"/>
                  </a:lnTo>
                  <a:lnTo>
                    <a:pt x="1947122" y="1956823"/>
                  </a:lnTo>
                  <a:lnTo>
                    <a:pt x="1947365" y="1956823"/>
                  </a:lnTo>
                  <a:lnTo>
                    <a:pt x="1947609" y="1956823"/>
                  </a:lnTo>
                  <a:lnTo>
                    <a:pt x="1947852" y="1956823"/>
                  </a:lnTo>
                  <a:lnTo>
                    <a:pt x="1948095" y="1956823"/>
                  </a:lnTo>
                  <a:lnTo>
                    <a:pt x="1948339" y="1956823"/>
                  </a:lnTo>
                  <a:lnTo>
                    <a:pt x="1948582" y="1956823"/>
                  </a:lnTo>
                  <a:lnTo>
                    <a:pt x="1948826" y="1956823"/>
                  </a:lnTo>
                  <a:lnTo>
                    <a:pt x="1948826" y="1949707"/>
                  </a:lnTo>
                  <a:lnTo>
                    <a:pt x="1949069" y="1949707"/>
                  </a:lnTo>
                  <a:lnTo>
                    <a:pt x="1949312" y="1949707"/>
                  </a:lnTo>
                  <a:lnTo>
                    <a:pt x="1949556" y="1949707"/>
                  </a:lnTo>
                  <a:lnTo>
                    <a:pt x="1949799" y="1949707"/>
                  </a:lnTo>
                  <a:lnTo>
                    <a:pt x="1950042" y="1949707"/>
                  </a:lnTo>
                  <a:lnTo>
                    <a:pt x="1950286" y="1949707"/>
                  </a:lnTo>
                  <a:lnTo>
                    <a:pt x="1950529" y="1949707"/>
                  </a:lnTo>
                  <a:lnTo>
                    <a:pt x="1950772" y="1949707"/>
                  </a:lnTo>
                  <a:lnTo>
                    <a:pt x="1951016" y="1949707"/>
                  </a:lnTo>
                  <a:lnTo>
                    <a:pt x="1951259" y="1949707"/>
                  </a:lnTo>
                  <a:lnTo>
                    <a:pt x="1951503" y="1949707"/>
                  </a:lnTo>
                  <a:lnTo>
                    <a:pt x="1951746" y="1949707"/>
                  </a:lnTo>
                  <a:lnTo>
                    <a:pt x="1951989" y="1949707"/>
                  </a:lnTo>
                  <a:lnTo>
                    <a:pt x="1952233" y="1949707"/>
                  </a:lnTo>
                  <a:lnTo>
                    <a:pt x="1952476" y="1949707"/>
                  </a:lnTo>
                  <a:lnTo>
                    <a:pt x="1952719" y="1949707"/>
                  </a:lnTo>
                  <a:lnTo>
                    <a:pt x="1952963" y="1949707"/>
                  </a:lnTo>
                  <a:lnTo>
                    <a:pt x="1953206" y="1949707"/>
                  </a:lnTo>
                  <a:lnTo>
                    <a:pt x="1953449" y="1949707"/>
                  </a:lnTo>
                  <a:lnTo>
                    <a:pt x="1953693" y="1949707"/>
                  </a:lnTo>
                  <a:lnTo>
                    <a:pt x="1953936" y="1949707"/>
                  </a:lnTo>
                  <a:lnTo>
                    <a:pt x="1954179" y="1949707"/>
                  </a:lnTo>
                  <a:lnTo>
                    <a:pt x="1954423" y="1949707"/>
                  </a:lnTo>
                  <a:lnTo>
                    <a:pt x="1954666" y="1949707"/>
                  </a:lnTo>
                  <a:lnTo>
                    <a:pt x="1955153" y="1949707"/>
                  </a:lnTo>
                  <a:lnTo>
                    <a:pt x="1955396" y="1949707"/>
                  </a:lnTo>
                  <a:lnTo>
                    <a:pt x="1955640" y="1949707"/>
                  </a:lnTo>
                  <a:lnTo>
                    <a:pt x="1955883" y="1949707"/>
                  </a:lnTo>
                  <a:lnTo>
                    <a:pt x="1956370" y="1949707"/>
                  </a:lnTo>
                  <a:lnTo>
                    <a:pt x="1956613" y="1949707"/>
                  </a:lnTo>
                  <a:lnTo>
                    <a:pt x="1956856" y="1949707"/>
                  </a:lnTo>
                  <a:lnTo>
                    <a:pt x="1957100" y="1949707"/>
                  </a:lnTo>
                  <a:lnTo>
                    <a:pt x="1957343" y="1949707"/>
                  </a:lnTo>
                  <a:lnTo>
                    <a:pt x="1957587" y="1949707"/>
                  </a:lnTo>
                  <a:lnTo>
                    <a:pt x="1957830" y="1949707"/>
                  </a:lnTo>
                  <a:lnTo>
                    <a:pt x="1958073" y="1949707"/>
                  </a:lnTo>
                  <a:lnTo>
                    <a:pt x="1958317" y="1949707"/>
                  </a:lnTo>
                  <a:lnTo>
                    <a:pt x="1959047" y="1949707"/>
                  </a:lnTo>
                  <a:lnTo>
                    <a:pt x="1959290" y="1949707"/>
                  </a:lnTo>
                  <a:lnTo>
                    <a:pt x="1959533" y="1949707"/>
                  </a:lnTo>
                  <a:lnTo>
                    <a:pt x="1959777" y="1949707"/>
                  </a:lnTo>
                  <a:lnTo>
                    <a:pt x="1960020" y="1949707"/>
                  </a:lnTo>
                  <a:lnTo>
                    <a:pt x="1960263" y="1949707"/>
                  </a:lnTo>
                  <a:lnTo>
                    <a:pt x="1960507" y="1949707"/>
                  </a:lnTo>
                  <a:lnTo>
                    <a:pt x="1960750" y="1949707"/>
                  </a:lnTo>
                  <a:lnTo>
                    <a:pt x="1960994" y="1949707"/>
                  </a:lnTo>
                  <a:lnTo>
                    <a:pt x="1961237" y="1949707"/>
                  </a:lnTo>
                  <a:lnTo>
                    <a:pt x="1961480" y="1949707"/>
                  </a:lnTo>
                  <a:lnTo>
                    <a:pt x="1961724" y="1949707"/>
                  </a:lnTo>
                  <a:lnTo>
                    <a:pt x="1961967" y="1949707"/>
                  </a:lnTo>
                  <a:lnTo>
                    <a:pt x="1962210" y="1949707"/>
                  </a:lnTo>
                  <a:lnTo>
                    <a:pt x="1962454" y="1949707"/>
                  </a:lnTo>
                  <a:lnTo>
                    <a:pt x="1962697" y="1949707"/>
                  </a:lnTo>
                  <a:lnTo>
                    <a:pt x="1962940" y="1949707"/>
                  </a:lnTo>
                  <a:lnTo>
                    <a:pt x="1963184" y="1949707"/>
                  </a:lnTo>
                  <a:lnTo>
                    <a:pt x="1963427" y="1949707"/>
                  </a:lnTo>
                  <a:lnTo>
                    <a:pt x="1963671" y="1949707"/>
                  </a:lnTo>
                  <a:lnTo>
                    <a:pt x="1963914" y="1949707"/>
                  </a:lnTo>
                  <a:lnTo>
                    <a:pt x="1964157" y="1949707"/>
                  </a:lnTo>
                  <a:lnTo>
                    <a:pt x="1964401" y="1949707"/>
                  </a:lnTo>
                  <a:lnTo>
                    <a:pt x="1964644" y="1949707"/>
                  </a:lnTo>
                  <a:lnTo>
                    <a:pt x="1964887" y="1949707"/>
                  </a:lnTo>
                  <a:lnTo>
                    <a:pt x="1965131" y="1949707"/>
                  </a:lnTo>
                  <a:lnTo>
                    <a:pt x="1965374" y="1949707"/>
                  </a:lnTo>
                  <a:lnTo>
                    <a:pt x="1965617" y="1949707"/>
                  </a:lnTo>
                  <a:lnTo>
                    <a:pt x="1965861" y="1949707"/>
                  </a:lnTo>
                  <a:lnTo>
                    <a:pt x="1966104" y="1949707"/>
                  </a:lnTo>
                  <a:lnTo>
                    <a:pt x="1966347" y="1942591"/>
                  </a:lnTo>
                  <a:lnTo>
                    <a:pt x="1966591" y="1942591"/>
                  </a:lnTo>
                  <a:lnTo>
                    <a:pt x="1966834" y="1942591"/>
                  </a:lnTo>
                  <a:lnTo>
                    <a:pt x="1967078" y="1942591"/>
                  </a:lnTo>
                  <a:lnTo>
                    <a:pt x="1967321" y="1942591"/>
                  </a:lnTo>
                  <a:lnTo>
                    <a:pt x="1967564" y="1942591"/>
                  </a:lnTo>
                  <a:lnTo>
                    <a:pt x="1967808" y="1942591"/>
                  </a:lnTo>
                  <a:lnTo>
                    <a:pt x="1968051" y="1942591"/>
                  </a:lnTo>
                  <a:lnTo>
                    <a:pt x="1968294" y="1942591"/>
                  </a:lnTo>
                  <a:lnTo>
                    <a:pt x="1968538" y="1942591"/>
                  </a:lnTo>
                  <a:lnTo>
                    <a:pt x="1968781" y="1942591"/>
                  </a:lnTo>
                  <a:lnTo>
                    <a:pt x="1969024" y="1942591"/>
                  </a:lnTo>
                  <a:lnTo>
                    <a:pt x="1969268" y="1942591"/>
                  </a:lnTo>
                  <a:lnTo>
                    <a:pt x="1969511" y="1942591"/>
                  </a:lnTo>
                  <a:lnTo>
                    <a:pt x="1969755" y="1942591"/>
                  </a:lnTo>
                  <a:lnTo>
                    <a:pt x="1969998" y="1942591"/>
                  </a:lnTo>
                  <a:lnTo>
                    <a:pt x="1970241" y="1942591"/>
                  </a:lnTo>
                  <a:lnTo>
                    <a:pt x="1970485" y="1942591"/>
                  </a:lnTo>
                  <a:lnTo>
                    <a:pt x="1970728" y="1942591"/>
                  </a:lnTo>
                  <a:lnTo>
                    <a:pt x="1970971" y="1942591"/>
                  </a:lnTo>
                  <a:lnTo>
                    <a:pt x="1971215" y="1942591"/>
                  </a:lnTo>
                  <a:lnTo>
                    <a:pt x="1971458" y="1942591"/>
                  </a:lnTo>
                  <a:lnTo>
                    <a:pt x="1971701" y="1942591"/>
                  </a:lnTo>
                  <a:lnTo>
                    <a:pt x="1971701" y="1935475"/>
                  </a:lnTo>
                  <a:lnTo>
                    <a:pt x="1971945" y="1935475"/>
                  </a:lnTo>
                  <a:lnTo>
                    <a:pt x="1972188" y="1935475"/>
                  </a:lnTo>
                  <a:lnTo>
                    <a:pt x="1972431" y="1935475"/>
                  </a:lnTo>
                  <a:lnTo>
                    <a:pt x="1972675" y="1935475"/>
                  </a:lnTo>
                  <a:lnTo>
                    <a:pt x="1972918" y="1935475"/>
                  </a:lnTo>
                  <a:lnTo>
                    <a:pt x="1973162" y="1935475"/>
                  </a:lnTo>
                  <a:lnTo>
                    <a:pt x="1973405" y="1935475"/>
                  </a:lnTo>
                  <a:lnTo>
                    <a:pt x="1973648" y="1935475"/>
                  </a:lnTo>
                  <a:lnTo>
                    <a:pt x="1973648" y="1928360"/>
                  </a:lnTo>
                  <a:lnTo>
                    <a:pt x="1973892" y="1928360"/>
                  </a:lnTo>
                  <a:lnTo>
                    <a:pt x="1974135" y="1928360"/>
                  </a:lnTo>
                  <a:lnTo>
                    <a:pt x="1974378" y="1928360"/>
                  </a:lnTo>
                  <a:lnTo>
                    <a:pt x="1974622" y="1928360"/>
                  </a:lnTo>
                  <a:lnTo>
                    <a:pt x="1974865" y="1928360"/>
                  </a:lnTo>
                  <a:lnTo>
                    <a:pt x="1975108" y="1928360"/>
                  </a:lnTo>
                  <a:lnTo>
                    <a:pt x="1975352" y="1928360"/>
                  </a:lnTo>
                  <a:lnTo>
                    <a:pt x="1975352" y="1921244"/>
                  </a:lnTo>
                  <a:lnTo>
                    <a:pt x="1975595" y="1921244"/>
                  </a:lnTo>
                  <a:lnTo>
                    <a:pt x="1975839" y="1921244"/>
                  </a:lnTo>
                  <a:lnTo>
                    <a:pt x="1976325" y="1921244"/>
                  </a:lnTo>
                  <a:lnTo>
                    <a:pt x="1976569" y="1921244"/>
                  </a:lnTo>
                  <a:lnTo>
                    <a:pt x="1976812" y="1921244"/>
                  </a:lnTo>
                  <a:lnTo>
                    <a:pt x="1977055" y="1921244"/>
                  </a:lnTo>
                  <a:lnTo>
                    <a:pt x="1977299" y="1921244"/>
                  </a:lnTo>
                  <a:lnTo>
                    <a:pt x="1977299" y="1914128"/>
                  </a:lnTo>
                  <a:lnTo>
                    <a:pt x="1977542" y="1914128"/>
                  </a:lnTo>
                  <a:lnTo>
                    <a:pt x="1977785" y="1914128"/>
                  </a:lnTo>
                  <a:lnTo>
                    <a:pt x="1978029" y="1914128"/>
                  </a:lnTo>
                  <a:lnTo>
                    <a:pt x="1978272" y="1914128"/>
                  </a:lnTo>
                  <a:lnTo>
                    <a:pt x="1978759" y="1914128"/>
                  </a:lnTo>
                  <a:lnTo>
                    <a:pt x="1979246" y="1914128"/>
                  </a:lnTo>
                  <a:lnTo>
                    <a:pt x="1979489" y="1914128"/>
                  </a:lnTo>
                  <a:lnTo>
                    <a:pt x="1979732" y="1914128"/>
                  </a:lnTo>
                  <a:lnTo>
                    <a:pt x="1979976" y="1914128"/>
                  </a:lnTo>
                  <a:lnTo>
                    <a:pt x="1980219" y="1914128"/>
                  </a:lnTo>
                  <a:lnTo>
                    <a:pt x="1980462" y="1914128"/>
                  </a:lnTo>
                  <a:lnTo>
                    <a:pt x="1980706" y="1914128"/>
                  </a:lnTo>
                  <a:lnTo>
                    <a:pt x="1980949" y="1914128"/>
                  </a:lnTo>
                  <a:lnTo>
                    <a:pt x="1981192" y="1914128"/>
                  </a:lnTo>
                  <a:lnTo>
                    <a:pt x="1981192" y="1907013"/>
                  </a:lnTo>
                  <a:lnTo>
                    <a:pt x="1981436" y="1907013"/>
                  </a:lnTo>
                  <a:lnTo>
                    <a:pt x="1981679" y="1907013"/>
                  </a:lnTo>
                  <a:lnTo>
                    <a:pt x="1981923" y="1907013"/>
                  </a:lnTo>
                  <a:lnTo>
                    <a:pt x="1982166" y="1907013"/>
                  </a:lnTo>
                  <a:lnTo>
                    <a:pt x="1982409" y="1907013"/>
                  </a:lnTo>
                  <a:lnTo>
                    <a:pt x="1982653" y="1907013"/>
                  </a:lnTo>
                  <a:lnTo>
                    <a:pt x="1982896" y="1907013"/>
                  </a:lnTo>
                  <a:lnTo>
                    <a:pt x="1983139" y="1907013"/>
                  </a:lnTo>
                  <a:lnTo>
                    <a:pt x="1983139" y="1899897"/>
                  </a:lnTo>
                  <a:lnTo>
                    <a:pt x="1983383" y="1899897"/>
                  </a:lnTo>
                  <a:lnTo>
                    <a:pt x="1983626" y="1899897"/>
                  </a:lnTo>
                  <a:lnTo>
                    <a:pt x="1983869" y="1899897"/>
                  </a:lnTo>
                  <a:lnTo>
                    <a:pt x="1984113" y="1899897"/>
                  </a:lnTo>
                  <a:lnTo>
                    <a:pt x="1984356" y="1899897"/>
                  </a:lnTo>
                  <a:lnTo>
                    <a:pt x="1984599" y="1899897"/>
                  </a:lnTo>
                  <a:lnTo>
                    <a:pt x="1984843" y="1899897"/>
                  </a:lnTo>
                  <a:lnTo>
                    <a:pt x="1985086" y="1899897"/>
                  </a:lnTo>
                  <a:lnTo>
                    <a:pt x="1985330" y="1899897"/>
                  </a:lnTo>
                  <a:lnTo>
                    <a:pt x="1985573" y="1899897"/>
                  </a:lnTo>
                  <a:lnTo>
                    <a:pt x="1985816" y="1899897"/>
                  </a:lnTo>
                  <a:lnTo>
                    <a:pt x="1986060" y="1899897"/>
                  </a:lnTo>
                  <a:lnTo>
                    <a:pt x="1986303" y="1899897"/>
                  </a:lnTo>
                  <a:lnTo>
                    <a:pt x="1986546" y="1899897"/>
                  </a:lnTo>
                  <a:lnTo>
                    <a:pt x="1986790" y="1899897"/>
                  </a:lnTo>
                  <a:lnTo>
                    <a:pt x="1987033" y="1899897"/>
                  </a:lnTo>
                  <a:lnTo>
                    <a:pt x="1987276" y="1899897"/>
                  </a:lnTo>
                  <a:lnTo>
                    <a:pt x="1987763" y="1899897"/>
                  </a:lnTo>
                  <a:lnTo>
                    <a:pt x="1988007" y="1899897"/>
                  </a:lnTo>
                  <a:lnTo>
                    <a:pt x="1988250" y="1899897"/>
                  </a:lnTo>
                  <a:lnTo>
                    <a:pt x="1988493" y="1899897"/>
                  </a:lnTo>
                  <a:lnTo>
                    <a:pt x="1988737" y="1899897"/>
                  </a:lnTo>
                  <a:lnTo>
                    <a:pt x="1988980" y="1899897"/>
                  </a:lnTo>
                  <a:lnTo>
                    <a:pt x="1989467" y="1899897"/>
                  </a:lnTo>
                  <a:lnTo>
                    <a:pt x="1989710" y="1899897"/>
                  </a:lnTo>
                  <a:lnTo>
                    <a:pt x="1989953" y="1899897"/>
                  </a:lnTo>
                  <a:lnTo>
                    <a:pt x="1990197" y="1899897"/>
                  </a:lnTo>
                  <a:lnTo>
                    <a:pt x="1990440" y="1899897"/>
                  </a:lnTo>
                  <a:lnTo>
                    <a:pt x="1990683" y="1899897"/>
                  </a:lnTo>
                  <a:lnTo>
                    <a:pt x="1990927" y="1899897"/>
                  </a:lnTo>
                  <a:lnTo>
                    <a:pt x="1991170" y="1899897"/>
                  </a:lnTo>
                  <a:lnTo>
                    <a:pt x="1991414" y="1899897"/>
                  </a:lnTo>
                  <a:lnTo>
                    <a:pt x="1991657" y="1899897"/>
                  </a:lnTo>
                  <a:lnTo>
                    <a:pt x="1991900" y="1899897"/>
                  </a:lnTo>
                  <a:lnTo>
                    <a:pt x="1992144" y="1899897"/>
                  </a:lnTo>
                  <a:lnTo>
                    <a:pt x="1992387" y="1899897"/>
                  </a:lnTo>
                  <a:lnTo>
                    <a:pt x="1992630" y="1899897"/>
                  </a:lnTo>
                  <a:lnTo>
                    <a:pt x="1992874" y="1899897"/>
                  </a:lnTo>
                  <a:lnTo>
                    <a:pt x="1993117" y="1899897"/>
                  </a:lnTo>
                  <a:lnTo>
                    <a:pt x="1993360" y="1899897"/>
                  </a:lnTo>
                  <a:lnTo>
                    <a:pt x="1993604" y="1899897"/>
                  </a:lnTo>
                  <a:lnTo>
                    <a:pt x="1993847" y="1899897"/>
                  </a:lnTo>
                  <a:lnTo>
                    <a:pt x="1994091" y="1899897"/>
                  </a:lnTo>
                  <a:lnTo>
                    <a:pt x="1994334" y="1899897"/>
                  </a:lnTo>
                  <a:lnTo>
                    <a:pt x="1994577" y="1899897"/>
                  </a:lnTo>
                  <a:lnTo>
                    <a:pt x="1994821" y="1899897"/>
                  </a:lnTo>
                  <a:lnTo>
                    <a:pt x="1995064" y="1899897"/>
                  </a:lnTo>
                  <a:lnTo>
                    <a:pt x="1995307" y="1899897"/>
                  </a:lnTo>
                  <a:lnTo>
                    <a:pt x="1995551" y="1899897"/>
                  </a:lnTo>
                  <a:lnTo>
                    <a:pt x="1995794" y="1899897"/>
                  </a:lnTo>
                  <a:lnTo>
                    <a:pt x="1996037" y="1899897"/>
                  </a:lnTo>
                  <a:lnTo>
                    <a:pt x="1996281" y="1899897"/>
                  </a:lnTo>
                  <a:lnTo>
                    <a:pt x="1996524" y="1899897"/>
                  </a:lnTo>
                  <a:lnTo>
                    <a:pt x="1996767" y="1899897"/>
                  </a:lnTo>
                  <a:lnTo>
                    <a:pt x="1997011" y="1899897"/>
                  </a:lnTo>
                  <a:lnTo>
                    <a:pt x="1997498" y="1899897"/>
                  </a:lnTo>
                  <a:lnTo>
                    <a:pt x="1997741" y="1899897"/>
                  </a:lnTo>
                  <a:lnTo>
                    <a:pt x="1997984" y="1899897"/>
                  </a:lnTo>
                  <a:lnTo>
                    <a:pt x="1998228" y="1899897"/>
                  </a:lnTo>
                  <a:lnTo>
                    <a:pt x="1998471" y="1899897"/>
                  </a:lnTo>
                  <a:lnTo>
                    <a:pt x="1998714" y="1899897"/>
                  </a:lnTo>
                  <a:lnTo>
                    <a:pt x="1998958" y="1899897"/>
                  </a:lnTo>
                  <a:lnTo>
                    <a:pt x="1999201" y="1899897"/>
                  </a:lnTo>
                  <a:lnTo>
                    <a:pt x="1999444" y="1899897"/>
                  </a:lnTo>
                  <a:lnTo>
                    <a:pt x="1999688" y="1899897"/>
                  </a:lnTo>
                  <a:lnTo>
                    <a:pt x="1999931" y="1899897"/>
                  </a:lnTo>
                  <a:lnTo>
                    <a:pt x="2000175" y="1899897"/>
                  </a:lnTo>
                  <a:lnTo>
                    <a:pt x="2000418" y="1899897"/>
                  </a:lnTo>
                  <a:lnTo>
                    <a:pt x="2000661" y="1899897"/>
                  </a:lnTo>
                  <a:lnTo>
                    <a:pt x="2000905" y="1899897"/>
                  </a:lnTo>
                  <a:lnTo>
                    <a:pt x="2001148" y="1899897"/>
                  </a:lnTo>
                  <a:lnTo>
                    <a:pt x="2001148" y="1892781"/>
                  </a:lnTo>
                  <a:lnTo>
                    <a:pt x="2001391" y="1892781"/>
                  </a:lnTo>
                  <a:lnTo>
                    <a:pt x="2001635" y="1892781"/>
                  </a:lnTo>
                  <a:lnTo>
                    <a:pt x="2001635" y="1885665"/>
                  </a:lnTo>
                  <a:lnTo>
                    <a:pt x="2001878" y="1885665"/>
                  </a:lnTo>
                  <a:lnTo>
                    <a:pt x="2002121" y="1885665"/>
                  </a:lnTo>
                  <a:lnTo>
                    <a:pt x="2002365" y="1885665"/>
                  </a:lnTo>
                  <a:lnTo>
                    <a:pt x="2002608" y="1885665"/>
                  </a:lnTo>
                  <a:lnTo>
                    <a:pt x="2002851" y="1885665"/>
                  </a:lnTo>
                  <a:lnTo>
                    <a:pt x="2003095" y="1885665"/>
                  </a:lnTo>
                  <a:lnTo>
                    <a:pt x="2003338" y="1885665"/>
                  </a:lnTo>
                  <a:lnTo>
                    <a:pt x="2003582" y="1885665"/>
                  </a:lnTo>
                  <a:lnTo>
                    <a:pt x="2003825" y="1885665"/>
                  </a:lnTo>
                  <a:lnTo>
                    <a:pt x="2004068" y="1885665"/>
                  </a:lnTo>
                  <a:lnTo>
                    <a:pt x="2004312" y="1885665"/>
                  </a:lnTo>
                  <a:lnTo>
                    <a:pt x="2004555" y="1885665"/>
                  </a:lnTo>
                  <a:lnTo>
                    <a:pt x="2004798" y="1885665"/>
                  </a:lnTo>
                  <a:lnTo>
                    <a:pt x="2005042" y="1885665"/>
                  </a:lnTo>
                  <a:lnTo>
                    <a:pt x="2005285" y="1885665"/>
                  </a:lnTo>
                  <a:lnTo>
                    <a:pt x="2005528" y="1885665"/>
                  </a:lnTo>
                  <a:lnTo>
                    <a:pt x="2005772" y="1885665"/>
                  </a:lnTo>
                  <a:lnTo>
                    <a:pt x="2006015" y="1885665"/>
                  </a:lnTo>
                  <a:lnTo>
                    <a:pt x="2006259" y="1885665"/>
                  </a:lnTo>
                  <a:lnTo>
                    <a:pt x="2006502" y="1885665"/>
                  </a:lnTo>
                  <a:lnTo>
                    <a:pt x="2006745" y="1885665"/>
                  </a:lnTo>
                  <a:lnTo>
                    <a:pt x="2006989" y="1885665"/>
                  </a:lnTo>
                  <a:lnTo>
                    <a:pt x="2007232" y="1885665"/>
                  </a:lnTo>
                  <a:lnTo>
                    <a:pt x="2007232" y="1878550"/>
                  </a:lnTo>
                  <a:lnTo>
                    <a:pt x="2007475" y="1878550"/>
                  </a:lnTo>
                  <a:lnTo>
                    <a:pt x="2007719" y="1878550"/>
                  </a:lnTo>
                  <a:lnTo>
                    <a:pt x="2007962" y="1878550"/>
                  </a:lnTo>
                  <a:lnTo>
                    <a:pt x="2008205" y="1878550"/>
                  </a:lnTo>
                  <a:lnTo>
                    <a:pt x="2008449" y="1878550"/>
                  </a:lnTo>
                  <a:lnTo>
                    <a:pt x="2008692" y="1878550"/>
                  </a:lnTo>
                  <a:lnTo>
                    <a:pt x="2008935" y="1878550"/>
                  </a:lnTo>
                  <a:lnTo>
                    <a:pt x="2009179" y="1878550"/>
                  </a:lnTo>
                  <a:lnTo>
                    <a:pt x="2009422" y="1878550"/>
                  </a:lnTo>
                  <a:lnTo>
                    <a:pt x="2009666" y="1878550"/>
                  </a:lnTo>
                  <a:lnTo>
                    <a:pt x="2009909" y="1878550"/>
                  </a:lnTo>
                  <a:lnTo>
                    <a:pt x="2010152" y="1878550"/>
                  </a:lnTo>
                  <a:lnTo>
                    <a:pt x="2010396" y="1878550"/>
                  </a:lnTo>
                  <a:lnTo>
                    <a:pt x="2010639" y="1878550"/>
                  </a:lnTo>
                  <a:lnTo>
                    <a:pt x="2010882" y="1878550"/>
                  </a:lnTo>
                  <a:lnTo>
                    <a:pt x="2011126" y="1878550"/>
                  </a:lnTo>
                  <a:lnTo>
                    <a:pt x="2011369" y="1878550"/>
                  </a:lnTo>
                  <a:lnTo>
                    <a:pt x="2011612" y="1878550"/>
                  </a:lnTo>
                  <a:lnTo>
                    <a:pt x="2011856" y="1878550"/>
                  </a:lnTo>
                  <a:lnTo>
                    <a:pt x="2012099" y="1878550"/>
                  </a:lnTo>
                  <a:lnTo>
                    <a:pt x="2012342" y="1878550"/>
                  </a:lnTo>
                  <a:lnTo>
                    <a:pt x="2012586" y="1878550"/>
                  </a:lnTo>
                  <a:lnTo>
                    <a:pt x="2012829" y="1878550"/>
                  </a:lnTo>
                  <a:lnTo>
                    <a:pt x="2013073" y="1878550"/>
                  </a:lnTo>
                  <a:lnTo>
                    <a:pt x="2013316" y="1878550"/>
                  </a:lnTo>
                  <a:lnTo>
                    <a:pt x="2013559" y="1878550"/>
                  </a:lnTo>
                  <a:lnTo>
                    <a:pt x="2013803" y="1878550"/>
                  </a:lnTo>
                  <a:lnTo>
                    <a:pt x="2014046" y="1878550"/>
                  </a:lnTo>
                  <a:lnTo>
                    <a:pt x="2014289" y="1878550"/>
                  </a:lnTo>
                  <a:lnTo>
                    <a:pt x="2014533" y="1878550"/>
                  </a:lnTo>
                  <a:lnTo>
                    <a:pt x="2014776" y="1878550"/>
                  </a:lnTo>
                  <a:lnTo>
                    <a:pt x="2015019" y="1878550"/>
                  </a:lnTo>
                  <a:lnTo>
                    <a:pt x="2015263" y="1878550"/>
                  </a:lnTo>
                  <a:lnTo>
                    <a:pt x="2015506" y="1878550"/>
                  </a:lnTo>
                  <a:lnTo>
                    <a:pt x="2015750" y="1878550"/>
                  </a:lnTo>
                  <a:lnTo>
                    <a:pt x="2015993" y="1878550"/>
                  </a:lnTo>
                  <a:lnTo>
                    <a:pt x="2016236" y="1878550"/>
                  </a:lnTo>
                  <a:lnTo>
                    <a:pt x="2016480" y="1878550"/>
                  </a:lnTo>
                  <a:lnTo>
                    <a:pt x="2016723" y="1878550"/>
                  </a:lnTo>
                  <a:lnTo>
                    <a:pt x="2016966" y="1878550"/>
                  </a:lnTo>
                  <a:lnTo>
                    <a:pt x="2017210" y="1878550"/>
                  </a:lnTo>
                  <a:lnTo>
                    <a:pt x="2017453" y="1878550"/>
                  </a:lnTo>
                  <a:lnTo>
                    <a:pt x="2017696" y="1878550"/>
                  </a:lnTo>
                  <a:lnTo>
                    <a:pt x="2017940" y="1878550"/>
                  </a:lnTo>
                  <a:lnTo>
                    <a:pt x="2018183" y="1878550"/>
                  </a:lnTo>
                  <a:lnTo>
                    <a:pt x="2018426" y="1878550"/>
                  </a:lnTo>
                  <a:lnTo>
                    <a:pt x="2018670" y="1878550"/>
                  </a:lnTo>
                  <a:lnTo>
                    <a:pt x="2018913" y="1878550"/>
                  </a:lnTo>
                  <a:lnTo>
                    <a:pt x="2019400" y="1878550"/>
                  </a:lnTo>
                  <a:lnTo>
                    <a:pt x="2019643" y="1878550"/>
                  </a:lnTo>
                  <a:lnTo>
                    <a:pt x="2019887" y="1878550"/>
                  </a:lnTo>
                  <a:lnTo>
                    <a:pt x="2020130" y="1878550"/>
                  </a:lnTo>
                  <a:lnTo>
                    <a:pt x="2020373" y="1878550"/>
                  </a:lnTo>
                  <a:lnTo>
                    <a:pt x="2020617" y="1878550"/>
                  </a:lnTo>
                  <a:lnTo>
                    <a:pt x="2020860" y="1878550"/>
                  </a:lnTo>
                  <a:lnTo>
                    <a:pt x="2021103" y="1878550"/>
                  </a:lnTo>
                  <a:lnTo>
                    <a:pt x="2021347" y="1878550"/>
                  </a:lnTo>
                  <a:lnTo>
                    <a:pt x="2021590" y="1878550"/>
                  </a:lnTo>
                  <a:lnTo>
                    <a:pt x="2021834" y="1878550"/>
                  </a:lnTo>
                  <a:lnTo>
                    <a:pt x="2022077" y="1878550"/>
                  </a:lnTo>
                  <a:lnTo>
                    <a:pt x="2022320" y="1878550"/>
                  </a:lnTo>
                  <a:lnTo>
                    <a:pt x="2022564" y="1878550"/>
                  </a:lnTo>
                  <a:lnTo>
                    <a:pt x="2022807" y="1878550"/>
                  </a:lnTo>
                  <a:lnTo>
                    <a:pt x="2023050" y="1878550"/>
                  </a:lnTo>
                  <a:lnTo>
                    <a:pt x="2023294" y="1878550"/>
                  </a:lnTo>
                  <a:lnTo>
                    <a:pt x="2023537" y="1878550"/>
                  </a:lnTo>
                  <a:lnTo>
                    <a:pt x="2023780" y="1878550"/>
                  </a:lnTo>
                  <a:lnTo>
                    <a:pt x="2024024" y="1878550"/>
                  </a:lnTo>
                  <a:lnTo>
                    <a:pt x="2024267" y="1878550"/>
                  </a:lnTo>
                  <a:lnTo>
                    <a:pt x="2024510" y="1878550"/>
                  </a:lnTo>
                  <a:lnTo>
                    <a:pt x="2024754" y="1878550"/>
                  </a:lnTo>
                  <a:lnTo>
                    <a:pt x="2024997" y="1878550"/>
                  </a:lnTo>
                  <a:lnTo>
                    <a:pt x="2025241" y="1878550"/>
                  </a:lnTo>
                  <a:lnTo>
                    <a:pt x="2025484" y="1878550"/>
                  </a:lnTo>
                  <a:lnTo>
                    <a:pt x="2025727" y="1878550"/>
                  </a:lnTo>
                  <a:lnTo>
                    <a:pt x="2025971" y="1878550"/>
                  </a:lnTo>
                  <a:lnTo>
                    <a:pt x="2026214" y="1878550"/>
                  </a:lnTo>
                  <a:lnTo>
                    <a:pt x="2026457" y="1878550"/>
                  </a:lnTo>
                  <a:lnTo>
                    <a:pt x="2026701" y="1878550"/>
                  </a:lnTo>
                  <a:lnTo>
                    <a:pt x="2026944" y="1878550"/>
                  </a:lnTo>
                  <a:lnTo>
                    <a:pt x="2027187" y="1878550"/>
                  </a:lnTo>
                  <a:lnTo>
                    <a:pt x="2027431" y="1878550"/>
                  </a:lnTo>
                  <a:lnTo>
                    <a:pt x="2027674" y="1878550"/>
                  </a:lnTo>
                  <a:lnTo>
                    <a:pt x="2027918" y="1878550"/>
                  </a:lnTo>
                  <a:lnTo>
                    <a:pt x="2027918" y="1871434"/>
                  </a:lnTo>
                  <a:lnTo>
                    <a:pt x="2028161" y="1871434"/>
                  </a:lnTo>
                  <a:lnTo>
                    <a:pt x="2028404" y="1871434"/>
                  </a:lnTo>
                  <a:lnTo>
                    <a:pt x="2028404" y="1864318"/>
                  </a:lnTo>
                  <a:lnTo>
                    <a:pt x="2028648" y="1864318"/>
                  </a:lnTo>
                  <a:lnTo>
                    <a:pt x="2028891" y="1864318"/>
                  </a:lnTo>
                  <a:lnTo>
                    <a:pt x="2029134" y="1864318"/>
                  </a:lnTo>
                  <a:lnTo>
                    <a:pt x="2029378" y="1864318"/>
                  </a:lnTo>
                  <a:lnTo>
                    <a:pt x="2029621" y="1864318"/>
                  </a:lnTo>
                  <a:lnTo>
                    <a:pt x="2029864" y="1864318"/>
                  </a:lnTo>
                  <a:lnTo>
                    <a:pt x="2030108" y="1864318"/>
                  </a:lnTo>
                  <a:lnTo>
                    <a:pt x="2030351" y="1864318"/>
                  </a:lnTo>
                  <a:lnTo>
                    <a:pt x="2030594" y="1864318"/>
                  </a:lnTo>
                  <a:lnTo>
                    <a:pt x="2030838" y="1864318"/>
                  </a:lnTo>
                  <a:lnTo>
                    <a:pt x="2031081" y="1864318"/>
                  </a:lnTo>
                  <a:lnTo>
                    <a:pt x="2031325" y="1864318"/>
                  </a:lnTo>
                  <a:lnTo>
                    <a:pt x="2031568" y="1864318"/>
                  </a:lnTo>
                  <a:lnTo>
                    <a:pt x="2031811" y="1864318"/>
                  </a:lnTo>
                  <a:lnTo>
                    <a:pt x="2032055" y="1864318"/>
                  </a:lnTo>
                  <a:lnTo>
                    <a:pt x="2032298" y="1864318"/>
                  </a:lnTo>
                  <a:lnTo>
                    <a:pt x="2032541" y="1864318"/>
                  </a:lnTo>
                  <a:lnTo>
                    <a:pt x="2032785" y="1864318"/>
                  </a:lnTo>
                  <a:lnTo>
                    <a:pt x="2033028" y="1864318"/>
                  </a:lnTo>
                  <a:lnTo>
                    <a:pt x="2033271" y="1864318"/>
                  </a:lnTo>
                  <a:lnTo>
                    <a:pt x="2033515" y="1864318"/>
                  </a:lnTo>
                  <a:lnTo>
                    <a:pt x="2033758" y="1864318"/>
                  </a:lnTo>
                  <a:lnTo>
                    <a:pt x="2034002" y="1864318"/>
                  </a:lnTo>
                  <a:lnTo>
                    <a:pt x="2034245" y="1864318"/>
                  </a:lnTo>
                  <a:lnTo>
                    <a:pt x="2034488" y="1864318"/>
                  </a:lnTo>
                  <a:lnTo>
                    <a:pt x="2034732" y="1864318"/>
                  </a:lnTo>
                  <a:lnTo>
                    <a:pt x="2034975" y="1864318"/>
                  </a:lnTo>
                  <a:lnTo>
                    <a:pt x="2035218" y="1864318"/>
                  </a:lnTo>
                  <a:lnTo>
                    <a:pt x="2035462" y="1864318"/>
                  </a:lnTo>
                  <a:lnTo>
                    <a:pt x="2035705" y="1864318"/>
                  </a:lnTo>
                  <a:lnTo>
                    <a:pt x="2035948" y="1864318"/>
                  </a:lnTo>
                  <a:lnTo>
                    <a:pt x="2036192" y="1864318"/>
                  </a:lnTo>
                  <a:lnTo>
                    <a:pt x="2036435" y="1864318"/>
                  </a:lnTo>
                  <a:lnTo>
                    <a:pt x="2036678" y="1864318"/>
                  </a:lnTo>
                  <a:lnTo>
                    <a:pt x="2036922" y="1864318"/>
                  </a:lnTo>
                  <a:lnTo>
                    <a:pt x="2037165" y="1864318"/>
                  </a:lnTo>
                  <a:lnTo>
                    <a:pt x="2037409" y="1864318"/>
                  </a:lnTo>
                  <a:lnTo>
                    <a:pt x="2037409" y="1857203"/>
                  </a:lnTo>
                  <a:lnTo>
                    <a:pt x="2037652" y="1857203"/>
                  </a:lnTo>
                  <a:lnTo>
                    <a:pt x="2037895" y="1857203"/>
                  </a:lnTo>
                  <a:lnTo>
                    <a:pt x="2038139" y="1857203"/>
                  </a:lnTo>
                  <a:lnTo>
                    <a:pt x="2038382" y="1857203"/>
                  </a:lnTo>
                  <a:lnTo>
                    <a:pt x="2038625" y="1857203"/>
                  </a:lnTo>
                  <a:lnTo>
                    <a:pt x="2038869" y="1857203"/>
                  </a:lnTo>
                  <a:lnTo>
                    <a:pt x="2038869" y="1850087"/>
                  </a:lnTo>
                  <a:lnTo>
                    <a:pt x="2039112" y="1850087"/>
                  </a:lnTo>
                  <a:lnTo>
                    <a:pt x="2039355" y="1850087"/>
                  </a:lnTo>
                  <a:lnTo>
                    <a:pt x="2039599" y="1850087"/>
                  </a:lnTo>
                  <a:lnTo>
                    <a:pt x="2039842" y="1850087"/>
                  </a:lnTo>
                  <a:lnTo>
                    <a:pt x="2040086" y="1850087"/>
                  </a:lnTo>
                  <a:lnTo>
                    <a:pt x="2040329" y="1850087"/>
                  </a:lnTo>
                  <a:lnTo>
                    <a:pt x="2040572" y="1850087"/>
                  </a:lnTo>
                  <a:lnTo>
                    <a:pt x="2040816" y="1850087"/>
                  </a:lnTo>
                  <a:lnTo>
                    <a:pt x="2041059" y="1850087"/>
                  </a:lnTo>
                  <a:lnTo>
                    <a:pt x="2041302" y="1850087"/>
                  </a:lnTo>
                  <a:lnTo>
                    <a:pt x="2041546" y="1850087"/>
                  </a:lnTo>
                  <a:lnTo>
                    <a:pt x="2041789" y="1850087"/>
                  </a:lnTo>
                  <a:lnTo>
                    <a:pt x="2042032" y="1850087"/>
                  </a:lnTo>
                  <a:lnTo>
                    <a:pt x="2042276" y="1850087"/>
                  </a:lnTo>
                  <a:lnTo>
                    <a:pt x="2042519" y="1850087"/>
                  </a:lnTo>
                  <a:lnTo>
                    <a:pt x="2042762" y="1850087"/>
                  </a:lnTo>
                  <a:lnTo>
                    <a:pt x="2043006" y="1850087"/>
                  </a:lnTo>
                  <a:lnTo>
                    <a:pt x="2043249" y="1850087"/>
                  </a:lnTo>
                  <a:lnTo>
                    <a:pt x="2043493" y="1850087"/>
                  </a:lnTo>
                  <a:lnTo>
                    <a:pt x="2043736" y="1850087"/>
                  </a:lnTo>
                  <a:lnTo>
                    <a:pt x="2043979" y="1850087"/>
                  </a:lnTo>
                  <a:lnTo>
                    <a:pt x="2044223" y="1850087"/>
                  </a:lnTo>
                  <a:lnTo>
                    <a:pt x="2044466" y="1850087"/>
                  </a:lnTo>
                  <a:lnTo>
                    <a:pt x="2044709" y="1850087"/>
                  </a:lnTo>
                  <a:lnTo>
                    <a:pt x="2044953" y="1850087"/>
                  </a:lnTo>
                  <a:lnTo>
                    <a:pt x="2045196" y="1850087"/>
                  </a:lnTo>
                  <a:lnTo>
                    <a:pt x="2045439" y="1850087"/>
                  </a:lnTo>
                  <a:lnTo>
                    <a:pt x="2045926" y="1850087"/>
                  </a:lnTo>
                  <a:lnTo>
                    <a:pt x="2046170" y="1850087"/>
                  </a:lnTo>
                  <a:lnTo>
                    <a:pt x="2046413" y="1842971"/>
                  </a:lnTo>
                  <a:lnTo>
                    <a:pt x="2046656" y="1842971"/>
                  </a:lnTo>
                  <a:lnTo>
                    <a:pt x="2046900" y="1842971"/>
                  </a:lnTo>
                  <a:lnTo>
                    <a:pt x="2047143" y="1842971"/>
                  </a:lnTo>
                  <a:lnTo>
                    <a:pt x="2047386" y="1842971"/>
                  </a:lnTo>
                  <a:lnTo>
                    <a:pt x="2047630" y="1842971"/>
                  </a:lnTo>
                  <a:lnTo>
                    <a:pt x="2047873" y="1842971"/>
                  </a:lnTo>
                  <a:lnTo>
                    <a:pt x="2048116" y="1842971"/>
                  </a:lnTo>
                  <a:lnTo>
                    <a:pt x="2048360" y="1842971"/>
                  </a:lnTo>
                  <a:lnTo>
                    <a:pt x="2048603" y="1842971"/>
                  </a:lnTo>
                  <a:lnTo>
                    <a:pt x="2048846" y="1842971"/>
                  </a:lnTo>
                  <a:lnTo>
                    <a:pt x="2049090" y="1842971"/>
                  </a:lnTo>
                  <a:lnTo>
                    <a:pt x="2049333" y="1842971"/>
                  </a:lnTo>
                  <a:lnTo>
                    <a:pt x="2049577" y="1842971"/>
                  </a:lnTo>
                  <a:lnTo>
                    <a:pt x="2049820" y="1842971"/>
                  </a:lnTo>
                  <a:lnTo>
                    <a:pt x="2050063" y="1842971"/>
                  </a:lnTo>
                  <a:lnTo>
                    <a:pt x="2050307" y="1842971"/>
                  </a:lnTo>
                  <a:lnTo>
                    <a:pt x="2050550" y="1842971"/>
                  </a:lnTo>
                  <a:lnTo>
                    <a:pt x="2050793" y="1842971"/>
                  </a:lnTo>
                  <a:lnTo>
                    <a:pt x="2051037" y="1842971"/>
                  </a:lnTo>
                  <a:lnTo>
                    <a:pt x="2051280" y="1842971"/>
                  </a:lnTo>
                  <a:lnTo>
                    <a:pt x="2051523" y="1842971"/>
                  </a:lnTo>
                  <a:lnTo>
                    <a:pt x="2051767" y="1842971"/>
                  </a:lnTo>
                  <a:lnTo>
                    <a:pt x="2052010" y="1842971"/>
                  </a:lnTo>
                  <a:lnTo>
                    <a:pt x="2052254" y="1835855"/>
                  </a:lnTo>
                  <a:lnTo>
                    <a:pt x="2052497" y="1835855"/>
                  </a:lnTo>
                  <a:lnTo>
                    <a:pt x="2052740" y="1835855"/>
                  </a:lnTo>
                  <a:lnTo>
                    <a:pt x="2053227" y="1835855"/>
                  </a:lnTo>
                  <a:lnTo>
                    <a:pt x="2053470" y="1835855"/>
                  </a:lnTo>
                  <a:lnTo>
                    <a:pt x="2053714" y="1835855"/>
                  </a:lnTo>
                  <a:lnTo>
                    <a:pt x="2053957" y="1835855"/>
                  </a:lnTo>
                  <a:lnTo>
                    <a:pt x="2054200" y="1835855"/>
                  </a:lnTo>
                  <a:lnTo>
                    <a:pt x="2054444" y="1835855"/>
                  </a:lnTo>
                  <a:lnTo>
                    <a:pt x="2054687" y="1835855"/>
                  </a:lnTo>
                  <a:lnTo>
                    <a:pt x="2054930" y="1835855"/>
                  </a:lnTo>
                  <a:lnTo>
                    <a:pt x="2055174" y="1835855"/>
                  </a:lnTo>
                  <a:lnTo>
                    <a:pt x="2055417" y="1835855"/>
                  </a:lnTo>
                  <a:lnTo>
                    <a:pt x="2055661" y="1835855"/>
                  </a:lnTo>
                  <a:lnTo>
                    <a:pt x="2055904" y="1835855"/>
                  </a:lnTo>
                  <a:lnTo>
                    <a:pt x="2056147" y="1835855"/>
                  </a:lnTo>
                  <a:lnTo>
                    <a:pt x="2056391" y="1835855"/>
                  </a:lnTo>
                  <a:lnTo>
                    <a:pt x="2056634" y="1835855"/>
                  </a:lnTo>
                  <a:lnTo>
                    <a:pt x="2056877" y="1835855"/>
                  </a:lnTo>
                  <a:lnTo>
                    <a:pt x="2057364" y="1835855"/>
                  </a:lnTo>
                  <a:lnTo>
                    <a:pt x="2057607" y="1835855"/>
                  </a:lnTo>
                  <a:lnTo>
                    <a:pt x="2057851" y="1835855"/>
                  </a:lnTo>
                  <a:lnTo>
                    <a:pt x="2058094" y="1835855"/>
                  </a:lnTo>
                  <a:lnTo>
                    <a:pt x="2058338" y="1835855"/>
                  </a:lnTo>
                  <a:lnTo>
                    <a:pt x="2058581" y="1835855"/>
                  </a:lnTo>
                  <a:lnTo>
                    <a:pt x="2058824" y="1835855"/>
                  </a:lnTo>
                  <a:lnTo>
                    <a:pt x="2059068" y="1835855"/>
                  </a:lnTo>
                  <a:lnTo>
                    <a:pt x="2059311" y="1835855"/>
                  </a:lnTo>
                  <a:lnTo>
                    <a:pt x="2059554" y="1835855"/>
                  </a:lnTo>
                  <a:lnTo>
                    <a:pt x="2059798" y="1835855"/>
                  </a:lnTo>
                  <a:lnTo>
                    <a:pt x="2060284" y="1835855"/>
                  </a:lnTo>
                  <a:lnTo>
                    <a:pt x="2060528" y="1835855"/>
                  </a:lnTo>
                  <a:lnTo>
                    <a:pt x="2060771" y="1835855"/>
                  </a:lnTo>
                  <a:lnTo>
                    <a:pt x="2061014" y="1835855"/>
                  </a:lnTo>
                  <a:lnTo>
                    <a:pt x="2061501" y="1835855"/>
                  </a:lnTo>
                  <a:lnTo>
                    <a:pt x="2061745" y="1835855"/>
                  </a:lnTo>
                  <a:lnTo>
                    <a:pt x="2061988" y="1835855"/>
                  </a:lnTo>
                  <a:lnTo>
                    <a:pt x="2062231" y="1835855"/>
                  </a:lnTo>
                  <a:lnTo>
                    <a:pt x="2062475" y="1835855"/>
                  </a:lnTo>
                  <a:lnTo>
                    <a:pt x="2062718" y="1835855"/>
                  </a:lnTo>
                  <a:lnTo>
                    <a:pt x="2062961" y="1835855"/>
                  </a:lnTo>
                  <a:lnTo>
                    <a:pt x="2063205" y="1835855"/>
                  </a:lnTo>
                  <a:lnTo>
                    <a:pt x="2063448" y="1835855"/>
                  </a:lnTo>
                  <a:lnTo>
                    <a:pt x="2063691" y="1835855"/>
                  </a:lnTo>
                  <a:lnTo>
                    <a:pt x="2063935" y="1835855"/>
                  </a:lnTo>
                  <a:lnTo>
                    <a:pt x="2064178" y="1835855"/>
                  </a:lnTo>
                  <a:lnTo>
                    <a:pt x="2064422" y="1835855"/>
                  </a:lnTo>
                  <a:lnTo>
                    <a:pt x="2064665" y="1835855"/>
                  </a:lnTo>
                  <a:lnTo>
                    <a:pt x="2064908" y="1835855"/>
                  </a:lnTo>
                  <a:lnTo>
                    <a:pt x="2065152" y="1835855"/>
                  </a:lnTo>
                  <a:lnTo>
                    <a:pt x="2065395" y="1835855"/>
                  </a:lnTo>
                  <a:lnTo>
                    <a:pt x="2065638" y="1835855"/>
                  </a:lnTo>
                  <a:lnTo>
                    <a:pt x="2065882" y="1835855"/>
                  </a:lnTo>
                  <a:lnTo>
                    <a:pt x="2066125" y="1835855"/>
                  </a:lnTo>
                  <a:lnTo>
                    <a:pt x="2066368" y="1835855"/>
                  </a:lnTo>
                  <a:lnTo>
                    <a:pt x="2066612" y="1835855"/>
                  </a:lnTo>
                  <a:lnTo>
                    <a:pt x="2066855" y="1835855"/>
                  </a:lnTo>
                  <a:lnTo>
                    <a:pt x="2067098" y="1835855"/>
                  </a:lnTo>
                  <a:lnTo>
                    <a:pt x="2067342" y="1835855"/>
                  </a:lnTo>
                  <a:lnTo>
                    <a:pt x="2067585" y="1835855"/>
                  </a:lnTo>
                  <a:lnTo>
                    <a:pt x="2067829" y="1835855"/>
                  </a:lnTo>
                  <a:lnTo>
                    <a:pt x="2068072" y="1835855"/>
                  </a:lnTo>
                  <a:lnTo>
                    <a:pt x="2068315" y="1835855"/>
                  </a:lnTo>
                  <a:lnTo>
                    <a:pt x="2068559" y="1835855"/>
                  </a:lnTo>
                  <a:lnTo>
                    <a:pt x="2068802" y="1835855"/>
                  </a:lnTo>
                  <a:lnTo>
                    <a:pt x="2069045" y="1835855"/>
                  </a:lnTo>
                  <a:lnTo>
                    <a:pt x="2069289" y="1835855"/>
                  </a:lnTo>
                  <a:lnTo>
                    <a:pt x="2069532" y="1835855"/>
                  </a:lnTo>
                  <a:lnTo>
                    <a:pt x="2069775" y="1835855"/>
                  </a:lnTo>
                  <a:lnTo>
                    <a:pt x="2070019" y="1835855"/>
                  </a:lnTo>
                  <a:lnTo>
                    <a:pt x="2070262" y="1835855"/>
                  </a:lnTo>
                  <a:lnTo>
                    <a:pt x="2070506" y="1835855"/>
                  </a:lnTo>
                  <a:lnTo>
                    <a:pt x="2070749" y="1835855"/>
                  </a:lnTo>
                  <a:lnTo>
                    <a:pt x="2070992" y="1835855"/>
                  </a:lnTo>
                  <a:lnTo>
                    <a:pt x="2071236" y="1835855"/>
                  </a:lnTo>
                  <a:lnTo>
                    <a:pt x="2071479" y="1835855"/>
                  </a:lnTo>
                  <a:lnTo>
                    <a:pt x="2071722" y="1835855"/>
                  </a:lnTo>
                  <a:lnTo>
                    <a:pt x="2071966" y="1835855"/>
                  </a:lnTo>
                  <a:lnTo>
                    <a:pt x="2072209" y="1835855"/>
                  </a:lnTo>
                  <a:lnTo>
                    <a:pt x="2072452" y="1835855"/>
                  </a:lnTo>
                  <a:lnTo>
                    <a:pt x="2072696" y="1835855"/>
                  </a:lnTo>
                  <a:lnTo>
                    <a:pt x="2072939" y="1835855"/>
                  </a:lnTo>
                  <a:lnTo>
                    <a:pt x="2073182" y="1835855"/>
                  </a:lnTo>
                  <a:lnTo>
                    <a:pt x="2073426" y="1835855"/>
                  </a:lnTo>
                  <a:lnTo>
                    <a:pt x="2073669" y="1835855"/>
                  </a:lnTo>
                  <a:lnTo>
                    <a:pt x="2073913" y="1835855"/>
                  </a:lnTo>
                  <a:lnTo>
                    <a:pt x="2074156" y="1835855"/>
                  </a:lnTo>
                  <a:lnTo>
                    <a:pt x="2074399" y="1835855"/>
                  </a:lnTo>
                  <a:lnTo>
                    <a:pt x="2074643" y="1835855"/>
                  </a:lnTo>
                  <a:lnTo>
                    <a:pt x="2074886" y="1835855"/>
                  </a:lnTo>
                  <a:lnTo>
                    <a:pt x="2075129" y="1835855"/>
                  </a:lnTo>
                  <a:lnTo>
                    <a:pt x="2075373" y="1835855"/>
                  </a:lnTo>
                  <a:lnTo>
                    <a:pt x="2075616" y="1835855"/>
                  </a:lnTo>
                  <a:lnTo>
                    <a:pt x="2075859" y="1835855"/>
                  </a:lnTo>
                  <a:lnTo>
                    <a:pt x="2076103" y="1835855"/>
                  </a:lnTo>
                  <a:lnTo>
                    <a:pt x="2076346" y="1835855"/>
                  </a:lnTo>
                  <a:lnTo>
                    <a:pt x="2076590" y="1835855"/>
                  </a:lnTo>
                  <a:lnTo>
                    <a:pt x="2076833" y="1835855"/>
                  </a:lnTo>
                  <a:lnTo>
                    <a:pt x="2077320" y="1835855"/>
                  </a:lnTo>
                  <a:lnTo>
                    <a:pt x="2077563" y="1835855"/>
                  </a:lnTo>
                  <a:lnTo>
                    <a:pt x="2077806" y="1835855"/>
                  </a:lnTo>
                  <a:lnTo>
                    <a:pt x="2078050" y="1835855"/>
                  </a:lnTo>
                  <a:lnTo>
                    <a:pt x="2078293" y="1835855"/>
                  </a:lnTo>
                  <a:lnTo>
                    <a:pt x="2078536" y="1835855"/>
                  </a:lnTo>
                  <a:lnTo>
                    <a:pt x="2078780" y="1835855"/>
                  </a:lnTo>
                  <a:lnTo>
                    <a:pt x="2078780" y="1828740"/>
                  </a:lnTo>
                  <a:lnTo>
                    <a:pt x="2079023" y="1828740"/>
                  </a:lnTo>
                  <a:lnTo>
                    <a:pt x="2079266" y="1828740"/>
                  </a:lnTo>
                  <a:lnTo>
                    <a:pt x="2079510" y="1828740"/>
                  </a:lnTo>
                  <a:lnTo>
                    <a:pt x="2079753" y="1828740"/>
                  </a:lnTo>
                  <a:lnTo>
                    <a:pt x="2080240" y="1828740"/>
                  </a:lnTo>
                  <a:lnTo>
                    <a:pt x="2080483" y="1828740"/>
                  </a:lnTo>
                  <a:lnTo>
                    <a:pt x="2080970" y="1828740"/>
                  </a:lnTo>
                  <a:lnTo>
                    <a:pt x="2081213" y="1828740"/>
                  </a:lnTo>
                  <a:lnTo>
                    <a:pt x="2081457" y="1828740"/>
                  </a:lnTo>
                  <a:lnTo>
                    <a:pt x="2081700" y="1828740"/>
                  </a:lnTo>
                  <a:lnTo>
                    <a:pt x="2081943" y="1828740"/>
                  </a:lnTo>
                  <a:lnTo>
                    <a:pt x="2082187" y="1828740"/>
                  </a:lnTo>
                  <a:lnTo>
                    <a:pt x="2082430" y="1828740"/>
                  </a:lnTo>
                  <a:lnTo>
                    <a:pt x="2082674" y="1828740"/>
                  </a:lnTo>
                  <a:lnTo>
                    <a:pt x="2082917" y="1828740"/>
                  </a:lnTo>
                  <a:lnTo>
                    <a:pt x="2083160" y="1828740"/>
                  </a:lnTo>
                  <a:lnTo>
                    <a:pt x="2083404" y="1828740"/>
                  </a:lnTo>
                  <a:lnTo>
                    <a:pt x="2083647" y="1828740"/>
                  </a:lnTo>
                  <a:lnTo>
                    <a:pt x="2083890" y="1828740"/>
                  </a:lnTo>
                  <a:lnTo>
                    <a:pt x="2084134" y="1828740"/>
                  </a:lnTo>
                  <a:lnTo>
                    <a:pt x="2084377" y="1828740"/>
                  </a:lnTo>
                  <a:lnTo>
                    <a:pt x="2084620" y="1828740"/>
                  </a:lnTo>
                  <a:lnTo>
                    <a:pt x="2084864" y="1828740"/>
                  </a:lnTo>
                  <a:lnTo>
                    <a:pt x="2085107" y="1828740"/>
                  </a:lnTo>
                  <a:lnTo>
                    <a:pt x="2085350" y="1828740"/>
                  </a:lnTo>
                  <a:lnTo>
                    <a:pt x="2085350" y="1821624"/>
                  </a:lnTo>
                  <a:lnTo>
                    <a:pt x="2085594" y="1821624"/>
                  </a:lnTo>
                  <a:lnTo>
                    <a:pt x="2085837" y="1821624"/>
                  </a:lnTo>
                  <a:lnTo>
                    <a:pt x="2086081" y="1821624"/>
                  </a:lnTo>
                  <a:lnTo>
                    <a:pt x="2086081" y="1814508"/>
                  </a:lnTo>
                  <a:lnTo>
                    <a:pt x="2086324" y="1814508"/>
                  </a:lnTo>
                  <a:lnTo>
                    <a:pt x="2086567" y="1814508"/>
                  </a:lnTo>
                  <a:lnTo>
                    <a:pt x="2086811" y="1814508"/>
                  </a:lnTo>
                  <a:lnTo>
                    <a:pt x="2087054" y="1814508"/>
                  </a:lnTo>
                  <a:lnTo>
                    <a:pt x="2087297" y="1814508"/>
                  </a:lnTo>
                  <a:lnTo>
                    <a:pt x="2087541" y="1814508"/>
                  </a:lnTo>
                  <a:lnTo>
                    <a:pt x="2087784" y="1814508"/>
                  </a:lnTo>
                  <a:lnTo>
                    <a:pt x="2088027" y="1814508"/>
                  </a:lnTo>
                  <a:lnTo>
                    <a:pt x="2088271" y="1814508"/>
                  </a:lnTo>
                  <a:lnTo>
                    <a:pt x="2088514" y="1814508"/>
                  </a:lnTo>
                  <a:lnTo>
                    <a:pt x="2088758" y="1814508"/>
                  </a:lnTo>
                  <a:lnTo>
                    <a:pt x="2089001" y="1814508"/>
                  </a:lnTo>
                  <a:lnTo>
                    <a:pt x="2089244" y="1814508"/>
                  </a:lnTo>
                  <a:lnTo>
                    <a:pt x="2089488" y="1814508"/>
                  </a:lnTo>
                  <a:lnTo>
                    <a:pt x="2089731" y="1814508"/>
                  </a:lnTo>
                  <a:lnTo>
                    <a:pt x="2089974" y="1814508"/>
                  </a:lnTo>
                  <a:lnTo>
                    <a:pt x="2090218" y="1814508"/>
                  </a:lnTo>
                  <a:lnTo>
                    <a:pt x="2090461" y="1814508"/>
                  </a:lnTo>
                  <a:lnTo>
                    <a:pt x="2090704" y="1814508"/>
                  </a:lnTo>
                  <a:lnTo>
                    <a:pt x="2090704" y="1807392"/>
                  </a:lnTo>
                  <a:lnTo>
                    <a:pt x="2090948" y="1807392"/>
                  </a:lnTo>
                  <a:lnTo>
                    <a:pt x="2091191" y="1807392"/>
                  </a:lnTo>
                  <a:lnTo>
                    <a:pt x="2091434" y="1807392"/>
                  </a:lnTo>
                  <a:lnTo>
                    <a:pt x="2091678" y="1807392"/>
                  </a:lnTo>
                  <a:lnTo>
                    <a:pt x="2091921" y="1807392"/>
                  </a:lnTo>
                  <a:lnTo>
                    <a:pt x="2092165" y="1807392"/>
                  </a:lnTo>
                  <a:lnTo>
                    <a:pt x="2092408" y="1807392"/>
                  </a:lnTo>
                  <a:lnTo>
                    <a:pt x="2092651" y="1807392"/>
                  </a:lnTo>
                  <a:lnTo>
                    <a:pt x="2092895" y="1807392"/>
                  </a:lnTo>
                  <a:lnTo>
                    <a:pt x="2093138" y="1807392"/>
                  </a:lnTo>
                  <a:lnTo>
                    <a:pt x="2093381" y="1807392"/>
                  </a:lnTo>
                  <a:lnTo>
                    <a:pt x="2093625" y="1807392"/>
                  </a:lnTo>
                  <a:lnTo>
                    <a:pt x="2093868" y="1807392"/>
                  </a:lnTo>
                  <a:lnTo>
                    <a:pt x="2094111" y="1807392"/>
                  </a:lnTo>
                  <a:lnTo>
                    <a:pt x="2094355" y="1807392"/>
                  </a:lnTo>
                  <a:lnTo>
                    <a:pt x="2094598" y="1807392"/>
                  </a:lnTo>
                  <a:lnTo>
                    <a:pt x="2094842" y="1807392"/>
                  </a:lnTo>
                  <a:lnTo>
                    <a:pt x="2095085" y="1807392"/>
                  </a:lnTo>
                  <a:lnTo>
                    <a:pt x="2095328" y="1807392"/>
                  </a:lnTo>
                  <a:lnTo>
                    <a:pt x="2095572" y="1807392"/>
                  </a:lnTo>
                  <a:lnTo>
                    <a:pt x="2095815" y="1807392"/>
                  </a:lnTo>
                  <a:lnTo>
                    <a:pt x="2096058" y="1807392"/>
                  </a:lnTo>
                  <a:lnTo>
                    <a:pt x="2096302" y="1807392"/>
                  </a:lnTo>
                  <a:lnTo>
                    <a:pt x="2096545" y="1807392"/>
                  </a:lnTo>
                  <a:lnTo>
                    <a:pt x="2097032" y="1807392"/>
                  </a:lnTo>
                  <a:lnTo>
                    <a:pt x="2097275" y="1807392"/>
                  </a:lnTo>
                  <a:lnTo>
                    <a:pt x="2097518" y="1807392"/>
                  </a:lnTo>
                  <a:lnTo>
                    <a:pt x="2097762" y="1807392"/>
                  </a:lnTo>
                  <a:lnTo>
                    <a:pt x="2098005" y="1807392"/>
                  </a:lnTo>
                  <a:lnTo>
                    <a:pt x="2098249" y="1807392"/>
                  </a:lnTo>
                  <a:lnTo>
                    <a:pt x="2098492" y="1807392"/>
                  </a:lnTo>
                  <a:lnTo>
                    <a:pt x="2098735" y="1807392"/>
                  </a:lnTo>
                  <a:lnTo>
                    <a:pt x="2098979" y="1807392"/>
                  </a:lnTo>
                  <a:lnTo>
                    <a:pt x="2099222" y="1807392"/>
                  </a:lnTo>
                  <a:lnTo>
                    <a:pt x="2099465" y="1807392"/>
                  </a:lnTo>
                  <a:lnTo>
                    <a:pt x="2099465" y="1800277"/>
                  </a:lnTo>
                  <a:lnTo>
                    <a:pt x="2099709" y="1800277"/>
                  </a:lnTo>
                  <a:lnTo>
                    <a:pt x="2099952" y="1800277"/>
                  </a:lnTo>
                  <a:lnTo>
                    <a:pt x="2100195" y="1800277"/>
                  </a:lnTo>
                  <a:lnTo>
                    <a:pt x="2100439" y="1800277"/>
                  </a:lnTo>
                  <a:lnTo>
                    <a:pt x="2100682" y="1800277"/>
                  </a:lnTo>
                  <a:lnTo>
                    <a:pt x="2100926" y="1800277"/>
                  </a:lnTo>
                  <a:lnTo>
                    <a:pt x="2101412" y="1800277"/>
                  </a:lnTo>
                  <a:lnTo>
                    <a:pt x="2101656" y="1800277"/>
                  </a:lnTo>
                  <a:lnTo>
                    <a:pt x="2101899" y="1800277"/>
                  </a:lnTo>
                  <a:lnTo>
                    <a:pt x="2102142" y="1800277"/>
                  </a:lnTo>
                  <a:lnTo>
                    <a:pt x="2102386" y="1800277"/>
                  </a:lnTo>
                  <a:lnTo>
                    <a:pt x="2102872" y="1800277"/>
                  </a:lnTo>
                  <a:lnTo>
                    <a:pt x="2103116" y="1800277"/>
                  </a:lnTo>
                  <a:lnTo>
                    <a:pt x="2103359" y="1800277"/>
                  </a:lnTo>
                  <a:lnTo>
                    <a:pt x="2103602" y="1800277"/>
                  </a:lnTo>
                  <a:lnTo>
                    <a:pt x="2103846" y="1800277"/>
                  </a:lnTo>
                  <a:lnTo>
                    <a:pt x="2104089" y="1800277"/>
                  </a:lnTo>
                  <a:lnTo>
                    <a:pt x="2104333" y="1800277"/>
                  </a:lnTo>
                  <a:lnTo>
                    <a:pt x="2104819" y="1800277"/>
                  </a:lnTo>
                  <a:lnTo>
                    <a:pt x="2105063" y="1800277"/>
                  </a:lnTo>
                  <a:lnTo>
                    <a:pt x="2105306" y="1800277"/>
                  </a:lnTo>
                  <a:lnTo>
                    <a:pt x="2105549" y="1800277"/>
                  </a:lnTo>
                  <a:lnTo>
                    <a:pt x="2105793" y="1800277"/>
                  </a:lnTo>
                  <a:lnTo>
                    <a:pt x="2106036" y="1800277"/>
                  </a:lnTo>
                  <a:lnTo>
                    <a:pt x="2106279" y="1800277"/>
                  </a:lnTo>
                  <a:lnTo>
                    <a:pt x="2106523" y="1800277"/>
                  </a:lnTo>
                  <a:lnTo>
                    <a:pt x="2106766" y="1800277"/>
                  </a:lnTo>
                  <a:lnTo>
                    <a:pt x="2107009" y="1800277"/>
                  </a:lnTo>
                  <a:lnTo>
                    <a:pt x="2107253" y="1800277"/>
                  </a:lnTo>
                  <a:lnTo>
                    <a:pt x="2107496" y="1800277"/>
                  </a:lnTo>
                  <a:lnTo>
                    <a:pt x="2107740" y="1800277"/>
                  </a:lnTo>
                  <a:lnTo>
                    <a:pt x="2107983" y="1800277"/>
                  </a:lnTo>
                  <a:lnTo>
                    <a:pt x="2107983" y="1793161"/>
                  </a:lnTo>
                  <a:lnTo>
                    <a:pt x="2108226" y="1793161"/>
                  </a:lnTo>
                  <a:lnTo>
                    <a:pt x="2108470" y="1793161"/>
                  </a:lnTo>
                  <a:lnTo>
                    <a:pt x="2108713" y="1793161"/>
                  </a:lnTo>
                  <a:lnTo>
                    <a:pt x="2109200" y="1793161"/>
                  </a:lnTo>
                  <a:lnTo>
                    <a:pt x="2109443" y="1793161"/>
                  </a:lnTo>
                  <a:lnTo>
                    <a:pt x="2109686" y="1793161"/>
                  </a:lnTo>
                  <a:lnTo>
                    <a:pt x="2109930" y="1793161"/>
                  </a:lnTo>
                  <a:lnTo>
                    <a:pt x="2110173" y="1793161"/>
                  </a:lnTo>
                  <a:lnTo>
                    <a:pt x="2110417" y="1793161"/>
                  </a:lnTo>
                  <a:lnTo>
                    <a:pt x="2110660" y="1793161"/>
                  </a:lnTo>
                  <a:lnTo>
                    <a:pt x="2110903" y="1793161"/>
                  </a:lnTo>
                  <a:lnTo>
                    <a:pt x="2111147" y="1793161"/>
                  </a:lnTo>
                  <a:lnTo>
                    <a:pt x="2111390" y="1793161"/>
                  </a:lnTo>
                  <a:lnTo>
                    <a:pt x="2111633" y="1793161"/>
                  </a:lnTo>
                  <a:lnTo>
                    <a:pt x="2111877" y="1793161"/>
                  </a:lnTo>
                  <a:lnTo>
                    <a:pt x="2112120" y="1793161"/>
                  </a:lnTo>
                  <a:lnTo>
                    <a:pt x="2112363" y="1793161"/>
                  </a:lnTo>
                  <a:lnTo>
                    <a:pt x="2112850" y="1793161"/>
                  </a:lnTo>
                  <a:lnTo>
                    <a:pt x="2113093" y="1793161"/>
                  </a:lnTo>
                  <a:lnTo>
                    <a:pt x="2113337" y="1793161"/>
                  </a:lnTo>
                  <a:lnTo>
                    <a:pt x="2113580" y="1793161"/>
                  </a:lnTo>
                  <a:lnTo>
                    <a:pt x="2113824" y="1793161"/>
                  </a:lnTo>
                  <a:lnTo>
                    <a:pt x="2114067" y="1793161"/>
                  </a:lnTo>
                  <a:lnTo>
                    <a:pt x="2114310" y="1793161"/>
                  </a:lnTo>
                  <a:lnTo>
                    <a:pt x="2114554" y="1793161"/>
                  </a:lnTo>
                  <a:lnTo>
                    <a:pt x="2114797" y="1793161"/>
                  </a:lnTo>
                  <a:lnTo>
                    <a:pt x="2115040" y="1793161"/>
                  </a:lnTo>
                  <a:lnTo>
                    <a:pt x="2115284" y="1793161"/>
                  </a:lnTo>
                  <a:lnTo>
                    <a:pt x="2115527" y="1793161"/>
                  </a:lnTo>
                  <a:lnTo>
                    <a:pt x="2115770" y="1793161"/>
                  </a:lnTo>
                  <a:lnTo>
                    <a:pt x="2116014" y="1793161"/>
                  </a:lnTo>
                  <a:lnTo>
                    <a:pt x="2116257" y="1793161"/>
                  </a:lnTo>
                  <a:lnTo>
                    <a:pt x="2116501" y="1793161"/>
                  </a:lnTo>
                  <a:lnTo>
                    <a:pt x="2116744" y="1793161"/>
                  </a:lnTo>
                  <a:lnTo>
                    <a:pt x="2116987" y="1793161"/>
                  </a:lnTo>
                  <a:lnTo>
                    <a:pt x="2117231" y="1793161"/>
                  </a:lnTo>
                  <a:lnTo>
                    <a:pt x="2117474" y="1793161"/>
                  </a:lnTo>
                  <a:lnTo>
                    <a:pt x="2117717" y="1793161"/>
                  </a:lnTo>
                  <a:lnTo>
                    <a:pt x="2117961" y="1793161"/>
                  </a:lnTo>
                  <a:lnTo>
                    <a:pt x="2118204" y="1793161"/>
                  </a:lnTo>
                  <a:lnTo>
                    <a:pt x="2118447" y="1793161"/>
                  </a:lnTo>
                  <a:lnTo>
                    <a:pt x="2118691" y="1793161"/>
                  </a:lnTo>
                  <a:lnTo>
                    <a:pt x="2118934" y="1793161"/>
                  </a:lnTo>
                  <a:lnTo>
                    <a:pt x="2119177" y="1793161"/>
                  </a:lnTo>
                  <a:lnTo>
                    <a:pt x="2119421" y="1793161"/>
                  </a:lnTo>
                  <a:lnTo>
                    <a:pt x="2119664" y="1793161"/>
                  </a:lnTo>
                  <a:lnTo>
                    <a:pt x="2119908" y="1793161"/>
                  </a:lnTo>
                  <a:lnTo>
                    <a:pt x="2120151" y="1793161"/>
                  </a:lnTo>
                  <a:lnTo>
                    <a:pt x="2120394" y="1793161"/>
                  </a:lnTo>
                  <a:lnTo>
                    <a:pt x="2120638" y="1793161"/>
                  </a:lnTo>
                  <a:lnTo>
                    <a:pt x="2120881" y="1793161"/>
                  </a:lnTo>
                  <a:lnTo>
                    <a:pt x="2121368" y="1793161"/>
                  </a:lnTo>
                  <a:lnTo>
                    <a:pt x="2121611" y="1793161"/>
                  </a:lnTo>
                  <a:lnTo>
                    <a:pt x="2121854" y="1793161"/>
                  </a:lnTo>
                  <a:lnTo>
                    <a:pt x="2122098" y="1793161"/>
                  </a:lnTo>
                  <a:lnTo>
                    <a:pt x="2122341" y="1793161"/>
                  </a:lnTo>
                  <a:lnTo>
                    <a:pt x="2122585" y="1793161"/>
                  </a:lnTo>
                  <a:lnTo>
                    <a:pt x="2122828" y="1793161"/>
                  </a:lnTo>
                  <a:lnTo>
                    <a:pt x="2123071" y="1793161"/>
                  </a:lnTo>
                  <a:lnTo>
                    <a:pt x="2123315" y="1793161"/>
                  </a:lnTo>
                  <a:lnTo>
                    <a:pt x="2123558" y="1793161"/>
                  </a:lnTo>
                  <a:lnTo>
                    <a:pt x="2123801" y="1793161"/>
                  </a:lnTo>
                  <a:lnTo>
                    <a:pt x="2124045" y="1793161"/>
                  </a:lnTo>
                  <a:lnTo>
                    <a:pt x="2124288" y="1793161"/>
                  </a:lnTo>
                  <a:lnTo>
                    <a:pt x="2124531" y="1793161"/>
                  </a:lnTo>
                  <a:lnTo>
                    <a:pt x="2124775" y="1793161"/>
                  </a:lnTo>
                  <a:lnTo>
                    <a:pt x="2125018" y="1793161"/>
                  </a:lnTo>
                  <a:lnTo>
                    <a:pt x="2125261" y="1793161"/>
                  </a:lnTo>
                  <a:lnTo>
                    <a:pt x="2125505" y="1793161"/>
                  </a:lnTo>
                  <a:lnTo>
                    <a:pt x="2125748" y="1793161"/>
                  </a:lnTo>
                  <a:lnTo>
                    <a:pt x="2125992" y="1793161"/>
                  </a:lnTo>
                  <a:lnTo>
                    <a:pt x="2126235" y="1793161"/>
                  </a:lnTo>
                  <a:lnTo>
                    <a:pt x="2126722" y="1793161"/>
                  </a:lnTo>
                  <a:lnTo>
                    <a:pt x="2126965" y="1793161"/>
                  </a:lnTo>
                  <a:lnTo>
                    <a:pt x="2127208" y="1793161"/>
                  </a:lnTo>
                  <a:lnTo>
                    <a:pt x="2127452" y="1793161"/>
                  </a:lnTo>
                  <a:lnTo>
                    <a:pt x="2127695" y="1793161"/>
                  </a:lnTo>
                  <a:lnTo>
                    <a:pt x="2127938" y="1793161"/>
                  </a:lnTo>
                  <a:lnTo>
                    <a:pt x="2128182" y="1793161"/>
                  </a:lnTo>
                  <a:lnTo>
                    <a:pt x="2128425" y="1793161"/>
                  </a:lnTo>
                  <a:lnTo>
                    <a:pt x="2128669" y="1793161"/>
                  </a:lnTo>
                  <a:lnTo>
                    <a:pt x="2128912" y="1793161"/>
                  </a:lnTo>
                  <a:lnTo>
                    <a:pt x="2129155" y="1793161"/>
                  </a:lnTo>
                  <a:lnTo>
                    <a:pt x="2129399" y="1793161"/>
                  </a:lnTo>
                  <a:lnTo>
                    <a:pt x="2129642" y="1793161"/>
                  </a:lnTo>
                  <a:lnTo>
                    <a:pt x="2129885" y="1793161"/>
                  </a:lnTo>
                  <a:lnTo>
                    <a:pt x="2130129" y="1793161"/>
                  </a:lnTo>
                  <a:lnTo>
                    <a:pt x="2130372" y="1793161"/>
                  </a:lnTo>
                  <a:lnTo>
                    <a:pt x="2130615" y="1793161"/>
                  </a:lnTo>
                  <a:lnTo>
                    <a:pt x="2130859" y="1793161"/>
                  </a:lnTo>
                  <a:lnTo>
                    <a:pt x="2131102" y="1793161"/>
                  </a:lnTo>
                  <a:lnTo>
                    <a:pt x="2131345" y="1793161"/>
                  </a:lnTo>
                  <a:lnTo>
                    <a:pt x="2131589" y="1793161"/>
                  </a:lnTo>
                  <a:lnTo>
                    <a:pt x="2131832" y="1793161"/>
                  </a:lnTo>
                  <a:lnTo>
                    <a:pt x="2131832" y="1786045"/>
                  </a:lnTo>
                  <a:lnTo>
                    <a:pt x="2132076" y="1786045"/>
                  </a:lnTo>
                  <a:lnTo>
                    <a:pt x="2132319" y="1786045"/>
                  </a:lnTo>
                  <a:lnTo>
                    <a:pt x="2132562" y="1786045"/>
                  </a:lnTo>
                  <a:lnTo>
                    <a:pt x="2132806" y="1786045"/>
                  </a:lnTo>
                  <a:lnTo>
                    <a:pt x="2133049" y="1786045"/>
                  </a:lnTo>
                  <a:lnTo>
                    <a:pt x="2133292" y="1786045"/>
                  </a:lnTo>
                  <a:lnTo>
                    <a:pt x="2134022" y="1786045"/>
                  </a:lnTo>
                  <a:lnTo>
                    <a:pt x="2134022" y="1778930"/>
                  </a:lnTo>
                  <a:lnTo>
                    <a:pt x="2134266" y="1778930"/>
                  </a:lnTo>
                  <a:lnTo>
                    <a:pt x="2134509" y="1778930"/>
                  </a:lnTo>
                  <a:lnTo>
                    <a:pt x="2134509" y="1771814"/>
                  </a:lnTo>
                  <a:lnTo>
                    <a:pt x="2134509" y="1764698"/>
                  </a:lnTo>
                  <a:lnTo>
                    <a:pt x="2134753" y="1764698"/>
                  </a:lnTo>
                  <a:lnTo>
                    <a:pt x="2134996" y="1764698"/>
                  </a:lnTo>
                  <a:lnTo>
                    <a:pt x="2135239" y="1764698"/>
                  </a:lnTo>
                  <a:lnTo>
                    <a:pt x="2135483" y="1764698"/>
                  </a:lnTo>
                  <a:lnTo>
                    <a:pt x="2135726" y="1764698"/>
                  </a:lnTo>
                  <a:lnTo>
                    <a:pt x="2135969" y="1764698"/>
                  </a:lnTo>
                  <a:lnTo>
                    <a:pt x="2136213" y="1764698"/>
                  </a:lnTo>
                  <a:lnTo>
                    <a:pt x="2136456" y="1764698"/>
                  </a:lnTo>
                  <a:lnTo>
                    <a:pt x="2136699" y="1764698"/>
                  </a:lnTo>
                  <a:lnTo>
                    <a:pt x="2136943" y="1764698"/>
                  </a:lnTo>
                  <a:lnTo>
                    <a:pt x="2136943" y="1757582"/>
                  </a:lnTo>
                  <a:lnTo>
                    <a:pt x="2137186" y="1757582"/>
                  </a:lnTo>
                  <a:lnTo>
                    <a:pt x="2137429" y="1757582"/>
                  </a:lnTo>
                  <a:lnTo>
                    <a:pt x="2137673" y="1757582"/>
                  </a:lnTo>
                  <a:lnTo>
                    <a:pt x="2137916" y="1757582"/>
                  </a:lnTo>
                  <a:lnTo>
                    <a:pt x="2138160" y="1757582"/>
                  </a:lnTo>
                  <a:lnTo>
                    <a:pt x="2138403" y="1757582"/>
                  </a:lnTo>
                  <a:lnTo>
                    <a:pt x="2138646" y="1757582"/>
                  </a:lnTo>
                  <a:lnTo>
                    <a:pt x="2138646" y="1750467"/>
                  </a:lnTo>
                  <a:lnTo>
                    <a:pt x="2138890" y="1750467"/>
                  </a:lnTo>
                  <a:lnTo>
                    <a:pt x="2139133" y="1750467"/>
                  </a:lnTo>
                  <a:lnTo>
                    <a:pt x="2139376" y="1750467"/>
                  </a:lnTo>
                  <a:lnTo>
                    <a:pt x="2139620" y="1750467"/>
                  </a:lnTo>
                  <a:lnTo>
                    <a:pt x="2139863" y="1750467"/>
                  </a:lnTo>
                  <a:lnTo>
                    <a:pt x="2140106" y="1750467"/>
                  </a:lnTo>
                  <a:lnTo>
                    <a:pt x="2140350" y="1750467"/>
                  </a:lnTo>
                  <a:lnTo>
                    <a:pt x="2140593" y="1750467"/>
                  </a:lnTo>
                  <a:lnTo>
                    <a:pt x="2140837" y="1750467"/>
                  </a:lnTo>
                  <a:lnTo>
                    <a:pt x="2141080" y="1750467"/>
                  </a:lnTo>
                  <a:lnTo>
                    <a:pt x="2141323" y="1750467"/>
                  </a:lnTo>
                  <a:lnTo>
                    <a:pt x="2141567" y="1750467"/>
                  </a:lnTo>
                  <a:lnTo>
                    <a:pt x="2141810" y="1750467"/>
                  </a:lnTo>
                  <a:lnTo>
                    <a:pt x="2142053" y="1750467"/>
                  </a:lnTo>
                  <a:lnTo>
                    <a:pt x="2142297" y="1750467"/>
                  </a:lnTo>
                  <a:lnTo>
                    <a:pt x="2142540" y="1750467"/>
                  </a:lnTo>
                  <a:lnTo>
                    <a:pt x="2143027" y="1750467"/>
                  </a:lnTo>
                  <a:lnTo>
                    <a:pt x="2143270" y="1750467"/>
                  </a:lnTo>
                  <a:lnTo>
                    <a:pt x="2143513" y="1750467"/>
                  </a:lnTo>
                  <a:lnTo>
                    <a:pt x="2143757" y="1750467"/>
                  </a:lnTo>
                  <a:lnTo>
                    <a:pt x="2144000" y="1750467"/>
                  </a:lnTo>
                  <a:lnTo>
                    <a:pt x="2144244" y="1750467"/>
                  </a:lnTo>
                  <a:lnTo>
                    <a:pt x="2144487" y="1750467"/>
                  </a:lnTo>
                  <a:lnTo>
                    <a:pt x="2144730" y="1750467"/>
                  </a:lnTo>
                  <a:lnTo>
                    <a:pt x="2144974" y="1750467"/>
                  </a:lnTo>
                  <a:lnTo>
                    <a:pt x="2145217" y="1750467"/>
                  </a:lnTo>
                  <a:lnTo>
                    <a:pt x="2145460" y="1750467"/>
                  </a:lnTo>
                  <a:lnTo>
                    <a:pt x="2145704" y="1750467"/>
                  </a:lnTo>
                  <a:lnTo>
                    <a:pt x="2145947" y="1750467"/>
                  </a:lnTo>
                  <a:lnTo>
                    <a:pt x="2146190" y="1750467"/>
                  </a:lnTo>
                  <a:lnTo>
                    <a:pt x="2146434" y="1750467"/>
                  </a:lnTo>
                  <a:lnTo>
                    <a:pt x="2146677" y="1750467"/>
                  </a:lnTo>
                  <a:lnTo>
                    <a:pt x="2147164" y="1750467"/>
                  </a:lnTo>
                  <a:lnTo>
                    <a:pt x="2147407" y="1750467"/>
                  </a:lnTo>
                  <a:lnTo>
                    <a:pt x="2147651" y="1750467"/>
                  </a:lnTo>
                  <a:lnTo>
                    <a:pt x="2147894" y="1750467"/>
                  </a:lnTo>
                  <a:lnTo>
                    <a:pt x="2148137" y="1750467"/>
                  </a:lnTo>
                  <a:lnTo>
                    <a:pt x="2148381" y="1750467"/>
                  </a:lnTo>
                  <a:lnTo>
                    <a:pt x="2148624" y="1750467"/>
                  </a:lnTo>
                  <a:lnTo>
                    <a:pt x="2148867" y="1750467"/>
                  </a:lnTo>
                  <a:lnTo>
                    <a:pt x="2149111" y="1750467"/>
                  </a:lnTo>
                  <a:lnTo>
                    <a:pt x="2149354" y="1750467"/>
                  </a:lnTo>
                  <a:lnTo>
                    <a:pt x="2149597" y="1750467"/>
                  </a:lnTo>
                  <a:lnTo>
                    <a:pt x="2149841" y="1750467"/>
                  </a:lnTo>
                  <a:lnTo>
                    <a:pt x="2150084" y="1750467"/>
                  </a:lnTo>
                  <a:lnTo>
                    <a:pt x="2150328" y="1750467"/>
                  </a:lnTo>
                  <a:lnTo>
                    <a:pt x="2150571" y="1750467"/>
                  </a:lnTo>
                  <a:lnTo>
                    <a:pt x="2150814" y="1750467"/>
                  </a:lnTo>
                  <a:lnTo>
                    <a:pt x="2151058" y="1750467"/>
                  </a:lnTo>
                  <a:lnTo>
                    <a:pt x="2151301" y="1750467"/>
                  </a:lnTo>
                  <a:lnTo>
                    <a:pt x="2151544" y="1750467"/>
                  </a:lnTo>
                  <a:lnTo>
                    <a:pt x="2151788" y="1750467"/>
                  </a:lnTo>
                  <a:lnTo>
                    <a:pt x="2152031" y="1750467"/>
                  </a:lnTo>
                  <a:lnTo>
                    <a:pt x="2152274" y="1750467"/>
                  </a:lnTo>
                  <a:lnTo>
                    <a:pt x="2152518" y="1750467"/>
                  </a:lnTo>
                  <a:lnTo>
                    <a:pt x="2152761" y="1750467"/>
                  </a:lnTo>
                  <a:lnTo>
                    <a:pt x="2153005" y="1750467"/>
                  </a:lnTo>
                  <a:lnTo>
                    <a:pt x="2153248" y="1750467"/>
                  </a:lnTo>
                  <a:lnTo>
                    <a:pt x="2153491" y="1750467"/>
                  </a:lnTo>
                  <a:lnTo>
                    <a:pt x="2153735" y="1750467"/>
                  </a:lnTo>
                  <a:lnTo>
                    <a:pt x="2153978" y="1750467"/>
                  </a:lnTo>
                  <a:lnTo>
                    <a:pt x="2154221" y="1750467"/>
                  </a:lnTo>
                  <a:lnTo>
                    <a:pt x="2154465" y="1750467"/>
                  </a:lnTo>
                  <a:lnTo>
                    <a:pt x="2154708" y="1750467"/>
                  </a:lnTo>
                  <a:lnTo>
                    <a:pt x="2154951" y="1750467"/>
                  </a:lnTo>
                  <a:lnTo>
                    <a:pt x="2155195" y="1750467"/>
                  </a:lnTo>
                  <a:lnTo>
                    <a:pt x="2155438" y="1750467"/>
                  </a:lnTo>
                  <a:lnTo>
                    <a:pt x="2155681" y="1750467"/>
                  </a:lnTo>
                  <a:lnTo>
                    <a:pt x="2155925" y="1750467"/>
                  </a:lnTo>
                  <a:lnTo>
                    <a:pt x="2156168" y="1750467"/>
                  </a:lnTo>
                  <a:lnTo>
                    <a:pt x="2156412" y="1750467"/>
                  </a:lnTo>
                  <a:lnTo>
                    <a:pt x="2156655" y="1750467"/>
                  </a:lnTo>
                  <a:lnTo>
                    <a:pt x="2156898" y="1750467"/>
                  </a:lnTo>
                  <a:lnTo>
                    <a:pt x="2157142" y="1750467"/>
                  </a:lnTo>
                  <a:lnTo>
                    <a:pt x="2157385" y="1750467"/>
                  </a:lnTo>
                  <a:lnTo>
                    <a:pt x="2157628" y="1750467"/>
                  </a:lnTo>
                  <a:lnTo>
                    <a:pt x="2157872" y="1750467"/>
                  </a:lnTo>
                  <a:lnTo>
                    <a:pt x="2158115" y="1750467"/>
                  </a:lnTo>
                  <a:lnTo>
                    <a:pt x="2158358" y="1750467"/>
                  </a:lnTo>
                  <a:lnTo>
                    <a:pt x="2158602" y="1750467"/>
                  </a:lnTo>
                  <a:lnTo>
                    <a:pt x="2158845" y="1750467"/>
                  </a:lnTo>
                  <a:lnTo>
                    <a:pt x="2159089" y="1750467"/>
                  </a:lnTo>
                  <a:lnTo>
                    <a:pt x="2159575" y="1750467"/>
                  </a:lnTo>
                  <a:lnTo>
                    <a:pt x="2159819" y="1750467"/>
                  </a:lnTo>
                  <a:lnTo>
                    <a:pt x="2160062" y="1750467"/>
                  </a:lnTo>
                  <a:lnTo>
                    <a:pt x="2160305" y="1750467"/>
                  </a:lnTo>
                  <a:lnTo>
                    <a:pt x="2160549" y="1750467"/>
                  </a:lnTo>
                  <a:lnTo>
                    <a:pt x="2160792" y="1750467"/>
                  </a:lnTo>
                  <a:lnTo>
                    <a:pt x="2161035" y="1750467"/>
                  </a:lnTo>
                  <a:lnTo>
                    <a:pt x="2161279" y="1750467"/>
                  </a:lnTo>
                  <a:lnTo>
                    <a:pt x="2161522" y="1750467"/>
                  </a:lnTo>
                  <a:lnTo>
                    <a:pt x="2161765" y="1750467"/>
                  </a:lnTo>
                  <a:lnTo>
                    <a:pt x="2161765" y="1743351"/>
                  </a:lnTo>
                  <a:lnTo>
                    <a:pt x="2162009" y="1743351"/>
                  </a:lnTo>
                  <a:lnTo>
                    <a:pt x="2162252" y="1743351"/>
                  </a:lnTo>
                  <a:lnTo>
                    <a:pt x="2162496" y="1743351"/>
                  </a:lnTo>
                  <a:lnTo>
                    <a:pt x="2162739" y="1743351"/>
                  </a:lnTo>
                  <a:lnTo>
                    <a:pt x="2162982" y="1743351"/>
                  </a:lnTo>
                  <a:lnTo>
                    <a:pt x="2163226" y="1743351"/>
                  </a:lnTo>
                  <a:lnTo>
                    <a:pt x="2163469" y="1743351"/>
                  </a:lnTo>
                  <a:lnTo>
                    <a:pt x="2163712" y="1743351"/>
                  </a:lnTo>
                  <a:lnTo>
                    <a:pt x="2163956" y="1743351"/>
                  </a:lnTo>
                  <a:lnTo>
                    <a:pt x="2164199" y="1743351"/>
                  </a:lnTo>
                  <a:lnTo>
                    <a:pt x="2164442" y="1743351"/>
                  </a:lnTo>
                  <a:lnTo>
                    <a:pt x="2164686" y="1743351"/>
                  </a:lnTo>
                  <a:lnTo>
                    <a:pt x="2164929" y="1743351"/>
                  </a:lnTo>
                  <a:lnTo>
                    <a:pt x="2165173" y="1743351"/>
                  </a:lnTo>
                  <a:lnTo>
                    <a:pt x="2165659" y="1743351"/>
                  </a:lnTo>
                  <a:lnTo>
                    <a:pt x="2165903" y="1743351"/>
                  </a:lnTo>
                  <a:lnTo>
                    <a:pt x="2166146" y="1743351"/>
                  </a:lnTo>
                  <a:lnTo>
                    <a:pt x="2166389" y="1743351"/>
                  </a:lnTo>
                  <a:lnTo>
                    <a:pt x="2166633" y="1743351"/>
                  </a:lnTo>
                  <a:lnTo>
                    <a:pt x="2166876" y="1743351"/>
                  </a:lnTo>
                  <a:lnTo>
                    <a:pt x="2167119" y="1743351"/>
                  </a:lnTo>
                  <a:lnTo>
                    <a:pt x="2167363" y="1743351"/>
                  </a:lnTo>
                  <a:lnTo>
                    <a:pt x="2167363" y="1736235"/>
                  </a:lnTo>
                  <a:lnTo>
                    <a:pt x="2167606" y="1736235"/>
                  </a:lnTo>
                  <a:lnTo>
                    <a:pt x="2167849" y="1736235"/>
                  </a:lnTo>
                  <a:lnTo>
                    <a:pt x="2168093" y="1736235"/>
                  </a:lnTo>
                  <a:lnTo>
                    <a:pt x="2168336" y="1736235"/>
                  </a:lnTo>
                  <a:lnTo>
                    <a:pt x="2168580" y="1736235"/>
                  </a:lnTo>
                  <a:lnTo>
                    <a:pt x="2169066" y="1736235"/>
                  </a:lnTo>
                  <a:lnTo>
                    <a:pt x="2169310" y="1736235"/>
                  </a:lnTo>
                  <a:lnTo>
                    <a:pt x="2169553" y="1736235"/>
                  </a:lnTo>
                  <a:lnTo>
                    <a:pt x="2169796" y="1736235"/>
                  </a:lnTo>
                  <a:lnTo>
                    <a:pt x="2170040" y="1736235"/>
                  </a:lnTo>
                  <a:lnTo>
                    <a:pt x="2170283" y="1736235"/>
                  </a:lnTo>
                  <a:lnTo>
                    <a:pt x="2170526" y="1736235"/>
                  </a:lnTo>
                  <a:lnTo>
                    <a:pt x="2171013" y="1736235"/>
                  </a:lnTo>
                  <a:lnTo>
                    <a:pt x="2171257" y="1736235"/>
                  </a:lnTo>
                  <a:lnTo>
                    <a:pt x="2171500" y="1736235"/>
                  </a:lnTo>
                  <a:lnTo>
                    <a:pt x="2171743" y="1736235"/>
                  </a:lnTo>
                  <a:lnTo>
                    <a:pt x="2171987" y="1736235"/>
                  </a:lnTo>
                  <a:lnTo>
                    <a:pt x="2172230" y="1736235"/>
                  </a:lnTo>
                  <a:lnTo>
                    <a:pt x="2172473" y="1736235"/>
                  </a:lnTo>
                  <a:lnTo>
                    <a:pt x="2172717" y="1736235"/>
                  </a:lnTo>
                  <a:lnTo>
                    <a:pt x="2172960" y="1736235"/>
                  </a:lnTo>
                  <a:lnTo>
                    <a:pt x="2173203" y="1736235"/>
                  </a:lnTo>
                  <a:lnTo>
                    <a:pt x="2173447" y="1736235"/>
                  </a:lnTo>
                  <a:lnTo>
                    <a:pt x="2173690" y="1736235"/>
                  </a:lnTo>
                  <a:lnTo>
                    <a:pt x="2173933" y="1736235"/>
                  </a:lnTo>
                  <a:lnTo>
                    <a:pt x="2174177" y="1736235"/>
                  </a:lnTo>
                  <a:lnTo>
                    <a:pt x="2174420" y="1736235"/>
                  </a:lnTo>
                  <a:lnTo>
                    <a:pt x="2174664" y="1736235"/>
                  </a:lnTo>
                  <a:lnTo>
                    <a:pt x="2174907" y="1736235"/>
                  </a:lnTo>
                  <a:lnTo>
                    <a:pt x="2174907" y="1729120"/>
                  </a:lnTo>
                  <a:lnTo>
                    <a:pt x="2174907" y="1722004"/>
                  </a:lnTo>
                  <a:lnTo>
                    <a:pt x="2174907" y="1714888"/>
                  </a:lnTo>
                  <a:lnTo>
                    <a:pt x="2175150" y="1714888"/>
                  </a:lnTo>
                  <a:lnTo>
                    <a:pt x="2175394" y="1714888"/>
                  </a:lnTo>
                  <a:lnTo>
                    <a:pt x="2175637" y="1714888"/>
                  </a:lnTo>
                  <a:lnTo>
                    <a:pt x="2175880" y="1714888"/>
                  </a:lnTo>
                  <a:lnTo>
                    <a:pt x="2176124" y="1714888"/>
                  </a:lnTo>
                  <a:lnTo>
                    <a:pt x="2176367" y="1714888"/>
                  </a:lnTo>
                  <a:lnTo>
                    <a:pt x="2176610" y="1714888"/>
                  </a:lnTo>
                  <a:lnTo>
                    <a:pt x="2176854" y="1714888"/>
                  </a:lnTo>
                  <a:lnTo>
                    <a:pt x="2177097" y="1714888"/>
                  </a:lnTo>
                  <a:lnTo>
                    <a:pt x="2177341" y="1714888"/>
                  </a:lnTo>
                  <a:lnTo>
                    <a:pt x="2177584" y="1714888"/>
                  </a:lnTo>
                  <a:lnTo>
                    <a:pt x="2177827" y="1714888"/>
                  </a:lnTo>
                  <a:lnTo>
                    <a:pt x="2178071" y="1714888"/>
                  </a:lnTo>
                  <a:lnTo>
                    <a:pt x="2178314" y="1714888"/>
                  </a:lnTo>
                  <a:lnTo>
                    <a:pt x="2178557" y="1714888"/>
                  </a:lnTo>
                  <a:lnTo>
                    <a:pt x="2178801" y="1714888"/>
                  </a:lnTo>
                  <a:lnTo>
                    <a:pt x="2179044" y="1714888"/>
                  </a:lnTo>
                  <a:lnTo>
                    <a:pt x="2179287" y="1714888"/>
                  </a:lnTo>
                  <a:lnTo>
                    <a:pt x="2179531" y="1714888"/>
                  </a:lnTo>
                  <a:lnTo>
                    <a:pt x="2179774" y="1714888"/>
                  </a:lnTo>
                  <a:lnTo>
                    <a:pt x="2180017" y="1714888"/>
                  </a:lnTo>
                  <a:lnTo>
                    <a:pt x="2180261" y="1714888"/>
                  </a:lnTo>
                  <a:lnTo>
                    <a:pt x="2180504" y="1714888"/>
                  </a:lnTo>
                  <a:lnTo>
                    <a:pt x="2180748" y="1714888"/>
                  </a:lnTo>
                  <a:lnTo>
                    <a:pt x="2180991" y="1714888"/>
                  </a:lnTo>
                  <a:lnTo>
                    <a:pt x="2181234" y="1714888"/>
                  </a:lnTo>
                  <a:lnTo>
                    <a:pt x="2181478" y="1714888"/>
                  </a:lnTo>
                  <a:lnTo>
                    <a:pt x="2181721" y="1714888"/>
                  </a:lnTo>
                  <a:lnTo>
                    <a:pt x="2181964" y="1714888"/>
                  </a:lnTo>
                  <a:lnTo>
                    <a:pt x="2182208" y="1714888"/>
                  </a:lnTo>
                  <a:lnTo>
                    <a:pt x="2182451" y="1714888"/>
                  </a:lnTo>
                  <a:lnTo>
                    <a:pt x="2182451" y="1707772"/>
                  </a:lnTo>
                  <a:lnTo>
                    <a:pt x="2182694" y="1707772"/>
                  </a:lnTo>
                  <a:lnTo>
                    <a:pt x="2182938" y="1707772"/>
                  </a:lnTo>
                  <a:lnTo>
                    <a:pt x="2183181" y="1707772"/>
                  </a:lnTo>
                  <a:lnTo>
                    <a:pt x="2183425" y="1707772"/>
                  </a:lnTo>
                  <a:lnTo>
                    <a:pt x="2183668" y="1707772"/>
                  </a:lnTo>
                  <a:lnTo>
                    <a:pt x="2183911" y="1707772"/>
                  </a:lnTo>
                  <a:lnTo>
                    <a:pt x="2184155" y="1707772"/>
                  </a:lnTo>
                  <a:lnTo>
                    <a:pt x="2184398" y="1707772"/>
                  </a:lnTo>
                  <a:lnTo>
                    <a:pt x="2184641" y="1707772"/>
                  </a:lnTo>
                  <a:lnTo>
                    <a:pt x="2184885" y="1707772"/>
                  </a:lnTo>
                  <a:lnTo>
                    <a:pt x="2185128" y="1707772"/>
                  </a:lnTo>
                  <a:lnTo>
                    <a:pt x="2185371" y="1707772"/>
                  </a:lnTo>
                  <a:lnTo>
                    <a:pt x="2185615" y="1707772"/>
                  </a:lnTo>
                  <a:lnTo>
                    <a:pt x="2185858" y="1707772"/>
                  </a:lnTo>
                  <a:lnTo>
                    <a:pt x="2186101" y="1707772"/>
                  </a:lnTo>
                  <a:lnTo>
                    <a:pt x="2186345" y="1707772"/>
                  </a:lnTo>
                  <a:lnTo>
                    <a:pt x="2186588" y="1707772"/>
                  </a:lnTo>
                  <a:lnTo>
                    <a:pt x="2186832" y="1707772"/>
                  </a:lnTo>
                  <a:lnTo>
                    <a:pt x="2187075" y="1707772"/>
                  </a:lnTo>
                  <a:lnTo>
                    <a:pt x="2187318" y="1707772"/>
                  </a:lnTo>
                  <a:lnTo>
                    <a:pt x="2187562" y="1707772"/>
                  </a:lnTo>
                  <a:lnTo>
                    <a:pt x="2187805" y="1707772"/>
                  </a:lnTo>
                  <a:lnTo>
                    <a:pt x="2188048" y="1707772"/>
                  </a:lnTo>
                  <a:lnTo>
                    <a:pt x="2188292" y="1707772"/>
                  </a:lnTo>
                  <a:lnTo>
                    <a:pt x="2188292" y="1700657"/>
                  </a:lnTo>
                  <a:lnTo>
                    <a:pt x="2188535" y="1700657"/>
                  </a:lnTo>
                  <a:lnTo>
                    <a:pt x="2188778" y="1700657"/>
                  </a:lnTo>
                  <a:lnTo>
                    <a:pt x="2189022" y="1700657"/>
                  </a:lnTo>
                  <a:lnTo>
                    <a:pt x="2189265" y="1700657"/>
                  </a:lnTo>
                  <a:lnTo>
                    <a:pt x="2189509" y="1700657"/>
                  </a:lnTo>
                  <a:lnTo>
                    <a:pt x="2189752" y="1700657"/>
                  </a:lnTo>
                  <a:lnTo>
                    <a:pt x="2189995" y="1700657"/>
                  </a:lnTo>
                  <a:lnTo>
                    <a:pt x="2190239" y="1700657"/>
                  </a:lnTo>
                  <a:lnTo>
                    <a:pt x="2190482" y="1700657"/>
                  </a:lnTo>
                  <a:lnTo>
                    <a:pt x="2190725" y="1700657"/>
                  </a:lnTo>
                  <a:lnTo>
                    <a:pt x="2190725" y="1693541"/>
                  </a:lnTo>
                  <a:lnTo>
                    <a:pt x="2190969" y="1693541"/>
                  </a:lnTo>
                  <a:lnTo>
                    <a:pt x="2190969" y="1686425"/>
                  </a:lnTo>
                  <a:lnTo>
                    <a:pt x="2191212" y="1686425"/>
                  </a:lnTo>
                  <a:lnTo>
                    <a:pt x="2191455" y="1686425"/>
                  </a:lnTo>
                  <a:lnTo>
                    <a:pt x="2191699" y="1686425"/>
                  </a:lnTo>
                  <a:lnTo>
                    <a:pt x="2191942" y="1686425"/>
                  </a:lnTo>
                  <a:lnTo>
                    <a:pt x="2192185" y="1686425"/>
                  </a:lnTo>
                  <a:lnTo>
                    <a:pt x="2192429" y="1686425"/>
                  </a:lnTo>
                  <a:lnTo>
                    <a:pt x="2192672" y="1686425"/>
                  </a:lnTo>
                  <a:lnTo>
                    <a:pt x="2192916" y="1686425"/>
                  </a:lnTo>
                  <a:lnTo>
                    <a:pt x="2193159" y="1686425"/>
                  </a:lnTo>
                  <a:lnTo>
                    <a:pt x="2193402" y="1686425"/>
                  </a:lnTo>
                  <a:lnTo>
                    <a:pt x="2193646" y="1686425"/>
                  </a:lnTo>
                  <a:lnTo>
                    <a:pt x="2193889" y="1686425"/>
                  </a:lnTo>
                  <a:lnTo>
                    <a:pt x="2194132" y="1686425"/>
                  </a:lnTo>
                  <a:lnTo>
                    <a:pt x="2194376" y="1686425"/>
                  </a:lnTo>
                  <a:lnTo>
                    <a:pt x="2194862" y="1686425"/>
                  </a:lnTo>
                  <a:lnTo>
                    <a:pt x="2195106" y="1686425"/>
                  </a:lnTo>
                  <a:lnTo>
                    <a:pt x="2195349" y="1686425"/>
                  </a:lnTo>
                  <a:lnTo>
                    <a:pt x="2195593" y="1686425"/>
                  </a:lnTo>
                  <a:lnTo>
                    <a:pt x="2195836" y="1686425"/>
                  </a:lnTo>
                  <a:lnTo>
                    <a:pt x="2196079" y="1686425"/>
                  </a:lnTo>
                  <a:lnTo>
                    <a:pt x="2196323" y="1686425"/>
                  </a:lnTo>
                  <a:lnTo>
                    <a:pt x="2196566" y="1686425"/>
                  </a:lnTo>
                  <a:lnTo>
                    <a:pt x="2196809" y="1686425"/>
                  </a:lnTo>
                  <a:lnTo>
                    <a:pt x="2197053" y="1686425"/>
                  </a:lnTo>
                  <a:lnTo>
                    <a:pt x="2197296" y="1686425"/>
                  </a:lnTo>
                  <a:lnTo>
                    <a:pt x="2197539" y="1686425"/>
                  </a:lnTo>
                  <a:lnTo>
                    <a:pt x="2197783" y="1686425"/>
                  </a:lnTo>
                  <a:lnTo>
                    <a:pt x="2198026" y="1686425"/>
                  </a:lnTo>
                  <a:lnTo>
                    <a:pt x="2198269" y="1686425"/>
                  </a:lnTo>
                  <a:lnTo>
                    <a:pt x="2198513" y="1686425"/>
                  </a:lnTo>
                  <a:lnTo>
                    <a:pt x="2198756" y="1686425"/>
                  </a:lnTo>
                  <a:lnTo>
                    <a:pt x="2199000" y="1686425"/>
                  </a:lnTo>
                  <a:lnTo>
                    <a:pt x="2199243" y="1686425"/>
                  </a:lnTo>
                  <a:lnTo>
                    <a:pt x="2199486" y="1686425"/>
                  </a:lnTo>
                  <a:lnTo>
                    <a:pt x="2199730" y="1686425"/>
                  </a:lnTo>
                  <a:lnTo>
                    <a:pt x="2199973" y="1686425"/>
                  </a:lnTo>
                  <a:lnTo>
                    <a:pt x="2200216" y="1686425"/>
                  </a:lnTo>
                  <a:lnTo>
                    <a:pt x="2200460" y="1686425"/>
                  </a:lnTo>
                  <a:lnTo>
                    <a:pt x="2200703" y="1686425"/>
                  </a:lnTo>
                  <a:lnTo>
                    <a:pt x="2200946" y="1686425"/>
                  </a:lnTo>
                  <a:lnTo>
                    <a:pt x="2201433" y="1686425"/>
                  </a:lnTo>
                  <a:lnTo>
                    <a:pt x="2201676" y="1686425"/>
                  </a:lnTo>
                  <a:lnTo>
                    <a:pt x="2201920" y="1686425"/>
                  </a:lnTo>
                  <a:lnTo>
                    <a:pt x="2202163" y="1686425"/>
                  </a:lnTo>
                  <a:lnTo>
                    <a:pt x="2202407" y="1686425"/>
                  </a:lnTo>
                  <a:lnTo>
                    <a:pt x="2202650" y="1686425"/>
                  </a:lnTo>
                  <a:lnTo>
                    <a:pt x="2202893" y="1686425"/>
                  </a:lnTo>
                  <a:lnTo>
                    <a:pt x="2203137" y="1686425"/>
                  </a:lnTo>
                  <a:lnTo>
                    <a:pt x="2203137" y="1679310"/>
                  </a:lnTo>
                  <a:lnTo>
                    <a:pt x="2203380" y="1679310"/>
                  </a:lnTo>
                  <a:lnTo>
                    <a:pt x="2203623" y="1679310"/>
                  </a:lnTo>
                  <a:lnTo>
                    <a:pt x="2203867" y="1679310"/>
                  </a:lnTo>
                  <a:lnTo>
                    <a:pt x="2204110" y="1679310"/>
                  </a:lnTo>
                  <a:lnTo>
                    <a:pt x="2204353" y="1679310"/>
                  </a:lnTo>
                  <a:lnTo>
                    <a:pt x="2204597" y="1679310"/>
                  </a:lnTo>
                  <a:lnTo>
                    <a:pt x="2204840" y="1679310"/>
                  </a:lnTo>
                  <a:lnTo>
                    <a:pt x="2205084" y="1679310"/>
                  </a:lnTo>
                  <a:lnTo>
                    <a:pt x="2205327" y="1679310"/>
                  </a:lnTo>
                  <a:lnTo>
                    <a:pt x="2205570" y="1679310"/>
                  </a:lnTo>
                  <a:lnTo>
                    <a:pt x="2205814" y="1679310"/>
                  </a:lnTo>
                  <a:lnTo>
                    <a:pt x="2206057" y="1679310"/>
                  </a:lnTo>
                  <a:lnTo>
                    <a:pt x="2206300" y="1679310"/>
                  </a:lnTo>
                  <a:lnTo>
                    <a:pt x="2206544" y="1679310"/>
                  </a:lnTo>
                  <a:lnTo>
                    <a:pt x="2206787" y="1679310"/>
                  </a:lnTo>
                  <a:lnTo>
                    <a:pt x="2207030" y="1679310"/>
                  </a:lnTo>
                  <a:lnTo>
                    <a:pt x="2207274" y="1679310"/>
                  </a:lnTo>
                  <a:lnTo>
                    <a:pt x="2207517" y="1679310"/>
                  </a:lnTo>
                  <a:lnTo>
                    <a:pt x="2207760" y="1679310"/>
                  </a:lnTo>
                  <a:lnTo>
                    <a:pt x="2208004" y="1679310"/>
                  </a:lnTo>
                  <a:lnTo>
                    <a:pt x="2208247" y="1679310"/>
                  </a:lnTo>
                  <a:lnTo>
                    <a:pt x="2208491" y="1679310"/>
                  </a:lnTo>
                  <a:lnTo>
                    <a:pt x="2208734" y="1679310"/>
                  </a:lnTo>
                  <a:lnTo>
                    <a:pt x="2208977" y="1679310"/>
                  </a:lnTo>
                  <a:lnTo>
                    <a:pt x="2209221" y="1679310"/>
                  </a:lnTo>
                  <a:lnTo>
                    <a:pt x="2209464" y="1679310"/>
                  </a:lnTo>
                  <a:lnTo>
                    <a:pt x="2209707" y="1672194"/>
                  </a:lnTo>
                  <a:lnTo>
                    <a:pt x="2209707" y="1665078"/>
                  </a:lnTo>
                  <a:lnTo>
                    <a:pt x="2209951" y="1665078"/>
                  </a:lnTo>
                  <a:lnTo>
                    <a:pt x="2210194" y="1665078"/>
                  </a:lnTo>
                  <a:lnTo>
                    <a:pt x="2210437" y="1665078"/>
                  </a:lnTo>
                  <a:lnTo>
                    <a:pt x="2210681" y="1665078"/>
                  </a:lnTo>
                  <a:lnTo>
                    <a:pt x="2210924" y="1665078"/>
                  </a:lnTo>
                  <a:lnTo>
                    <a:pt x="2211168" y="1665078"/>
                  </a:lnTo>
                  <a:lnTo>
                    <a:pt x="2211411" y="1665078"/>
                  </a:lnTo>
                  <a:lnTo>
                    <a:pt x="2211654" y="1665078"/>
                  </a:lnTo>
                  <a:lnTo>
                    <a:pt x="2211898" y="1665078"/>
                  </a:lnTo>
                  <a:lnTo>
                    <a:pt x="2212141" y="1665078"/>
                  </a:lnTo>
                  <a:lnTo>
                    <a:pt x="2212384" y="1665078"/>
                  </a:lnTo>
                  <a:lnTo>
                    <a:pt x="2212628" y="1665078"/>
                  </a:lnTo>
                  <a:lnTo>
                    <a:pt x="2212871" y="1665078"/>
                  </a:lnTo>
                  <a:lnTo>
                    <a:pt x="2213114" y="1665078"/>
                  </a:lnTo>
                  <a:lnTo>
                    <a:pt x="2213358" y="1665078"/>
                  </a:lnTo>
                  <a:lnTo>
                    <a:pt x="2213601" y="1665078"/>
                  </a:lnTo>
                  <a:lnTo>
                    <a:pt x="2213844" y="1665078"/>
                  </a:lnTo>
                  <a:lnTo>
                    <a:pt x="2214088" y="1665078"/>
                  </a:lnTo>
                  <a:lnTo>
                    <a:pt x="2214331" y="1665078"/>
                  </a:lnTo>
                  <a:lnTo>
                    <a:pt x="2214331" y="1657962"/>
                  </a:lnTo>
                  <a:lnTo>
                    <a:pt x="2214575" y="1657962"/>
                  </a:lnTo>
                  <a:lnTo>
                    <a:pt x="2214818" y="1657962"/>
                  </a:lnTo>
                  <a:lnTo>
                    <a:pt x="2215061" y="1657962"/>
                  </a:lnTo>
                  <a:lnTo>
                    <a:pt x="2215305" y="1657962"/>
                  </a:lnTo>
                  <a:lnTo>
                    <a:pt x="2215548" y="1657962"/>
                  </a:lnTo>
                  <a:lnTo>
                    <a:pt x="2215791" y="1657962"/>
                  </a:lnTo>
                  <a:lnTo>
                    <a:pt x="2216035" y="1657962"/>
                  </a:lnTo>
                  <a:lnTo>
                    <a:pt x="2216278" y="1657962"/>
                  </a:lnTo>
                  <a:lnTo>
                    <a:pt x="2216521" y="1657962"/>
                  </a:lnTo>
                  <a:lnTo>
                    <a:pt x="2216765" y="1657962"/>
                  </a:lnTo>
                  <a:lnTo>
                    <a:pt x="2217008" y="1657962"/>
                  </a:lnTo>
                  <a:lnTo>
                    <a:pt x="2217252" y="1657962"/>
                  </a:lnTo>
                  <a:lnTo>
                    <a:pt x="2217495" y="1657962"/>
                  </a:lnTo>
                  <a:lnTo>
                    <a:pt x="2217982" y="1657962"/>
                  </a:lnTo>
                  <a:lnTo>
                    <a:pt x="2218225" y="1657962"/>
                  </a:lnTo>
                  <a:lnTo>
                    <a:pt x="2218468" y="1657962"/>
                  </a:lnTo>
                  <a:lnTo>
                    <a:pt x="2218712" y="1657962"/>
                  </a:lnTo>
                  <a:lnTo>
                    <a:pt x="2218955" y="1657962"/>
                  </a:lnTo>
                  <a:lnTo>
                    <a:pt x="2219198" y="1657962"/>
                  </a:lnTo>
                  <a:lnTo>
                    <a:pt x="2219442" y="1657962"/>
                  </a:lnTo>
                  <a:lnTo>
                    <a:pt x="2219685" y="1657962"/>
                  </a:lnTo>
                  <a:lnTo>
                    <a:pt x="2219928" y="1657962"/>
                  </a:lnTo>
                  <a:lnTo>
                    <a:pt x="2220172" y="1657962"/>
                  </a:lnTo>
                  <a:lnTo>
                    <a:pt x="2220415" y="1657962"/>
                  </a:lnTo>
                  <a:lnTo>
                    <a:pt x="2220659" y="1657962"/>
                  </a:lnTo>
                  <a:lnTo>
                    <a:pt x="2220902" y="1657962"/>
                  </a:lnTo>
                  <a:lnTo>
                    <a:pt x="2221145" y="1657962"/>
                  </a:lnTo>
                  <a:lnTo>
                    <a:pt x="2221389" y="1657962"/>
                  </a:lnTo>
                  <a:lnTo>
                    <a:pt x="2221632" y="1657962"/>
                  </a:lnTo>
                  <a:lnTo>
                    <a:pt x="2221875" y="1657962"/>
                  </a:lnTo>
                  <a:lnTo>
                    <a:pt x="2222119" y="1657962"/>
                  </a:lnTo>
                  <a:lnTo>
                    <a:pt x="2222362" y="1657962"/>
                  </a:lnTo>
                  <a:lnTo>
                    <a:pt x="2222605" y="1657962"/>
                  </a:lnTo>
                  <a:lnTo>
                    <a:pt x="2222849" y="1657962"/>
                  </a:lnTo>
                  <a:lnTo>
                    <a:pt x="2223336" y="1657962"/>
                  </a:lnTo>
                  <a:lnTo>
                    <a:pt x="2223579" y="1657962"/>
                  </a:lnTo>
                  <a:lnTo>
                    <a:pt x="2223822" y="1657962"/>
                  </a:lnTo>
                  <a:lnTo>
                    <a:pt x="2224066" y="1657962"/>
                  </a:lnTo>
                  <a:lnTo>
                    <a:pt x="2224309" y="1657962"/>
                  </a:lnTo>
                  <a:lnTo>
                    <a:pt x="2224552" y="1657962"/>
                  </a:lnTo>
                  <a:lnTo>
                    <a:pt x="2224796" y="1657962"/>
                  </a:lnTo>
                  <a:lnTo>
                    <a:pt x="2225039" y="1657962"/>
                  </a:lnTo>
                  <a:lnTo>
                    <a:pt x="2225282" y="1657962"/>
                  </a:lnTo>
                  <a:lnTo>
                    <a:pt x="2225526" y="1657962"/>
                  </a:lnTo>
                  <a:lnTo>
                    <a:pt x="2225769" y="1657962"/>
                  </a:lnTo>
                  <a:lnTo>
                    <a:pt x="2226012" y="1657962"/>
                  </a:lnTo>
                  <a:lnTo>
                    <a:pt x="2226256" y="1657962"/>
                  </a:lnTo>
                  <a:lnTo>
                    <a:pt x="2226499" y="1657962"/>
                  </a:lnTo>
                  <a:lnTo>
                    <a:pt x="2226743" y="1657962"/>
                  </a:lnTo>
                  <a:lnTo>
                    <a:pt x="2227229" y="1657962"/>
                  </a:lnTo>
                  <a:lnTo>
                    <a:pt x="2227473" y="1657962"/>
                  </a:lnTo>
                  <a:lnTo>
                    <a:pt x="2227716" y="1657962"/>
                  </a:lnTo>
                  <a:lnTo>
                    <a:pt x="2227959" y="1657962"/>
                  </a:lnTo>
                  <a:lnTo>
                    <a:pt x="2228203" y="1657962"/>
                  </a:lnTo>
                  <a:lnTo>
                    <a:pt x="2228446" y="1657962"/>
                  </a:lnTo>
                  <a:lnTo>
                    <a:pt x="2228689" y="1657962"/>
                  </a:lnTo>
                  <a:lnTo>
                    <a:pt x="2228933" y="1657962"/>
                  </a:lnTo>
                  <a:lnTo>
                    <a:pt x="2228933" y="1650847"/>
                  </a:lnTo>
                  <a:lnTo>
                    <a:pt x="2229176" y="1650847"/>
                  </a:lnTo>
                  <a:lnTo>
                    <a:pt x="2229420" y="1650847"/>
                  </a:lnTo>
                  <a:lnTo>
                    <a:pt x="2229663" y="1650847"/>
                  </a:lnTo>
                  <a:lnTo>
                    <a:pt x="2229906" y="1650847"/>
                  </a:lnTo>
                  <a:lnTo>
                    <a:pt x="2230150" y="1650847"/>
                  </a:lnTo>
                  <a:lnTo>
                    <a:pt x="2230393" y="1650847"/>
                  </a:lnTo>
                  <a:lnTo>
                    <a:pt x="2230636" y="1650847"/>
                  </a:lnTo>
                  <a:lnTo>
                    <a:pt x="2230880" y="1650847"/>
                  </a:lnTo>
                  <a:lnTo>
                    <a:pt x="2231123" y="1650847"/>
                  </a:lnTo>
                  <a:lnTo>
                    <a:pt x="2231366" y="1650847"/>
                  </a:lnTo>
                  <a:lnTo>
                    <a:pt x="2231610" y="1650847"/>
                  </a:lnTo>
                  <a:lnTo>
                    <a:pt x="2231610" y="1643731"/>
                  </a:lnTo>
                  <a:lnTo>
                    <a:pt x="2231853" y="1643731"/>
                  </a:lnTo>
                  <a:lnTo>
                    <a:pt x="2232096" y="1643731"/>
                  </a:lnTo>
                  <a:lnTo>
                    <a:pt x="2232340" y="1643731"/>
                  </a:lnTo>
                  <a:lnTo>
                    <a:pt x="2232583" y="1643731"/>
                  </a:lnTo>
                  <a:lnTo>
                    <a:pt x="2232827" y="1643731"/>
                  </a:lnTo>
                  <a:lnTo>
                    <a:pt x="2233070" y="1643731"/>
                  </a:lnTo>
                  <a:lnTo>
                    <a:pt x="2233313" y="1643731"/>
                  </a:lnTo>
                  <a:lnTo>
                    <a:pt x="2233557" y="1643731"/>
                  </a:lnTo>
                  <a:lnTo>
                    <a:pt x="2233800" y="1643731"/>
                  </a:lnTo>
                  <a:lnTo>
                    <a:pt x="2234043" y="1643731"/>
                  </a:lnTo>
                  <a:lnTo>
                    <a:pt x="2234287" y="1643731"/>
                  </a:lnTo>
                  <a:lnTo>
                    <a:pt x="2234530" y="1643731"/>
                  </a:lnTo>
                  <a:lnTo>
                    <a:pt x="2234773" y="1643731"/>
                  </a:lnTo>
                  <a:lnTo>
                    <a:pt x="2235017" y="1643731"/>
                  </a:lnTo>
                  <a:lnTo>
                    <a:pt x="2235260" y="1643731"/>
                  </a:lnTo>
                  <a:lnTo>
                    <a:pt x="2235504" y="1643731"/>
                  </a:lnTo>
                  <a:lnTo>
                    <a:pt x="2235747" y="1643731"/>
                  </a:lnTo>
                  <a:lnTo>
                    <a:pt x="2235990" y="1643731"/>
                  </a:lnTo>
                  <a:lnTo>
                    <a:pt x="2236234" y="1643731"/>
                  </a:lnTo>
                  <a:lnTo>
                    <a:pt x="2236477" y="1643731"/>
                  </a:lnTo>
                  <a:lnTo>
                    <a:pt x="2236720" y="1643731"/>
                  </a:lnTo>
                  <a:lnTo>
                    <a:pt x="2236964" y="1643731"/>
                  </a:lnTo>
                  <a:lnTo>
                    <a:pt x="2237207" y="1643731"/>
                  </a:lnTo>
                  <a:lnTo>
                    <a:pt x="2237450" y="1643731"/>
                  </a:lnTo>
                  <a:lnTo>
                    <a:pt x="2237694" y="1643731"/>
                  </a:lnTo>
                  <a:lnTo>
                    <a:pt x="2237937" y="1643731"/>
                  </a:lnTo>
                  <a:lnTo>
                    <a:pt x="2238180" y="1643731"/>
                  </a:lnTo>
                  <a:lnTo>
                    <a:pt x="2238424" y="1643731"/>
                  </a:lnTo>
                  <a:lnTo>
                    <a:pt x="2238667" y="1643731"/>
                  </a:lnTo>
                  <a:lnTo>
                    <a:pt x="2238911" y="1643731"/>
                  </a:lnTo>
                  <a:lnTo>
                    <a:pt x="2239154" y="1643731"/>
                  </a:lnTo>
                  <a:lnTo>
                    <a:pt x="2239397" y="1643731"/>
                  </a:lnTo>
                  <a:lnTo>
                    <a:pt x="2239641" y="1643731"/>
                  </a:lnTo>
                  <a:lnTo>
                    <a:pt x="2239884" y="1643731"/>
                  </a:lnTo>
                  <a:lnTo>
                    <a:pt x="2240127" y="1643731"/>
                  </a:lnTo>
                  <a:lnTo>
                    <a:pt x="2240371" y="1643731"/>
                  </a:lnTo>
                  <a:lnTo>
                    <a:pt x="2240614" y="1643731"/>
                  </a:lnTo>
                  <a:lnTo>
                    <a:pt x="2240857" y="1643731"/>
                  </a:lnTo>
                  <a:lnTo>
                    <a:pt x="2241101" y="1643731"/>
                  </a:lnTo>
                  <a:lnTo>
                    <a:pt x="2241101" y="1636615"/>
                  </a:lnTo>
                  <a:lnTo>
                    <a:pt x="2241344" y="1636615"/>
                  </a:lnTo>
                  <a:lnTo>
                    <a:pt x="2241588" y="1636615"/>
                  </a:lnTo>
                  <a:lnTo>
                    <a:pt x="2241831" y="1636615"/>
                  </a:lnTo>
                  <a:lnTo>
                    <a:pt x="2242074" y="1636615"/>
                  </a:lnTo>
                  <a:lnTo>
                    <a:pt x="2242318" y="1636615"/>
                  </a:lnTo>
                  <a:lnTo>
                    <a:pt x="2242561" y="1636615"/>
                  </a:lnTo>
                  <a:lnTo>
                    <a:pt x="2242804" y="1636615"/>
                  </a:lnTo>
                  <a:lnTo>
                    <a:pt x="2243048" y="1636615"/>
                  </a:lnTo>
                  <a:lnTo>
                    <a:pt x="2243291" y="1636615"/>
                  </a:lnTo>
                  <a:lnTo>
                    <a:pt x="2243534" y="1636615"/>
                  </a:lnTo>
                  <a:lnTo>
                    <a:pt x="2243778" y="1636615"/>
                  </a:lnTo>
                  <a:lnTo>
                    <a:pt x="2244264" y="1636615"/>
                  </a:lnTo>
                  <a:lnTo>
                    <a:pt x="2244508" y="1636615"/>
                  </a:lnTo>
                  <a:lnTo>
                    <a:pt x="2244751" y="1636615"/>
                  </a:lnTo>
                  <a:lnTo>
                    <a:pt x="2244995" y="1636615"/>
                  </a:lnTo>
                  <a:lnTo>
                    <a:pt x="2245238" y="1636615"/>
                  </a:lnTo>
                  <a:lnTo>
                    <a:pt x="2245481" y="1636615"/>
                  </a:lnTo>
                  <a:lnTo>
                    <a:pt x="2245725" y="1636615"/>
                  </a:lnTo>
                  <a:lnTo>
                    <a:pt x="2245968" y="1636615"/>
                  </a:lnTo>
                  <a:lnTo>
                    <a:pt x="2245968" y="1629499"/>
                  </a:lnTo>
                  <a:lnTo>
                    <a:pt x="2246211" y="1629499"/>
                  </a:lnTo>
                  <a:lnTo>
                    <a:pt x="2246455" y="1629499"/>
                  </a:lnTo>
                  <a:lnTo>
                    <a:pt x="2246698" y="1629499"/>
                  </a:lnTo>
                  <a:lnTo>
                    <a:pt x="2246941" y="1629499"/>
                  </a:lnTo>
                  <a:lnTo>
                    <a:pt x="2247185" y="1629499"/>
                  </a:lnTo>
                  <a:lnTo>
                    <a:pt x="2247428" y="1629499"/>
                  </a:lnTo>
                  <a:lnTo>
                    <a:pt x="2247672" y="1629499"/>
                  </a:lnTo>
                  <a:lnTo>
                    <a:pt x="2248158" y="1629499"/>
                  </a:lnTo>
                  <a:lnTo>
                    <a:pt x="2248402" y="1629499"/>
                  </a:lnTo>
                  <a:lnTo>
                    <a:pt x="2248645" y="1629499"/>
                  </a:lnTo>
                  <a:lnTo>
                    <a:pt x="2248888" y="1629499"/>
                  </a:lnTo>
                  <a:lnTo>
                    <a:pt x="2249375" y="1629499"/>
                  </a:lnTo>
                  <a:lnTo>
                    <a:pt x="2249618" y="1629499"/>
                  </a:lnTo>
                  <a:lnTo>
                    <a:pt x="2249862" y="1629499"/>
                  </a:lnTo>
                  <a:lnTo>
                    <a:pt x="2250105" y="1629499"/>
                  </a:lnTo>
                  <a:lnTo>
                    <a:pt x="2250348" y="1629499"/>
                  </a:lnTo>
                  <a:lnTo>
                    <a:pt x="2250592" y="1629499"/>
                  </a:lnTo>
                  <a:lnTo>
                    <a:pt x="2250835" y="1629499"/>
                  </a:lnTo>
                  <a:lnTo>
                    <a:pt x="2251079" y="1629499"/>
                  </a:lnTo>
                  <a:lnTo>
                    <a:pt x="2251322" y="1629499"/>
                  </a:lnTo>
                  <a:lnTo>
                    <a:pt x="2251565" y="1629499"/>
                  </a:lnTo>
                  <a:lnTo>
                    <a:pt x="2251809" y="1629499"/>
                  </a:lnTo>
                  <a:lnTo>
                    <a:pt x="2252052" y="1629499"/>
                  </a:lnTo>
                  <a:lnTo>
                    <a:pt x="2252295" y="1629499"/>
                  </a:lnTo>
                  <a:lnTo>
                    <a:pt x="2252539" y="1629499"/>
                  </a:lnTo>
                  <a:lnTo>
                    <a:pt x="2252782" y="1629499"/>
                  </a:lnTo>
                  <a:lnTo>
                    <a:pt x="2253025" y="1629499"/>
                  </a:lnTo>
                  <a:lnTo>
                    <a:pt x="2253269" y="1629499"/>
                  </a:lnTo>
                  <a:lnTo>
                    <a:pt x="2253512" y="1629499"/>
                  </a:lnTo>
                  <a:lnTo>
                    <a:pt x="2253756" y="1629499"/>
                  </a:lnTo>
                  <a:lnTo>
                    <a:pt x="2253999" y="1629499"/>
                  </a:lnTo>
                  <a:lnTo>
                    <a:pt x="2254242" y="1629499"/>
                  </a:lnTo>
                  <a:lnTo>
                    <a:pt x="2254486" y="1629499"/>
                  </a:lnTo>
                  <a:lnTo>
                    <a:pt x="2254729" y="1629499"/>
                  </a:lnTo>
                  <a:lnTo>
                    <a:pt x="2254972" y="1629499"/>
                  </a:lnTo>
                  <a:lnTo>
                    <a:pt x="2255216" y="1629499"/>
                  </a:lnTo>
                  <a:lnTo>
                    <a:pt x="2255459" y="1629499"/>
                  </a:lnTo>
                  <a:lnTo>
                    <a:pt x="2255702" y="1629499"/>
                  </a:lnTo>
                  <a:lnTo>
                    <a:pt x="2255946" y="1629499"/>
                  </a:lnTo>
                  <a:lnTo>
                    <a:pt x="2256189" y="1629499"/>
                  </a:lnTo>
                  <a:lnTo>
                    <a:pt x="2256432" y="1629499"/>
                  </a:lnTo>
                  <a:lnTo>
                    <a:pt x="2256676" y="1629499"/>
                  </a:lnTo>
                  <a:lnTo>
                    <a:pt x="2256919" y="1629499"/>
                  </a:lnTo>
                  <a:lnTo>
                    <a:pt x="2257163" y="1629499"/>
                  </a:lnTo>
                  <a:lnTo>
                    <a:pt x="2257406" y="1629499"/>
                  </a:lnTo>
                  <a:lnTo>
                    <a:pt x="2257649" y="1629499"/>
                  </a:lnTo>
                  <a:lnTo>
                    <a:pt x="2258136" y="1629499"/>
                  </a:lnTo>
                  <a:lnTo>
                    <a:pt x="2258136" y="1622384"/>
                  </a:lnTo>
                  <a:lnTo>
                    <a:pt x="2258379" y="1622384"/>
                  </a:lnTo>
                  <a:lnTo>
                    <a:pt x="2258623" y="1622384"/>
                  </a:lnTo>
                  <a:lnTo>
                    <a:pt x="2258866" y="1622384"/>
                  </a:lnTo>
                  <a:lnTo>
                    <a:pt x="2259109" y="1622384"/>
                  </a:lnTo>
                  <a:lnTo>
                    <a:pt x="2259353" y="1622384"/>
                  </a:lnTo>
                  <a:lnTo>
                    <a:pt x="2259596" y="1622384"/>
                  </a:lnTo>
                  <a:lnTo>
                    <a:pt x="2259840" y="1622384"/>
                  </a:lnTo>
                  <a:lnTo>
                    <a:pt x="2260083" y="1622384"/>
                  </a:lnTo>
                  <a:lnTo>
                    <a:pt x="2260326" y="1622384"/>
                  </a:lnTo>
                  <a:lnTo>
                    <a:pt x="2260326" y="1615268"/>
                  </a:lnTo>
                  <a:lnTo>
                    <a:pt x="2260570" y="1615268"/>
                  </a:lnTo>
                  <a:lnTo>
                    <a:pt x="2260813" y="1615268"/>
                  </a:lnTo>
                  <a:lnTo>
                    <a:pt x="2261056" y="1615268"/>
                  </a:lnTo>
                  <a:lnTo>
                    <a:pt x="2261300" y="1615268"/>
                  </a:lnTo>
                  <a:lnTo>
                    <a:pt x="2261543" y="1615268"/>
                  </a:lnTo>
                  <a:lnTo>
                    <a:pt x="2261786" y="1615268"/>
                  </a:lnTo>
                  <a:lnTo>
                    <a:pt x="2262030" y="1615268"/>
                  </a:lnTo>
                  <a:lnTo>
                    <a:pt x="2262516" y="1615268"/>
                  </a:lnTo>
                  <a:lnTo>
                    <a:pt x="2262760" y="1615268"/>
                  </a:lnTo>
                  <a:lnTo>
                    <a:pt x="2262760" y="1608152"/>
                  </a:lnTo>
                  <a:lnTo>
                    <a:pt x="2263003" y="1608152"/>
                  </a:lnTo>
                  <a:lnTo>
                    <a:pt x="2263247" y="1608152"/>
                  </a:lnTo>
                  <a:lnTo>
                    <a:pt x="2263490" y="1608152"/>
                  </a:lnTo>
                  <a:lnTo>
                    <a:pt x="2263733" y="1608152"/>
                  </a:lnTo>
                  <a:lnTo>
                    <a:pt x="2263977" y="1608152"/>
                  </a:lnTo>
                  <a:lnTo>
                    <a:pt x="2264220" y="1608152"/>
                  </a:lnTo>
                  <a:lnTo>
                    <a:pt x="2264463" y="1608152"/>
                  </a:lnTo>
                  <a:lnTo>
                    <a:pt x="2264950" y="1608152"/>
                  </a:lnTo>
                  <a:lnTo>
                    <a:pt x="2265193" y="1608152"/>
                  </a:lnTo>
                  <a:lnTo>
                    <a:pt x="2265437" y="1608152"/>
                  </a:lnTo>
                  <a:lnTo>
                    <a:pt x="2265680" y="1608152"/>
                  </a:lnTo>
                  <a:lnTo>
                    <a:pt x="2265924" y="1608152"/>
                  </a:lnTo>
                  <a:lnTo>
                    <a:pt x="2266167" y="1608152"/>
                  </a:lnTo>
                  <a:lnTo>
                    <a:pt x="2266410" y="1608152"/>
                  </a:lnTo>
                  <a:lnTo>
                    <a:pt x="2266654" y="1608152"/>
                  </a:lnTo>
                  <a:lnTo>
                    <a:pt x="2266897" y="1608152"/>
                  </a:lnTo>
                  <a:lnTo>
                    <a:pt x="2267140" y="1608152"/>
                  </a:lnTo>
                  <a:lnTo>
                    <a:pt x="2267384" y="1608152"/>
                  </a:lnTo>
                  <a:lnTo>
                    <a:pt x="2267627" y="1608152"/>
                  </a:lnTo>
                  <a:lnTo>
                    <a:pt x="2267870" y="1608152"/>
                  </a:lnTo>
                  <a:lnTo>
                    <a:pt x="2268114" y="1608152"/>
                  </a:lnTo>
                  <a:lnTo>
                    <a:pt x="2268357" y="1608152"/>
                  </a:lnTo>
                  <a:lnTo>
                    <a:pt x="2268357" y="1601037"/>
                  </a:lnTo>
                  <a:lnTo>
                    <a:pt x="2268600" y="1601037"/>
                  </a:lnTo>
                  <a:lnTo>
                    <a:pt x="2268844" y="1601037"/>
                  </a:lnTo>
                  <a:lnTo>
                    <a:pt x="2269087" y="1601037"/>
                  </a:lnTo>
                  <a:lnTo>
                    <a:pt x="2269331" y="1601037"/>
                  </a:lnTo>
                  <a:lnTo>
                    <a:pt x="2269574" y="1601037"/>
                  </a:lnTo>
                  <a:lnTo>
                    <a:pt x="2269817" y="1601037"/>
                  </a:lnTo>
                  <a:lnTo>
                    <a:pt x="2270061" y="1601037"/>
                  </a:lnTo>
                  <a:lnTo>
                    <a:pt x="2270304" y="1601037"/>
                  </a:lnTo>
                  <a:lnTo>
                    <a:pt x="2270547" y="1601037"/>
                  </a:lnTo>
                  <a:lnTo>
                    <a:pt x="2270791" y="1601037"/>
                  </a:lnTo>
                  <a:lnTo>
                    <a:pt x="2271034" y="1601037"/>
                  </a:lnTo>
                  <a:lnTo>
                    <a:pt x="2271277" y="1601037"/>
                  </a:lnTo>
                  <a:lnTo>
                    <a:pt x="2271521" y="1601037"/>
                  </a:lnTo>
                  <a:lnTo>
                    <a:pt x="2271764" y="1601037"/>
                  </a:lnTo>
                  <a:lnTo>
                    <a:pt x="2272008" y="1601037"/>
                  </a:lnTo>
                  <a:lnTo>
                    <a:pt x="2272251" y="1601037"/>
                  </a:lnTo>
                  <a:lnTo>
                    <a:pt x="2272494" y="1601037"/>
                  </a:lnTo>
                  <a:lnTo>
                    <a:pt x="2272738" y="1601037"/>
                  </a:lnTo>
                  <a:lnTo>
                    <a:pt x="2272981" y="1601037"/>
                  </a:lnTo>
                  <a:lnTo>
                    <a:pt x="2273224" y="1601037"/>
                  </a:lnTo>
                  <a:lnTo>
                    <a:pt x="2273468" y="1601037"/>
                  </a:lnTo>
                  <a:lnTo>
                    <a:pt x="2273711" y="1601037"/>
                  </a:lnTo>
                  <a:lnTo>
                    <a:pt x="2273954" y="1601037"/>
                  </a:lnTo>
                  <a:lnTo>
                    <a:pt x="2274198" y="1601037"/>
                  </a:lnTo>
                  <a:lnTo>
                    <a:pt x="2274441" y="1601037"/>
                  </a:lnTo>
                  <a:lnTo>
                    <a:pt x="2274684" y="1601037"/>
                  </a:lnTo>
                  <a:lnTo>
                    <a:pt x="2274928" y="1601037"/>
                  </a:lnTo>
                  <a:lnTo>
                    <a:pt x="2275171" y="1601037"/>
                  </a:lnTo>
                  <a:lnTo>
                    <a:pt x="2275415" y="1601037"/>
                  </a:lnTo>
                  <a:lnTo>
                    <a:pt x="2275658" y="1601037"/>
                  </a:lnTo>
                  <a:lnTo>
                    <a:pt x="2275901" y="1601037"/>
                  </a:lnTo>
                  <a:lnTo>
                    <a:pt x="2276145" y="1601037"/>
                  </a:lnTo>
                  <a:lnTo>
                    <a:pt x="2276388" y="1601037"/>
                  </a:lnTo>
                  <a:lnTo>
                    <a:pt x="2276631" y="1601037"/>
                  </a:lnTo>
                  <a:lnTo>
                    <a:pt x="2276875" y="1601037"/>
                  </a:lnTo>
                  <a:lnTo>
                    <a:pt x="2277118" y="1601037"/>
                  </a:lnTo>
                  <a:lnTo>
                    <a:pt x="2277361" y="1601037"/>
                  </a:lnTo>
                  <a:lnTo>
                    <a:pt x="2277605" y="1601037"/>
                  </a:lnTo>
                  <a:lnTo>
                    <a:pt x="2277848" y="1601037"/>
                  </a:lnTo>
                  <a:lnTo>
                    <a:pt x="2278092" y="1601037"/>
                  </a:lnTo>
                  <a:lnTo>
                    <a:pt x="2278335" y="1601037"/>
                  </a:lnTo>
                  <a:lnTo>
                    <a:pt x="2278578" y="1601037"/>
                  </a:lnTo>
                  <a:lnTo>
                    <a:pt x="2278822" y="1601037"/>
                  </a:lnTo>
                  <a:lnTo>
                    <a:pt x="2279065" y="1601037"/>
                  </a:lnTo>
                  <a:lnTo>
                    <a:pt x="2279308" y="1601037"/>
                  </a:lnTo>
                  <a:lnTo>
                    <a:pt x="2279552" y="1601037"/>
                  </a:lnTo>
                  <a:lnTo>
                    <a:pt x="2279795" y="1601037"/>
                  </a:lnTo>
                  <a:lnTo>
                    <a:pt x="2280038" y="1601037"/>
                  </a:lnTo>
                  <a:lnTo>
                    <a:pt x="2280282" y="1601037"/>
                  </a:lnTo>
                  <a:lnTo>
                    <a:pt x="2280525" y="1601037"/>
                  </a:lnTo>
                  <a:lnTo>
                    <a:pt x="2280768" y="1601037"/>
                  </a:lnTo>
                  <a:lnTo>
                    <a:pt x="2281012" y="1601037"/>
                  </a:lnTo>
                  <a:lnTo>
                    <a:pt x="2281255" y="1601037"/>
                  </a:lnTo>
                  <a:lnTo>
                    <a:pt x="2281499" y="1601037"/>
                  </a:lnTo>
                  <a:lnTo>
                    <a:pt x="2281742" y="1601037"/>
                  </a:lnTo>
                  <a:lnTo>
                    <a:pt x="2281985" y="1601037"/>
                  </a:lnTo>
                  <a:lnTo>
                    <a:pt x="2282229" y="1601037"/>
                  </a:lnTo>
                  <a:lnTo>
                    <a:pt x="2282472" y="1601037"/>
                  </a:lnTo>
                  <a:lnTo>
                    <a:pt x="2282715" y="1601037"/>
                  </a:lnTo>
                  <a:lnTo>
                    <a:pt x="2282959" y="1601037"/>
                  </a:lnTo>
                  <a:lnTo>
                    <a:pt x="2282959" y="1593921"/>
                  </a:lnTo>
                  <a:lnTo>
                    <a:pt x="2283202" y="1593921"/>
                  </a:lnTo>
                  <a:lnTo>
                    <a:pt x="2283445" y="1593921"/>
                  </a:lnTo>
                  <a:lnTo>
                    <a:pt x="2283689" y="1593921"/>
                  </a:lnTo>
                  <a:lnTo>
                    <a:pt x="2283932" y="1593921"/>
                  </a:lnTo>
                  <a:lnTo>
                    <a:pt x="2284176" y="1593921"/>
                  </a:lnTo>
                  <a:lnTo>
                    <a:pt x="2284419" y="1593921"/>
                  </a:lnTo>
                  <a:lnTo>
                    <a:pt x="2284662" y="1593921"/>
                  </a:lnTo>
                  <a:lnTo>
                    <a:pt x="2284906" y="1593921"/>
                  </a:lnTo>
                  <a:lnTo>
                    <a:pt x="2285149" y="1593921"/>
                  </a:lnTo>
                  <a:lnTo>
                    <a:pt x="2285392" y="1593921"/>
                  </a:lnTo>
                  <a:lnTo>
                    <a:pt x="2285392" y="1586805"/>
                  </a:lnTo>
                  <a:lnTo>
                    <a:pt x="2285636" y="1586805"/>
                  </a:lnTo>
                  <a:lnTo>
                    <a:pt x="2285879" y="1586805"/>
                  </a:lnTo>
                  <a:lnTo>
                    <a:pt x="2286122" y="1586805"/>
                  </a:lnTo>
                  <a:lnTo>
                    <a:pt x="2286366" y="1586805"/>
                  </a:lnTo>
                  <a:lnTo>
                    <a:pt x="2286609" y="1586805"/>
                  </a:lnTo>
                  <a:lnTo>
                    <a:pt x="2286852" y="1586805"/>
                  </a:lnTo>
                  <a:lnTo>
                    <a:pt x="2287096" y="1586805"/>
                  </a:lnTo>
                  <a:lnTo>
                    <a:pt x="2287339" y="1586805"/>
                  </a:lnTo>
                  <a:lnTo>
                    <a:pt x="2287583" y="1586805"/>
                  </a:lnTo>
                  <a:lnTo>
                    <a:pt x="2287583" y="1579689"/>
                  </a:lnTo>
                  <a:lnTo>
                    <a:pt x="2287826" y="1579689"/>
                  </a:lnTo>
                  <a:lnTo>
                    <a:pt x="2288069" y="1579689"/>
                  </a:lnTo>
                  <a:lnTo>
                    <a:pt x="2288313" y="1579689"/>
                  </a:lnTo>
                  <a:lnTo>
                    <a:pt x="2288313" y="1572574"/>
                  </a:lnTo>
                  <a:lnTo>
                    <a:pt x="2288556" y="1572574"/>
                  </a:lnTo>
                  <a:lnTo>
                    <a:pt x="2288799" y="1572574"/>
                  </a:lnTo>
                  <a:lnTo>
                    <a:pt x="2289043" y="1572574"/>
                  </a:lnTo>
                  <a:lnTo>
                    <a:pt x="2289286" y="1572574"/>
                  </a:lnTo>
                  <a:lnTo>
                    <a:pt x="2289529" y="1572574"/>
                  </a:lnTo>
                  <a:lnTo>
                    <a:pt x="2289773" y="1572574"/>
                  </a:lnTo>
                  <a:lnTo>
                    <a:pt x="2290016" y="1572574"/>
                  </a:lnTo>
                  <a:lnTo>
                    <a:pt x="2290260" y="1572574"/>
                  </a:lnTo>
                  <a:lnTo>
                    <a:pt x="2290503" y="1572574"/>
                  </a:lnTo>
                  <a:lnTo>
                    <a:pt x="2290746" y="1572574"/>
                  </a:lnTo>
                  <a:lnTo>
                    <a:pt x="2290990" y="1572574"/>
                  </a:lnTo>
                  <a:lnTo>
                    <a:pt x="2291233" y="1572574"/>
                  </a:lnTo>
                  <a:lnTo>
                    <a:pt x="2291476" y="1572574"/>
                  </a:lnTo>
                  <a:lnTo>
                    <a:pt x="2291720" y="1572574"/>
                  </a:lnTo>
                  <a:lnTo>
                    <a:pt x="2291963" y="1572574"/>
                  </a:lnTo>
                  <a:lnTo>
                    <a:pt x="2292206" y="1572574"/>
                  </a:lnTo>
                  <a:lnTo>
                    <a:pt x="2292450" y="1572574"/>
                  </a:lnTo>
                  <a:lnTo>
                    <a:pt x="2292693" y="1572574"/>
                  </a:lnTo>
                  <a:lnTo>
                    <a:pt x="2292936" y="1572574"/>
                  </a:lnTo>
                  <a:lnTo>
                    <a:pt x="2293180" y="1572574"/>
                  </a:lnTo>
                  <a:lnTo>
                    <a:pt x="2293423" y="1572574"/>
                  </a:lnTo>
                  <a:lnTo>
                    <a:pt x="2293667" y="1572574"/>
                  </a:lnTo>
                  <a:lnTo>
                    <a:pt x="2293910" y="1572574"/>
                  </a:lnTo>
                  <a:lnTo>
                    <a:pt x="2294153" y="1572574"/>
                  </a:lnTo>
                  <a:lnTo>
                    <a:pt x="2294397" y="1572574"/>
                  </a:lnTo>
                  <a:lnTo>
                    <a:pt x="2294640" y="1572574"/>
                  </a:lnTo>
                  <a:lnTo>
                    <a:pt x="2294883" y="1572574"/>
                  </a:lnTo>
                  <a:lnTo>
                    <a:pt x="2295127" y="1572574"/>
                  </a:lnTo>
                  <a:lnTo>
                    <a:pt x="2295370" y="1572574"/>
                  </a:lnTo>
                  <a:lnTo>
                    <a:pt x="2295857" y="1572574"/>
                  </a:lnTo>
                  <a:lnTo>
                    <a:pt x="2296100" y="1572574"/>
                  </a:lnTo>
                  <a:lnTo>
                    <a:pt x="2296343" y="1572574"/>
                  </a:lnTo>
                  <a:lnTo>
                    <a:pt x="2296587" y="1565458"/>
                  </a:lnTo>
                  <a:lnTo>
                    <a:pt x="2296830" y="1565458"/>
                  </a:lnTo>
                  <a:lnTo>
                    <a:pt x="2297074" y="1565458"/>
                  </a:lnTo>
                  <a:lnTo>
                    <a:pt x="2297317" y="1565458"/>
                  </a:lnTo>
                  <a:lnTo>
                    <a:pt x="2297560" y="1565458"/>
                  </a:lnTo>
                  <a:lnTo>
                    <a:pt x="2297804" y="1565458"/>
                  </a:lnTo>
                  <a:lnTo>
                    <a:pt x="2298047" y="1565458"/>
                  </a:lnTo>
                  <a:lnTo>
                    <a:pt x="2298290" y="1565458"/>
                  </a:lnTo>
                  <a:lnTo>
                    <a:pt x="2298534" y="1565458"/>
                  </a:lnTo>
                  <a:lnTo>
                    <a:pt x="2298777" y="1565458"/>
                  </a:lnTo>
                  <a:lnTo>
                    <a:pt x="2299020" y="1565458"/>
                  </a:lnTo>
                  <a:lnTo>
                    <a:pt x="2299264" y="1565458"/>
                  </a:lnTo>
                  <a:lnTo>
                    <a:pt x="2299751" y="1565458"/>
                  </a:lnTo>
                  <a:lnTo>
                    <a:pt x="2299994" y="1565458"/>
                  </a:lnTo>
                  <a:lnTo>
                    <a:pt x="2300237" y="1565458"/>
                  </a:lnTo>
                  <a:lnTo>
                    <a:pt x="2300481" y="1565458"/>
                  </a:lnTo>
                  <a:lnTo>
                    <a:pt x="2300724" y="1565458"/>
                  </a:lnTo>
                  <a:lnTo>
                    <a:pt x="2300967" y="1565458"/>
                  </a:lnTo>
                  <a:lnTo>
                    <a:pt x="2301211" y="1565458"/>
                  </a:lnTo>
                  <a:lnTo>
                    <a:pt x="2301454" y="1565458"/>
                  </a:lnTo>
                  <a:lnTo>
                    <a:pt x="2301697" y="1565458"/>
                  </a:lnTo>
                  <a:lnTo>
                    <a:pt x="2301941" y="1565458"/>
                  </a:lnTo>
                  <a:lnTo>
                    <a:pt x="2302184" y="1565458"/>
                  </a:lnTo>
                  <a:lnTo>
                    <a:pt x="2302427" y="1565458"/>
                  </a:lnTo>
                  <a:lnTo>
                    <a:pt x="2302671" y="1565458"/>
                  </a:lnTo>
                  <a:lnTo>
                    <a:pt x="2302914" y="1565458"/>
                  </a:lnTo>
                  <a:lnTo>
                    <a:pt x="2303401" y="1565458"/>
                  </a:lnTo>
                  <a:lnTo>
                    <a:pt x="2303644" y="1565458"/>
                  </a:lnTo>
                  <a:lnTo>
                    <a:pt x="2303888" y="1565458"/>
                  </a:lnTo>
                  <a:lnTo>
                    <a:pt x="2304131" y="1565458"/>
                  </a:lnTo>
                  <a:lnTo>
                    <a:pt x="2304374" y="1565458"/>
                  </a:lnTo>
                  <a:lnTo>
                    <a:pt x="2304618" y="1565458"/>
                  </a:lnTo>
                  <a:lnTo>
                    <a:pt x="2304861" y="1565458"/>
                  </a:lnTo>
                  <a:lnTo>
                    <a:pt x="2305104" y="1565458"/>
                  </a:lnTo>
                  <a:lnTo>
                    <a:pt x="2305348" y="1565458"/>
                  </a:lnTo>
                  <a:lnTo>
                    <a:pt x="2305591" y="1565458"/>
                  </a:lnTo>
                  <a:lnTo>
                    <a:pt x="2305835" y="1565458"/>
                  </a:lnTo>
                  <a:lnTo>
                    <a:pt x="2306078" y="1565458"/>
                  </a:lnTo>
                  <a:lnTo>
                    <a:pt x="2306321" y="1565458"/>
                  </a:lnTo>
                  <a:lnTo>
                    <a:pt x="2306565" y="1565458"/>
                  </a:lnTo>
                  <a:lnTo>
                    <a:pt x="2306808" y="1565458"/>
                  </a:lnTo>
                  <a:lnTo>
                    <a:pt x="2307051" y="1565458"/>
                  </a:lnTo>
                  <a:lnTo>
                    <a:pt x="2307295" y="1565458"/>
                  </a:lnTo>
                  <a:lnTo>
                    <a:pt x="2307538" y="1565458"/>
                  </a:lnTo>
                  <a:lnTo>
                    <a:pt x="2307781" y="1565458"/>
                  </a:lnTo>
                  <a:lnTo>
                    <a:pt x="2308025" y="1565458"/>
                  </a:lnTo>
                  <a:lnTo>
                    <a:pt x="2308268" y="1565458"/>
                  </a:lnTo>
                  <a:lnTo>
                    <a:pt x="2308511" y="1565458"/>
                  </a:lnTo>
                  <a:lnTo>
                    <a:pt x="2308755" y="1565458"/>
                  </a:lnTo>
                  <a:lnTo>
                    <a:pt x="2308998" y="1565458"/>
                  </a:lnTo>
                  <a:lnTo>
                    <a:pt x="2309242" y="1565458"/>
                  </a:lnTo>
                  <a:lnTo>
                    <a:pt x="2309485" y="1565458"/>
                  </a:lnTo>
                  <a:lnTo>
                    <a:pt x="2309728" y="1565458"/>
                  </a:lnTo>
                  <a:lnTo>
                    <a:pt x="2309972" y="1565458"/>
                  </a:lnTo>
                  <a:lnTo>
                    <a:pt x="2310215" y="1565458"/>
                  </a:lnTo>
                  <a:lnTo>
                    <a:pt x="2310458" y="1565458"/>
                  </a:lnTo>
                  <a:lnTo>
                    <a:pt x="2310702" y="1565458"/>
                  </a:lnTo>
                  <a:lnTo>
                    <a:pt x="2310945" y="1565458"/>
                  </a:lnTo>
                  <a:lnTo>
                    <a:pt x="2311188" y="1565458"/>
                  </a:lnTo>
                  <a:lnTo>
                    <a:pt x="2311432" y="1565458"/>
                  </a:lnTo>
                  <a:lnTo>
                    <a:pt x="2311675" y="1565458"/>
                  </a:lnTo>
                  <a:lnTo>
                    <a:pt x="2311919" y="1565458"/>
                  </a:lnTo>
                  <a:lnTo>
                    <a:pt x="2312162" y="1565458"/>
                  </a:lnTo>
                  <a:lnTo>
                    <a:pt x="2312405" y="1565458"/>
                  </a:lnTo>
                  <a:lnTo>
                    <a:pt x="2312649" y="1565458"/>
                  </a:lnTo>
                  <a:lnTo>
                    <a:pt x="2312892" y="1565458"/>
                  </a:lnTo>
                  <a:lnTo>
                    <a:pt x="2313135" y="1565458"/>
                  </a:lnTo>
                  <a:lnTo>
                    <a:pt x="2313865" y="1565458"/>
                  </a:lnTo>
                  <a:lnTo>
                    <a:pt x="2314109" y="1565458"/>
                  </a:lnTo>
                  <a:lnTo>
                    <a:pt x="2314352" y="1565458"/>
                  </a:lnTo>
                  <a:lnTo>
                    <a:pt x="2314595" y="1565458"/>
                  </a:lnTo>
                  <a:lnTo>
                    <a:pt x="2315326" y="1565458"/>
                  </a:lnTo>
                  <a:lnTo>
                    <a:pt x="2315569" y="1565458"/>
                  </a:lnTo>
                  <a:lnTo>
                    <a:pt x="2315812" y="1565458"/>
                  </a:lnTo>
                  <a:lnTo>
                    <a:pt x="2316056" y="1565458"/>
                  </a:lnTo>
                  <a:lnTo>
                    <a:pt x="2316299" y="1565458"/>
                  </a:lnTo>
                  <a:lnTo>
                    <a:pt x="2316542" y="1565458"/>
                  </a:lnTo>
                  <a:lnTo>
                    <a:pt x="2316786" y="1565458"/>
                  </a:lnTo>
                  <a:lnTo>
                    <a:pt x="2317029" y="1565458"/>
                  </a:lnTo>
                  <a:lnTo>
                    <a:pt x="2317272" y="1565458"/>
                  </a:lnTo>
                  <a:lnTo>
                    <a:pt x="2317516" y="1565458"/>
                  </a:lnTo>
                  <a:lnTo>
                    <a:pt x="2317759" y="1565458"/>
                  </a:lnTo>
                  <a:lnTo>
                    <a:pt x="2318003" y="1565458"/>
                  </a:lnTo>
                  <a:lnTo>
                    <a:pt x="2318246" y="1565458"/>
                  </a:lnTo>
                  <a:lnTo>
                    <a:pt x="2318489" y="1565458"/>
                  </a:lnTo>
                  <a:lnTo>
                    <a:pt x="2318733" y="1565458"/>
                  </a:lnTo>
                  <a:lnTo>
                    <a:pt x="2318976" y="1565458"/>
                  </a:lnTo>
                  <a:lnTo>
                    <a:pt x="2319219" y="1565458"/>
                  </a:lnTo>
                  <a:lnTo>
                    <a:pt x="2319463" y="1565458"/>
                  </a:lnTo>
                  <a:lnTo>
                    <a:pt x="2319706" y="1565458"/>
                  </a:lnTo>
                  <a:lnTo>
                    <a:pt x="2319949" y="1565458"/>
                  </a:lnTo>
                  <a:lnTo>
                    <a:pt x="2320193" y="1565458"/>
                  </a:lnTo>
                  <a:lnTo>
                    <a:pt x="2320436" y="1565458"/>
                  </a:lnTo>
                  <a:lnTo>
                    <a:pt x="2320679" y="1565458"/>
                  </a:lnTo>
                  <a:lnTo>
                    <a:pt x="2320923" y="1565458"/>
                  </a:lnTo>
                  <a:lnTo>
                    <a:pt x="2321166" y="1565458"/>
                  </a:lnTo>
                  <a:lnTo>
                    <a:pt x="2321410" y="1565458"/>
                  </a:lnTo>
                  <a:lnTo>
                    <a:pt x="2321653" y="1565458"/>
                  </a:lnTo>
                  <a:lnTo>
                    <a:pt x="2321896" y="1565458"/>
                  </a:lnTo>
                  <a:lnTo>
                    <a:pt x="2322140" y="1565458"/>
                  </a:lnTo>
                  <a:lnTo>
                    <a:pt x="2322383" y="1565458"/>
                  </a:lnTo>
                  <a:lnTo>
                    <a:pt x="2322626" y="1565458"/>
                  </a:lnTo>
                  <a:lnTo>
                    <a:pt x="2322870" y="1565458"/>
                  </a:lnTo>
                  <a:lnTo>
                    <a:pt x="2323113" y="1565458"/>
                  </a:lnTo>
                  <a:lnTo>
                    <a:pt x="2323356" y="1565458"/>
                  </a:lnTo>
                  <a:lnTo>
                    <a:pt x="2323600" y="1565458"/>
                  </a:lnTo>
                  <a:lnTo>
                    <a:pt x="2323843" y="1565458"/>
                  </a:lnTo>
                  <a:lnTo>
                    <a:pt x="2324087" y="1565458"/>
                  </a:lnTo>
                  <a:lnTo>
                    <a:pt x="2324330" y="1565458"/>
                  </a:lnTo>
                  <a:lnTo>
                    <a:pt x="2324573" y="1565458"/>
                  </a:lnTo>
                  <a:lnTo>
                    <a:pt x="2324817" y="1565458"/>
                  </a:lnTo>
                  <a:lnTo>
                    <a:pt x="2325060" y="1565458"/>
                  </a:lnTo>
                  <a:lnTo>
                    <a:pt x="2325303" y="1565458"/>
                  </a:lnTo>
                  <a:lnTo>
                    <a:pt x="2325547" y="1565458"/>
                  </a:lnTo>
                  <a:lnTo>
                    <a:pt x="2325790" y="1565458"/>
                  </a:lnTo>
                  <a:lnTo>
                    <a:pt x="2326033" y="1565458"/>
                  </a:lnTo>
                  <a:lnTo>
                    <a:pt x="2326277" y="1565458"/>
                  </a:lnTo>
                  <a:lnTo>
                    <a:pt x="2326520" y="1565458"/>
                  </a:lnTo>
                  <a:lnTo>
                    <a:pt x="2326763" y="1565458"/>
                  </a:lnTo>
                  <a:lnTo>
                    <a:pt x="2327007" y="1565458"/>
                  </a:lnTo>
                  <a:lnTo>
                    <a:pt x="2327250" y="1565458"/>
                  </a:lnTo>
                  <a:lnTo>
                    <a:pt x="2327494" y="1565458"/>
                  </a:lnTo>
                  <a:lnTo>
                    <a:pt x="2327737" y="1565458"/>
                  </a:lnTo>
                  <a:lnTo>
                    <a:pt x="2327980" y="1565458"/>
                  </a:lnTo>
                  <a:lnTo>
                    <a:pt x="2328224" y="1565458"/>
                  </a:lnTo>
                  <a:lnTo>
                    <a:pt x="2328467" y="1565458"/>
                  </a:lnTo>
                  <a:lnTo>
                    <a:pt x="2328710" y="1565458"/>
                  </a:lnTo>
                  <a:lnTo>
                    <a:pt x="2328954" y="1565458"/>
                  </a:lnTo>
                  <a:lnTo>
                    <a:pt x="2329197" y="1565458"/>
                  </a:lnTo>
                  <a:lnTo>
                    <a:pt x="2329927" y="1565458"/>
                  </a:lnTo>
                  <a:lnTo>
                    <a:pt x="2330171" y="1565458"/>
                  </a:lnTo>
                  <a:lnTo>
                    <a:pt x="2330657" y="1565458"/>
                  </a:lnTo>
                  <a:lnTo>
                    <a:pt x="2330901" y="1565458"/>
                  </a:lnTo>
                  <a:lnTo>
                    <a:pt x="2331144" y="1565458"/>
                  </a:lnTo>
                  <a:lnTo>
                    <a:pt x="2331387" y="1565458"/>
                  </a:lnTo>
                  <a:lnTo>
                    <a:pt x="2331387" y="1558342"/>
                  </a:lnTo>
                  <a:lnTo>
                    <a:pt x="2331631" y="1558342"/>
                  </a:lnTo>
                  <a:lnTo>
                    <a:pt x="2331874" y="1558342"/>
                  </a:lnTo>
                  <a:lnTo>
                    <a:pt x="2332117" y="1558342"/>
                  </a:lnTo>
                  <a:lnTo>
                    <a:pt x="2332361" y="1558342"/>
                  </a:lnTo>
                  <a:lnTo>
                    <a:pt x="2332604" y="1558342"/>
                  </a:lnTo>
                  <a:lnTo>
                    <a:pt x="2332847" y="1558342"/>
                  </a:lnTo>
                  <a:lnTo>
                    <a:pt x="2333091" y="1558342"/>
                  </a:lnTo>
                  <a:lnTo>
                    <a:pt x="2333334" y="1558342"/>
                  </a:lnTo>
                  <a:lnTo>
                    <a:pt x="2333578" y="1558342"/>
                  </a:lnTo>
                  <a:lnTo>
                    <a:pt x="2333821" y="1558342"/>
                  </a:lnTo>
                  <a:lnTo>
                    <a:pt x="2334064" y="1558342"/>
                  </a:lnTo>
                  <a:lnTo>
                    <a:pt x="2334308" y="1558342"/>
                  </a:lnTo>
                  <a:lnTo>
                    <a:pt x="2334551" y="1558342"/>
                  </a:lnTo>
                  <a:lnTo>
                    <a:pt x="2334794" y="1558342"/>
                  </a:lnTo>
                  <a:lnTo>
                    <a:pt x="2335038" y="1558342"/>
                  </a:lnTo>
                  <a:lnTo>
                    <a:pt x="2335281" y="1558342"/>
                  </a:lnTo>
                  <a:lnTo>
                    <a:pt x="2335524" y="1558342"/>
                  </a:lnTo>
                  <a:lnTo>
                    <a:pt x="2335768" y="1558342"/>
                  </a:lnTo>
                  <a:lnTo>
                    <a:pt x="2336011" y="1558342"/>
                  </a:lnTo>
                  <a:lnTo>
                    <a:pt x="2336255" y="1558342"/>
                  </a:lnTo>
                  <a:lnTo>
                    <a:pt x="2336498" y="1558342"/>
                  </a:lnTo>
                  <a:lnTo>
                    <a:pt x="2336741" y="1558342"/>
                  </a:lnTo>
                  <a:lnTo>
                    <a:pt x="2336985" y="1558342"/>
                  </a:lnTo>
                  <a:lnTo>
                    <a:pt x="2337228" y="1558342"/>
                  </a:lnTo>
                  <a:lnTo>
                    <a:pt x="2337471" y="1558342"/>
                  </a:lnTo>
                  <a:lnTo>
                    <a:pt x="2337715" y="1558342"/>
                  </a:lnTo>
                  <a:lnTo>
                    <a:pt x="2337958" y="1558342"/>
                  </a:lnTo>
                  <a:lnTo>
                    <a:pt x="2338201" y="1558342"/>
                  </a:lnTo>
                  <a:lnTo>
                    <a:pt x="2338445" y="1558342"/>
                  </a:lnTo>
                  <a:lnTo>
                    <a:pt x="2338688" y="1558342"/>
                  </a:lnTo>
                  <a:lnTo>
                    <a:pt x="2338931" y="1558342"/>
                  </a:lnTo>
                  <a:lnTo>
                    <a:pt x="2339175" y="1558342"/>
                  </a:lnTo>
                  <a:lnTo>
                    <a:pt x="2339418" y="1558342"/>
                  </a:lnTo>
                  <a:lnTo>
                    <a:pt x="2339662" y="1558342"/>
                  </a:lnTo>
                  <a:lnTo>
                    <a:pt x="2339905" y="1558342"/>
                  </a:lnTo>
                  <a:lnTo>
                    <a:pt x="2340148" y="1558342"/>
                  </a:lnTo>
                  <a:lnTo>
                    <a:pt x="2340392" y="1558342"/>
                  </a:lnTo>
                  <a:lnTo>
                    <a:pt x="2340392" y="1551227"/>
                  </a:lnTo>
                  <a:lnTo>
                    <a:pt x="2340635" y="1551227"/>
                  </a:lnTo>
                  <a:lnTo>
                    <a:pt x="2340878" y="1551227"/>
                  </a:lnTo>
                  <a:lnTo>
                    <a:pt x="2340878" y="1544111"/>
                  </a:lnTo>
                  <a:lnTo>
                    <a:pt x="2341122" y="1544111"/>
                  </a:lnTo>
                  <a:lnTo>
                    <a:pt x="2341365" y="1544111"/>
                  </a:lnTo>
                  <a:lnTo>
                    <a:pt x="2341608" y="1544111"/>
                  </a:lnTo>
                  <a:lnTo>
                    <a:pt x="2341852" y="1544111"/>
                  </a:lnTo>
                  <a:lnTo>
                    <a:pt x="2342095" y="1544111"/>
                  </a:lnTo>
                  <a:lnTo>
                    <a:pt x="2342339" y="1544111"/>
                  </a:lnTo>
                  <a:lnTo>
                    <a:pt x="2342582" y="1544111"/>
                  </a:lnTo>
                  <a:lnTo>
                    <a:pt x="2342825" y="1544111"/>
                  </a:lnTo>
                  <a:lnTo>
                    <a:pt x="2342825" y="1536995"/>
                  </a:lnTo>
                  <a:lnTo>
                    <a:pt x="2343069" y="1536995"/>
                  </a:lnTo>
                  <a:lnTo>
                    <a:pt x="2343312" y="1536995"/>
                  </a:lnTo>
                  <a:lnTo>
                    <a:pt x="2343555" y="1536995"/>
                  </a:lnTo>
                  <a:lnTo>
                    <a:pt x="2343799" y="1536995"/>
                  </a:lnTo>
                  <a:lnTo>
                    <a:pt x="2344042" y="1536995"/>
                  </a:lnTo>
                  <a:lnTo>
                    <a:pt x="2344285" y="1536995"/>
                  </a:lnTo>
                  <a:lnTo>
                    <a:pt x="2344529" y="1536995"/>
                  </a:lnTo>
                  <a:lnTo>
                    <a:pt x="2344772" y="1536995"/>
                  </a:lnTo>
                  <a:lnTo>
                    <a:pt x="2345015" y="1536995"/>
                  </a:lnTo>
                  <a:lnTo>
                    <a:pt x="2345259" y="1536995"/>
                  </a:lnTo>
                  <a:lnTo>
                    <a:pt x="2345502" y="1536995"/>
                  </a:lnTo>
                  <a:lnTo>
                    <a:pt x="2345746" y="1536995"/>
                  </a:lnTo>
                  <a:lnTo>
                    <a:pt x="2345989" y="1536995"/>
                  </a:lnTo>
                  <a:lnTo>
                    <a:pt x="2346232" y="1536995"/>
                  </a:lnTo>
                  <a:lnTo>
                    <a:pt x="2346476" y="1536995"/>
                  </a:lnTo>
                  <a:lnTo>
                    <a:pt x="2346719" y="1536995"/>
                  </a:lnTo>
                  <a:lnTo>
                    <a:pt x="2346962" y="1536995"/>
                  </a:lnTo>
                  <a:lnTo>
                    <a:pt x="2347206" y="1536995"/>
                  </a:lnTo>
                  <a:lnTo>
                    <a:pt x="2347449" y="1536995"/>
                  </a:lnTo>
                  <a:lnTo>
                    <a:pt x="2347692" y="1536995"/>
                  </a:lnTo>
                  <a:lnTo>
                    <a:pt x="2347936" y="1536995"/>
                  </a:lnTo>
                  <a:lnTo>
                    <a:pt x="2348423" y="1536995"/>
                  </a:lnTo>
                  <a:lnTo>
                    <a:pt x="2348909" y="1536995"/>
                  </a:lnTo>
                  <a:lnTo>
                    <a:pt x="2349153" y="1536995"/>
                  </a:lnTo>
                  <a:lnTo>
                    <a:pt x="2349396" y="1536995"/>
                  </a:lnTo>
                  <a:lnTo>
                    <a:pt x="2349883" y="1536995"/>
                  </a:lnTo>
                  <a:lnTo>
                    <a:pt x="2350126" y="1536995"/>
                  </a:lnTo>
                  <a:lnTo>
                    <a:pt x="2350369" y="1536995"/>
                  </a:lnTo>
                  <a:lnTo>
                    <a:pt x="2350613" y="1536995"/>
                  </a:lnTo>
                  <a:lnTo>
                    <a:pt x="2351099" y="1536995"/>
                  </a:lnTo>
                  <a:lnTo>
                    <a:pt x="2351343" y="1536995"/>
                  </a:lnTo>
                  <a:lnTo>
                    <a:pt x="2351586" y="1536995"/>
                  </a:lnTo>
                  <a:lnTo>
                    <a:pt x="2351830" y="1536995"/>
                  </a:lnTo>
                  <a:lnTo>
                    <a:pt x="2352073" y="1536995"/>
                  </a:lnTo>
                  <a:lnTo>
                    <a:pt x="2352316" y="1536995"/>
                  </a:lnTo>
                  <a:lnTo>
                    <a:pt x="2352560" y="1536995"/>
                  </a:lnTo>
                  <a:lnTo>
                    <a:pt x="2352803" y="1536995"/>
                  </a:lnTo>
                  <a:lnTo>
                    <a:pt x="2353046" y="1536995"/>
                  </a:lnTo>
                  <a:lnTo>
                    <a:pt x="2353290" y="1536995"/>
                  </a:lnTo>
                  <a:lnTo>
                    <a:pt x="2353533" y="1536995"/>
                  </a:lnTo>
                  <a:lnTo>
                    <a:pt x="2353776" y="1536995"/>
                  </a:lnTo>
                  <a:lnTo>
                    <a:pt x="2354020" y="1536995"/>
                  </a:lnTo>
                  <a:lnTo>
                    <a:pt x="2354263" y="1536995"/>
                  </a:lnTo>
                  <a:lnTo>
                    <a:pt x="2354507" y="1536995"/>
                  </a:lnTo>
                  <a:lnTo>
                    <a:pt x="2354507" y="1529879"/>
                  </a:lnTo>
                  <a:lnTo>
                    <a:pt x="2354750" y="1529879"/>
                  </a:lnTo>
                  <a:lnTo>
                    <a:pt x="2354993" y="1529879"/>
                  </a:lnTo>
                  <a:lnTo>
                    <a:pt x="2355237" y="1529879"/>
                  </a:lnTo>
                  <a:lnTo>
                    <a:pt x="2355480" y="1529879"/>
                  </a:lnTo>
                  <a:lnTo>
                    <a:pt x="2355723" y="1529879"/>
                  </a:lnTo>
                  <a:lnTo>
                    <a:pt x="2355967" y="1529879"/>
                  </a:lnTo>
                  <a:lnTo>
                    <a:pt x="2356210" y="1529879"/>
                  </a:lnTo>
                  <a:lnTo>
                    <a:pt x="2356453" y="1529879"/>
                  </a:lnTo>
                  <a:lnTo>
                    <a:pt x="2356697" y="1529879"/>
                  </a:lnTo>
                  <a:lnTo>
                    <a:pt x="2356940" y="1529879"/>
                  </a:lnTo>
                  <a:lnTo>
                    <a:pt x="2357183" y="1529879"/>
                  </a:lnTo>
                  <a:lnTo>
                    <a:pt x="2357427" y="1529879"/>
                  </a:lnTo>
                  <a:lnTo>
                    <a:pt x="2357670" y="1529879"/>
                  </a:lnTo>
                  <a:lnTo>
                    <a:pt x="2357914" y="1529879"/>
                  </a:lnTo>
                  <a:lnTo>
                    <a:pt x="2358157" y="1529879"/>
                  </a:lnTo>
                  <a:lnTo>
                    <a:pt x="2358400" y="1529879"/>
                  </a:lnTo>
                  <a:lnTo>
                    <a:pt x="2358644" y="1529879"/>
                  </a:lnTo>
                  <a:lnTo>
                    <a:pt x="2359130" y="1529879"/>
                  </a:lnTo>
                  <a:lnTo>
                    <a:pt x="2359374" y="1529879"/>
                  </a:lnTo>
                  <a:lnTo>
                    <a:pt x="2359617" y="1529879"/>
                  </a:lnTo>
                  <a:lnTo>
                    <a:pt x="2359860" y="1529879"/>
                  </a:lnTo>
                  <a:lnTo>
                    <a:pt x="2360104" y="1529879"/>
                  </a:lnTo>
                  <a:lnTo>
                    <a:pt x="2360347" y="1529879"/>
                  </a:lnTo>
                  <a:lnTo>
                    <a:pt x="2360591" y="1529879"/>
                  </a:lnTo>
                  <a:lnTo>
                    <a:pt x="2360834" y="1529879"/>
                  </a:lnTo>
                  <a:lnTo>
                    <a:pt x="2361077" y="1529879"/>
                  </a:lnTo>
                  <a:lnTo>
                    <a:pt x="2361321" y="1529879"/>
                  </a:lnTo>
                  <a:lnTo>
                    <a:pt x="2361564" y="1529879"/>
                  </a:lnTo>
                  <a:lnTo>
                    <a:pt x="2361807" y="1529879"/>
                  </a:lnTo>
                  <a:lnTo>
                    <a:pt x="2362051" y="1529879"/>
                  </a:lnTo>
                  <a:lnTo>
                    <a:pt x="2362294" y="1529879"/>
                  </a:lnTo>
                  <a:lnTo>
                    <a:pt x="2362781" y="1529879"/>
                  </a:lnTo>
                  <a:lnTo>
                    <a:pt x="2363024" y="1529879"/>
                  </a:lnTo>
                  <a:lnTo>
                    <a:pt x="2363267" y="1529879"/>
                  </a:lnTo>
                  <a:lnTo>
                    <a:pt x="2363511" y="1529879"/>
                  </a:lnTo>
                  <a:lnTo>
                    <a:pt x="2363754" y="1529879"/>
                  </a:lnTo>
                  <a:lnTo>
                    <a:pt x="2363998" y="1529879"/>
                  </a:lnTo>
                  <a:lnTo>
                    <a:pt x="2364241" y="1529879"/>
                  </a:lnTo>
                  <a:lnTo>
                    <a:pt x="2364484" y="1529879"/>
                  </a:lnTo>
                  <a:lnTo>
                    <a:pt x="2364728" y="1529879"/>
                  </a:lnTo>
                  <a:lnTo>
                    <a:pt x="2364971" y="1529879"/>
                  </a:lnTo>
                  <a:lnTo>
                    <a:pt x="2365214" y="1529879"/>
                  </a:lnTo>
                  <a:lnTo>
                    <a:pt x="2365458" y="1529879"/>
                  </a:lnTo>
                  <a:lnTo>
                    <a:pt x="2365701" y="1529879"/>
                  </a:lnTo>
                  <a:lnTo>
                    <a:pt x="2365944" y="1529879"/>
                  </a:lnTo>
                  <a:lnTo>
                    <a:pt x="2366188" y="1529879"/>
                  </a:lnTo>
                  <a:lnTo>
                    <a:pt x="2366431" y="1529879"/>
                  </a:lnTo>
                  <a:lnTo>
                    <a:pt x="2366675" y="1529879"/>
                  </a:lnTo>
                  <a:lnTo>
                    <a:pt x="2366918" y="1529879"/>
                  </a:lnTo>
                  <a:lnTo>
                    <a:pt x="2367161" y="1529879"/>
                  </a:lnTo>
                  <a:lnTo>
                    <a:pt x="2367405" y="1529879"/>
                  </a:lnTo>
                  <a:lnTo>
                    <a:pt x="2367648" y="1529879"/>
                  </a:lnTo>
                  <a:lnTo>
                    <a:pt x="2367891" y="1529879"/>
                  </a:lnTo>
                  <a:lnTo>
                    <a:pt x="2368135" y="1529879"/>
                  </a:lnTo>
                  <a:lnTo>
                    <a:pt x="2368378" y="1529879"/>
                  </a:lnTo>
                  <a:lnTo>
                    <a:pt x="2368621" y="1529879"/>
                  </a:lnTo>
                  <a:lnTo>
                    <a:pt x="2368865" y="1529879"/>
                  </a:lnTo>
                  <a:lnTo>
                    <a:pt x="2369108" y="1529879"/>
                  </a:lnTo>
                  <a:lnTo>
                    <a:pt x="2369595" y="1529879"/>
                  </a:lnTo>
                  <a:lnTo>
                    <a:pt x="2369838" y="1529879"/>
                  </a:lnTo>
                  <a:lnTo>
                    <a:pt x="2370082" y="1529879"/>
                  </a:lnTo>
                  <a:lnTo>
                    <a:pt x="2370325" y="1529879"/>
                  </a:lnTo>
                  <a:lnTo>
                    <a:pt x="2370568" y="1529879"/>
                  </a:lnTo>
                  <a:lnTo>
                    <a:pt x="2370812" y="1529879"/>
                  </a:lnTo>
                  <a:lnTo>
                    <a:pt x="2371055" y="1529879"/>
                  </a:lnTo>
                  <a:lnTo>
                    <a:pt x="2371298" y="1529879"/>
                  </a:lnTo>
                  <a:lnTo>
                    <a:pt x="2371542" y="1529879"/>
                  </a:lnTo>
                  <a:lnTo>
                    <a:pt x="2371785" y="1529879"/>
                  </a:lnTo>
                  <a:lnTo>
                    <a:pt x="2372028" y="1529879"/>
                  </a:lnTo>
                  <a:lnTo>
                    <a:pt x="2372272" y="1529879"/>
                  </a:lnTo>
                  <a:lnTo>
                    <a:pt x="2372515" y="1529879"/>
                  </a:lnTo>
                  <a:lnTo>
                    <a:pt x="2372759" y="1529879"/>
                  </a:lnTo>
                  <a:lnTo>
                    <a:pt x="2373002" y="1529879"/>
                  </a:lnTo>
                  <a:lnTo>
                    <a:pt x="2373245" y="1529879"/>
                  </a:lnTo>
                  <a:lnTo>
                    <a:pt x="2373489" y="1529879"/>
                  </a:lnTo>
                  <a:lnTo>
                    <a:pt x="2373732" y="1529879"/>
                  </a:lnTo>
                  <a:lnTo>
                    <a:pt x="2373975" y="1529879"/>
                  </a:lnTo>
                  <a:lnTo>
                    <a:pt x="2374219" y="1529879"/>
                  </a:lnTo>
                  <a:lnTo>
                    <a:pt x="2374462" y="1529879"/>
                  </a:lnTo>
                  <a:lnTo>
                    <a:pt x="2374705" y="1529879"/>
                  </a:lnTo>
                  <a:lnTo>
                    <a:pt x="2374949" y="1529879"/>
                  </a:lnTo>
                  <a:lnTo>
                    <a:pt x="2375192" y="1529879"/>
                  </a:lnTo>
                  <a:lnTo>
                    <a:pt x="2375435" y="1529879"/>
                  </a:lnTo>
                  <a:lnTo>
                    <a:pt x="2375679" y="1529879"/>
                  </a:lnTo>
                  <a:lnTo>
                    <a:pt x="2375922" y="1529879"/>
                  </a:lnTo>
                  <a:lnTo>
                    <a:pt x="2376166" y="1529879"/>
                  </a:lnTo>
                  <a:lnTo>
                    <a:pt x="2376409" y="1529879"/>
                  </a:lnTo>
                  <a:lnTo>
                    <a:pt x="2376652" y="1529879"/>
                  </a:lnTo>
                  <a:lnTo>
                    <a:pt x="2376896" y="1529879"/>
                  </a:lnTo>
                  <a:lnTo>
                    <a:pt x="2377139" y="1529879"/>
                  </a:lnTo>
                  <a:lnTo>
                    <a:pt x="2377382" y="1529879"/>
                  </a:lnTo>
                  <a:lnTo>
                    <a:pt x="2377626" y="1529879"/>
                  </a:lnTo>
                  <a:lnTo>
                    <a:pt x="2377869" y="1529879"/>
                  </a:lnTo>
                  <a:lnTo>
                    <a:pt x="2378112" y="1529879"/>
                  </a:lnTo>
                  <a:lnTo>
                    <a:pt x="2378356" y="1529879"/>
                  </a:lnTo>
                  <a:lnTo>
                    <a:pt x="2378599" y="1529879"/>
                  </a:lnTo>
                  <a:lnTo>
                    <a:pt x="2378843" y="1529879"/>
                  </a:lnTo>
                  <a:lnTo>
                    <a:pt x="2379086" y="1529879"/>
                  </a:lnTo>
                  <a:lnTo>
                    <a:pt x="2379329" y="1529879"/>
                  </a:lnTo>
                  <a:lnTo>
                    <a:pt x="2379573" y="1529879"/>
                  </a:lnTo>
                  <a:lnTo>
                    <a:pt x="2379816" y="1529879"/>
                  </a:lnTo>
                  <a:lnTo>
                    <a:pt x="2380059" y="1529879"/>
                  </a:lnTo>
                  <a:lnTo>
                    <a:pt x="2380303" y="1529879"/>
                  </a:lnTo>
                  <a:lnTo>
                    <a:pt x="2380546" y="1529879"/>
                  </a:lnTo>
                  <a:lnTo>
                    <a:pt x="2380789" y="1529879"/>
                  </a:lnTo>
                  <a:lnTo>
                    <a:pt x="2381033" y="1529879"/>
                  </a:lnTo>
                  <a:lnTo>
                    <a:pt x="2381276" y="1529879"/>
                  </a:lnTo>
                  <a:lnTo>
                    <a:pt x="2381519" y="1529879"/>
                  </a:lnTo>
                  <a:lnTo>
                    <a:pt x="2381763" y="1529879"/>
                  </a:lnTo>
                  <a:lnTo>
                    <a:pt x="2382006" y="1529879"/>
                  </a:lnTo>
                  <a:lnTo>
                    <a:pt x="2382250" y="1529879"/>
                  </a:lnTo>
                  <a:lnTo>
                    <a:pt x="2382493" y="1529879"/>
                  </a:lnTo>
                  <a:lnTo>
                    <a:pt x="2382736" y="1529879"/>
                  </a:lnTo>
                  <a:lnTo>
                    <a:pt x="2382980" y="1529879"/>
                  </a:lnTo>
                  <a:lnTo>
                    <a:pt x="2383223" y="1529879"/>
                  </a:lnTo>
                  <a:lnTo>
                    <a:pt x="2383466" y="1529879"/>
                  </a:lnTo>
                  <a:lnTo>
                    <a:pt x="2383710" y="1529879"/>
                  </a:lnTo>
                  <a:lnTo>
                    <a:pt x="2383953" y="1529879"/>
                  </a:lnTo>
                  <a:lnTo>
                    <a:pt x="2384196" y="1529879"/>
                  </a:lnTo>
                  <a:lnTo>
                    <a:pt x="2384440" y="1529879"/>
                  </a:lnTo>
                  <a:lnTo>
                    <a:pt x="2384440" y="1522764"/>
                  </a:lnTo>
                  <a:lnTo>
                    <a:pt x="2384683" y="1522764"/>
                  </a:lnTo>
                  <a:lnTo>
                    <a:pt x="2384927" y="1522764"/>
                  </a:lnTo>
                  <a:lnTo>
                    <a:pt x="2385413" y="1522764"/>
                  </a:lnTo>
                  <a:lnTo>
                    <a:pt x="2385657" y="1522764"/>
                  </a:lnTo>
                  <a:lnTo>
                    <a:pt x="2385900" y="1522764"/>
                  </a:lnTo>
                  <a:lnTo>
                    <a:pt x="2386143" y="1522764"/>
                  </a:lnTo>
                  <a:lnTo>
                    <a:pt x="2386387" y="1522764"/>
                  </a:lnTo>
                  <a:lnTo>
                    <a:pt x="2386630" y="1522764"/>
                  </a:lnTo>
                  <a:lnTo>
                    <a:pt x="2386873" y="1522764"/>
                  </a:lnTo>
                  <a:lnTo>
                    <a:pt x="2387117" y="1522764"/>
                  </a:lnTo>
                  <a:lnTo>
                    <a:pt x="2387360" y="1522764"/>
                  </a:lnTo>
                  <a:lnTo>
                    <a:pt x="2387603" y="1522764"/>
                  </a:lnTo>
                  <a:lnTo>
                    <a:pt x="2388334" y="1522764"/>
                  </a:lnTo>
                  <a:lnTo>
                    <a:pt x="2388577" y="1522764"/>
                  </a:lnTo>
                  <a:lnTo>
                    <a:pt x="2388820" y="1522764"/>
                  </a:lnTo>
                  <a:lnTo>
                    <a:pt x="2389064" y="1522764"/>
                  </a:lnTo>
                  <a:lnTo>
                    <a:pt x="2389307" y="1522764"/>
                  </a:lnTo>
                  <a:lnTo>
                    <a:pt x="2389550" y="1522764"/>
                  </a:lnTo>
                  <a:lnTo>
                    <a:pt x="2389794" y="1522764"/>
                  </a:lnTo>
                  <a:lnTo>
                    <a:pt x="2390037" y="1522764"/>
                  </a:lnTo>
                  <a:lnTo>
                    <a:pt x="2390280" y="1522764"/>
                  </a:lnTo>
                  <a:lnTo>
                    <a:pt x="2390524" y="1522764"/>
                  </a:lnTo>
                  <a:lnTo>
                    <a:pt x="2390767" y="1522764"/>
                  </a:lnTo>
                  <a:lnTo>
                    <a:pt x="2391010" y="1522764"/>
                  </a:lnTo>
                  <a:lnTo>
                    <a:pt x="2391254" y="1522764"/>
                  </a:lnTo>
                  <a:lnTo>
                    <a:pt x="2391497" y="1522764"/>
                  </a:lnTo>
                  <a:lnTo>
                    <a:pt x="2391741" y="1522764"/>
                  </a:lnTo>
                  <a:lnTo>
                    <a:pt x="2391984" y="1522764"/>
                  </a:lnTo>
                  <a:lnTo>
                    <a:pt x="2392227" y="1522764"/>
                  </a:lnTo>
                  <a:lnTo>
                    <a:pt x="2392471" y="1522764"/>
                  </a:lnTo>
                  <a:lnTo>
                    <a:pt x="2392714" y="1522764"/>
                  </a:lnTo>
                  <a:lnTo>
                    <a:pt x="2392957" y="1522764"/>
                  </a:lnTo>
                  <a:lnTo>
                    <a:pt x="2393201" y="1522764"/>
                  </a:lnTo>
                  <a:lnTo>
                    <a:pt x="2393444" y="1522764"/>
                  </a:lnTo>
                  <a:lnTo>
                    <a:pt x="2393687" y="1522764"/>
                  </a:lnTo>
                  <a:lnTo>
                    <a:pt x="2393931" y="1522764"/>
                  </a:lnTo>
                  <a:lnTo>
                    <a:pt x="2394174" y="1522764"/>
                  </a:lnTo>
                  <a:lnTo>
                    <a:pt x="2394418" y="1522764"/>
                  </a:lnTo>
                  <a:lnTo>
                    <a:pt x="2394661" y="1522764"/>
                  </a:lnTo>
                  <a:lnTo>
                    <a:pt x="2395148" y="1522764"/>
                  </a:lnTo>
                  <a:lnTo>
                    <a:pt x="2395391" y="1522764"/>
                  </a:lnTo>
                  <a:lnTo>
                    <a:pt x="2395634" y="1522764"/>
                  </a:lnTo>
                  <a:lnTo>
                    <a:pt x="2395878" y="1522764"/>
                  </a:lnTo>
                  <a:lnTo>
                    <a:pt x="2396121" y="1522764"/>
                  </a:lnTo>
                  <a:lnTo>
                    <a:pt x="2396364" y="1522764"/>
                  </a:lnTo>
                  <a:lnTo>
                    <a:pt x="2396608" y="1522764"/>
                  </a:lnTo>
                  <a:lnTo>
                    <a:pt x="2396851" y="1522764"/>
                  </a:lnTo>
                  <a:lnTo>
                    <a:pt x="2397094" y="1522764"/>
                  </a:lnTo>
                  <a:lnTo>
                    <a:pt x="2397094" y="1515648"/>
                  </a:lnTo>
                  <a:lnTo>
                    <a:pt x="2397338" y="1515648"/>
                  </a:lnTo>
                  <a:lnTo>
                    <a:pt x="2397581" y="1515648"/>
                  </a:lnTo>
                  <a:lnTo>
                    <a:pt x="2397825" y="1515648"/>
                  </a:lnTo>
                  <a:lnTo>
                    <a:pt x="2398068" y="1515648"/>
                  </a:lnTo>
                  <a:lnTo>
                    <a:pt x="2398555" y="1515648"/>
                  </a:lnTo>
                  <a:lnTo>
                    <a:pt x="2398798" y="1515648"/>
                  </a:lnTo>
                  <a:lnTo>
                    <a:pt x="2399041" y="1515648"/>
                  </a:lnTo>
                  <a:lnTo>
                    <a:pt x="2399528" y="1515648"/>
                  </a:lnTo>
                  <a:lnTo>
                    <a:pt x="2399771" y="1515648"/>
                  </a:lnTo>
                  <a:lnTo>
                    <a:pt x="2400015" y="1515648"/>
                  </a:lnTo>
                  <a:lnTo>
                    <a:pt x="2400258" y="1515648"/>
                  </a:lnTo>
                  <a:lnTo>
                    <a:pt x="2400502" y="1515648"/>
                  </a:lnTo>
                  <a:lnTo>
                    <a:pt x="2400502" y="1508532"/>
                  </a:lnTo>
                  <a:lnTo>
                    <a:pt x="2400745" y="1508532"/>
                  </a:lnTo>
                  <a:lnTo>
                    <a:pt x="2400988" y="1508532"/>
                  </a:lnTo>
                  <a:lnTo>
                    <a:pt x="2401232" y="1508532"/>
                  </a:lnTo>
                  <a:lnTo>
                    <a:pt x="2401475" y="1508532"/>
                  </a:lnTo>
                  <a:lnTo>
                    <a:pt x="2401718" y="1508532"/>
                  </a:lnTo>
                  <a:lnTo>
                    <a:pt x="2401962" y="1508532"/>
                  </a:lnTo>
                  <a:lnTo>
                    <a:pt x="2402205" y="1508532"/>
                  </a:lnTo>
                  <a:lnTo>
                    <a:pt x="2402448" y="1508532"/>
                  </a:lnTo>
                  <a:lnTo>
                    <a:pt x="2402692" y="1508532"/>
                  </a:lnTo>
                  <a:lnTo>
                    <a:pt x="2402935" y="1508532"/>
                  </a:lnTo>
                  <a:lnTo>
                    <a:pt x="2402935" y="1501417"/>
                  </a:lnTo>
                  <a:lnTo>
                    <a:pt x="2403178" y="1501417"/>
                  </a:lnTo>
                  <a:lnTo>
                    <a:pt x="2403422" y="1501417"/>
                  </a:lnTo>
                  <a:lnTo>
                    <a:pt x="2403665" y="1501417"/>
                  </a:lnTo>
                  <a:lnTo>
                    <a:pt x="2403909" y="1501417"/>
                  </a:lnTo>
                  <a:lnTo>
                    <a:pt x="2404152" y="1501417"/>
                  </a:lnTo>
                  <a:lnTo>
                    <a:pt x="2404395" y="1501417"/>
                  </a:lnTo>
                  <a:lnTo>
                    <a:pt x="2404639" y="1501417"/>
                  </a:lnTo>
                  <a:lnTo>
                    <a:pt x="2404882" y="1501417"/>
                  </a:lnTo>
                  <a:lnTo>
                    <a:pt x="2405125" y="1501417"/>
                  </a:lnTo>
                  <a:lnTo>
                    <a:pt x="2405369" y="1501417"/>
                  </a:lnTo>
                  <a:lnTo>
                    <a:pt x="2405612" y="1501417"/>
                  </a:lnTo>
                  <a:lnTo>
                    <a:pt x="2405855" y="1501417"/>
                  </a:lnTo>
                  <a:lnTo>
                    <a:pt x="2406099" y="1501417"/>
                  </a:lnTo>
                  <a:lnTo>
                    <a:pt x="2406342" y="1501417"/>
                  </a:lnTo>
                  <a:lnTo>
                    <a:pt x="2406586" y="1501417"/>
                  </a:lnTo>
                  <a:lnTo>
                    <a:pt x="2406829" y="1501417"/>
                  </a:lnTo>
                  <a:lnTo>
                    <a:pt x="2407072" y="1501417"/>
                  </a:lnTo>
                  <a:lnTo>
                    <a:pt x="2407316" y="1501417"/>
                  </a:lnTo>
                  <a:lnTo>
                    <a:pt x="2407559" y="1501417"/>
                  </a:lnTo>
                  <a:lnTo>
                    <a:pt x="2407802" y="1501417"/>
                  </a:lnTo>
                  <a:lnTo>
                    <a:pt x="2408289" y="1501417"/>
                  </a:lnTo>
                  <a:lnTo>
                    <a:pt x="2408776" y="1501417"/>
                  </a:lnTo>
                  <a:lnTo>
                    <a:pt x="2409019" y="1501417"/>
                  </a:lnTo>
                  <a:lnTo>
                    <a:pt x="2409262" y="1494301"/>
                  </a:lnTo>
                  <a:lnTo>
                    <a:pt x="2409506" y="1494301"/>
                  </a:lnTo>
                  <a:lnTo>
                    <a:pt x="2409749" y="1494301"/>
                  </a:lnTo>
                  <a:lnTo>
                    <a:pt x="2409993" y="1494301"/>
                  </a:lnTo>
                  <a:lnTo>
                    <a:pt x="2410236" y="1494301"/>
                  </a:lnTo>
                  <a:lnTo>
                    <a:pt x="2410479" y="1494301"/>
                  </a:lnTo>
                  <a:lnTo>
                    <a:pt x="2410723" y="1494301"/>
                  </a:lnTo>
                  <a:lnTo>
                    <a:pt x="2410966" y="1494301"/>
                  </a:lnTo>
                  <a:lnTo>
                    <a:pt x="2411209" y="1494301"/>
                  </a:lnTo>
                  <a:lnTo>
                    <a:pt x="2411453" y="1494301"/>
                  </a:lnTo>
                  <a:lnTo>
                    <a:pt x="2411696" y="1494301"/>
                  </a:lnTo>
                  <a:lnTo>
                    <a:pt x="2412183" y="1494301"/>
                  </a:lnTo>
                  <a:lnTo>
                    <a:pt x="2412426" y="1494301"/>
                  </a:lnTo>
                  <a:lnTo>
                    <a:pt x="2412670" y="1494301"/>
                  </a:lnTo>
                  <a:lnTo>
                    <a:pt x="2412913" y="1494301"/>
                  </a:lnTo>
                  <a:lnTo>
                    <a:pt x="2413156" y="1494301"/>
                  </a:lnTo>
                  <a:lnTo>
                    <a:pt x="2413400" y="1494301"/>
                  </a:lnTo>
                  <a:lnTo>
                    <a:pt x="2413643" y="1494301"/>
                  </a:lnTo>
                  <a:lnTo>
                    <a:pt x="2413886" y="1494301"/>
                  </a:lnTo>
                  <a:lnTo>
                    <a:pt x="2414130" y="1494301"/>
                  </a:lnTo>
                  <a:lnTo>
                    <a:pt x="2414373" y="1494301"/>
                  </a:lnTo>
                  <a:lnTo>
                    <a:pt x="2414616" y="1494301"/>
                  </a:lnTo>
                  <a:lnTo>
                    <a:pt x="2414860" y="1494301"/>
                  </a:lnTo>
                  <a:lnTo>
                    <a:pt x="2415103" y="1494301"/>
                  </a:lnTo>
                  <a:lnTo>
                    <a:pt x="2415346" y="1494301"/>
                  </a:lnTo>
                  <a:lnTo>
                    <a:pt x="2415590" y="1494301"/>
                  </a:lnTo>
                  <a:lnTo>
                    <a:pt x="2415833" y="1494301"/>
                  </a:lnTo>
                  <a:lnTo>
                    <a:pt x="2416077" y="1494301"/>
                  </a:lnTo>
                  <a:lnTo>
                    <a:pt x="2416320" y="1494301"/>
                  </a:lnTo>
                  <a:lnTo>
                    <a:pt x="2416320" y="1487185"/>
                  </a:lnTo>
                  <a:lnTo>
                    <a:pt x="2416563" y="1487185"/>
                  </a:lnTo>
                  <a:lnTo>
                    <a:pt x="2416807" y="1487185"/>
                  </a:lnTo>
                  <a:lnTo>
                    <a:pt x="2417050" y="1487185"/>
                  </a:lnTo>
                  <a:lnTo>
                    <a:pt x="2417293" y="1487185"/>
                  </a:lnTo>
                  <a:lnTo>
                    <a:pt x="2417537" y="1487185"/>
                  </a:lnTo>
                  <a:lnTo>
                    <a:pt x="2417780" y="1487185"/>
                  </a:lnTo>
                  <a:lnTo>
                    <a:pt x="2418023" y="1487185"/>
                  </a:lnTo>
                  <a:lnTo>
                    <a:pt x="2418267" y="1487185"/>
                  </a:lnTo>
                  <a:lnTo>
                    <a:pt x="2418510" y="1487185"/>
                  </a:lnTo>
                  <a:lnTo>
                    <a:pt x="2418754" y="1487185"/>
                  </a:lnTo>
                  <a:lnTo>
                    <a:pt x="2418997" y="1487185"/>
                  </a:lnTo>
                  <a:lnTo>
                    <a:pt x="2419240" y="1487185"/>
                  </a:lnTo>
                  <a:lnTo>
                    <a:pt x="2419484" y="1487185"/>
                  </a:lnTo>
                  <a:lnTo>
                    <a:pt x="2419727" y="1487185"/>
                  </a:lnTo>
                  <a:lnTo>
                    <a:pt x="2419970" y="1487185"/>
                  </a:lnTo>
                  <a:lnTo>
                    <a:pt x="2420214" y="1487185"/>
                  </a:lnTo>
                  <a:lnTo>
                    <a:pt x="2420457" y="1487185"/>
                  </a:lnTo>
                  <a:lnTo>
                    <a:pt x="2420944" y="1487185"/>
                  </a:lnTo>
                  <a:lnTo>
                    <a:pt x="2421187" y="1487185"/>
                  </a:lnTo>
                  <a:lnTo>
                    <a:pt x="2421430" y="1487185"/>
                  </a:lnTo>
                  <a:lnTo>
                    <a:pt x="2421917" y="1487185"/>
                  </a:lnTo>
                  <a:lnTo>
                    <a:pt x="2422404" y="1487185"/>
                  </a:lnTo>
                  <a:lnTo>
                    <a:pt x="2422891" y="1487185"/>
                  </a:lnTo>
                  <a:lnTo>
                    <a:pt x="2423134" y="1487185"/>
                  </a:lnTo>
                  <a:lnTo>
                    <a:pt x="2423377" y="1487185"/>
                  </a:lnTo>
                  <a:lnTo>
                    <a:pt x="2423621" y="1487185"/>
                  </a:lnTo>
                  <a:lnTo>
                    <a:pt x="2423864" y="1487185"/>
                  </a:lnTo>
                  <a:lnTo>
                    <a:pt x="2424107" y="1487185"/>
                  </a:lnTo>
                  <a:lnTo>
                    <a:pt x="2424351" y="1487185"/>
                  </a:lnTo>
                  <a:lnTo>
                    <a:pt x="2424594" y="1487185"/>
                  </a:lnTo>
                  <a:lnTo>
                    <a:pt x="2424838" y="1487185"/>
                  </a:lnTo>
                  <a:lnTo>
                    <a:pt x="2425081" y="1487185"/>
                  </a:lnTo>
                  <a:lnTo>
                    <a:pt x="2425324" y="1487185"/>
                  </a:lnTo>
                  <a:lnTo>
                    <a:pt x="2425568" y="1487185"/>
                  </a:lnTo>
                  <a:lnTo>
                    <a:pt x="2425811" y="1487185"/>
                  </a:lnTo>
                  <a:lnTo>
                    <a:pt x="2426054" y="1487185"/>
                  </a:lnTo>
                  <a:lnTo>
                    <a:pt x="2426298" y="1487185"/>
                  </a:lnTo>
                  <a:lnTo>
                    <a:pt x="2426541" y="1487185"/>
                  </a:lnTo>
                  <a:lnTo>
                    <a:pt x="2426784" y="1487185"/>
                  </a:lnTo>
                  <a:lnTo>
                    <a:pt x="2427028" y="1487185"/>
                  </a:lnTo>
                  <a:lnTo>
                    <a:pt x="2427271" y="1487185"/>
                  </a:lnTo>
                  <a:lnTo>
                    <a:pt x="2427514" y="1487185"/>
                  </a:lnTo>
                  <a:lnTo>
                    <a:pt x="2427758" y="1487185"/>
                  </a:lnTo>
                  <a:lnTo>
                    <a:pt x="2428001" y="1487185"/>
                  </a:lnTo>
                  <a:lnTo>
                    <a:pt x="2428245" y="1487185"/>
                  </a:lnTo>
                  <a:lnTo>
                    <a:pt x="2428488" y="1487185"/>
                  </a:lnTo>
                  <a:lnTo>
                    <a:pt x="2428731" y="1487185"/>
                  </a:lnTo>
                  <a:lnTo>
                    <a:pt x="2428975" y="1487185"/>
                  </a:lnTo>
                  <a:lnTo>
                    <a:pt x="2429218" y="1487185"/>
                  </a:lnTo>
                  <a:lnTo>
                    <a:pt x="2429461" y="1487185"/>
                  </a:lnTo>
                  <a:lnTo>
                    <a:pt x="2429705" y="1487185"/>
                  </a:lnTo>
                  <a:lnTo>
                    <a:pt x="2429948" y="1487185"/>
                  </a:lnTo>
                  <a:lnTo>
                    <a:pt x="2430191" y="1487185"/>
                  </a:lnTo>
                  <a:lnTo>
                    <a:pt x="2430435" y="1487185"/>
                  </a:lnTo>
                  <a:lnTo>
                    <a:pt x="2430678" y="1487185"/>
                  </a:lnTo>
                  <a:lnTo>
                    <a:pt x="2430922" y="1487185"/>
                  </a:lnTo>
                  <a:lnTo>
                    <a:pt x="2431165" y="1487185"/>
                  </a:lnTo>
                  <a:lnTo>
                    <a:pt x="2431408" y="1487185"/>
                  </a:lnTo>
                  <a:lnTo>
                    <a:pt x="2431652" y="1487185"/>
                  </a:lnTo>
                  <a:lnTo>
                    <a:pt x="2431895" y="1487185"/>
                  </a:lnTo>
                  <a:lnTo>
                    <a:pt x="2432138" y="1487185"/>
                  </a:lnTo>
                  <a:lnTo>
                    <a:pt x="2432382" y="1487185"/>
                  </a:lnTo>
                  <a:lnTo>
                    <a:pt x="2432625" y="1487185"/>
                  </a:lnTo>
                  <a:lnTo>
                    <a:pt x="2432868" y="1487185"/>
                  </a:lnTo>
                  <a:lnTo>
                    <a:pt x="2433112" y="1487185"/>
                  </a:lnTo>
                  <a:lnTo>
                    <a:pt x="2433355" y="1487185"/>
                  </a:lnTo>
                  <a:lnTo>
                    <a:pt x="2433598" y="1487185"/>
                  </a:lnTo>
                  <a:lnTo>
                    <a:pt x="2433842" y="1487185"/>
                  </a:lnTo>
                  <a:lnTo>
                    <a:pt x="2434085" y="1487185"/>
                  </a:lnTo>
                  <a:lnTo>
                    <a:pt x="2434329" y="1487185"/>
                  </a:lnTo>
                  <a:lnTo>
                    <a:pt x="2434572" y="1487185"/>
                  </a:lnTo>
                  <a:lnTo>
                    <a:pt x="2434815" y="1487185"/>
                  </a:lnTo>
                  <a:lnTo>
                    <a:pt x="2435059" y="1487185"/>
                  </a:lnTo>
                  <a:lnTo>
                    <a:pt x="2435302" y="1487185"/>
                  </a:lnTo>
                  <a:lnTo>
                    <a:pt x="2435545" y="1487185"/>
                  </a:lnTo>
                  <a:lnTo>
                    <a:pt x="2435789" y="1487185"/>
                  </a:lnTo>
                  <a:lnTo>
                    <a:pt x="2436032" y="1487185"/>
                  </a:lnTo>
                  <a:lnTo>
                    <a:pt x="2436275" y="1487185"/>
                  </a:lnTo>
                  <a:lnTo>
                    <a:pt x="2436519" y="1487185"/>
                  </a:lnTo>
                  <a:lnTo>
                    <a:pt x="2436762" y="1487185"/>
                  </a:lnTo>
                  <a:lnTo>
                    <a:pt x="2437006" y="1487185"/>
                  </a:lnTo>
                  <a:lnTo>
                    <a:pt x="2437249" y="1487185"/>
                  </a:lnTo>
                  <a:lnTo>
                    <a:pt x="2437492" y="1480069"/>
                  </a:lnTo>
                  <a:lnTo>
                    <a:pt x="2437736" y="1480069"/>
                  </a:lnTo>
                  <a:lnTo>
                    <a:pt x="2437979" y="1480069"/>
                  </a:lnTo>
                  <a:lnTo>
                    <a:pt x="2438222" y="1480069"/>
                  </a:lnTo>
                  <a:lnTo>
                    <a:pt x="2438466" y="1480069"/>
                  </a:lnTo>
                  <a:lnTo>
                    <a:pt x="2438709" y="1480069"/>
                  </a:lnTo>
                  <a:lnTo>
                    <a:pt x="2438952" y="1480069"/>
                  </a:lnTo>
                  <a:lnTo>
                    <a:pt x="2439196" y="1480069"/>
                  </a:lnTo>
                  <a:lnTo>
                    <a:pt x="2439439" y="1480069"/>
                  </a:lnTo>
                  <a:lnTo>
                    <a:pt x="2439682" y="1480069"/>
                  </a:lnTo>
                  <a:lnTo>
                    <a:pt x="2439926" y="1480069"/>
                  </a:lnTo>
                  <a:lnTo>
                    <a:pt x="2440169" y="1480069"/>
                  </a:lnTo>
                  <a:lnTo>
                    <a:pt x="2440413" y="1480069"/>
                  </a:lnTo>
                  <a:lnTo>
                    <a:pt x="2440656" y="1480069"/>
                  </a:lnTo>
                  <a:lnTo>
                    <a:pt x="2440899" y="1480069"/>
                  </a:lnTo>
                  <a:lnTo>
                    <a:pt x="2441143" y="1480069"/>
                  </a:lnTo>
                  <a:lnTo>
                    <a:pt x="2441386" y="1480069"/>
                  </a:lnTo>
                  <a:lnTo>
                    <a:pt x="2441629" y="1480069"/>
                  </a:lnTo>
                  <a:lnTo>
                    <a:pt x="2441873" y="1480069"/>
                  </a:lnTo>
                  <a:lnTo>
                    <a:pt x="2442116" y="1480069"/>
                  </a:lnTo>
                  <a:lnTo>
                    <a:pt x="2442359" y="1480069"/>
                  </a:lnTo>
                  <a:lnTo>
                    <a:pt x="2442603" y="1480069"/>
                  </a:lnTo>
                  <a:lnTo>
                    <a:pt x="2442846" y="1480069"/>
                  </a:lnTo>
                  <a:lnTo>
                    <a:pt x="2443090" y="1480069"/>
                  </a:lnTo>
                  <a:lnTo>
                    <a:pt x="2443576" y="1480069"/>
                  </a:lnTo>
                  <a:lnTo>
                    <a:pt x="2443820" y="1480069"/>
                  </a:lnTo>
                  <a:lnTo>
                    <a:pt x="2444063" y="1480069"/>
                  </a:lnTo>
                  <a:lnTo>
                    <a:pt x="2444306" y="1480069"/>
                  </a:lnTo>
                  <a:lnTo>
                    <a:pt x="2444550" y="1480069"/>
                  </a:lnTo>
                  <a:lnTo>
                    <a:pt x="2444793" y="1480069"/>
                  </a:lnTo>
                  <a:lnTo>
                    <a:pt x="2445036" y="1480069"/>
                  </a:lnTo>
                  <a:lnTo>
                    <a:pt x="2445280" y="1480069"/>
                  </a:lnTo>
                  <a:lnTo>
                    <a:pt x="2445766" y="1480069"/>
                  </a:lnTo>
                  <a:lnTo>
                    <a:pt x="2446010" y="1480069"/>
                  </a:lnTo>
                  <a:lnTo>
                    <a:pt x="2446253" y="1480069"/>
                  </a:lnTo>
                  <a:lnTo>
                    <a:pt x="2446497" y="1480069"/>
                  </a:lnTo>
                  <a:lnTo>
                    <a:pt x="2446740" y="1480069"/>
                  </a:lnTo>
                  <a:lnTo>
                    <a:pt x="2446983" y="1480069"/>
                  </a:lnTo>
                  <a:lnTo>
                    <a:pt x="2447227" y="1480069"/>
                  </a:lnTo>
                  <a:lnTo>
                    <a:pt x="2447470" y="1480069"/>
                  </a:lnTo>
                  <a:lnTo>
                    <a:pt x="2447713" y="1480069"/>
                  </a:lnTo>
                  <a:lnTo>
                    <a:pt x="2447957" y="1480069"/>
                  </a:lnTo>
                  <a:lnTo>
                    <a:pt x="2448200" y="1480069"/>
                  </a:lnTo>
                  <a:lnTo>
                    <a:pt x="2448443" y="1480069"/>
                  </a:lnTo>
                  <a:lnTo>
                    <a:pt x="2448687" y="1480069"/>
                  </a:lnTo>
                  <a:lnTo>
                    <a:pt x="2448930" y="1480069"/>
                  </a:lnTo>
                  <a:lnTo>
                    <a:pt x="2449174" y="1480069"/>
                  </a:lnTo>
                  <a:lnTo>
                    <a:pt x="2449417" y="1480069"/>
                  </a:lnTo>
                  <a:lnTo>
                    <a:pt x="2449660" y="1480069"/>
                  </a:lnTo>
                  <a:lnTo>
                    <a:pt x="2449904" y="1480069"/>
                  </a:lnTo>
                  <a:lnTo>
                    <a:pt x="2450147" y="1480069"/>
                  </a:lnTo>
                  <a:lnTo>
                    <a:pt x="2450390" y="1480069"/>
                  </a:lnTo>
                  <a:lnTo>
                    <a:pt x="2450634" y="1480069"/>
                  </a:lnTo>
                  <a:lnTo>
                    <a:pt x="2450877" y="1480069"/>
                  </a:lnTo>
                  <a:lnTo>
                    <a:pt x="2451120" y="1480069"/>
                  </a:lnTo>
                  <a:lnTo>
                    <a:pt x="2451364" y="1480069"/>
                  </a:lnTo>
                  <a:lnTo>
                    <a:pt x="2451607" y="1480069"/>
                  </a:lnTo>
                  <a:lnTo>
                    <a:pt x="2451850" y="1480069"/>
                  </a:lnTo>
                  <a:lnTo>
                    <a:pt x="2452094" y="1480069"/>
                  </a:lnTo>
                  <a:lnTo>
                    <a:pt x="2452337" y="1480069"/>
                  </a:lnTo>
                  <a:lnTo>
                    <a:pt x="2452581" y="1480069"/>
                  </a:lnTo>
                  <a:lnTo>
                    <a:pt x="2452824" y="1480069"/>
                  </a:lnTo>
                  <a:lnTo>
                    <a:pt x="2453067" y="1480069"/>
                  </a:lnTo>
                  <a:lnTo>
                    <a:pt x="2453311" y="1480069"/>
                  </a:lnTo>
                  <a:lnTo>
                    <a:pt x="2453554" y="1480069"/>
                  </a:lnTo>
                  <a:lnTo>
                    <a:pt x="2453797" y="1480069"/>
                  </a:lnTo>
                  <a:lnTo>
                    <a:pt x="2454041" y="1480069"/>
                  </a:lnTo>
                  <a:lnTo>
                    <a:pt x="2454527" y="1480069"/>
                  </a:lnTo>
                  <a:lnTo>
                    <a:pt x="2454771" y="1480069"/>
                  </a:lnTo>
                  <a:lnTo>
                    <a:pt x="2455014" y="1480069"/>
                  </a:lnTo>
                  <a:lnTo>
                    <a:pt x="2455014" y="1472954"/>
                  </a:lnTo>
                  <a:lnTo>
                    <a:pt x="2455258" y="1472954"/>
                  </a:lnTo>
                  <a:lnTo>
                    <a:pt x="2455501" y="1472954"/>
                  </a:lnTo>
                  <a:lnTo>
                    <a:pt x="2455744" y="1472954"/>
                  </a:lnTo>
                  <a:lnTo>
                    <a:pt x="2455988" y="1472954"/>
                  </a:lnTo>
                  <a:lnTo>
                    <a:pt x="2456231" y="1472954"/>
                  </a:lnTo>
                  <a:lnTo>
                    <a:pt x="2456474" y="1472954"/>
                  </a:lnTo>
                  <a:lnTo>
                    <a:pt x="2456718" y="1472954"/>
                  </a:lnTo>
                  <a:lnTo>
                    <a:pt x="2456961" y="1472954"/>
                  </a:lnTo>
                  <a:lnTo>
                    <a:pt x="2457204" y="1472954"/>
                  </a:lnTo>
                  <a:lnTo>
                    <a:pt x="2457448" y="1472954"/>
                  </a:lnTo>
                  <a:lnTo>
                    <a:pt x="2457691" y="1472954"/>
                  </a:lnTo>
                  <a:lnTo>
                    <a:pt x="2457934" y="1472954"/>
                  </a:lnTo>
                  <a:lnTo>
                    <a:pt x="2458178" y="1472954"/>
                  </a:lnTo>
                  <a:lnTo>
                    <a:pt x="2458421" y="1472954"/>
                  </a:lnTo>
                  <a:lnTo>
                    <a:pt x="2458665" y="1472954"/>
                  </a:lnTo>
                  <a:lnTo>
                    <a:pt x="2458908" y="1472954"/>
                  </a:lnTo>
                  <a:lnTo>
                    <a:pt x="2459151" y="1472954"/>
                  </a:lnTo>
                  <a:lnTo>
                    <a:pt x="2459395" y="1472954"/>
                  </a:lnTo>
                  <a:lnTo>
                    <a:pt x="2459638" y="1472954"/>
                  </a:lnTo>
                  <a:lnTo>
                    <a:pt x="2459881" y="1472954"/>
                  </a:lnTo>
                  <a:lnTo>
                    <a:pt x="2460368" y="1472954"/>
                  </a:lnTo>
                  <a:lnTo>
                    <a:pt x="2460611" y="1472954"/>
                  </a:lnTo>
                  <a:lnTo>
                    <a:pt x="2460855" y="1472954"/>
                  </a:lnTo>
                  <a:lnTo>
                    <a:pt x="2461098" y="1472954"/>
                  </a:lnTo>
                  <a:lnTo>
                    <a:pt x="2461342" y="1472954"/>
                  </a:lnTo>
                  <a:lnTo>
                    <a:pt x="2461585" y="1472954"/>
                  </a:lnTo>
                  <a:lnTo>
                    <a:pt x="2461828" y="1472954"/>
                  </a:lnTo>
                  <a:lnTo>
                    <a:pt x="2462072" y="1472954"/>
                  </a:lnTo>
                  <a:lnTo>
                    <a:pt x="2462315" y="1472954"/>
                  </a:lnTo>
                  <a:lnTo>
                    <a:pt x="2462558" y="1472954"/>
                  </a:lnTo>
                  <a:lnTo>
                    <a:pt x="2462802" y="1472954"/>
                  </a:lnTo>
                  <a:lnTo>
                    <a:pt x="2463045" y="1472954"/>
                  </a:lnTo>
                  <a:lnTo>
                    <a:pt x="2463045" y="1465838"/>
                  </a:lnTo>
                  <a:lnTo>
                    <a:pt x="2463288" y="1465838"/>
                  </a:lnTo>
                  <a:lnTo>
                    <a:pt x="2463532" y="1465838"/>
                  </a:lnTo>
                  <a:lnTo>
                    <a:pt x="2463775" y="1465838"/>
                  </a:lnTo>
                  <a:lnTo>
                    <a:pt x="2464018" y="1465838"/>
                  </a:lnTo>
                  <a:lnTo>
                    <a:pt x="2464262" y="1465838"/>
                  </a:lnTo>
                  <a:lnTo>
                    <a:pt x="2464505" y="1465838"/>
                  </a:lnTo>
                  <a:lnTo>
                    <a:pt x="2464749" y="1465838"/>
                  </a:lnTo>
                  <a:lnTo>
                    <a:pt x="2464992" y="1465838"/>
                  </a:lnTo>
                  <a:lnTo>
                    <a:pt x="2465235" y="1465838"/>
                  </a:lnTo>
                  <a:lnTo>
                    <a:pt x="2465722" y="1465838"/>
                  </a:lnTo>
                  <a:lnTo>
                    <a:pt x="2465965" y="1465838"/>
                  </a:lnTo>
                  <a:lnTo>
                    <a:pt x="2466209" y="1465838"/>
                  </a:lnTo>
                  <a:lnTo>
                    <a:pt x="2466452" y="1465838"/>
                  </a:lnTo>
                  <a:lnTo>
                    <a:pt x="2466695" y="1465838"/>
                  </a:lnTo>
                  <a:lnTo>
                    <a:pt x="2466939" y="1465838"/>
                  </a:lnTo>
                  <a:lnTo>
                    <a:pt x="2467182" y="1465838"/>
                  </a:lnTo>
                  <a:lnTo>
                    <a:pt x="2467426" y="1465838"/>
                  </a:lnTo>
                  <a:lnTo>
                    <a:pt x="2467669" y="1465838"/>
                  </a:lnTo>
                  <a:lnTo>
                    <a:pt x="2467912" y="1465838"/>
                  </a:lnTo>
                  <a:lnTo>
                    <a:pt x="2468156" y="1465838"/>
                  </a:lnTo>
                  <a:lnTo>
                    <a:pt x="2468399" y="1465838"/>
                  </a:lnTo>
                  <a:lnTo>
                    <a:pt x="2468642" y="1465838"/>
                  </a:lnTo>
                  <a:lnTo>
                    <a:pt x="2468886" y="1465838"/>
                  </a:lnTo>
                  <a:lnTo>
                    <a:pt x="2469129" y="1465838"/>
                  </a:lnTo>
                  <a:lnTo>
                    <a:pt x="2469372" y="1465838"/>
                  </a:lnTo>
                  <a:lnTo>
                    <a:pt x="2469616" y="1465838"/>
                  </a:lnTo>
                  <a:lnTo>
                    <a:pt x="2469859" y="1465838"/>
                  </a:lnTo>
                  <a:lnTo>
                    <a:pt x="2470102" y="1465838"/>
                  </a:lnTo>
                  <a:lnTo>
                    <a:pt x="2470346" y="1465838"/>
                  </a:lnTo>
                  <a:lnTo>
                    <a:pt x="2470589" y="1465838"/>
                  </a:lnTo>
                  <a:lnTo>
                    <a:pt x="2470833" y="1465838"/>
                  </a:lnTo>
                  <a:lnTo>
                    <a:pt x="2471076" y="1465838"/>
                  </a:lnTo>
                  <a:lnTo>
                    <a:pt x="2471319" y="1465838"/>
                  </a:lnTo>
                  <a:lnTo>
                    <a:pt x="2471563" y="1465838"/>
                  </a:lnTo>
                  <a:lnTo>
                    <a:pt x="2471806" y="1465838"/>
                  </a:lnTo>
                  <a:lnTo>
                    <a:pt x="2472049" y="1465838"/>
                  </a:lnTo>
                  <a:lnTo>
                    <a:pt x="2472293" y="1465838"/>
                  </a:lnTo>
                  <a:lnTo>
                    <a:pt x="2472536" y="1465838"/>
                  </a:lnTo>
                  <a:lnTo>
                    <a:pt x="2472779" y="1465838"/>
                  </a:lnTo>
                  <a:lnTo>
                    <a:pt x="2473023" y="1465838"/>
                  </a:lnTo>
                  <a:lnTo>
                    <a:pt x="2473266" y="1465838"/>
                  </a:lnTo>
                  <a:lnTo>
                    <a:pt x="2473510" y="1465838"/>
                  </a:lnTo>
                  <a:lnTo>
                    <a:pt x="2473753" y="1465838"/>
                  </a:lnTo>
                  <a:lnTo>
                    <a:pt x="2473996" y="1465838"/>
                  </a:lnTo>
                  <a:lnTo>
                    <a:pt x="2474240" y="1465838"/>
                  </a:lnTo>
                  <a:lnTo>
                    <a:pt x="2474483" y="1465838"/>
                  </a:lnTo>
                  <a:lnTo>
                    <a:pt x="2474726" y="1465838"/>
                  </a:lnTo>
                  <a:lnTo>
                    <a:pt x="2474970" y="1465838"/>
                  </a:lnTo>
                  <a:lnTo>
                    <a:pt x="2475213" y="1465838"/>
                  </a:lnTo>
                  <a:lnTo>
                    <a:pt x="2475700" y="1465838"/>
                  </a:lnTo>
                  <a:lnTo>
                    <a:pt x="2476186" y="1465838"/>
                  </a:lnTo>
                  <a:lnTo>
                    <a:pt x="2476430" y="1465838"/>
                  </a:lnTo>
                  <a:lnTo>
                    <a:pt x="2476673" y="1465838"/>
                  </a:lnTo>
                  <a:lnTo>
                    <a:pt x="2476917" y="1465838"/>
                  </a:lnTo>
                  <a:lnTo>
                    <a:pt x="2477160" y="1465838"/>
                  </a:lnTo>
                  <a:lnTo>
                    <a:pt x="2477403" y="1465838"/>
                  </a:lnTo>
                  <a:lnTo>
                    <a:pt x="2477647" y="1465838"/>
                  </a:lnTo>
                  <a:lnTo>
                    <a:pt x="2477890" y="1465838"/>
                  </a:lnTo>
                  <a:lnTo>
                    <a:pt x="2478133" y="1465838"/>
                  </a:lnTo>
                  <a:lnTo>
                    <a:pt x="2478377" y="1465838"/>
                  </a:lnTo>
                  <a:lnTo>
                    <a:pt x="2478620" y="1465838"/>
                  </a:lnTo>
                  <a:lnTo>
                    <a:pt x="2478863" y="1465838"/>
                  </a:lnTo>
                  <a:lnTo>
                    <a:pt x="2479107" y="1465838"/>
                  </a:lnTo>
                  <a:lnTo>
                    <a:pt x="2479594" y="1465838"/>
                  </a:lnTo>
                  <a:lnTo>
                    <a:pt x="2479837" y="1465838"/>
                  </a:lnTo>
                  <a:lnTo>
                    <a:pt x="2480080" y="1465838"/>
                  </a:lnTo>
                  <a:lnTo>
                    <a:pt x="2480324" y="1465838"/>
                  </a:lnTo>
                  <a:lnTo>
                    <a:pt x="2480567" y="1465838"/>
                  </a:lnTo>
                  <a:lnTo>
                    <a:pt x="2480810" y="1465838"/>
                  </a:lnTo>
                  <a:lnTo>
                    <a:pt x="2481297" y="1465838"/>
                  </a:lnTo>
                  <a:lnTo>
                    <a:pt x="2481540" y="1465838"/>
                  </a:lnTo>
                  <a:lnTo>
                    <a:pt x="2481784" y="1465838"/>
                  </a:lnTo>
                  <a:lnTo>
                    <a:pt x="2482027" y="1465838"/>
                  </a:lnTo>
                  <a:lnTo>
                    <a:pt x="2482270" y="1465838"/>
                  </a:lnTo>
                  <a:lnTo>
                    <a:pt x="2482514" y="1465838"/>
                  </a:lnTo>
                  <a:lnTo>
                    <a:pt x="2482757" y="1465838"/>
                  </a:lnTo>
                  <a:lnTo>
                    <a:pt x="2483001" y="1465838"/>
                  </a:lnTo>
                  <a:lnTo>
                    <a:pt x="2483244" y="1465838"/>
                  </a:lnTo>
                  <a:lnTo>
                    <a:pt x="2483487" y="1465838"/>
                  </a:lnTo>
                  <a:lnTo>
                    <a:pt x="2483731" y="1465838"/>
                  </a:lnTo>
                  <a:lnTo>
                    <a:pt x="2483974" y="1465838"/>
                  </a:lnTo>
                  <a:lnTo>
                    <a:pt x="2483974" y="1458722"/>
                  </a:lnTo>
                  <a:lnTo>
                    <a:pt x="2484217" y="1458722"/>
                  </a:lnTo>
                  <a:lnTo>
                    <a:pt x="2484461" y="1458722"/>
                  </a:lnTo>
                  <a:lnTo>
                    <a:pt x="2484704" y="1458722"/>
                  </a:lnTo>
                  <a:lnTo>
                    <a:pt x="2484947" y="1458722"/>
                  </a:lnTo>
                  <a:lnTo>
                    <a:pt x="2485191" y="1458722"/>
                  </a:lnTo>
                  <a:lnTo>
                    <a:pt x="2485434" y="1458722"/>
                  </a:lnTo>
                  <a:lnTo>
                    <a:pt x="2485434" y="1451606"/>
                  </a:lnTo>
                  <a:lnTo>
                    <a:pt x="2485677" y="1451606"/>
                  </a:lnTo>
                  <a:lnTo>
                    <a:pt x="2485921" y="1451606"/>
                  </a:lnTo>
                  <a:lnTo>
                    <a:pt x="2486164" y="1451606"/>
                  </a:lnTo>
                  <a:lnTo>
                    <a:pt x="2486408" y="1451606"/>
                  </a:lnTo>
                  <a:lnTo>
                    <a:pt x="2486651" y="1451606"/>
                  </a:lnTo>
                  <a:lnTo>
                    <a:pt x="2486894" y="1451606"/>
                  </a:lnTo>
                  <a:lnTo>
                    <a:pt x="2487138" y="1451606"/>
                  </a:lnTo>
                  <a:lnTo>
                    <a:pt x="2487381" y="1451606"/>
                  </a:lnTo>
                  <a:lnTo>
                    <a:pt x="2487624" y="1451606"/>
                  </a:lnTo>
                  <a:lnTo>
                    <a:pt x="2487868" y="1451606"/>
                  </a:lnTo>
                  <a:lnTo>
                    <a:pt x="2488111" y="1451606"/>
                  </a:lnTo>
                  <a:lnTo>
                    <a:pt x="2488354" y="1451606"/>
                  </a:lnTo>
                  <a:lnTo>
                    <a:pt x="2488598" y="1451606"/>
                  </a:lnTo>
                  <a:lnTo>
                    <a:pt x="2488841" y="1451606"/>
                  </a:lnTo>
                  <a:lnTo>
                    <a:pt x="2489085" y="1451606"/>
                  </a:lnTo>
                  <a:lnTo>
                    <a:pt x="2489328" y="1451606"/>
                  </a:lnTo>
                  <a:lnTo>
                    <a:pt x="2489571" y="1451606"/>
                  </a:lnTo>
                  <a:lnTo>
                    <a:pt x="2489815" y="1451606"/>
                  </a:lnTo>
                  <a:lnTo>
                    <a:pt x="2490058" y="1451606"/>
                  </a:lnTo>
                  <a:lnTo>
                    <a:pt x="2490301" y="1451606"/>
                  </a:lnTo>
                  <a:lnTo>
                    <a:pt x="2490545" y="1451606"/>
                  </a:lnTo>
                  <a:lnTo>
                    <a:pt x="2490788" y="1451606"/>
                  </a:lnTo>
                  <a:lnTo>
                    <a:pt x="2491031" y="1451606"/>
                  </a:lnTo>
                  <a:lnTo>
                    <a:pt x="2491275" y="1451606"/>
                  </a:lnTo>
                  <a:lnTo>
                    <a:pt x="2491518" y="1451606"/>
                  </a:lnTo>
                  <a:lnTo>
                    <a:pt x="2491761" y="1451606"/>
                  </a:lnTo>
                  <a:lnTo>
                    <a:pt x="2492005" y="1451606"/>
                  </a:lnTo>
                  <a:lnTo>
                    <a:pt x="2492248" y="1451606"/>
                  </a:lnTo>
                  <a:lnTo>
                    <a:pt x="2492492" y="1451606"/>
                  </a:lnTo>
                  <a:lnTo>
                    <a:pt x="2492735" y="1451606"/>
                  </a:lnTo>
                  <a:lnTo>
                    <a:pt x="2492978" y="1451606"/>
                  </a:lnTo>
                  <a:lnTo>
                    <a:pt x="2493222" y="1451606"/>
                  </a:lnTo>
                  <a:lnTo>
                    <a:pt x="2493465" y="1451606"/>
                  </a:lnTo>
                  <a:lnTo>
                    <a:pt x="2493708" y="1451606"/>
                  </a:lnTo>
                  <a:lnTo>
                    <a:pt x="2493952" y="1444491"/>
                  </a:lnTo>
                  <a:lnTo>
                    <a:pt x="2494195" y="1444491"/>
                  </a:lnTo>
                  <a:lnTo>
                    <a:pt x="2494438" y="1444491"/>
                  </a:lnTo>
                  <a:lnTo>
                    <a:pt x="2494682" y="1444491"/>
                  </a:lnTo>
                  <a:lnTo>
                    <a:pt x="2494925" y="1444491"/>
                  </a:lnTo>
                  <a:lnTo>
                    <a:pt x="2495169" y="1444491"/>
                  </a:lnTo>
                  <a:lnTo>
                    <a:pt x="2495412" y="1444491"/>
                  </a:lnTo>
                  <a:lnTo>
                    <a:pt x="2495655" y="1444491"/>
                  </a:lnTo>
                  <a:lnTo>
                    <a:pt x="2495899" y="1444491"/>
                  </a:lnTo>
                  <a:lnTo>
                    <a:pt x="2496142" y="1444491"/>
                  </a:lnTo>
                  <a:lnTo>
                    <a:pt x="2496385" y="1444491"/>
                  </a:lnTo>
                  <a:lnTo>
                    <a:pt x="2496629" y="1444491"/>
                  </a:lnTo>
                  <a:lnTo>
                    <a:pt x="2496872" y="1444491"/>
                  </a:lnTo>
                  <a:lnTo>
                    <a:pt x="2497115" y="1444491"/>
                  </a:lnTo>
                  <a:lnTo>
                    <a:pt x="2497359" y="1444491"/>
                  </a:lnTo>
                  <a:lnTo>
                    <a:pt x="2497602" y="1444491"/>
                  </a:lnTo>
                  <a:lnTo>
                    <a:pt x="2497845" y="1444491"/>
                  </a:lnTo>
                  <a:lnTo>
                    <a:pt x="2498089" y="1444491"/>
                  </a:lnTo>
                  <a:lnTo>
                    <a:pt x="2498576" y="1444491"/>
                  </a:lnTo>
                  <a:lnTo>
                    <a:pt x="2498819" y="1444491"/>
                  </a:lnTo>
                  <a:lnTo>
                    <a:pt x="2499062" y="1444491"/>
                  </a:lnTo>
                  <a:lnTo>
                    <a:pt x="2499306" y="1444491"/>
                  </a:lnTo>
                  <a:lnTo>
                    <a:pt x="2499549" y="1444491"/>
                  </a:lnTo>
                  <a:lnTo>
                    <a:pt x="2499792" y="1444491"/>
                  </a:lnTo>
                  <a:lnTo>
                    <a:pt x="2500036" y="1444491"/>
                  </a:lnTo>
                  <a:lnTo>
                    <a:pt x="2500279" y="1444491"/>
                  </a:lnTo>
                  <a:lnTo>
                    <a:pt x="2500522" y="1444491"/>
                  </a:lnTo>
                  <a:lnTo>
                    <a:pt x="2500766" y="1444491"/>
                  </a:lnTo>
                  <a:lnTo>
                    <a:pt x="2501009" y="1444491"/>
                  </a:lnTo>
                  <a:lnTo>
                    <a:pt x="2501253" y="1444491"/>
                  </a:lnTo>
                  <a:lnTo>
                    <a:pt x="2501496" y="1444491"/>
                  </a:lnTo>
                  <a:lnTo>
                    <a:pt x="2501739" y="1444491"/>
                  </a:lnTo>
                  <a:lnTo>
                    <a:pt x="2501739" y="1437375"/>
                  </a:lnTo>
                  <a:lnTo>
                    <a:pt x="2501983" y="1437375"/>
                  </a:lnTo>
                  <a:lnTo>
                    <a:pt x="2502226" y="1437375"/>
                  </a:lnTo>
                  <a:lnTo>
                    <a:pt x="2502469" y="1437375"/>
                  </a:lnTo>
                  <a:lnTo>
                    <a:pt x="2502713" y="1437375"/>
                  </a:lnTo>
                  <a:lnTo>
                    <a:pt x="2502956" y="1437375"/>
                  </a:lnTo>
                  <a:lnTo>
                    <a:pt x="2503199" y="1437375"/>
                  </a:lnTo>
                  <a:lnTo>
                    <a:pt x="2503199" y="1430259"/>
                  </a:lnTo>
                  <a:lnTo>
                    <a:pt x="2503443" y="1430259"/>
                  </a:lnTo>
                  <a:lnTo>
                    <a:pt x="2503686" y="1430259"/>
                  </a:lnTo>
                  <a:lnTo>
                    <a:pt x="2503929" y="1430259"/>
                  </a:lnTo>
                  <a:lnTo>
                    <a:pt x="2504173" y="1430259"/>
                  </a:lnTo>
                  <a:lnTo>
                    <a:pt x="2504416" y="1430259"/>
                  </a:lnTo>
                  <a:lnTo>
                    <a:pt x="2504660" y="1430259"/>
                  </a:lnTo>
                  <a:lnTo>
                    <a:pt x="2504903" y="1430259"/>
                  </a:lnTo>
                  <a:lnTo>
                    <a:pt x="2505146" y="1430259"/>
                  </a:lnTo>
                  <a:lnTo>
                    <a:pt x="2505390" y="1430259"/>
                  </a:lnTo>
                  <a:lnTo>
                    <a:pt x="2505633" y="1430259"/>
                  </a:lnTo>
                  <a:lnTo>
                    <a:pt x="2505876" y="1430259"/>
                  </a:lnTo>
                  <a:lnTo>
                    <a:pt x="2506120" y="1430259"/>
                  </a:lnTo>
                  <a:lnTo>
                    <a:pt x="2506363" y="1430259"/>
                  </a:lnTo>
                  <a:lnTo>
                    <a:pt x="2506606" y="1430259"/>
                  </a:lnTo>
                  <a:lnTo>
                    <a:pt x="2506850" y="1430259"/>
                  </a:lnTo>
                  <a:lnTo>
                    <a:pt x="2507093" y="1430259"/>
                  </a:lnTo>
                  <a:lnTo>
                    <a:pt x="2507337" y="1430259"/>
                  </a:lnTo>
                  <a:lnTo>
                    <a:pt x="2507580" y="1430259"/>
                  </a:lnTo>
                  <a:lnTo>
                    <a:pt x="2507823" y="1430259"/>
                  </a:lnTo>
                  <a:lnTo>
                    <a:pt x="2508067" y="1430259"/>
                  </a:lnTo>
                  <a:lnTo>
                    <a:pt x="2508310" y="1430259"/>
                  </a:lnTo>
                  <a:lnTo>
                    <a:pt x="2508553" y="1430259"/>
                  </a:lnTo>
                  <a:lnTo>
                    <a:pt x="2508797" y="1430259"/>
                  </a:lnTo>
                  <a:lnTo>
                    <a:pt x="2509040" y="1430259"/>
                  </a:lnTo>
                  <a:lnTo>
                    <a:pt x="2509283" y="1430259"/>
                  </a:lnTo>
                  <a:lnTo>
                    <a:pt x="2509527" y="1430259"/>
                  </a:lnTo>
                  <a:lnTo>
                    <a:pt x="2509770" y="1430259"/>
                  </a:lnTo>
                  <a:lnTo>
                    <a:pt x="2510013" y="1430259"/>
                  </a:lnTo>
                  <a:lnTo>
                    <a:pt x="2510257" y="1430259"/>
                  </a:lnTo>
                  <a:lnTo>
                    <a:pt x="2510500" y="1430259"/>
                  </a:lnTo>
                  <a:lnTo>
                    <a:pt x="2510744" y="1430259"/>
                  </a:lnTo>
                  <a:lnTo>
                    <a:pt x="2510987" y="1430259"/>
                  </a:lnTo>
                  <a:lnTo>
                    <a:pt x="2511230" y="1430259"/>
                  </a:lnTo>
                  <a:lnTo>
                    <a:pt x="2511474" y="1430259"/>
                  </a:lnTo>
                  <a:lnTo>
                    <a:pt x="2511717" y="1430259"/>
                  </a:lnTo>
                  <a:lnTo>
                    <a:pt x="2511960" y="1430259"/>
                  </a:lnTo>
                  <a:lnTo>
                    <a:pt x="2512204" y="1430259"/>
                  </a:lnTo>
                  <a:lnTo>
                    <a:pt x="2512447" y="1430259"/>
                  </a:lnTo>
                  <a:lnTo>
                    <a:pt x="2512690" y="1430259"/>
                  </a:lnTo>
                  <a:lnTo>
                    <a:pt x="2512934" y="1430259"/>
                  </a:lnTo>
                  <a:lnTo>
                    <a:pt x="2513177" y="1430259"/>
                  </a:lnTo>
                  <a:lnTo>
                    <a:pt x="2513421" y="1430259"/>
                  </a:lnTo>
                  <a:lnTo>
                    <a:pt x="2513664" y="1430259"/>
                  </a:lnTo>
                  <a:lnTo>
                    <a:pt x="2513907" y="1430259"/>
                  </a:lnTo>
                  <a:lnTo>
                    <a:pt x="2514151" y="1430259"/>
                  </a:lnTo>
                  <a:lnTo>
                    <a:pt x="2514394" y="1430259"/>
                  </a:lnTo>
                  <a:lnTo>
                    <a:pt x="2514637" y="1430259"/>
                  </a:lnTo>
                  <a:lnTo>
                    <a:pt x="2514881" y="1430259"/>
                  </a:lnTo>
                  <a:lnTo>
                    <a:pt x="2515124" y="1430259"/>
                  </a:lnTo>
                  <a:lnTo>
                    <a:pt x="2515124" y="1423144"/>
                  </a:lnTo>
                  <a:lnTo>
                    <a:pt x="2515611" y="1423144"/>
                  </a:lnTo>
                  <a:lnTo>
                    <a:pt x="2515854" y="1423144"/>
                  </a:lnTo>
                  <a:lnTo>
                    <a:pt x="2516097" y="1423144"/>
                  </a:lnTo>
                  <a:lnTo>
                    <a:pt x="2516341" y="1423144"/>
                  </a:lnTo>
                  <a:lnTo>
                    <a:pt x="2516584" y="1423144"/>
                  </a:lnTo>
                  <a:lnTo>
                    <a:pt x="2516828" y="1423144"/>
                  </a:lnTo>
                  <a:lnTo>
                    <a:pt x="2517071" y="1423144"/>
                  </a:lnTo>
                  <a:lnTo>
                    <a:pt x="2517314" y="1423144"/>
                  </a:lnTo>
                  <a:lnTo>
                    <a:pt x="2517558" y="1423144"/>
                  </a:lnTo>
                  <a:lnTo>
                    <a:pt x="2518044" y="1423144"/>
                  </a:lnTo>
                  <a:lnTo>
                    <a:pt x="2518288" y="1423144"/>
                  </a:lnTo>
                  <a:lnTo>
                    <a:pt x="2518531" y="1423144"/>
                  </a:lnTo>
                  <a:lnTo>
                    <a:pt x="2518774" y="1423144"/>
                  </a:lnTo>
                  <a:lnTo>
                    <a:pt x="2519018" y="1423144"/>
                  </a:lnTo>
                  <a:lnTo>
                    <a:pt x="2519261" y="1423144"/>
                  </a:lnTo>
                  <a:lnTo>
                    <a:pt x="2519505" y="1423144"/>
                  </a:lnTo>
                  <a:lnTo>
                    <a:pt x="2519748" y="1423144"/>
                  </a:lnTo>
                  <a:lnTo>
                    <a:pt x="2519991" y="1423144"/>
                  </a:lnTo>
                  <a:lnTo>
                    <a:pt x="2520235" y="1423144"/>
                  </a:lnTo>
                  <a:lnTo>
                    <a:pt x="2520478" y="1423144"/>
                  </a:lnTo>
                  <a:lnTo>
                    <a:pt x="2520721" y="1423144"/>
                  </a:lnTo>
                  <a:lnTo>
                    <a:pt x="2520965" y="1423144"/>
                  </a:lnTo>
                  <a:lnTo>
                    <a:pt x="2521208" y="1423144"/>
                  </a:lnTo>
                  <a:lnTo>
                    <a:pt x="2521451" y="1423144"/>
                  </a:lnTo>
                  <a:lnTo>
                    <a:pt x="2521695" y="1423144"/>
                  </a:lnTo>
                  <a:lnTo>
                    <a:pt x="2521938" y="1423144"/>
                  </a:lnTo>
                  <a:lnTo>
                    <a:pt x="2522181" y="1423144"/>
                  </a:lnTo>
                  <a:lnTo>
                    <a:pt x="2522425" y="1423144"/>
                  </a:lnTo>
                  <a:lnTo>
                    <a:pt x="2522668" y="1423144"/>
                  </a:lnTo>
                  <a:lnTo>
                    <a:pt x="2522912" y="1423144"/>
                  </a:lnTo>
                  <a:lnTo>
                    <a:pt x="2523155" y="1423144"/>
                  </a:lnTo>
                  <a:lnTo>
                    <a:pt x="2523398" y="1423144"/>
                  </a:lnTo>
                  <a:lnTo>
                    <a:pt x="2523642" y="1423144"/>
                  </a:lnTo>
                  <a:lnTo>
                    <a:pt x="2523885" y="1423144"/>
                  </a:lnTo>
                  <a:lnTo>
                    <a:pt x="2524128" y="1423144"/>
                  </a:lnTo>
                  <a:lnTo>
                    <a:pt x="2524372" y="1423144"/>
                  </a:lnTo>
                  <a:lnTo>
                    <a:pt x="2524858" y="1423144"/>
                  </a:lnTo>
                  <a:lnTo>
                    <a:pt x="2525102" y="1423144"/>
                  </a:lnTo>
                  <a:lnTo>
                    <a:pt x="2525345" y="1423144"/>
                  </a:lnTo>
                  <a:lnTo>
                    <a:pt x="2525589" y="1423144"/>
                  </a:lnTo>
                  <a:lnTo>
                    <a:pt x="2525832" y="1423144"/>
                  </a:lnTo>
                  <a:lnTo>
                    <a:pt x="2526075" y="1423144"/>
                  </a:lnTo>
                  <a:lnTo>
                    <a:pt x="2526319" y="1423144"/>
                  </a:lnTo>
                  <a:lnTo>
                    <a:pt x="2526562" y="1423144"/>
                  </a:lnTo>
                  <a:lnTo>
                    <a:pt x="2526805" y="1423144"/>
                  </a:lnTo>
                  <a:lnTo>
                    <a:pt x="2527049" y="1423144"/>
                  </a:lnTo>
                  <a:lnTo>
                    <a:pt x="2527292" y="1423144"/>
                  </a:lnTo>
                  <a:lnTo>
                    <a:pt x="2527535" y="1423144"/>
                  </a:lnTo>
                  <a:lnTo>
                    <a:pt x="2527779" y="1423144"/>
                  </a:lnTo>
                  <a:lnTo>
                    <a:pt x="2528022" y="1423144"/>
                  </a:lnTo>
                  <a:lnTo>
                    <a:pt x="2528265" y="1423144"/>
                  </a:lnTo>
                  <a:lnTo>
                    <a:pt x="2528509" y="1423144"/>
                  </a:lnTo>
                  <a:lnTo>
                    <a:pt x="2528752" y="1423144"/>
                  </a:lnTo>
                  <a:lnTo>
                    <a:pt x="2528996" y="1423144"/>
                  </a:lnTo>
                  <a:lnTo>
                    <a:pt x="2529239" y="1423144"/>
                  </a:lnTo>
                  <a:lnTo>
                    <a:pt x="2529482" y="1423144"/>
                  </a:lnTo>
                  <a:lnTo>
                    <a:pt x="2529726" y="1423144"/>
                  </a:lnTo>
                  <a:lnTo>
                    <a:pt x="2530212" y="1423144"/>
                  </a:lnTo>
                  <a:lnTo>
                    <a:pt x="2530456" y="1423144"/>
                  </a:lnTo>
                  <a:lnTo>
                    <a:pt x="2530942" y="1423144"/>
                  </a:lnTo>
                  <a:lnTo>
                    <a:pt x="2531186" y="1423144"/>
                  </a:lnTo>
                  <a:lnTo>
                    <a:pt x="2531429" y="1423144"/>
                  </a:lnTo>
                  <a:lnTo>
                    <a:pt x="2531673" y="1423144"/>
                  </a:lnTo>
                  <a:lnTo>
                    <a:pt x="2531916" y="1423144"/>
                  </a:lnTo>
                  <a:lnTo>
                    <a:pt x="2532159" y="1423144"/>
                  </a:lnTo>
                  <a:lnTo>
                    <a:pt x="2532403" y="1423144"/>
                  </a:lnTo>
                  <a:lnTo>
                    <a:pt x="2532646" y="1423144"/>
                  </a:lnTo>
                  <a:lnTo>
                    <a:pt x="2533133" y="1423144"/>
                  </a:lnTo>
                  <a:lnTo>
                    <a:pt x="2533376" y="1423144"/>
                  </a:lnTo>
                  <a:lnTo>
                    <a:pt x="2533619" y="1423144"/>
                  </a:lnTo>
                  <a:lnTo>
                    <a:pt x="2534106" y="1423144"/>
                  </a:lnTo>
                  <a:lnTo>
                    <a:pt x="2534349" y="1423144"/>
                  </a:lnTo>
                  <a:lnTo>
                    <a:pt x="2534349" y="1416028"/>
                  </a:lnTo>
                  <a:lnTo>
                    <a:pt x="2534593" y="1416028"/>
                  </a:lnTo>
                  <a:lnTo>
                    <a:pt x="2534836" y="1416028"/>
                  </a:lnTo>
                  <a:lnTo>
                    <a:pt x="2535080" y="1416028"/>
                  </a:lnTo>
                  <a:lnTo>
                    <a:pt x="2535323" y="1416028"/>
                  </a:lnTo>
                  <a:lnTo>
                    <a:pt x="2535566" y="1416028"/>
                  </a:lnTo>
                  <a:lnTo>
                    <a:pt x="2535810" y="1416028"/>
                  </a:lnTo>
                  <a:lnTo>
                    <a:pt x="2536053" y="1416028"/>
                  </a:lnTo>
                  <a:lnTo>
                    <a:pt x="2536296" y="1416028"/>
                  </a:lnTo>
                  <a:lnTo>
                    <a:pt x="2536540" y="1416028"/>
                  </a:lnTo>
                  <a:lnTo>
                    <a:pt x="2536783" y="1416028"/>
                  </a:lnTo>
                  <a:lnTo>
                    <a:pt x="2537026" y="1416028"/>
                  </a:lnTo>
                  <a:lnTo>
                    <a:pt x="2537270" y="1416028"/>
                  </a:lnTo>
                  <a:lnTo>
                    <a:pt x="2537513" y="1416028"/>
                  </a:lnTo>
                  <a:lnTo>
                    <a:pt x="2537757" y="1416028"/>
                  </a:lnTo>
                  <a:lnTo>
                    <a:pt x="2538000" y="1416028"/>
                  </a:lnTo>
                  <a:lnTo>
                    <a:pt x="2538243" y="1416028"/>
                  </a:lnTo>
                  <a:lnTo>
                    <a:pt x="2538487" y="1416028"/>
                  </a:lnTo>
                  <a:lnTo>
                    <a:pt x="2538730" y="1416028"/>
                  </a:lnTo>
                  <a:lnTo>
                    <a:pt x="2538973" y="1416028"/>
                  </a:lnTo>
                  <a:lnTo>
                    <a:pt x="2539217" y="1416028"/>
                  </a:lnTo>
                  <a:lnTo>
                    <a:pt x="2539460" y="1416028"/>
                  </a:lnTo>
                  <a:lnTo>
                    <a:pt x="2539703" y="1416028"/>
                  </a:lnTo>
                  <a:lnTo>
                    <a:pt x="2540190" y="1416028"/>
                  </a:lnTo>
                  <a:lnTo>
                    <a:pt x="2540433" y="1416028"/>
                  </a:lnTo>
                  <a:lnTo>
                    <a:pt x="2540677" y="1416028"/>
                  </a:lnTo>
                  <a:lnTo>
                    <a:pt x="2540920" y="1416028"/>
                  </a:lnTo>
                  <a:lnTo>
                    <a:pt x="2541164" y="1416028"/>
                  </a:lnTo>
                  <a:lnTo>
                    <a:pt x="2541164" y="1408912"/>
                  </a:lnTo>
                  <a:lnTo>
                    <a:pt x="2541407" y="1408912"/>
                  </a:lnTo>
                  <a:lnTo>
                    <a:pt x="2541650" y="1408912"/>
                  </a:lnTo>
                  <a:lnTo>
                    <a:pt x="2541650" y="1401796"/>
                  </a:lnTo>
                  <a:lnTo>
                    <a:pt x="2541894" y="1401796"/>
                  </a:lnTo>
                  <a:lnTo>
                    <a:pt x="2542137" y="1401796"/>
                  </a:lnTo>
                  <a:lnTo>
                    <a:pt x="2542380" y="1401796"/>
                  </a:lnTo>
                  <a:lnTo>
                    <a:pt x="2542624" y="1401796"/>
                  </a:lnTo>
                  <a:lnTo>
                    <a:pt x="2542867" y="1401796"/>
                  </a:lnTo>
                  <a:lnTo>
                    <a:pt x="2543110" y="1401796"/>
                  </a:lnTo>
                  <a:lnTo>
                    <a:pt x="2543354" y="1401796"/>
                  </a:lnTo>
                  <a:lnTo>
                    <a:pt x="2543597" y="1401796"/>
                  </a:lnTo>
                  <a:lnTo>
                    <a:pt x="2543841" y="1401796"/>
                  </a:lnTo>
                  <a:lnTo>
                    <a:pt x="2544084" y="1401796"/>
                  </a:lnTo>
                  <a:lnTo>
                    <a:pt x="2544327" y="1401796"/>
                  </a:lnTo>
                  <a:lnTo>
                    <a:pt x="2544571" y="1401796"/>
                  </a:lnTo>
                  <a:lnTo>
                    <a:pt x="2544814" y="1401796"/>
                  </a:lnTo>
                  <a:lnTo>
                    <a:pt x="2545057" y="1401796"/>
                  </a:lnTo>
                  <a:lnTo>
                    <a:pt x="2545787" y="1401796"/>
                  </a:lnTo>
                  <a:lnTo>
                    <a:pt x="2546031" y="1401796"/>
                  </a:lnTo>
                  <a:lnTo>
                    <a:pt x="2546274" y="1401796"/>
                  </a:lnTo>
                  <a:lnTo>
                    <a:pt x="2546517" y="1401796"/>
                  </a:lnTo>
                  <a:lnTo>
                    <a:pt x="2546761" y="1401796"/>
                  </a:lnTo>
                  <a:lnTo>
                    <a:pt x="2547004" y="1401796"/>
                  </a:lnTo>
                  <a:lnTo>
                    <a:pt x="2547248" y="1401796"/>
                  </a:lnTo>
                  <a:lnTo>
                    <a:pt x="2547491" y="1401796"/>
                  </a:lnTo>
                  <a:lnTo>
                    <a:pt x="2547734" y="1401796"/>
                  </a:lnTo>
                  <a:lnTo>
                    <a:pt x="2547978" y="1401796"/>
                  </a:lnTo>
                  <a:lnTo>
                    <a:pt x="2548221" y="1401796"/>
                  </a:lnTo>
                  <a:lnTo>
                    <a:pt x="2548464" y="1401796"/>
                  </a:lnTo>
                  <a:lnTo>
                    <a:pt x="2548708" y="1401796"/>
                  </a:lnTo>
                  <a:lnTo>
                    <a:pt x="2548951" y="1401796"/>
                  </a:lnTo>
                  <a:lnTo>
                    <a:pt x="2549194" y="1401796"/>
                  </a:lnTo>
                  <a:lnTo>
                    <a:pt x="2549438" y="1401796"/>
                  </a:lnTo>
                  <a:lnTo>
                    <a:pt x="2550168" y="1401796"/>
                  </a:lnTo>
                  <a:lnTo>
                    <a:pt x="2550168" y="1394681"/>
                  </a:lnTo>
                  <a:lnTo>
                    <a:pt x="2550411" y="1394681"/>
                  </a:lnTo>
                  <a:lnTo>
                    <a:pt x="2550655" y="1394681"/>
                  </a:lnTo>
                  <a:lnTo>
                    <a:pt x="2550898" y="1394681"/>
                  </a:lnTo>
                  <a:lnTo>
                    <a:pt x="2551141" y="1394681"/>
                  </a:lnTo>
                  <a:lnTo>
                    <a:pt x="2551871" y="1394681"/>
                  </a:lnTo>
                  <a:lnTo>
                    <a:pt x="2552115" y="1394681"/>
                  </a:lnTo>
                  <a:lnTo>
                    <a:pt x="2552358" y="1394681"/>
                  </a:lnTo>
                  <a:lnTo>
                    <a:pt x="2552601" y="1394681"/>
                  </a:lnTo>
                  <a:lnTo>
                    <a:pt x="2552845" y="1394681"/>
                  </a:lnTo>
                  <a:lnTo>
                    <a:pt x="2553088" y="1394681"/>
                  </a:lnTo>
                  <a:lnTo>
                    <a:pt x="2553332" y="1394681"/>
                  </a:lnTo>
                  <a:lnTo>
                    <a:pt x="2553575" y="1394681"/>
                  </a:lnTo>
                  <a:lnTo>
                    <a:pt x="2553818" y="1394681"/>
                  </a:lnTo>
                  <a:lnTo>
                    <a:pt x="2554062" y="1394681"/>
                  </a:lnTo>
                  <a:lnTo>
                    <a:pt x="2554305" y="1394681"/>
                  </a:lnTo>
                  <a:lnTo>
                    <a:pt x="2554548" y="1394681"/>
                  </a:lnTo>
                  <a:lnTo>
                    <a:pt x="2555035" y="1394681"/>
                  </a:lnTo>
                  <a:lnTo>
                    <a:pt x="2555278" y="1394681"/>
                  </a:lnTo>
                  <a:lnTo>
                    <a:pt x="2555522" y="1394681"/>
                  </a:lnTo>
                  <a:lnTo>
                    <a:pt x="2555765" y="1394681"/>
                  </a:lnTo>
                  <a:lnTo>
                    <a:pt x="2556009" y="1394681"/>
                  </a:lnTo>
                  <a:lnTo>
                    <a:pt x="2556252" y="1394681"/>
                  </a:lnTo>
                  <a:lnTo>
                    <a:pt x="2556495" y="1394681"/>
                  </a:lnTo>
                  <a:lnTo>
                    <a:pt x="2556982" y="1394681"/>
                  </a:lnTo>
                  <a:lnTo>
                    <a:pt x="2557225" y="1394681"/>
                  </a:lnTo>
                  <a:lnTo>
                    <a:pt x="2557469" y="1394681"/>
                  </a:lnTo>
                  <a:lnTo>
                    <a:pt x="2557712" y="1394681"/>
                  </a:lnTo>
                  <a:lnTo>
                    <a:pt x="2557955" y="1394681"/>
                  </a:lnTo>
                  <a:lnTo>
                    <a:pt x="2558199" y="1394681"/>
                  </a:lnTo>
                  <a:lnTo>
                    <a:pt x="2558442" y="1394681"/>
                  </a:lnTo>
                  <a:lnTo>
                    <a:pt x="2558685" y="1394681"/>
                  </a:lnTo>
                  <a:lnTo>
                    <a:pt x="2558929" y="1394681"/>
                  </a:lnTo>
                  <a:lnTo>
                    <a:pt x="2559416" y="1394681"/>
                  </a:lnTo>
                  <a:lnTo>
                    <a:pt x="2559659" y="1394681"/>
                  </a:lnTo>
                  <a:lnTo>
                    <a:pt x="2559902" y="1394681"/>
                  </a:lnTo>
                  <a:lnTo>
                    <a:pt x="2560146" y="1394681"/>
                  </a:lnTo>
                  <a:lnTo>
                    <a:pt x="2560389" y="1394681"/>
                  </a:lnTo>
                  <a:lnTo>
                    <a:pt x="2560389" y="1387565"/>
                  </a:lnTo>
                  <a:lnTo>
                    <a:pt x="2560632" y="1387565"/>
                  </a:lnTo>
                  <a:lnTo>
                    <a:pt x="2560876" y="1387565"/>
                  </a:lnTo>
                  <a:lnTo>
                    <a:pt x="2561362" y="1387565"/>
                  </a:lnTo>
                  <a:lnTo>
                    <a:pt x="2561606" y="1387565"/>
                  </a:lnTo>
                  <a:lnTo>
                    <a:pt x="2561849" y="1387565"/>
                  </a:lnTo>
                  <a:lnTo>
                    <a:pt x="2562093" y="1387565"/>
                  </a:lnTo>
                  <a:lnTo>
                    <a:pt x="2562093" y="1380449"/>
                  </a:lnTo>
                  <a:lnTo>
                    <a:pt x="2562336" y="1380449"/>
                  </a:lnTo>
                  <a:lnTo>
                    <a:pt x="2562579" y="1380449"/>
                  </a:lnTo>
                  <a:lnTo>
                    <a:pt x="2562823" y="1380449"/>
                  </a:lnTo>
                  <a:lnTo>
                    <a:pt x="2563066" y="1380449"/>
                  </a:lnTo>
                  <a:lnTo>
                    <a:pt x="2563309" y="1380449"/>
                  </a:lnTo>
                  <a:lnTo>
                    <a:pt x="2563553" y="1380449"/>
                  </a:lnTo>
                  <a:lnTo>
                    <a:pt x="2563796" y="1380449"/>
                  </a:lnTo>
                  <a:lnTo>
                    <a:pt x="2564039" y="1380449"/>
                  </a:lnTo>
                  <a:lnTo>
                    <a:pt x="2564283" y="1380449"/>
                  </a:lnTo>
                  <a:lnTo>
                    <a:pt x="2564526" y="1380449"/>
                  </a:lnTo>
                  <a:lnTo>
                    <a:pt x="2564769" y="1380449"/>
                  </a:lnTo>
                  <a:lnTo>
                    <a:pt x="2565013" y="1380449"/>
                  </a:lnTo>
                  <a:lnTo>
                    <a:pt x="2565256" y="1380449"/>
                  </a:lnTo>
                  <a:lnTo>
                    <a:pt x="2565500" y="1380449"/>
                  </a:lnTo>
                  <a:lnTo>
                    <a:pt x="2565743" y="1380449"/>
                  </a:lnTo>
                  <a:lnTo>
                    <a:pt x="2565986" y="1380449"/>
                  </a:lnTo>
                  <a:lnTo>
                    <a:pt x="2566230" y="1380449"/>
                  </a:lnTo>
                  <a:lnTo>
                    <a:pt x="2566473" y="1380449"/>
                  </a:lnTo>
                  <a:lnTo>
                    <a:pt x="2566716" y="1380449"/>
                  </a:lnTo>
                  <a:lnTo>
                    <a:pt x="2566960" y="1380449"/>
                  </a:lnTo>
                  <a:lnTo>
                    <a:pt x="2567203" y="1380449"/>
                  </a:lnTo>
                  <a:lnTo>
                    <a:pt x="2567690" y="1380449"/>
                  </a:lnTo>
                  <a:lnTo>
                    <a:pt x="2567933" y="1380449"/>
                  </a:lnTo>
                  <a:lnTo>
                    <a:pt x="2568177" y="1380449"/>
                  </a:lnTo>
                  <a:lnTo>
                    <a:pt x="2568420" y="1380449"/>
                  </a:lnTo>
                  <a:lnTo>
                    <a:pt x="2568663" y="1380449"/>
                  </a:lnTo>
                  <a:lnTo>
                    <a:pt x="2568907" y="1380449"/>
                  </a:lnTo>
                  <a:lnTo>
                    <a:pt x="2569150" y="1380449"/>
                  </a:lnTo>
                  <a:lnTo>
                    <a:pt x="2569393" y="1380449"/>
                  </a:lnTo>
                  <a:lnTo>
                    <a:pt x="2569637" y="1380449"/>
                  </a:lnTo>
                  <a:lnTo>
                    <a:pt x="2569880" y="1380449"/>
                  </a:lnTo>
                  <a:lnTo>
                    <a:pt x="2569880" y="1373334"/>
                  </a:lnTo>
                  <a:lnTo>
                    <a:pt x="2570123" y="1373334"/>
                  </a:lnTo>
                  <a:lnTo>
                    <a:pt x="2570367" y="1373334"/>
                  </a:lnTo>
                  <a:lnTo>
                    <a:pt x="2570610" y="1373334"/>
                  </a:lnTo>
                  <a:lnTo>
                    <a:pt x="2570853" y="1373334"/>
                  </a:lnTo>
                  <a:lnTo>
                    <a:pt x="2571097" y="1373334"/>
                  </a:lnTo>
                  <a:lnTo>
                    <a:pt x="2571340" y="1373334"/>
                  </a:lnTo>
                  <a:lnTo>
                    <a:pt x="2571584" y="1373334"/>
                  </a:lnTo>
                  <a:lnTo>
                    <a:pt x="2571827" y="1373334"/>
                  </a:lnTo>
                  <a:lnTo>
                    <a:pt x="2572070" y="1373334"/>
                  </a:lnTo>
                  <a:lnTo>
                    <a:pt x="2572314" y="1373334"/>
                  </a:lnTo>
                  <a:lnTo>
                    <a:pt x="2572557" y="1373334"/>
                  </a:lnTo>
                  <a:lnTo>
                    <a:pt x="2572800" y="1373334"/>
                  </a:lnTo>
                  <a:lnTo>
                    <a:pt x="2573044" y="1373334"/>
                  </a:lnTo>
                  <a:lnTo>
                    <a:pt x="2573287" y="1373334"/>
                  </a:lnTo>
                  <a:lnTo>
                    <a:pt x="2573530" y="1373334"/>
                  </a:lnTo>
                  <a:lnTo>
                    <a:pt x="2573530" y="1366218"/>
                  </a:lnTo>
                  <a:lnTo>
                    <a:pt x="2573774" y="1366218"/>
                  </a:lnTo>
                  <a:lnTo>
                    <a:pt x="2574017" y="1366218"/>
                  </a:lnTo>
                  <a:lnTo>
                    <a:pt x="2574261" y="1366218"/>
                  </a:lnTo>
                  <a:lnTo>
                    <a:pt x="2574504" y="1366218"/>
                  </a:lnTo>
                  <a:lnTo>
                    <a:pt x="2574747" y="1366218"/>
                  </a:lnTo>
                  <a:lnTo>
                    <a:pt x="2574991" y="1366218"/>
                  </a:lnTo>
                  <a:lnTo>
                    <a:pt x="2575234" y="1366218"/>
                  </a:lnTo>
                  <a:lnTo>
                    <a:pt x="2575477" y="1366218"/>
                  </a:lnTo>
                  <a:lnTo>
                    <a:pt x="2575964" y="1366218"/>
                  </a:lnTo>
                  <a:lnTo>
                    <a:pt x="2576207" y="1366218"/>
                  </a:lnTo>
                  <a:lnTo>
                    <a:pt x="2576451" y="1366218"/>
                  </a:lnTo>
                  <a:lnTo>
                    <a:pt x="2576694" y="1366218"/>
                  </a:lnTo>
                  <a:lnTo>
                    <a:pt x="2577181" y="1366218"/>
                  </a:lnTo>
                  <a:lnTo>
                    <a:pt x="2577424" y="1366218"/>
                  </a:lnTo>
                  <a:lnTo>
                    <a:pt x="2577668" y="1366218"/>
                  </a:lnTo>
                  <a:lnTo>
                    <a:pt x="2577911" y="1366218"/>
                  </a:lnTo>
                  <a:lnTo>
                    <a:pt x="2578154" y="1366218"/>
                  </a:lnTo>
                  <a:lnTo>
                    <a:pt x="2578398" y="1366218"/>
                  </a:lnTo>
                  <a:lnTo>
                    <a:pt x="2578641" y="1366218"/>
                  </a:lnTo>
                  <a:lnTo>
                    <a:pt x="2578884" y="1366218"/>
                  </a:lnTo>
                  <a:lnTo>
                    <a:pt x="2579128" y="1366218"/>
                  </a:lnTo>
                  <a:lnTo>
                    <a:pt x="2579371" y="1366218"/>
                  </a:lnTo>
                  <a:lnTo>
                    <a:pt x="2579614" y="1366218"/>
                  </a:lnTo>
                  <a:lnTo>
                    <a:pt x="2580101" y="1366218"/>
                  </a:lnTo>
                  <a:lnTo>
                    <a:pt x="2580345" y="1366218"/>
                  </a:lnTo>
                  <a:lnTo>
                    <a:pt x="2580588" y="1366218"/>
                  </a:lnTo>
                  <a:lnTo>
                    <a:pt x="2580831" y="1366218"/>
                  </a:lnTo>
                  <a:lnTo>
                    <a:pt x="2581075" y="1366218"/>
                  </a:lnTo>
                  <a:lnTo>
                    <a:pt x="2581318" y="1366218"/>
                  </a:lnTo>
                  <a:lnTo>
                    <a:pt x="2581805" y="1366218"/>
                  </a:lnTo>
                  <a:lnTo>
                    <a:pt x="2582048" y="1366218"/>
                  </a:lnTo>
                  <a:lnTo>
                    <a:pt x="2582048" y="1359102"/>
                  </a:lnTo>
                  <a:lnTo>
                    <a:pt x="2582291" y="1359102"/>
                  </a:lnTo>
                  <a:lnTo>
                    <a:pt x="2582535" y="1359102"/>
                  </a:lnTo>
                  <a:lnTo>
                    <a:pt x="2582778" y="1359102"/>
                  </a:lnTo>
                  <a:lnTo>
                    <a:pt x="2583021" y="1359102"/>
                  </a:lnTo>
                  <a:lnTo>
                    <a:pt x="2583265" y="1359102"/>
                  </a:lnTo>
                  <a:lnTo>
                    <a:pt x="2583508" y="1359102"/>
                  </a:lnTo>
                  <a:lnTo>
                    <a:pt x="2583752" y="1359102"/>
                  </a:lnTo>
                  <a:lnTo>
                    <a:pt x="2583752" y="1351986"/>
                  </a:lnTo>
                  <a:lnTo>
                    <a:pt x="2583995" y="1351986"/>
                  </a:lnTo>
                  <a:lnTo>
                    <a:pt x="2584238" y="1351986"/>
                  </a:lnTo>
                  <a:lnTo>
                    <a:pt x="2584482" y="1351986"/>
                  </a:lnTo>
                  <a:lnTo>
                    <a:pt x="2584725" y="1351986"/>
                  </a:lnTo>
                  <a:lnTo>
                    <a:pt x="2584968" y="1351986"/>
                  </a:lnTo>
                  <a:lnTo>
                    <a:pt x="2585212" y="1351986"/>
                  </a:lnTo>
                  <a:lnTo>
                    <a:pt x="2585455" y="1351986"/>
                  </a:lnTo>
                  <a:lnTo>
                    <a:pt x="2585698" y="1351986"/>
                  </a:lnTo>
                  <a:lnTo>
                    <a:pt x="2585942" y="1351986"/>
                  </a:lnTo>
                  <a:lnTo>
                    <a:pt x="2586185" y="1351986"/>
                  </a:lnTo>
                  <a:lnTo>
                    <a:pt x="2586428" y="1351986"/>
                  </a:lnTo>
                  <a:lnTo>
                    <a:pt x="2586428" y="1344871"/>
                  </a:lnTo>
                  <a:lnTo>
                    <a:pt x="2586672" y="1344871"/>
                  </a:lnTo>
                  <a:lnTo>
                    <a:pt x="2586915" y="1344871"/>
                  </a:lnTo>
                  <a:lnTo>
                    <a:pt x="2587159" y="1344871"/>
                  </a:lnTo>
                  <a:lnTo>
                    <a:pt x="2587402" y="1344871"/>
                  </a:lnTo>
                  <a:lnTo>
                    <a:pt x="2587645" y="1344871"/>
                  </a:lnTo>
                  <a:lnTo>
                    <a:pt x="2587889" y="1344871"/>
                  </a:lnTo>
                  <a:lnTo>
                    <a:pt x="2588132" y="1344871"/>
                  </a:lnTo>
                  <a:lnTo>
                    <a:pt x="2588375" y="1344871"/>
                  </a:lnTo>
                  <a:lnTo>
                    <a:pt x="2588619" y="1344871"/>
                  </a:lnTo>
                  <a:lnTo>
                    <a:pt x="2588862" y="1344871"/>
                  </a:lnTo>
                  <a:lnTo>
                    <a:pt x="2589349" y="1344871"/>
                  </a:lnTo>
                  <a:lnTo>
                    <a:pt x="2589592" y="1344871"/>
                  </a:lnTo>
                  <a:lnTo>
                    <a:pt x="2590322" y="1344871"/>
                  </a:lnTo>
                  <a:lnTo>
                    <a:pt x="2590566" y="1344871"/>
                  </a:lnTo>
                  <a:lnTo>
                    <a:pt x="2590809" y="1344871"/>
                  </a:lnTo>
                  <a:lnTo>
                    <a:pt x="2591052" y="1344871"/>
                  </a:lnTo>
                  <a:lnTo>
                    <a:pt x="2591296" y="1344871"/>
                  </a:lnTo>
                  <a:lnTo>
                    <a:pt x="2591539" y="1344871"/>
                  </a:lnTo>
                  <a:lnTo>
                    <a:pt x="2591782" y="1344871"/>
                  </a:lnTo>
                  <a:lnTo>
                    <a:pt x="2592026" y="1344871"/>
                  </a:lnTo>
                  <a:lnTo>
                    <a:pt x="2592269" y="1344871"/>
                  </a:lnTo>
                  <a:lnTo>
                    <a:pt x="2592269" y="1337755"/>
                  </a:lnTo>
                  <a:lnTo>
                    <a:pt x="2592512" y="1337755"/>
                  </a:lnTo>
                  <a:lnTo>
                    <a:pt x="2592756" y="1337755"/>
                  </a:lnTo>
                  <a:lnTo>
                    <a:pt x="2592999" y="1337755"/>
                  </a:lnTo>
                  <a:lnTo>
                    <a:pt x="2593243" y="1337755"/>
                  </a:lnTo>
                  <a:lnTo>
                    <a:pt x="2593486" y="1337755"/>
                  </a:lnTo>
                  <a:lnTo>
                    <a:pt x="2593729" y="1337755"/>
                  </a:lnTo>
                  <a:lnTo>
                    <a:pt x="2593973" y="1337755"/>
                  </a:lnTo>
                  <a:lnTo>
                    <a:pt x="2594216" y="1337755"/>
                  </a:lnTo>
                  <a:lnTo>
                    <a:pt x="2594459" y="1337755"/>
                  </a:lnTo>
                  <a:lnTo>
                    <a:pt x="2594703" y="1337755"/>
                  </a:lnTo>
                  <a:lnTo>
                    <a:pt x="2594946" y="1337755"/>
                  </a:lnTo>
                  <a:lnTo>
                    <a:pt x="2595189" y="1337755"/>
                  </a:lnTo>
                  <a:lnTo>
                    <a:pt x="2595433" y="1337755"/>
                  </a:lnTo>
                  <a:lnTo>
                    <a:pt x="2595676" y="1337755"/>
                  </a:lnTo>
                  <a:lnTo>
                    <a:pt x="2596163" y="1337755"/>
                  </a:lnTo>
                  <a:lnTo>
                    <a:pt x="2596406" y="1337755"/>
                  </a:lnTo>
                  <a:lnTo>
                    <a:pt x="2596650" y="1337755"/>
                  </a:lnTo>
                  <a:lnTo>
                    <a:pt x="2596893" y="1337755"/>
                  </a:lnTo>
                  <a:lnTo>
                    <a:pt x="2596893" y="1330639"/>
                  </a:lnTo>
                  <a:lnTo>
                    <a:pt x="2597136" y="1330639"/>
                  </a:lnTo>
                  <a:lnTo>
                    <a:pt x="2597380" y="1330639"/>
                  </a:lnTo>
                  <a:lnTo>
                    <a:pt x="2597623" y="1330639"/>
                  </a:lnTo>
                  <a:lnTo>
                    <a:pt x="2597866" y="1330639"/>
                  </a:lnTo>
                  <a:lnTo>
                    <a:pt x="2598110" y="1330639"/>
                  </a:lnTo>
                  <a:lnTo>
                    <a:pt x="2598353" y="1330639"/>
                  </a:lnTo>
                  <a:lnTo>
                    <a:pt x="2598596" y="1330639"/>
                  </a:lnTo>
                  <a:lnTo>
                    <a:pt x="2598840" y="1330639"/>
                  </a:lnTo>
                  <a:lnTo>
                    <a:pt x="2599083" y="1330639"/>
                  </a:lnTo>
                  <a:lnTo>
                    <a:pt x="2599327" y="1330639"/>
                  </a:lnTo>
                  <a:lnTo>
                    <a:pt x="2599570" y="1330639"/>
                  </a:lnTo>
                  <a:lnTo>
                    <a:pt x="2599813" y="1330639"/>
                  </a:lnTo>
                  <a:lnTo>
                    <a:pt x="2600057" y="1330639"/>
                  </a:lnTo>
                  <a:lnTo>
                    <a:pt x="2600300" y="1330639"/>
                  </a:lnTo>
                  <a:lnTo>
                    <a:pt x="2600543" y="1330639"/>
                  </a:lnTo>
                  <a:lnTo>
                    <a:pt x="2600787" y="1330639"/>
                  </a:lnTo>
                  <a:lnTo>
                    <a:pt x="2601030" y="1330639"/>
                  </a:lnTo>
                  <a:lnTo>
                    <a:pt x="2601273" y="1330639"/>
                  </a:lnTo>
                  <a:lnTo>
                    <a:pt x="2601517" y="1330639"/>
                  </a:lnTo>
                  <a:lnTo>
                    <a:pt x="2601760" y="1330639"/>
                  </a:lnTo>
                  <a:lnTo>
                    <a:pt x="2602004" y="1330639"/>
                  </a:lnTo>
                  <a:lnTo>
                    <a:pt x="2602247" y="1330639"/>
                  </a:lnTo>
                  <a:lnTo>
                    <a:pt x="2602490" y="1330639"/>
                  </a:lnTo>
                  <a:lnTo>
                    <a:pt x="2602734" y="1330639"/>
                  </a:lnTo>
                  <a:lnTo>
                    <a:pt x="2603707" y="1330639"/>
                  </a:lnTo>
                  <a:lnTo>
                    <a:pt x="2603950" y="1330639"/>
                  </a:lnTo>
                  <a:lnTo>
                    <a:pt x="2604194" y="1330639"/>
                  </a:lnTo>
                  <a:lnTo>
                    <a:pt x="2604437" y="1330639"/>
                  </a:lnTo>
                  <a:lnTo>
                    <a:pt x="2604680" y="1330639"/>
                  </a:lnTo>
                  <a:lnTo>
                    <a:pt x="2604680" y="1323523"/>
                  </a:lnTo>
                  <a:lnTo>
                    <a:pt x="2604924" y="1323523"/>
                  </a:lnTo>
                  <a:lnTo>
                    <a:pt x="2605167" y="1323523"/>
                  </a:lnTo>
                  <a:lnTo>
                    <a:pt x="2605411" y="1323523"/>
                  </a:lnTo>
                  <a:lnTo>
                    <a:pt x="2605654" y="1323523"/>
                  </a:lnTo>
                  <a:lnTo>
                    <a:pt x="2605897" y="1323523"/>
                  </a:lnTo>
                  <a:lnTo>
                    <a:pt x="2606141" y="1323523"/>
                  </a:lnTo>
                  <a:lnTo>
                    <a:pt x="2606384" y="1323523"/>
                  </a:lnTo>
                  <a:lnTo>
                    <a:pt x="2606627" y="1323523"/>
                  </a:lnTo>
                  <a:lnTo>
                    <a:pt x="2606871" y="1323523"/>
                  </a:lnTo>
                  <a:lnTo>
                    <a:pt x="2607114" y="1323523"/>
                  </a:lnTo>
                  <a:lnTo>
                    <a:pt x="2607357" y="1323523"/>
                  </a:lnTo>
                  <a:lnTo>
                    <a:pt x="2607601" y="1323523"/>
                  </a:lnTo>
                  <a:lnTo>
                    <a:pt x="2607844" y="1323523"/>
                  </a:lnTo>
                  <a:lnTo>
                    <a:pt x="2608331" y="1323523"/>
                  </a:lnTo>
                  <a:lnTo>
                    <a:pt x="2608574" y="1323523"/>
                  </a:lnTo>
                  <a:lnTo>
                    <a:pt x="2608818" y="1323523"/>
                  </a:lnTo>
                  <a:lnTo>
                    <a:pt x="2609061" y="1323523"/>
                  </a:lnTo>
                  <a:lnTo>
                    <a:pt x="2609304" y="1323523"/>
                  </a:lnTo>
                  <a:lnTo>
                    <a:pt x="2609548" y="1323523"/>
                  </a:lnTo>
                  <a:lnTo>
                    <a:pt x="2609791" y="1323523"/>
                  </a:lnTo>
                  <a:lnTo>
                    <a:pt x="2610034" y="1323523"/>
                  </a:lnTo>
                  <a:lnTo>
                    <a:pt x="2610278" y="1323523"/>
                  </a:lnTo>
                  <a:lnTo>
                    <a:pt x="2610521" y="1323523"/>
                  </a:lnTo>
                  <a:lnTo>
                    <a:pt x="2610764" y="1323523"/>
                  </a:lnTo>
                  <a:lnTo>
                    <a:pt x="2611008" y="1323523"/>
                  </a:lnTo>
                  <a:lnTo>
                    <a:pt x="2611251" y="1323523"/>
                  </a:lnTo>
                  <a:lnTo>
                    <a:pt x="2611495" y="1323523"/>
                  </a:lnTo>
                  <a:lnTo>
                    <a:pt x="2611738" y="1323523"/>
                  </a:lnTo>
                  <a:lnTo>
                    <a:pt x="2611981" y="1323523"/>
                  </a:lnTo>
                  <a:lnTo>
                    <a:pt x="2612225" y="1323523"/>
                  </a:lnTo>
                  <a:lnTo>
                    <a:pt x="2612468" y="1323523"/>
                  </a:lnTo>
                  <a:lnTo>
                    <a:pt x="2612711" y="1323523"/>
                  </a:lnTo>
                  <a:lnTo>
                    <a:pt x="2612955" y="1323523"/>
                  </a:lnTo>
                  <a:lnTo>
                    <a:pt x="2613198" y="1323523"/>
                  </a:lnTo>
                  <a:lnTo>
                    <a:pt x="2613441" y="1323523"/>
                  </a:lnTo>
                  <a:lnTo>
                    <a:pt x="2613685" y="1323523"/>
                  </a:lnTo>
                  <a:lnTo>
                    <a:pt x="2613928" y="1323523"/>
                  </a:lnTo>
                  <a:lnTo>
                    <a:pt x="2614172" y="1323523"/>
                  </a:lnTo>
                  <a:lnTo>
                    <a:pt x="2614415" y="1323523"/>
                  </a:lnTo>
                  <a:lnTo>
                    <a:pt x="2614658" y="1323523"/>
                  </a:lnTo>
                  <a:lnTo>
                    <a:pt x="2614902" y="1323523"/>
                  </a:lnTo>
                  <a:lnTo>
                    <a:pt x="2615145" y="1323523"/>
                  </a:lnTo>
                  <a:lnTo>
                    <a:pt x="2615388" y="1323523"/>
                  </a:lnTo>
                  <a:lnTo>
                    <a:pt x="2615875" y="1323523"/>
                  </a:lnTo>
                  <a:lnTo>
                    <a:pt x="2616118" y="1323523"/>
                  </a:lnTo>
                  <a:lnTo>
                    <a:pt x="2616362" y="1323523"/>
                  </a:lnTo>
                  <a:lnTo>
                    <a:pt x="2616605" y="1323523"/>
                  </a:lnTo>
                  <a:lnTo>
                    <a:pt x="2616848" y="1323523"/>
                  </a:lnTo>
                  <a:lnTo>
                    <a:pt x="2617092" y="1323523"/>
                  </a:lnTo>
                  <a:lnTo>
                    <a:pt x="2617335" y="1323523"/>
                  </a:lnTo>
                  <a:lnTo>
                    <a:pt x="2617579" y="1323523"/>
                  </a:lnTo>
                  <a:lnTo>
                    <a:pt x="2617822" y="1323523"/>
                  </a:lnTo>
                  <a:lnTo>
                    <a:pt x="2618065" y="1323523"/>
                  </a:lnTo>
                  <a:lnTo>
                    <a:pt x="2618309" y="1323523"/>
                  </a:lnTo>
                  <a:lnTo>
                    <a:pt x="2618552" y="1323523"/>
                  </a:lnTo>
                  <a:lnTo>
                    <a:pt x="2618795" y="1323523"/>
                  </a:lnTo>
                  <a:lnTo>
                    <a:pt x="2619039" y="1323523"/>
                  </a:lnTo>
                  <a:lnTo>
                    <a:pt x="2619282" y="1323523"/>
                  </a:lnTo>
                  <a:lnTo>
                    <a:pt x="2619525" y="1323523"/>
                  </a:lnTo>
                  <a:lnTo>
                    <a:pt x="2619769" y="1323523"/>
                  </a:lnTo>
                  <a:lnTo>
                    <a:pt x="2620012" y="1323523"/>
                  </a:lnTo>
                  <a:lnTo>
                    <a:pt x="2620256" y="1323523"/>
                  </a:lnTo>
                  <a:lnTo>
                    <a:pt x="2620499" y="1323523"/>
                  </a:lnTo>
                  <a:lnTo>
                    <a:pt x="2620742" y="1323523"/>
                  </a:lnTo>
                  <a:lnTo>
                    <a:pt x="2620986" y="1323523"/>
                  </a:lnTo>
                  <a:lnTo>
                    <a:pt x="2621229" y="1323523"/>
                  </a:lnTo>
                  <a:lnTo>
                    <a:pt x="2621229" y="1316408"/>
                  </a:lnTo>
                  <a:lnTo>
                    <a:pt x="2621472" y="1316408"/>
                  </a:lnTo>
                  <a:lnTo>
                    <a:pt x="2621716" y="1316408"/>
                  </a:lnTo>
                  <a:lnTo>
                    <a:pt x="2621959" y="1316408"/>
                  </a:lnTo>
                  <a:lnTo>
                    <a:pt x="2622202" y="1316408"/>
                  </a:lnTo>
                  <a:lnTo>
                    <a:pt x="2622446" y="1316408"/>
                  </a:lnTo>
                  <a:lnTo>
                    <a:pt x="2622689" y="1316408"/>
                  </a:lnTo>
                  <a:lnTo>
                    <a:pt x="2622932" y="1316408"/>
                  </a:lnTo>
                  <a:lnTo>
                    <a:pt x="2623176" y="1316408"/>
                  </a:lnTo>
                  <a:lnTo>
                    <a:pt x="2623419" y="1316408"/>
                  </a:lnTo>
                  <a:lnTo>
                    <a:pt x="2623663" y="1316408"/>
                  </a:lnTo>
                  <a:lnTo>
                    <a:pt x="2623906" y="1316408"/>
                  </a:lnTo>
                  <a:lnTo>
                    <a:pt x="2624149" y="1316408"/>
                  </a:lnTo>
                  <a:lnTo>
                    <a:pt x="2624393" y="1316408"/>
                  </a:lnTo>
                  <a:lnTo>
                    <a:pt x="2624636" y="1316408"/>
                  </a:lnTo>
                  <a:lnTo>
                    <a:pt x="2624879" y="1316408"/>
                  </a:lnTo>
                  <a:lnTo>
                    <a:pt x="2625123" y="1316408"/>
                  </a:lnTo>
                  <a:lnTo>
                    <a:pt x="2625366" y="1316408"/>
                  </a:lnTo>
                  <a:lnTo>
                    <a:pt x="2625609" y="1316408"/>
                  </a:lnTo>
                  <a:lnTo>
                    <a:pt x="2625853" y="1316408"/>
                  </a:lnTo>
                  <a:lnTo>
                    <a:pt x="2626096" y="1316408"/>
                  </a:lnTo>
                  <a:lnTo>
                    <a:pt x="2626340" y="1316408"/>
                  </a:lnTo>
                  <a:lnTo>
                    <a:pt x="2626583" y="1316408"/>
                  </a:lnTo>
                  <a:lnTo>
                    <a:pt x="2626826" y="1316408"/>
                  </a:lnTo>
                  <a:lnTo>
                    <a:pt x="2627070" y="1316408"/>
                  </a:lnTo>
                  <a:lnTo>
                    <a:pt x="2627313" y="1316408"/>
                  </a:lnTo>
                  <a:lnTo>
                    <a:pt x="2627556" y="1316408"/>
                  </a:lnTo>
                  <a:lnTo>
                    <a:pt x="2627800" y="1316408"/>
                  </a:lnTo>
                  <a:lnTo>
                    <a:pt x="2628043" y="1316408"/>
                  </a:lnTo>
                  <a:lnTo>
                    <a:pt x="2628286" y="1316408"/>
                  </a:lnTo>
                  <a:lnTo>
                    <a:pt x="2628530" y="1316408"/>
                  </a:lnTo>
                  <a:lnTo>
                    <a:pt x="2628773" y="1316408"/>
                  </a:lnTo>
                  <a:lnTo>
                    <a:pt x="2629016" y="1316408"/>
                  </a:lnTo>
                  <a:lnTo>
                    <a:pt x="2629260" y="1316408"/>
                  </a:lnTo>
                  <a:lnTo>
                    <a:pt x="2629503" y="1316408"/>
                  </a:lnTo>
                  <a:lnTo>
                    <a:pt x="2629747" y="1316408"/>
                  </a:lnTo>
                  <a:lnTo>
                    <a:pt x="2629990" y="1316408"/>
                  </a:lnTo>
                  <a:lnTo>
                    <a:pt x="2630233" y="1316408"/>
                  </a:lnTo>
                  <a:lnTo>
                    <a:pt x="2630477" y="1316408"/>
                  </a:lnTo>
                  <a:lnTo>
                    <a:pt x="2630720" y="1316408"/>
                  </a:lnTo>
                  <a:lnTo>
                    <a:pt x="2630963" y="1316408"/>
                  </a:lnTo>
                  <a:lnTo>
                    <a:pt x="2631207" y="1316408"/>
                  </a:lnTo>
                  <a:lnTo>
                    <a:pt x="2631450" y="1316408"/>
                  </a:lnTo>
                  <a:lnTo>
                    <a:pt x="2631693" y="1316408"/>
                  </a:lnTo>
                  <a:lnTo>
                    <a:pt x="2632180" y="1316408"/>
                  </a:lnTo>
                  <a:lnTo>
                    <a:pt x="2632424" y="1316408"/>
                  </a:lnTo>
                  <a:lnTo>
                    <a:pt x="2632667" y="1316408"/>
                  </a:lnTo>
                  <a:lnTo>
                    <a:pt x="2632910" y="1316408"/>
                  </a:lnTo>
                  <a:lnTo>
                    <a:pt x="2633154" y="1316408"/>
                  </a:lnTo>
                  <a:lnTo>
                    <a:pt x="2633397" y="1316408"/>
                  </a:lnTo>
                  <a:lnTo>
                    <a:pt x="2633640" y="1316408"/>
                  </a:lnTo>
                  <a:lnTo>
                    <a:pt x="2633884" y="1316408"/>
                  </a:lnTo>
                  <a:lnTo>
                    <a:pt x="2634127" y="1316408"/>
                  </a:lnTo>
                  <a:lnTo>
                    <a:pt x="2634370" y="1316408"/>
                  </a:lnTo>
                  <a:lnTo>
                    <a:pt x="2634614" y="1316408"/>
                  </a:lnTo>
                  <a:lnTo>
                    <a:pt x="2634857" y="1316408"/>
                  </a:lnTo>
                  <a:lnTo>
                    <a:pt x="2635100" y="1316408"/>
                  </a:lnTo>
                  <a:lnTo>
                    <a:pt x="2635344" y="1316408"/>
                  </a:lnTo>
                  <a:lnTo>
                    <a:pt x="2635587" y="1316408"/>
                  </a:lnTo>
                  <a:lnTo>
                    <a:pt x="2635831" y="1316408"/>
                  </a:lnTo>
                  <a:lnTo>
                    <a:pt x="2636074" y="1316408"/>
                  </a:lnTo>
                  <a:lnTo>
                    <a:pt x="2636317" y="1316408"/>
                  </a:lnTo>
                  <a:lnTo>
                    <a:pt x="2636561" y="1316408"/>
                  </a:lnTo>
                  <a:lnTo>
                    <a:pt x="2636804" y="1316408"/>
                  </a:lnTo>
                  <a:lnTo>
                    <a:pt x="2637047" y="1316408"/>
                  </a:lnTo>
                  <a:lnTo>
                    <a:pt x="2637047" y="1309292"/>
                  </a:lnTo>
                  <a:lnTo>
                    <a:pt x="2637291" y="1309292"/>
                  </a:lnTo>
                  <a:lnTo>
                    <a:pt x="2637534" y="1309292"/>
                  </a:lnTo>
                  <a:lnTo>
                    <a:pt x="2637777" y="1309292"/>
                  </a:lnTo>
                  <a:lnTo>
                    <a:pt x="2638021" y="1309292"/>
                  </a:lnTo>
                  <a:lnTo>
                    <a:pt x="2638264" y="1309292"/>
                  </a:lnTo>
                  <a:lnTo>
                    <a:pt x="2638508" y="1309292"/>
                  </a:lnTo>
                  <a:lnTo>
                    <a:pt x="2638751" y="1309292"/>
                  </a:lnTo>
                  <a:lnTo>
                    <a:pt x="2638994" y="1309292"/>
                  </a:lnTo>
                  <a:lnTo>
                    <a:pt x="2639238" y="1309292"/>
                  </a:lnTo>
                  <a:lnTo>
                    <a:pt x="2639481" y="1309292"/>
                  </a:lnTo>
                  <a:lnTo>
                    <a:pt x="2639724" y="1309292"/>
                  </a:lnTo>
                  <a:lnTo>
                    <a:pt x="2639968" y="1309292"/>
                  </a:lnTo>
                  <a:lnTo>
                    <a:pt x="2640211" y="1309292"/>
                  </a:lnTo>
                  <a:lnTo>
                    <a:pt x="2640698" y="1309292"/>
                  </a:lnTo>
                  <a:lnTo>
                    <a:pt x="2640941" y="1309292"/>
                  </a:lnTo>
                  <a:lnTo>
                    <a:pt x="2641184" y="1309292"/>
                  </a:lnTo>
                  <a:lnTo>
                    <a:pt x="2641428" y="1309292"/>
                  </a:lnTo>
                  <a:lnTo>
                    <a:pt x="2641671" y="1309292"/>
                  </a:lnTo>
                  <a:lnTo>
                    <a:pt x="2641915" y="1309292"/>
                  </a:lnTo>
                  <a:lnTo>
                    <a:pt x="2642158" y="1309292"/>
                  </a:lnTo>
                  <a:lnTo>
                    <a:pt x="2642401" y="1309292"/>
                  </a:lnTo>
                  <a:lnTo>
                    <a:pt x="2642645" y="1309292"/>
                  </a:lnTo>
                  <a:lnTo>
                    <a:pt x="2642888" y="1309292"/>
                  </a:lnTo>
                  <a:lnTo>
                    <a:pt x="2643375" y="1309292"/>
                  </a:lnTo>
                  <a:lnTo>
                    <a:pt x="2643618" y="1309292"/>
                  </a:lnTo>
                  <a:lnTo>
                    <a:pt x="2643861" y="1309292"/>
                  </a:lnTo>
                  <a:lnTo>
                    <a:pt x="2644105" y="1309292"/>
                  </a:lnTo>
                  <a:lnTo>
                    <a:pt x="2644348" y="1309292"/>
                  </a:lnTo>
                  <a:lnTo>
                    <a:pt x="2644592" y="1309292"/>
                  </a:lnTo>
                  <a:lnTo>
                    <a:pt x="2644835" y="1309292"/>
                  </a:lnTo>
                  <a:lnTo>
                    <a:pt x="2645078" y="1309292"/>
                  </a:lnTo>
                  <a:lnTo>
                    <a:pt x="2645322" y="1309292"/>
                  </a:lnTo>
                  <a:lnTo>
                    <a:pt x="2645565" y="1309292"/>
                  </a:lnTo>
                  <a:lnTo>
                    <a:pt x="2645808" y="1309292"/>
                  </a:lnTo>
                  <a:lnTo>
                    <a:pt x="2646052" y="1309292"/>
                  </a:lnTo>
                  <a:lnTo>
                    <a:pt x="2646538" y="1309292"/>
                  </a:lnTo>
                  <a:lnTo>
                    <a:pt x="2647025" y="1309292"/>
                  </a:lnTo>
                  <a:lnTo>
                    <a:pt x="2647268" y="1309292"/>
                  </a:lnTo>
                  <a:lnTo>
                    <a:pt x="2647512" y="1309292"/>
                  </a:lnTo>
                  <a:lnTo>
                    <a:pt x="2647755" y="1309292"/>
                  </a:lnTo>
                  <a:lnTo>
                    <a:pt x="2647999" y="1309292"/>
                  </a:lnTo>
                  <a:lnTo>
                    <a:pt x="2648242" y="1309292"/>
                  </a:lnTo>
                  <a:lnTo>
                    <a:pt x="2648729" y="1309292"/>
                  </a:lnTo>
                  <a:lnTo>
                    <a:pt x="2648972" y="1309292"/>
                  </a:lnTo>
                  <a:lnTo>
                    <a:pt x="2649215" y="1309292"/>
                  </a:lnTo>
                  <a:lnTo>
                    <a:pt x="2649459" y="1309292"/>
                  </a:lnTo>
                  <a:lnTo>
                    <a:pt x="2649702" y="1309292"/>
                  </a:lnTo>
                  <a:lnTo>
                    <a:pt x="2649945" y="1309292"/>
                  </a:lnTo>
                  <a:lnTo>
                    <a:pt x="2650432" y="1309292"/>
                  </a:lnTo>
                  <a:lnTo>
                    <a:pt x="2650676" y="1309292"/>
                  </a:lnTo>
                  <a:lnTo>
                    <a:pt x="2650919" y="1309292"/>
                  </a:lnTo>
                  <a:lnTo>
                    <a:pt x="2651162" y="1309292"/>
                  </a:lnTo>
                  <a:lnTo>
                    <a:pt x="2651406" y="1309292"/>
                  </a:lnTo>
                  <a:lnTo>
                    <a:pt x="2651649" y="1309292"/>
                  </a:lnTo>
                  <a:lnTo>
                    <a:pt x="2651892" y="1309292"/>
                  </a:lnTo>
                  <a:lnTo>
                    <a:pt x="2652136" y="1309292"/>
                  </a:lnTo>
                  <a:lnTo>
                    <a:pt x="2652379" y="1309292"/>
                  </a:lnTo>
                  <a:lnTo>
                    <a:pt x="2652622" y="1309292"/>
                  </a:lnTo>
                  <a:lnTo>
                    <a:pt x="2652866" y="1309292"/>
                  </a:lnTo>
                  <a:lnTo>
                    <a:pt x="2653109" y="1309292"/>
                  </a:lnTo>
                  <a:lnTo>
                    <a:pt x="2653352" y="1309292"/>
                  </a:lnTo>
                  <a:lnTo>
                    <a:pt x="2653596" y="1309292"/>
                  </a:lnTo>
                  <a:lnTo>
                    <a:pt x="2653839" y="1309292"/>
                  </a:lnTo>
                  <a:lnTo>
                    <a:pt x="2654083" y="1309292"/>
                  </a:lnTo>
                  <a:lnTo>
                    <a:pt x="2654326" y="1309292"/>
                  </a:lnTo>
                  <a:lnTo>
                    <a:pt x="2654569" y="1309292"/>
                  </a:lnTo>
                  <a:lnTo>
                    <a:pt x="2654813" y="1309292"/>
                  </a:lnTo>
                  <a:lnTo>
                    <a:pt x="2655056" y="1309292"/>
                  </a:lnTo>
                  <a:lnTo>
                    <a:pt x="2655299" y="1309292"/>
                  </a:lnTo>
                  <a:lnTo>
                    <a:pt x="2655543" y="1309292"/>
                  </a:lnTo>
                  <a:lnTo>
                    <a:pt x="2655786" y="1309292"/>
                  </a:lnTo>
                  <a:lnTo>
                    <a:pt x="2656029" y="1309292"/>
                  </a:lnTo>
                  <a:lnTo>
                    <a:pt x="2656273" y="1309292"/>
                  </a:lnTo>
                  <a:lnTo>
                    <a:pt x="2656516" y="1309292"/>
                  </a:lnTo>
                  <a:lnTo>
                    <a:pt x="2656760" y="1309292"/>
                  </a:lnTo>
                  <a:lnTo>
                    <a:pt x="2657003" y="1309292"/>
                  </a:lnTo>
                  <a:lnTo>
                    <a:pt x="2657246" y="1309292"/>
                  </a:lnTo>
                  <a:lnTo>
                    <a:pt x="2657733" y="1309292"/>
                  </a:lnTo>
                  <a:lnTo>
                    <a:pt x="2657976" y="1309292"/>
                  </a:lnTo>
                  <a:lnTo>
                    <a:pt x="2658220" y="1309292"/>
                  </a:lnTo>
                  <a:lnTo>
                    <a:pt x="2658463" y="1309292"/>
                  </a:lnTo>
                  <a:lnTo>
                    <a:pt x="2658706" y="1309292"/>
                  </a:lnTo>
                  <a:lnTo>
                    <a:pt x="2658950" y="1309292"/>
                  </a:lnTo>
                  <a:lnTo>
                    <a:pt x="2659193" y="1309292"/>
                  </a:lnTo>
                  <a:lnTo>
                    <a:pt x="2659436" y="1309292"/>
                  </a:lnTo>
                  <a:lnTo>
                    <a:pt x="2659680" y="1309292"/>
                  </a:lnTo>
                  <a:lnTo>
                    <a:pt x="2659923" y="1309292"/>
                  </a:lnTo>
                  <a:lnTo>
                    <a:pt x="2660167" y="1309292"/>
                  </a:lnTo>
                  <a:lnTo>
                    <a:pt x="2660410" y="1309292"/>
                  </a:lnTo>
                  <a:lnTo>
                    <a:pt x="2660653" y="1309292"/>
                  </a:lnTo>
                  <a:lnTo>
                    <a:pt x="2660897" y="1309292"/>
                  </a:lnTo>
                  <a:lnTo>
                    <a:pt x="2661140" y="1309292"/>
                  </a:lnTo>
                  <a:lnTo>
                    <a:pt x="2661383" y="1309292"/>
                  </a:lnTo>
                  <a:lnTo>
                    <a:pt x="2661627" y="1309292"/>
                  </a:lnTo>
                  <a:lnTo>
                    <a:pt x="2661870" y="1309292"/>
                  </a:lnTo>
                  <a:lnTo>
                    <a:pt x="2662113" y="1309292"/>
                  </a:lnTo>
                  <a:lnTo>
                    <a:pt x="2662357" y="1309292"/>
                  </a:lnTo>
                  <a:lnTo>
                    <a:pt x="2662600" y="1309292"/>
                  </a:lnTo>
                  <a:lnTo>
                    <a:pt x="2662844" y="1309292"/>
                  </a:lnTo>
                  <a:lnTo>
                    <a:pt x="2663087" y="1309292"/>
                  </a:lnTo>
                  <a:lnTo>
                    <a:pt x="2663330" y="1309292"/>
                  </a:lnTo>
                  <a:lnTo>
                    <a:pt x="2663574" y="1309292"/>
                  </a:lnTo>
                  <a:lnTo>
                    <a:pt x="2663817" y="1309292"/>
                  </a:lnTo>
                  <a:lnTo>
                    <a:pt x="2664060" y="1309292"/>
                  </a:lnTo>
                  <a:lnTo>
                    <a:pt x="2664304" y="1309292"/>
                  </a:lnTo>
                  <a:lnTo>
                    <a:pt x="2664547" y="1309292"/>
                  </a:lnTo>
                  <a:lnTo>
                    <a:pt x="2664790" y="1309292"/>
                  </a:lnTo>
                  <a:lnTo>
                    <a:pt x="2665034" y="1309292"/>
                  </a:lnTo>
                  <a:lnTo>
                    <a:pt x="2665277" y="1309292"/>
                  </a:lnTo>
                  <a:lnTo>
                    <a:pt x="2665277" y="1302176"/>
                  </a:lnTo>
                  <a:lnTo>
                    <a:pt x="2665520" y="1302176"/>
                  </a:lnTo>
                  <a:lnTo>
                    <a:pt x="2665764" y="1302176"/>
                  </a:lnTo>
                  <a:lnTo>
                    <a:pt x="2666007" y="1302176"/>
                  </a:lnTo>
                  <a:lnTo>
                    <a:pt x="2666251" y="1302176"/>
                  </a:lnTo>
                  <a:lnTo>
                    <a:pt x="2666494" y="1302176"/>
                  </a:lnTo>
                  <a:lnTo>
                    <a:pt x="2666737" y="1302176"/>
                  </a:lnTo>
                  <a:lnTo>
                    <a:pt x="2666981" y="1302176"/>
                  </a:lnTo>
                  <a:lnTo>
                    <a:pt x="2667224" y="1302176"/>
                  </a:lnTo>
                  <a:lnTo>
                    <a:pt x="2667467" y="1302176"/>
                  </a:lnTo>
                  <a:lnTo>
                    <a:pt x="2667711" y="1302176"/>
                  </a:lnTo>
                  <a:lnTo>
                    <a:pt x="2667954" y="1302176"/>
                  </a:lnTo>
                  <a:lnTo>
                    <a:pt x="2668197" y="1302176"/>
                  </a:lnTo>
                  <a:lnTo>
                    <a:pt x="2668441" y="1302176"/>
                  </a:lnTo>
                  <a:lnTo>
                    <a:pt x="2668684" y="1302176"/>
                  </a:lnTo>
                  <a:lnTo>
                    <a:pt x="2668928" y="1302176"/>
                  </a:lnTo>
                  <a:lnTo>
                    <a:pt x="2669171" y="1302176"/>
                  </a:lnTo>
                  <a:lnTo>
                    <a:pt x="2669414" y="1302176"/>
                  </a:lnTo>
                  <a:lnTo>
                    <a:pt x="2669658" y="1302176"/>
                  </a:lnTo>
                  <a:lnTo>
                    <a:pt x="2669901" y="1302176"/>
                  </a:lnTo>
                  <a:lnTo>
                    <a:pt x="2670144" y="1302176"/>
                  </a:lnTo>
                  <a:lnTo>
                    <a:pt x="2670388" y="1302176"/>
                  </a:lnTo>
                  <a:lnTo>
                    <a:pt x="2670631" y="1302176"/>
                  </a:lnTo>
                  <a:lnTo>
                    <a:pt x="2670874" y="1302176"/>
                  </a:lnTo>
                  <a:lnTo>
                    <a:pt x="2671118" y="1302176"/>
                  </a:lnTo>
                  <a:lnTo>
                    <a:pt x="2671361" y="1302176"/>
                  </a:lnTo>
                  <a:lnTo>
                    <a:pt x="2671604" y="1302176"/>
                  </a:lnTo>
                  <a:lnTo>
                    <a:pt x="2671848" y="1302176"/>
                  </a:lnTo>
                  <a:lnTo>
                    <a:pt x="2672091" y="1302176"/>
                  </a:lnTo>
                  <a:lnTo>
                    <a:pt x="2672335" y="1302176"/>
                  </a:lnTo>
                  <a:lnTo>
                    <a:pt x="2672578" y="1302176"/>
                  </a:lnTo>
                  <a:lnTo>
                    <a:pt x="2672821" y="1302176"/>
                  </a:lnTo>
                  <a:lnTo>
                    <a:pt x="2673065" y="1302176"/>
                  </a:lnTo>
                  <a:lnTo>
                    <a:pt x="2673308" y="1302176"/>
                  </a:lnTo>
                  <a:lnTo>
                    <a:pt x="2673795" y="1302176"/>
                  </a:lnTo>
                  <a:lnTo>
                    <a:pt x="2674281" y="1302176"/>
                  </a:lnTo>
                  <a:lnTo>
                    <a:pt x="2674525" y="1302176"/>
                  </a:lnTo>
                  <a:lnTo>
                    <a:pt x="2674768" y="1302176"/>
                  </a:lnTo>
                  <a:lnTo>
                    <a:pt x="2675012" y="1302176"/>
                  </a:lnTo>
                  <a:lnTo>
                    <a:pt x="2675255" y="1302176"/>
                  </a:lnTo>
                  <a:lnTo>
                    <a:pt x="2675742" y="1302176"/>
                  </a:lnTo>
                  <a:lnTo>
                    <a:pt x="2675985" y="1302176"/>
                  </a:lnTo>
                  <a:lnTo>
                    <a:pt x="2676228" y="1302176"/>
                  </a:lnTo>
                  <a:lnTo>
                    <a:pt x="2676472" y="1302176"/>
                  </a:lnTo>
                  <a:lnTo>
                    <a:pt x="2676715" y="1302176"/>
                  </a:lnTo>
                  <a:lnTo>
                    <a:pt x="2676958" y="1302176"/>
                  </a:lnTo>
                  <a:lnTo>
                    <a:pt x="2677202" y="1302176"/>
                  </a:lnTo>
                  <a:lnTo>
                    <a:pt x="2677445" y="1302176"/>
                  </a:lnTo>
                  <a:lnTo>
                    <a:pt x="2677688" y="1302176"/>
                  </a:lnTo>
                  <a:lnTo>
                    <a:pt x="2677932" y="1302176"/>
                  </a:lnTo>
                  <a:lnTo>
                    <a:pt x="2678175" y="1302176"/>
                  </a:lnTo>
                  <a:lnTo>
                    <a:pt x="2678662" y="1302176"/>
                  </a:lnTo>
                  <a:lnTo>
                    <a:pt x="2678905" y="1302176"/>
                  </a:lnTo>
                  <a:lnTo>
                    <a:pt x="2679149" y="1302176"/>
                  </a:lnTo>
                  <a:lnTo>
                    <a:pt x="2679392" y="1302176"/>
                  </a:lnTo>
                  <a:lnTo>
                    <a:pt x="2679635" y="1302176"/>
                  </a:lnTo>
                  <a:lnTo>
                    <a:pt x="2679879" y="1302176"/>
                  </a:lnTo>
                  <a:lnTo>
                    <a:pt x="2680122" y="1302176"/>
                  </a:lnTo>
                  <a:lnTo>
                    <a:pt x="2680365" y="1302176"/>
                  </a:lnTo>
                  <a:lnTo>
                    <a:pt x="2680609" y="1302176"/>
                  </a:lnTo>
                  <a:lnTo>
                    <a:pt x="2680852" y="1302176"/>
                  </a:lnTo>
                  <a:lnTo>
                    <a:pt x="2681339" y="1302176"/>
                  </a:lnTo>
                  <a:lnTo>
                    <a:pt x="2681582" y="1302176"/>
                  </a:lnTo>
                  <a:lnTo>
                    <a:pt x="2681826" y="1302176"/>
                  </a:lnTo>
                  <a:lnTo>
                    <a:pt x="2682069" y="1302176"/>
                  </a:lnTo>
                  <a:lnTo>
                    <a:pt x="2682312" y="1302176"/>
                  </a:lnTo>
                  <a:lnTo>
                    <a:pt x="2682556" y="1302176"/>
                  </a:lnTo>
                  <a:lnTo>
                    <a:pt x="2682799" y="1302176"/>
                  </a:lnTo>
                  <a:lnTo>
                    <a:pt x="2683042" y="1302176"/>
                  </a:lnTo>
                  <a:lnTo>
                    <a:pt x="2683286" y="1302176"/>
                  </a:lnTo>
                  <a:lnTo>
                    <a:pt x="2683529" y="1302176"/>
                  </a:lnTo>
                  <a:lnTo>
                    <a:pt x="2683772" y="1302176"/>
                  </a:lnTo>
                  <a:lnTo>
                    <a:pt x="2684016" y="1302176"/>
                  </a:lnTo>
                  <a:lnTo>
                    <a:pt x="2684259" y="1302176"/>
                  </a:lnTo>
                  <a:lnTo>
                    <a:pt x="2684503" y="1302176"/>
                  </a:lnTo>
                  <a:lnTo>
                    <a:pt x="2684746" y="1302176"/>
                  </a:lnTo>
                  <a:lnTo>
                    <a:pt x="2685233" y="1302176"/>
                  </a:lnTo>
                  <a:lnTo>
                    <a:pt x="2685476" y="1302176"/>
                  </a:lnTo>
                  <a:lnTo>
                    <a:pt x="2685719" y="1302176"/>
                  </a:lnTo>
                  <a:lnTo>
                    <a:pt x="2685963" y="1302176"/>
                  </a:lnTo>
                  <a:lnTo>
                    <a:pt x="2686206" y="1302176"/>
                  </a:lnTo>
                  <a:lnTo>
                    <a:pt x="2686449" y="1302176"/>
                  </a:lnTo>
                  <a:lnTo>
                    <a:pt x="2686693" y="1302176"/>
                  </a:lnTo>
                  <a:lnTo>
                    <a:pt x="2686936" y="1302176"/>
                  </a:lnTo>
                  <a:lnTo>
                    <a:pt x="2687179" y="1302176"/>
                  </a:lnTo>
                  <a:lnTo>
                    <a:pt x="2687423" y="1302176"/>
                  </a:lnTo>
                  <a:lnTo>
                    <a:pt x="2687666" y="1302176"/>
                  </a:lnTo>
                  <a:lnTo>
                    <a:pt x="2687910" y="1302176"/>
                  </a:lnTo>
                  <a:lnTo>
                    <a:pt x="2688153" y="1302176"/>
                  </a:lnTo>
                  <a:lnTo>
                    <a:pt x="2688396" y="1302176"/>
                  </a:lnTo>
                  <a:lnTo>
                    <a:pt x="2688640" y="1302176"/>
                  </a:lnTo>
                  <a:lnTo>
                    <a:pt x="2688883" y="1302176"/>
                  </a:lnTo>
                  <a:lnTo>
                    <a:pt x="2689126" y="1302176"/>
                  </a:lnTo>
                  <a:lnTo>
                    <a:pt x="2689370" y="1302176"/>
                  </a:lnTo>
                  <a:lnTo>
                    <a:pt x="2689613" y="1295061"/>
                  </a:lnTo>
                  <a:lnTo>
                    <a:pt x="2689856" y="1295061"/>
                  </a:lnTo>
                  <a:lnTo>
                    <a:pt x="2690100" y="1295061"/>
                  </a:lnTo>
                  <a:lnTo>
                    <a:pt x="2690343" y="1295061"/>
                  </a:lnTo>
                  <a:lnTo>
                    <a:pt x="2690587" y="1295061"/>
                  </a:lnTo>
                  <a:lnTo>
                    <a:pt x="2690830" y="1295061"/>
                  </a:lnTo>
                  <a:lnTo>
                    <a:pt x="2691073" y="1295061"/>
                  </a:lnTo>
                  <a:lnTo>
                    <a:pt x="2691073" y="1287945"/>
                  </a:lnTo>
                  <a:lnTo>
                    <a:pt x="2691073" y="1280829"/>
                  </a:lnTo>
                  <a:lnTo>
                    <a:pt x="2691317" y="1280829"/>
                  </a:lnTo>
                  <a:lnTo>
                    <a:pt x="2691560" y="1280829"/>
                  </a:lnTo>
                  <a:lnTo>
                    <a:pt x="2691803" y="1280829"/>
                  </a:lnTo>
                  <a:lnTo>
                    <a:pt x="2692047" y="1280829"/>
                  </a:lnTo>
                  <a:lnTo>
                    <a:pt x="2692290" y="1280829"/>
                  </a:lnTo>
                  <a:lnTo>
                    <a:pt x="2692533" y="1280829"/>
                  </a:lnTo>
                  <a:lnTo>
                    <a:pt x="2692777" y="1280829"/>
                  </a:lnTo>
                  <a:lnTo>
                    <a:pt x="2693020" y="1280829"/>
                  </a:lnTo>
                  <a:lnTo>
                    <a:pt x="2693263" y="1280829"/>
                  </a:lnTo>
                  <a:lnTo>
                    <a:pt x="2693507" y="1280829"/>
                  </a:lnTo>
                  <a:lnTo>
                    <a:pt x="2693750" y="1280829"/>
                  </a:lnTo>
                  <a:lnTo>
                    <a:pt x="2693994" y="1280829"/>
                  </a:lnTo>
                  <a:lnTo>
                    <a:pt x="2694237" y="1280829"/>
                  </a:lnTo>
                  <a:lnTo>
                    <a:pt x="2694480" y="1280829"/>
                  </a:lnTo>
                  <a:lnTo>
                    <a:pt x="2694724" y="1280829"/>
                  </a:lnTo>
                  <a:lnTo>
                    <a:pt x="2695210" y="1280829"/>
                  </a:lnTo>
                  <a:lnTo>
                    <a:pt x="2695454" y="1280829"/>
                  </a:lnTo>
                  <a:lnTo>
                    <a:pt x="2695697" y="1280829"/>
                  </a:lnTo>
                  <a:lnTo>
                    <a:pt x="2695940" y="1280829"/>
                  </a:lnTo>
                  <a:lnTo>
                    <a:pt x="2696427" y="1280829"/>
                  </a:lnTo>
                  <a:lnTo>
                    <a:pt x="2696671" y="1280829"/>
                  </a:lnTo>
                  <a:lnTo>
                    <a:pt x="2696914" y="1280829"/>
                  </a:lnTo>
                  <a:lnTo>
                    <a:pt x="2697157" y="1280829"/>
                  </a:lnTo>
                  <a:lnTo>
                    <a:pt x="2697401" y="1280829"/>
                  </a:lnTo>
                  <a:lnTo>
                    <a:pt x="2697644" y="1280829"/>
                  </a:lnTo>
                  <a:lnTo>
                    <a:pt x="2697887" y="1280829"/>
                  </a:lnTo>
                  <a:lnTo>
                    <a:pt x="2698131" y="1280829"/>
                  </a:lnTo>
                  <a:lnTo>
                    <a:pt x="2698374" y="1280829"/>
                  </a:lnTo>
                  <a:lnTo>
                    <a:pt x="2698617" y="1280829"/>
                  </a:lnTo>
                  <a:lnTo>
                    <a:pt x="2698861" y="1280829"/>
                  </a:lnTo>
                  <a:lnTo>
                    <a:pt x="2699104" y="1280829"/>
                  </a:lnTo>
                  <a:lnTo>
                    <a:pt x="2699591" y="1280829"/>
                  </a:lnTo>
                  <a:lnTo>
                    <a:pt x="2699834" y="1280829"/>
                  </a:lnTo>
                  <a:lnTo>
                    <a:pt x="2700078" y="1280829"/>
                  </a:lnTo>
                  <a:lnTo>
                    <a:pt x="2700321" y="1280829"/>
                  </a:lnTo>
                  <a:lnTo>
                    <a:pt x="2700564" y="1280829"/>
                  </a:lnTo>
                  <a:lnTo>
                    <a:pt x="2700808" y="1280829"/>
                  </a:lnTo>
                  <a:lnTo>
                    <a:pt x="2701051" y="1280829"/>
                  </a:lnTo>
                  <a:lnTo>
                    <a:pt x="2701294" y="1280829"/>
                  </a:lnTo>
                  <a:lnTo>
                    <a:pt x="2701538" y="1280829"/>
                  </a:lnTo>
                  <a:lnTo>
                    <a:pt x="2701781" y="1280829"/>
                  </a:lnTo>
                  <a:lnTo>
                    <a:pt x="2702024" y="1280829"/>
                  </a:lnTo>
                  <a:lnTo>
                    <a:pt x="2702268" y="1280829"/>
                  </a:lnTo>
                  <a:lnTo>
                    <a:pt x="2702511" y="1280829"/>
                  </a:lnTo>
                  <a:lnTo>
                    <a:pt x="2702755" y="1280829"/>
                  </a:lnTo>
                  <a:lnTo>
                    <a:pt x="2702998" y="1280829"/>
                  </a:lnTo>
                  <a:lnTo>
                    <a:pt x="2702998" y="1273713"/>
                  </a:lnTo>
                  <a:lnTo>
                    <a:pt x="2703241" y="1273713"/>
                  </a:lnTo>
                  <a:lnTo>
                    <a:pt x="2703485" y="1273713"/>
                  </a:lnTo>
                  <a:lnTo>
                    <a:pt x="2703728" y="1273713"/>
                  </a:lnTo>
                  <a:lnTo>
                    <a:pt x="2703971" y="1273713"/>
                  </a:lnTo>
                  <a:lnTo>
                    <a:pt x="2704215" y="1273713"/>
                  </a:lnTo>
                  <a:lnTo>
                    <a:pt x="2704458" y="1273713"/>
                  </a:lnTo>
                  <a:lnTo>
                    <a:pt x="2704701" y="1273713"/>
                  </a:lnTo>
                  <a:lnTo>
                    <a:pt x="2704945" y="1273713"/>
                  </a:lnTo>
                  <a:lnTo>
                    <a:pt x="2705188" y="1273713"/>
                  </a:lnTo>
                  <a:lnTo>
                    <a:pt x="2705431" y="1273713"/>
                  </a:lnTo>
                  <a:lnTo>
                    <a:pt x="2705675" y="1273713"/>
                  </a:lnTo>
                  <a:lnTo>
                    <a:pt x="2705918" y="1273713"/>
                  </a:lnTo>
                  <a:lnTo>
                    <a:pt x="2705918" y="1266598"/>
                  </a:lnTo>
                  <a:lnTo>
                    <a:pt x="2706162" y="1266598"/>
                  </a:lnTo>
                  <a:lnTo>
                    <a:pt x="2706405" y="1266598"/>
                  </a:lnTo>
                  <a:lnTo>
                    <a:pt x="2706648" y="1266598"/>
                  </a:lnTo>
                  <a:lnTo>
                    <a:pt x="2706892" y="1266598"/>
                  </a:lnTo>
                  <a:lnTo>
                    <a:pt x="2707135" y="1266598"/>
                  </a:lnTo>
                  <a:lnTo>
                    <a:pt x="2707378" y="1266598"/>
                  </a:lnTo>
                  <a:lnTo>
                    <a:pt x="2707622" y="1266598"/>
                  </a:lnTo>
                  <a:lnTo>
                    <a:pt x="2708108" y="1266598"/>
                  </a:lnTo>
                  <a:lnTo>
                    <a:pt x="2708352" y="1266598"/>
                  </a:lnTo>
                  <a:lnTo>
                    <a:pt x="2708595" y="1266598"/>
                  </a:lnTo>
                  <a:lnTo>
                    <a:pt x="2708839" y="1266598"/>
                  </a:lnTo>
                  <a:lnTo>
                    <a:pt x="2709082" y="1266598"/>
                  </a:lnTo>
                  <a:lnTo>
                    <a:pt x="2709325" y="1266598"/>
                  </a:lnTo>
                  <a:lnTo>
                    <a:pt x="2709569" y="1266598"/>
                  </a:lnTo>
                  <a:lnTo>
                    <a:pt x="2709812" y="1266598"/>
                  </a:lnTo>
                  <a:lnTo>
                    <a:pt x="2710055" y="1266598"/>
                  </a:lnTo>
                  <a:lnTo>
                    <a:pt x="2710299" y="1266598"/>
                  </a:lnTo>
                  <a:lnTo>
                    <a:pt x="2710542" y="1266598"/>
                  </a:lnTo>
                  <a:lnTo>
                    <a:pt x="2710785" y="1266598"/>
                  </a:lnTo>
                  <a:lnTo>
                    <a:pt x="2711029" y="1266598"/>
                  </a:lnTo>
                  <a:lnTo>
                    <a:pt x="2711272" y="1266598"/>
                  </a:lnTo>
                  <a:lnTo>
                    <a:pt x="2711515" y="1266598"/>
                  </a:lnTo>
                  <a:lnTo>
                    <a:pt x="2711759" y="1266598"/>
                  </a:lnTo>
                  <a:lnTo>
                    <a:pt x="2712002" y="1266598"/>
                  </a:lnTo>
                  <a:lnTo>
                    <a:pt x="2712246" y="1266598"/>
                  </a:lnTo>
                  <a:lnTo>
                    <a:pt x="2712489" y="1266598"/>
                  </a:lnTo>
                  <a:lnTo>
                    <a:pt x="2712732" y="1266598"/>
                  </a:lnTo>
                  <a:lnTo>
                    <a:pt x="2712976" y="1266598"/>
                  </a:lnTo>
                  <a:lnTo>
                    <a:pt x="2713219" y="1266598"/>
                  </a:lnTo>
                  <a:lnTo>
                    <a:pt x="2713462" y="1266598"/>
                  </a:lnTo>
                  <a:lnTo>
                    <a:pt x="2713706" y="1266598"/>
                  </a:lnTo>
                  <a:lnTo>
                    <a:pt x="2713949" y="1266598"/>
                  </a:lnTo>
                  <a:lnTo>
                    <a:pt x="2714192" y="1266598"/>
                  </a:lnTo>
                  <a:lnTo>
                    <a:pt x="2714436" y="1266598"/>
                  </a:lnTo>
                  <a:lnTo>
                    <a:pt x="2714679" y="1266598"/>
                  </a:lnTo>
                  <a:lnTo>
                    <a:pt x="2714923" y="1266598"/>
                  </a:lnTo>
                  <a:lnTo>
                    <a:pt x="2715166" y="1266598"/>
                  </a:lnTo>
                  <a:lnTo>
                    <a:pt x="2715409" y="1266598"/>
                  </a:lnTo>
                  <a:lnTo>
                    <a:pt x="2715653" y="1266598"/>
                  </a:lnTo>
                  <a:lnTo>
                    <a:pt x="2715896" y="1266598"/>
                  </a:lnTo>
                  <a:lnTo>
                    <a:pt x="2716139" y="1266598"/>
                  </a:lnTo>
                  <a:lnTo>
                    <a:pt x="2716383" y="1266598"/>
                  </a:lnTo>
                  <a:lnTo>
                    <a:pt x="2716869" y="1266598"/>
                  </a:lnTo>
                  <a:lnTo>
                    <a:pt x="2717113" y="1266598"/>
                  </a:lnTo>
                  <a:lnTo>
                    <a:pt x="2717356" y="1266598"/>
                  </a:lnTo>
                  <a:lnTo>
                    <a:pt x="2717599" y="1266598"/>
                  </a:lnTo>
                  <a:lnTo>
                    <a:pt x="2717843" y="1266598"/>
                  </a:lnTo>
                  <a:lnTo>
                    <a:pt x="2718086" y="1266598"/>
                  </a:lnTo>
                  <a:lnTo>
                    <a:pt x="2718330" y="1266598"/>
                  </a:lnTo>
                  <a:lnTo>
                    <a:pt x="2718573" y="1266598"/>
                  </a:lnTo>
                  <a:lnTo>
                    <a:pt x="2718816" y="1266598"/>
                  </a:lnTo>
                  <a:lnTo>
                    <a:pt x="2719060" y="1266598"/>
                  </a:lnTo>
                  <a:lnTo>
                    <a:pt x="2719303" y="1266598"/>
                  </a:lnTo>
                  <a:lnTo>
                    <a:pt x="2719546" y="1266598"/>
                  </a:lnTo>
                  <a:lnTo>
                    <a:pt x="2719790" y="1266598"/>
                  </a:lnTo>
                  <a:lnTo>
                    <a:pt x="2720033" y="1266598"/>
                  </a:lnTo>
                  <a:lnTo>
                    <a:pt x="2720276" y="1266598"/>
                  </a:lnTo>
                  <a:lnTo>
                    <a:pt x="2720520" y="1266598"/>
                  </a:lnTo>
                  <a:lnTo>
                    <a:pt x="2720763" y="1266598"/>
                  </a:lnTo>
                  <a:lnTo>
                    <a:pt x="2721007" y="1266598"/>
                  </a:lnTo>
                  <a:lnTo>
                    <a:pt x="2721250" y="1266598"/>
                  </a:lnTo>
                  <a:lnTo>
                    <a:pt x="2721493" y="1266598"/>
                  </a:lnTo>
                  <a:lnTo>
                    <a:pt x="2721737" y="1266598"/>
                  </a:lnTo>
                  <a:lnTo>
                    <a:pt x="2721980" y="1266598"/>
                  </a:lnTo>
                  <a:lnTo>
                    <a:pt x="2722223" y="1266598"/>
                  </a:lnTo>
                  <a:lnTo>
                    <a:pt x="2722467" y="1266598"/>
                  </a:lnTo>
                  <a:lnTo>
                    <a:pt x="2722710" y="1266598"/>
                  </a:lnTo>
                  <a:lnTo>
                    <a:pt x="2722953" y="1266598"/>
                  </a:lnTo>
                  <a:lnTo>
                    <a:pt x="2723197" y="1266598"/>
                  </a:lnTo>
                  <a:lnTo>
                    <a:pt x="2723440" y="1266598"/>
                  </a:lnTo>
                  <a:lnTo>
                    <a:pt x="2723683" y="1266598"/>
                  </a:lnTo>
                  <a:lnTo>
                    <a:pt x="2723927" y="1266598"/>
                  </a:lnTo>
                  <a:lnTo>
                    <a:pt x="2724170" y="1266598"/>
                  </a:lnTo>
                  <a:lnTo>
                    <a:pt x="2724414" y="1266598"/>
                  </a:lnTo>
                  <a:lnTo>
                    <a:pt x="2724657" y="1266598"/>
                  </a:lnTo>
                  <a:lnTo>
                    <a:pt x="2724900" y="1266598"/>
                  </a:lnTo>
                  <a:lnTo>
                    <a:pt x="2725144" y="1266598"/>
                  </a:lnTo>
                  <a:lnTo>
                    <a:pt x="2725387" y="1266598"/>
                  </a:lnTo>
                  <a:lnTo>
                    <a:pt x="2725630" y="1266598"/>
                  </a:lnTo>
                  <a:lnTo>
                    <a:pt x="2725874" y="1266598"/>
                  </a:lnTo>
                  <a:lnTo>
                    <a:pt x="2726117" y="1266598"/>
                  </a:lnTo>
                  <a:lnTo>
                    <a:pt x="2726360" y="1266598"/>
                  </a:lnTo>
                  <a:lnTo>
                    <a:pt x="2726604" y="1266598"/>
                  </a:lnTo>
                  <a:lnTo>
                    <a:pt x="2726847" y="1266598"/>
                  </a:lnTo>
                  <a:lnTo>
                    <a:pt x="2727091" y="1266598"/>
                  </a:lnTo>
                  <a:lnTo>
                    <a:pt x="2727577" y="1266598"/>
                  </a:lnTo>
                  <a:lnTo>
                    <a:pt x="2727821" y="1266598"/>
                  </a:lnTo>
                  <a:lnTo>
                    <a:pt x="2728064" y="1266598"/>
                  </a:lnTo>
                  <a:lnTo>
                    <a:pt x="2728307" y="1266598"/>
                  </a:lnTo>
                  <a:lnTo>
                    <a:pt x="2728551" y="1266598"/>
                  </a:lnTo>
                  <a:lnTo>
                    <a:pt x="2728551" y="1259482"/>
                  </a:lnTo>
                  <a:lnTo>
                    <a:pt x="2728794" y="1259482"/>
                  </a:lnTo>
                  <a:lnTo>
                    <a:pt x="2729037" y="1259482"/>
                  </a:lnTo>
                  <a:lnTo>
                    <a:pt x="2729281" y="1259482"/>
                  </a:lnTo>
                  <a:lnTo>
                    <a:pt x="2729524" y="1259482"/>
                  </a:lnTo>
                  <a:lnTo>
                    <a:pt x="2729767" y="1259482"/>
                  </a:lnTo>
                  <a:lnTo>
                    <a:pt x="2730011" y="1259482"/>
                  </a:lnTo>
                  <a:lnTo>
                    <a:pt x="2730254" y="1259482"/>
                  </a:lnTo>
                  <a:lnTo>
                    <a:pt x="2730254" y="1252366"/>
                  </a:lnTo>
                  <a:lnTo>
                    <a:pt x="2730498" y="1252366"/>
                  </a:lnTo>
                  <a:lnTo>
                    <a:pt x="2730741" y="1252366"/>
                  </a:lnTo>
                  <a:lnTo>
                    <a:pt x="2730984" y="1252366"/>
                  </a:lnTo>
                  <a:lnTo>
                    <a:pt x="2731228" y="1252366"/>
                  </a:lnTo>
                  <a:lnTo>
                    <a:pt x="2731471" y="1252366"/>
                  </a:lnTo>
                  <a:lnTo>
                    <a:pt x="2731714" y="1252366"/>
                  </a:lnTo>
                  <a:lnTo>
                    <a:pt x="2731958" y="1252366"/>
                  </a:lnTo>
                  <a:lnTo>
                    <a:pt x="2732201" y="1252366"/>
                  </a:lnTo>
                  <a:lnTo>
                    <a:pt x="2732444" y="1252366"/>
                  </a:lnTo>
                  <a:lnTo>
                    <a:pt x="2732688" y="1252366"/>
                  </a:lnTo>
                  <a:lnTo>
                    <a:pt x="2732931" y="1252366"/>
                  </a:lnTo>
                  <a:lnTo>
                    <a:pt x="2733175" y="1252366"/>
                  </a:lnTo>
                  <a:lnTo>
                    <a:pt x="2733418" y="1252366"/>
                  </a:lnTo>
                  <a:lnTo>
                    <a:pt x="2733661" y="1252366"/>
                  </a:lnTo>
                  <a:lnTo>
                    <a:pt x="2733905" y="1252366"/>
                  </a:lnTo>
                  <a:lnTo>
                    <a:pt x="2734148" y="1252366"/>
                  </a:lnTo>
                  <a:lnTo>
                    <a:pt x="2734391" y="1252366"/>
                  </a:lnTo>
                  <a:lnTo>
                    <a:pt x="2734635" y="1252366"/>
                  </a:lnTo>
                  <a:lnTo>
                    <a:pt x="2734878" y="1252366"/>
                  </a:lnTo>
                  <a:lnTo>
                    <a:pt x="2735121" y="1252366"/>
                  </a:lnTo>
                  <a:lnTo>
                    <a:pt x="2735365" y="1252366"/>
                  </a:lnTo>
                  <a:lnTo>
                    <a:pt x="2735608" y="1252366"/>
                  </a:lnTo>
                  <a:lnTo>
                    <a:pt x="2735851" y="1252366"/>
                  </a:lnTo>
                  <a:lnTo>
                    <a:pt x="2736095" y="1252366"/>
                  </a:lnTo>
                  <a:lnTo>
                    <a:pt x="2736338" y="1252366"/>
                  </a:lnTo>
                  <a:lnTo>
                    <a:pt x="2736582" y="1252366"/>
                  </a:lnTo>
                  <a:lnTo>
                    <a:pt x="2736825" y="1252366"/>
                  </a:lnTo>
                  <a:lnTo>
                    <a:pt x="2737068" y="1252366"/>
                  </a:lnTo>
                  <a:lnTo>
                    <a:pt x="2737312" y="1252366"/>
                  </a:lnTo>
                  <a:lnTo>
                    <a:pt x="2737555" y="1252366"/>
                  </a:lnTo>
                  <a:lnTo>
                    <a:pt x="2737798" y="1252366"/>
                  </a:lnTo>
                  <a:lnTo>
                    <a:pt x="2737798" y="1245251"/>
                  </a:lnTo>
                  <a:lnTo>
                    <a:pt x="2737798" y="1238135"/>
                  </a:lnTo>
                  <a:lnTo>
                    <a:pt x="2738042" y="1238135"/>
                  </a:lnTo>
                  <a:lnTo>
                    <a:pt x="2738285" y="1238135"/>
                  </a:lnTo>
                  <a:lnTo>
                    <a:pt x="2738528" y="1238135"/>
                  </a:lnTo>
                  <a:lnTo>
                    <a:pt x="2739015" y="1238135"/>
                  </a:lnTo>
                  <a:lnTo>
                    <a:pt x="2739259" y="1238135"/>
                  </a:lnTo>
                  <a:lnTo>
                    <a:pt x="2739502" y="1238135"/>
                  </a:lnTo>
                  <a:lnTo>
                    <a:pt x="2739745" y="1238135"/>
                  </a:lnTo>
                  <a:lnTo>
                    <a:pt x="2739989" y="1238135"/>
                  </a:lnTo>
                  <a:lnTo>
                    <a:pt x="2740232" y="1238135"/>
                  </a:lnTo>
                  <a:lnTo>
                    <a:pt x="2740475" y="1238135"/>
                  </a:lnTo>
                  <a:lnTo>
                    <a:pt x="2740719" y="1238135"/>
                  </a:lnTo>
                  <a:lnTo>
                    <a:pt x="2740962" y="1238135"/>
                  </a:lnTo>
                  <a:lnTo>
                    <a:pt x="2741449" y="1238135"/>
                  </a:lnTo>
                  <a:lnTo>
                    <a:pt x="2741692" y="1238135"/>
                  </a:lnTo>
                  <a:lnTo>
                    <a:pt x="2741935" y="1238135"/>
                  </a:lnTo>
                  <a:lnTo>
                    <a:pt x="2741935" y="1231019"/>
                  </a:lnTo>
                  <a:lnTo>
                    <a:pt x="2742179" y="1231019"/>
                  </a:lnTo>
                  <a:lnTo>
                    <a:pt x="2742422" y="1231019"/>
                  </a:lnTo>
                  <a:lnTo>
                    <a:pt x="2742666" y="1231019"/>
                  </a:lnTo>
                  <a:lnTo>
                    <a:pt x="2742909" y="1231019"/>
                  </a:lnTo>
                  <a:lnTo>
                    <a:pt x="2743152" y="1231019"/>
                  </a:lnTo>
                  <a:lnTo>
                    <a:pt x="2743396" y="1231019"/>
                  </a:lnTo>
                  <a:lnTo>
                    <a:pt x="2743639" y="1231019"/>
                  </a:lnTo>
                  <a:lnTo>
                    <a:pt x="2743882" y="1231019"/>
                  </a:lnTo>
                  <a:lnTo>
                    <a:pt x="2744126" y="1231019"/>
                  </a:lnTo>
                  <a:lnTo>
                    <a:pt x="2744369" y="1231019"/>
                  </a:lnTo>
                  <a:lnTo>
                    <a:pt x="2744612" y="1231019"/>
                  </a:lnTo>
                  <a:lnTo>
                    <a:pt x="2744856" y="1231019"/>
                  </a:lnTo>
                  <a:lnTo>
                    <a:pt x="2745099" y="1231019"/>
                  </a:lnTo>
                  <a:lnTo>
                    <a:pt x="2745343" y="1231019"/>
                  </a:lnTo>
                  <a:lnTo>
                    <a:pt x="2745586" y="1231019"/>
                  </a:lnTo>
                  <a:lnTo>
                    <a:pt x="2745829" y="1231019"/>
                  </a:lnTo>
                  <a:lnTo>
                    <a:pt x="2746073" y="1231019"/>
                  </a:lnTo>
                  <a:lnTo>
                    <a:pt x="2746316" y="1231019"/>
                  </a:lnTo>
                  <a:lnTo>
                    <a:pt x="2746559" y="1231019"/>
                  </a:lnTo>
                  <a:lnTo>
                    <a:pt x="2747046" y="1231019"/>
                  </a:lnTo>
                  <a:lnTo>
                    <a:pt x="2747289" y="1231019"/>
                  </a:lnTo>
                  <a:lnTo>
                    <a:pt x="2747533" y="1231019"/>
                  </a:lnTo>
                  <a:lnTo>
                    <a:pt x="2747776" y="1231019"/>
                  </a:lnTo>
                  <a:lnTo>
                    <a:pt x="2748019" y="1231019"/>
                  </a:lnTo>
                  <a:lnTo>
                    <a:pt x="2748263" y="1231019"/>
                  </a:lnTo>
                  <a:lnTo>
                    <a:pt x="2748506" y="1231019"/>
                  </a:lnTo>
                  <a:lnTo>
                    <a:pt x="2748750" y="1231019"/>
                  </a:lnTo>
                  <a:lnTo>
                    <a:pt x="2748993" y="1231019"/>
                  </a:lnTo>
                  <a:lnTo>
                    <a:pt x="2749236" y="1231019"/>
                  </a:lnTo>
                  <a:lnTo>
                    <a:pt x="2749480" y="1231019"/>
                  </a:lnTo>
                  <a:lnTo>
                    <a:pt x="2749723" y="1231019"/>
                  </a:lnTo>
                  <a:lnTo>
                    <a:pt x="2749966" y="1231019"/>
                  </a:lnTo>
                  <a:lnTo>
                    <a:pt x="2750210" y="1231019"/>
                  </a:lnTo>
                  <a:lnTo>
                    <a:pt x="2750453" y="1231019"/>
                  </a:lnTo>
                  <a:lnTo>
                    <a:pt x="2750696" y="1231019"/>
                  </a:lnTo>
                  <a:lnTo>
                    <a:pt x="2750940" y="1231019"/>
                  </a:lnTo>
                  <a:lnTo>
                    <a:pt x="2751183" y="1231019"/>
                  </a:lnTo>
                  <a:lnTo>
                    <a:pt x="2751670" y="1231019"/>
                  </a:lnTo>
                  <a:lnTo>
                    <a:pt x="2751913" y="1231019"/>
                  </a:lnTo>
                  <a:lnTo>
                    <a:pt x="2752157" y="1231019"/>
                  </a:lnTo>
                  <a:lnTo>
                    <a:pt x="2752643" y="1231019"/>
                  </a:lnTo>
                  <a:lnTo>
                    <a:pt x="2752887" y="1231019"/>
                  </a:lnTo>
                  <a:lnTo>
                    <a:pt x="2753130" y="1231019"/>
                  </a:lnTo>
                  <a:lnTo>
                    <a:pt x="2753373" y="1231019"/>
                  </a:lnTo>
                  <a:lnTo>
                    <a:pt x="2753617" y="1231019"/>
                  </a:lnTo>
                  <a:lnTo>
                    <a:pt x="2753860" y="1231019"/>
                  </a:lnTo>
                  <a:lnTo>
                    <a:pt x="2754103" y="1231019"/>
                  </a:lnTo>
                  <a:lnTo>
                    <a:pt x="2754590" y="1231019"/>
                  </a:lnTo>
                  <a:lnTo>
                    <a:pt x="2754834" y="1231019"/>
                  </a:lnTo>
                  <a:lnTo>
                    <a:pt x="2755077" y="1231019"/>
                  </a:lnTo>
                  <a:lnTo>
                    <a:pt x="2755320" y="1231019"/>
                  </a:lnTo>
                  <a:lnTo>
                    <a:pt x="2755807" y="1231019"/>
                  </a:lnTo>
                  <a:lnTo>
                    <a:pt x="2756050" y="1231019"/>
                  </a:lnTo>
                  <a:lnTo>
                    <a:pt x="2756294" y="1231019"/>
                  </a:lnTo>
                  <a:lnTo>
                    <a:pt x="2756537" y="1231019"/>
                  </a:lnTo>
                  <a:lnTo>
                    <a:pt x="2756780" y="1231019"/>
                  </a:lnTo>
                  <a:lnTo>
                    <a:pt x="2757024" y="1231019"/>
                  </a:lnTo>
                  <a:lnTo>
                    <a:pt x="2757267" y="1231019"/>
                  </a:lnTo>
                  <a:lnTo>
                    <a:pt x="2757511" y="1231019"/>
                  </a:lnTo>
                  <a:lnTo>
                    <a:pt x="2757754" y="1231019"/>
                  </a:lnTo>
                  <a:lnTo>
                    <a:pt x="2757754" y="1223903"/>
                  </a:lnTo>
                  <a:lnTo>
                    <a:pt x="2757997" y="1223903"/>
                  </a:lnTo>
                  <a:lnTo>
                    <a:pt x="2758241" y="1223903"/>
                  </a:lnTo>
                  <a:lnTo>
                    <a:pt x="2758484" y="1223903"/>
                  </a:lnTo>
                  <a:lnTo>
                    <a:pt x="2758727" y="1223903"/>
                  </a:lnTo>
                  <a:lnTo>
                    <a:pt x="2758971" y="1223903"/>
                  </a:lnTo>
                  <a:lnTo>
                    <a:pt x="2759214" y="1223903"/>
                  </a:lnTo>
                  <a:lnTo>
                    <a:pt x="2759457" y="1223903"/>
                  </a:lnTo>
                  <a:lnTo>
                    <a:pt x="2759701" y="1223903"/>
                  </a:lnTo>
                  <a:lnTo>
                    <a:pt x="2759944" y="1223903"/>
                  </a:lnTo>
                  <a:lnTo>
                    <a:pt x="2760187" y="1223903"/>
                  </a:lnTo>
                  <a:lnTo>
                    <a:pt x="2760431" y="1223903"/>
                  </a:lnTo>
                  <a:lnTo>
                    <a:pt x="2760674" y="1223903"/>
                  </a:lnTo>
                  <a:lnTo>
                    <a:pt x="2760918" y="1223903"/>
                  </a:lnTo>
                  <a:lnTo>
                    <a:pt x="2761161" y="1223903"/>
                  </a:lnTo>
                  <a:lnTo>
                    <a:pt x="2761404" y="1223903"/>
                  </a:lnTo>
                  <a:lnTo>
                    <a:pt x="2761648" y="1223903"/>
                  </a:lnTo>
                  <a:lnTo>
                    <a:pt x="2761891" y="1223903"/>
                  </a:lnTo>
                  <a:lnTo>
                    <a:pt x="2762134" y="1223903"/>
                  </a:lnTo>
                  <a:lnTo>
                    <a:pt x="2762378" y="1223903"/>
                  </a:lnTo>
                  <a:lnTo>
                    <a:pt x="2762621" y="1223903"/>
                  </a:lnTo>
                  <a:lnTo>
                    <a:pt x="2762864" y="1223903"/>
                  </a:lnTo>
                  <a:lnTo>
                    <a:pt x="2763108" y="1223903"/>
                  </a:lnTo>
                  <a:lnTo>
                    <a:pt x="2763351" y="1223903"/>
                  </a:lnTo>
                  <a:lnTo>
                    <a:pt x="2763595" y="1223903"/>
                  </a:lnTo>
                  <a:lnTo>
                    <a:pt x="2763838" y="1223903"/>
                  </a:lnTo>
                  <a:lnTo>
                    <a:pt x="2764081" y="1223903"/>
                  </a:lnTo>
                  <a:lnTo>
                    <a:pt x="2764325" y="1223903"/>
                  </a:lnTo>
                  <a:lnTo>
                    <a:pt x="2764568" y="1223903"/>
                  </a:lnTo>
                  <a:lnTo>
                    <a:pt x="2764811" y="1223903"/>
                  </a:lnTo>
                  <a:lnTo>
                    <a:pt x="2765298" y="1223903"/>
                  </a:lnTo>
                  <a:lnTo>
                    <a:pt x="2765541" y="1223903"/>
                  </a:lnTo>
                  <a:lnTo>
                    <a:pt x="2765785" y="1223903"/>
                  </a:lnTo>
                  <a:lnTo>
                    <a:pt x="2766028" y="1223903"/>
                  </a:lnTo>
                  <a:lnTo>
                    <a:pt x="2766271" y="1223903"/>
                  </a:lnTo>
                  <a:lnTo>
                    <a:pt x="2766515" y="1223903"/>
                  </a:lnTo>
                  <a:lnTo>
                    <a:pt x="2766758" y="1223903"/>
                  </a:lnTo>
                  <a:lnTo>
                    <a:pt x="2767002" y="1223903"/>
                  </a:lnTo>
                  <a:lnTo>
                    <a:pt x="2767245" y="1223903"/>
                  </a:lnTo>
                  <a:lnTo>
                    <a:pt x="2767488" y="1223903"/>
                  </a:lnTo>
                  <a:lnTo>
                    <a:pt x="2767732" y="1223903"/>
                  </a:lnTo>
                  <a:lnTo>
                    <a:pt x="2767975" y="1223903"/>
                  </a:lnTo>
                  <a:lnTo>
                    <a:pt x="2768218" y="1223903"/>
                  </a:lnTo>
                  <a:lnTo>
                    <a:pt x="2768462" y="1223903"/>
                  </a:lnTo>
                  <a:lnTo>
                    <a:pt x="2768705" y="1223903"/>
                  </a:lnTo>
                  <a:lnTo>
                    <a:pt x="2768948" y="1223903"/>
                  </a:lnTo>
                  <a:lnTo>
                    <a:pt x="2769192" y="1223903"/>
                  </a:lnTo>
                  <a:lnTo>
                    <a:pt x="2769435" y="1223903"/>
                  </a:lnTo>
                  <a:lnTo>
                    <a:pt x="2769679" y="1223903"/>
                  </a:lnTo>
                  <a:lnTo>
                    <a:pt x="2769922" y="1223903"/>
                  </a:lnTo>
                  <a:lnTo>
                    <a:pt x="2770165" y="1223903"/>
                  </a:lnTo>
                  <a:lnTo>
                    <a:pt x="2770409" y="1223903"/>
                  </a:lnTo>
                  <a:lnTo>
                    <a:pt x="2770652" y="1223903"/>
                  </a:lnTo>
                  <a:lnTo>
                    <a:pt x="2770895" y="1223903"/>
                  </a:lnTo>
                  <a:lnTo>
                    <a:pt x="2771139" y="1223903"/>
                  </a:lnTo>
                  <a:lnTo>
                    <a:pt x="2771382" y="1223903"/>
                  </a:lnTo>
                  <a:lnTo>
                    <a:pt x="2771625" y="1223903"/>
                  </a:lnTo>
                  <a:lnTo>
                    <a:pt x="2771869" y="1223903"/>
                  </a:lnTo>
                  <a:lnTo>
                    <a:pt x="2772112" y="1223903"/>
                  </a:lnTo>
                  <a:lnTo>
                    <a:pt x="2772355" y="1223903"/>
                  </a:lnTo>
                  <a:lnTo>
                    <a:pt x="2772599" y="1223903"/>
                  </a:lnTo>
                  <a:lnTo>
                    <a:pt x="2772842" y="1223903"/>
                  </a:lnTo>
                  <a:lnTo>
                    <a:pt x="2773086" y="1223903"/>
                  </a:lnTo>
                  <a:lnTo>
                    <a:pt x="2773329" y="1223903"/>
                  </a:lnTo>
                  <a:lnTo>
                    <a:pt x="2773572" y="1223903"/>
                  </a:lnTo>
                  <a:lnTo>
                    <a:pt x="2773816" y="1223903"/>
                  </a:lnTo>
                  <a:lnTo>
                    <a:pt x="2774059" y="1223903"/>
                  </a:lnTo>
                  <a:lnTo>
                    <a:pt x="2774302" y="1223903"/>
                  </a:lnTo>
                  <a:lnTo>
                    <a:pt x="2774302" y="1216788"/>
                  </a:lnTo>
                  <a:lnTo>
                    <a:pt x="2774546" y="1216788"/>
                  </a:lnTo>
                  <a:lnTo>
                    <a:pt x="2774789" y="1216788"/>
                  </a:lnTo>
                  <a:lnTo>
                    <a:pt x="2775032" y="1216788"/>
                  </a:lnTo>
                  <a:lnTo>
                    <a:pt x="2775276" y="1216788"/>
                  </a:lnTo>
                  <a:lnTo>
                    <a:pt x="2775519" y="1216788"/>
                  </a:lnTo>
                  <a:lnTo>
                    <a:pt x="2776493" y="1216788"/>
                  </a:lnTo>
                  <a:lnTo>
                    <a:pt x="2776736" y="1216788"/>
                  </a:lnTo>
                  <a:lnTo>
                    <a:pt x="2776979" y="1216788"/>
                  </a:lnTo>
                  <a:lnTo>
                    <a:pt x="2777223" y="1216788"/>
                  </a:lnTo>
                  <a:lnTo>
                    <a:pt x="2777466" y="1216788"/>
                  </a:lnTo>
                  <a:lnTo>
                    <a:pt x="2777709" y="1216788"/>
                  </a:lnTo>
                  <a:lnTo>
                    <a:pt x="2777953" y="1216788"/>
                  </a:lnTo>
                  <a:lnTo>
                    <a:pt x="2778196" y="1216788"/>
                  </a:lnTo>
                  <a:lnTo>
                    <a:pt x="2778439" y="1216788"/>
                  </a:lnTo>
                  <a:lnTo>
                    <a:pt x="2778683" y="1216788"/>
                  </a:lnTo>
                  <a:lnTo>
                    <a:pt x="2778926" y="1216788"/>
                  </a:lnTo>
                  <a:lnTo>
                    <a:pt x="2779170" y="1216788"/>
                  </a:lnTo>
                  <a:lnTo>
                    <a:pt x="2779413" y="1216788"/>
                  </a:lnTo>
                  <a:lnTo>
                    <a:pt x="2779656" y="1216788"/>
                  </a:lnTo>
                  <a:lnTo>
                    <a:pt x="2779900" y="1216788"/>
                  </a:lnTo>
                  <a:lnTo>
                    <a:pt x="2780143" y="1216788"/>
                  </a:lnTo>
                  <a:lnTo>
                    <a:pt x="2780386" y="1216788"/>
                  </a:lnTo>
                  <a:lnTo>
                    <a:pt x="2780630" y="1216788"/>
                  </a:lnTo>
                  <a:lnTo>
                    <a:pt x="2780873" y="1216788"/>
                  </a:lnTo>
                  <a:lnTo>
                    <a:pt x="2781116" y="1216788"/>
                  </a:lnTo>
                  <a:lnTo>
                    <a:pt x="2781360" y="1216788"/>
                  </a:lnTo>
                  <a:lnTo>
                    <a:pt x="2781603" y="1216788"/>
                  </a:lnTo>
                  <a:lnTo>
                    <a:pt x="2781846" y="1216788"/>
                  </a:lnTo>
                  <a:lnTo>
                    <a:pt x="2782090" y="1216788"/>
                  </a:lnTo>
                  <a:lnTo>
                    <a:pt x="2782333" y="1216788"/>
                  </a:lnTo>
                  <a:lnTo>
                    <a:pt x="2782577" y="1216788"/>
                  </a:lnTo>
                  <a:lnTo>
                    <a:pt x="2783063" y="1216788"/>
                  </a:lnTo>
                  <a:lnTo>
                    <a:pt x="2783307" y="1216788"/>
                  </a:lnTo>
                  <a:lnTo>
                    <a:pt x="2783550" y="1216788"/>
                  </a:lnTo>
                  <a:lnTo>
                    <a:pt x="2783793" y="1216788"/>
                  </a:lnTo>
                  <a:lnTo>
                    <a:pt x="2784037" y="1216788"/>
                  </a:lnTo>
                  <a:lnTo>
                    <a:pt x="2784280" y="1216788"/>
                  </a:lnTo>
                  <a:lnTo>
                    <a:pt x="2784523" y="1216788"/>
                  </a:lnTo>
                  <a:lnTo>
                    <a:pt x="2784767" y="1216788"/>
                  </a:lnTo>
                  <a:lnTo>
                    <a:pt x="2785010" y="1216788"/>
                  </a:lnTo>
                  <a:lnTo>
                    <a:pt x="2785254" y="1216788"/>
                  </a:lnTo>
                  <a:lnTo>
                    <a:pt x="2785497" y="1216788"/>
                  </a:lnTo>
                  <a:lnTo>
                    <a:pt x="2785740" y="1216788"/>
                  </a:lnTo>
                  <a:lnTo>
                    <a:pt x="2785984" y="1216788"/>
                  </a:lnTo>
                  <a:lnTo>
                    <a:pt x="2786227" y="1216788"/>
                  </a:lnTo>
                  <a:lnTo>
                    <a:pt x="2786470" y="1216788"/>
                  </a:lnTo>
                  <a:lnTo>
                    <a:pt x="2787200" y="1216788"/>
                  </a:lnTo>
                  <a:lnTo>
                    <a:pt x="2787444" y="1216788"/>
                  </a:lnTo>
                  <a:lnTo>
                    <a:pt x="2787687" y="1216788"/>
                  </a:lnTo>
                  <a:lnTo>
                    <a:pt x="2787930" y="1216788"/>
                  </a:lnTo>
                  <a:lnTo>
                    <a:pt x="2788174" y="1216788"/>
                  </a:lnTo>
                  <a:lnTo>
                    <a:pt x="2788417" y="1216788"/>
                  </a:lnTo>
                  <a:lnTo>
                    <a:pt x="2788661" y="1216788"/>
                  </a:lnTo>
                  <a:lnTo>
                    <a:pt x="2788904" y="1216788"/>
                  </a:lnTo>
                  <a:lnTo>
                    <a:pt x="2789634" y="1216788"/>
                  </a:lnTo>
                  <a:lnTo>
                    <a:pt x="2789877" y="1216788"/>
                  </a:lnTo>
                  <a:lnTo>
                    <a:pt x="2790121" y="1216788"/>
                  </a:lnTo>
                  <a:lnTo>
                    <a:pt x="2790364" y="1216788"/>
                  </a:lnTo>
                  <a:lnTo>
                    <a:pt x="2790607" y="1216788"/>
                  </a:lnTo>
                  <a:lnTo>
                    <a:pt x="2790851" y="1216788"/>
                  </a:lnTo>
                  <a:lnTo>
                    <a:pt x="2791094" y="1216788"/>
                  </a:lnTo>
                  <a:lnTo>
                    <a:pt x="2791338" y="1216788"/>
                  </a:lnTo>
                  <a:lnTo>
                    <a:pt x="2791581" y="1216788"/>
                  </a:lnTo>
                  <a:lnTo>
                    <a:pt x="2791824" y="1216788"/>
                  </a:lnTo>
                  <a:lnTo>
                    <a:pt x="2792068" y="1216788"/>
                  </a:lnTo>
                  <a:lnTo>
                    <a:pt x="2792311" y="1216788"/>
                  </a:lnTo>
                  <a:lnTo>
                    <a:pt x="2792554" y="1216788"/>
                  </a:lnTo>
                  <a:lnTo>
                    <a:pt x="2792798" y="1216788"/>
                  </a:lnTo>
                  <a:lnTo>
                    <a:pt x="2792798" y="1209672"/>
                  </a:lnTo>
                  <a:lnTo>
                    <a:pt x="2793041" y="1209672"/>
                  </a:lnTo>
                  <a:lnTo>
                    <a:pt x="2793284" y="1209672"/>
                  </a:lnTo>
                  <a:lnTo>
                    <a:pt x="2793528" y="1209672"/>
                  </a:lnTo>
                  <a:lnTo>
                    <a:pt x="2793771" y="1209672"/>
                  </a:lnTo>
                  <a:lnTo>
                    <a:pt x="2794014" y="1209672"/>
                  </a:lnTo>
                  <a:lnTo>
                    <a:pt x="2794014" y="1202556"/>
                  </a:lnTo>
                  <a:lnTo>
                    <a:pt x="2794258" y="1202556"/>
                  </a:lnTo>
                  <a:lnTo>
                    <a:pt x="2794501" y="1202556"/>
                  </a:lnTo>
                  <a:lnTo>
                    <a:pt x="2794745" y="1202556"/>
                  </a:lnTo>
                  <a:lnTo>
                    <a:pt x="2795231" y="1202556"/>
                  </a:lnTo>
                  <a:lnTo>
                    <a:pt x="2795475" y="1202556"/>
                  </a:lnTo>
                  <a:lnTo>
                    <a:pt x="2795718" y="1202556"/>
                  </a:lnTo>
                  <a:lnTo>
                    <a:pt x="2795961" y="1202556"/>
                  </a:lnTo>
                  <a:lnTo>
                    <a:pt x="2796205" y="1202556"/>
                  </a:lnTo>
                  <a:lnTo>
                    <a:pt x="2796448" y="1202556"/>
                  </a:lnTo>
                  <a:lnTo>
                    <a:pt x="2796691" y="1202556"/>
                  </a:lnTo>
                  <a:lnTo>
                    <a:pt x="2796935" y="1202556"/>
                  </a:lnTo>
                  <a:lnTo>
                    <a:pt x="2797178" y="1202556"/>
                  </a:lnTo>
                  <a:lnTo>
                    <a:pt x="2797422" y="1202556"/>
                  </a:lnTo>
                  <a:lnTo>
                    <a:pt x="2797908" y="1202556"/>
                  </a:lnTo>
                  <a:lnTo>
                    <a:pt x="2798152" y="1202556"/>
                  </a:lnTo>
                  <a:lnTo>
                    <a:pt x="2798395" y="1202556"/>
                  </a:lnTo>
                  <a:lnTo>
                    <a:pt x="2798395" y="1195441"/>
                  </a:lnTo>
                  <a:lnTo>
                    <a:pt x="2798638" y="1195441"/>
                  </a:lnTo>
                  <a:lnTo>
                    <a:pt x="2798882" y="1195441"/>
                  </a:lnTo>
                  <a:lnTo>
                    <a:pt x="2799125" y="1195441"/>
                  </a:lnTo>
                  <a:lnTo>
                    <a:pt x="2799368" y="1195441"/>
                  </a:lnTo>
                  <a:lnTo>
                    <a:pt x="2799612" y="1195441"/>
                  </a:lnTo>
                  <a:lnTo>
                    <a:pt x="2799855" y="1195441"/>
                  </a:lnTo>
                  <a:lnTo>
                    <a:pt x="2800098" y="1195441"/>
                  </a:lnTo>
                  <a:lnTo>
                    <a:pt x="2800342" y="1195441"/>
                  </a:lnTo>
                  <a:lnTo>
                    <a:pt x="2800585" y="1195441"/>
                  </a:lnTo>
                  <a:lnTo>
                    <a:pt x="2800829" y="1195441"/>
                  </a:lnTo>
                  <a:lnTo>
                    <a:pt x="2801072" y="1195441"/>
                  </a:lnTo>
                  <a:lnTo>
                    <a:pt x="2801315" y="1195441"/>
                  </a:lnTo>
                  <a:lnTo>
                    <a:pt x="2801559" y="1195441"/>
                  </a:lnTo>
                  <a:lnTo>
                    <a:pt x="2801802" y="1195441"/>
                  </a:lnTo>
                  <a:lnTo>
                    <a:pt x="2802045" y="1195441"/>
                  </a:lnTo>
                  <a:lnTo>
                    <a:pt x="2802289" y="1195441"/>
                  </a:lnTo>
                  <a:lnTo>
                    <a:pt x="2802532" y="1195441"/>
                  </a:lnTo>
                  <a:lnTo>
                    <a:pt x="2802775" y="1195441"/>
                  </a:lnTo>
                  <a:lnTo>
                    <a:pt x="2803019" y="1195441"/>
                  </a:lnTo>
                  <a:lnTo>
                    <a:pt x="2803262" y="1195441"/>
                  </a:lnTo>
                  <a:lnTo>
                    <a:pt x="2803506" y="1195441"/>
                  </a:lnTo>
                  <a:lnTo>
                    <a:pt x="2803749" y="1195441"/>
                  </a:lnTo>
                  <a:lnTo>
                    <a:pt x="2803992" y="1195441"/>
                  </a:lnTo>
                  <a:lnTo>
                    <a:pt x="2804236" y="1195441"/>
                  </a:lnTo>
                  <a:lnTo>
                    <a:pt x="2804479" y="1195441"/>
                  </a:lnTo>
                  <a:lnTo>
                    <a:pt x="2804722" y="1195441"/>
                  </a:lnTo>
                  <a:lnTo>
                    <a:pt x="2804966" y="1195441"/>
                  </a:lnTo>
                  <a:lnTo>
                    <a:pt x="2805452" y="1195441"/>
                  </a:lnTo>
                  <a:lnTo>
                    <a:pt x="2805696" y="1195441"/>
                  </a:lnTo>
                  <a:lnTo>
                    <a:pt x="2805939" y="1195441"/>
                  </a:lnTo>
                  <a:lnTo>
                    <a:pt x="2806182" y="1195441"/>
                  </a:lnTo>
                  <a:lnTo>
                    <a:pt x="2806426" y="1195441"/>
                  </a:lnTo>
                  <a:lnTo>
                    <a:pt x="2806669" y="1195441"/>
                  </a:lnTo>
                  <a:lnTo>
                    <a:pt x="2806913" y="1195441"/>
                  </a:lnTo>
                  <a:lnTo>
                    <a:pt x="2807156" y="1195441"/>
                  </a:lnTo>
                  <a:lnTo>
                    <a:pt x="2807399" y="1195441"/>
                  </a:lnTo>
                  <a:lnTo>
                    <a:pt x="2807643" y="1195441"/>
                  </a:lnTo>
                  <a:lnTo>
                    <a:pt x="2807886" y="1195441"/>
                  </a:lnTo>
                  <a:lnTo>
                    <a:pt x="2808373" y="1195441"/>
                  </a:lnTo>
                  <a:lnTo>
                    <a:pt x="2808616" y="1195441"/>
                  </a:lnTo>
                  <a:lnTo>
                    <a:pt x="2808859" y="1195441"/>
                  </a:lnTo>
                  <a:lnTo>
                    <a:pt x="2809103" y="1195441"/>
                  </a:lnTo>
                  <a:lnTo>
                    <a:pt x="2809346" y="1195441"/>
                  </a:lnTo>
                  <a:lnTo>
                    <a:pt x="2809590" y="1195441"/>
                  </a:lnTo>
                  <a:lnTo>
                    <a:pt x="2809833" y="1195441"/>
                  </a:lnTo>
                  <a:lnTo>
                    <a:pt x="2810076" y="1195441"/>
                  </a:lnTo>
                  <a:lnTo>
                    <a:pt x="2810320" y="1195441"/>
                  </a:lnTo>
                  <a:lnTo>
                    <a:pt x="2810563" y="1195441"/>
                  </a:lnTo>
                  <a:lnTo>
                    <a:pt x="2810806" y="1195441"/>
                  </a:lnTo>
                  <a:lnTo>
                    <a:pt x="2811050" y="1195441"/>
                  </a:lnTo>
                  <a:lnTo>
                    <a:pt x="2811536" y="1195441"/>
                  </a:lnTo>
                  <a:lnTo>
                    <a:pt x="2811780" y="1195441"/>
                  </a:lnTo>
                  <a:lnTo>
                    <a:pt x="2812023" y="1195441"/>
                  </a:lnTo>
                  <a:lnTo>
                    <a:pt x="2812023" y="1188325"/>
                  </a:lnTo>
                  <a:lnTo>
                    <a:pt x="2812266" y="1188325"/>
                  </a:lnTo>
                  <a:lnTo>
                    <a:pt x="2812510" y="1188325"/>
                  </a:lnTo>
                  <a:lnTo>
                    <a:pt x="2812753" y="1188325"/>
                  </a:lnTo>
                  <a:lnTo>
                    <a:pt x="2812997" y="1188325"/>
                  </a:lnTo>
                  <a:lnTo>
                    <a:pt x="2813240" y="1188325"/>
                  </a:lnTo>
                  <a:lnTo>
                    <a:pt x="2813483" y="1188325"/>
                  </a:lnTo>
                  <a:lnTo>
                    <a:pt x="2813727" y="1188325"/>
                  </a:lnTo>
                  <a:lnTo>
                    <a:pt x="2813970" y="1188325"/>
                  </a:lnTo>
                  <a:lnTo>
                    <a:pt x="2814213" y="1188325"/>
                  </a:lnTo>
                  <a:lnTo>
                    <a:pt x="2814457" y="1188325"/>
                  </a:lnTo>
                  <a:lnTo>
                    <a:pt x="2814700" y="1188325"/>
                  </a:lnTo>
                  <a:lnTo>
                    <a:pt x="2814943" y="1188325"/>
                  </a:lnTo>
                  <a:lnTo>
                    <a:pt x="2815430" y="1188325"/>
                  </a:lnTo>
                  <a:lnTo>
                    <a:pt x="2815674" y="1188325"/>
                  </a:lnTo>
                  <a:lnTo>
                    <a:pt x="2815917" y="1188325"/>
                  </a:lnTo>
                  <a:lnTo>
                    <a:pt x="2816160" y="1188325"/>
                  </a:lnTo>
                  <a:lnTo>
                    <a:pt x="2816404" y="1188325"/>
                  </a:lnTo>
                  <a:lnTo>
                    <a:pt x="2816647" y="1188325"/>
                  </a:lnTo>
                  <a:lnTo>
                    <a:pt x="2817134" y="1188325"/>
                  </a:lnTo>
                  <a:lnTo>
                    <a:pt x="2817377" y="1188325"/>
                  </a:lnTo>
                  <a:lnTo>
                    <a:pt x="2817620" y="1188325"/>
                  </a:lnTo>
                  <a:lnTo>
                    <a:pt x="2818107" y="1188325"/>
                  </a:lnTo>
                  <a:lnTo>
                    <a:pt x="2818350" y="1188325"/>
                  </a:lnTo>
                  <a:lnTo>
                    <a:pt x="2818594" y="1188325"/>
                  </a:lnTo>
                  <a:lnTo>
                    <a:pt x="2818837" y="1188325"/>
                  </a:lnTo>
                  <a:lnTo>
                    <a:pt x="2819081" y="1188325"/>
                  </a:lnTo>
                  <a:lnTo>
                    <a:pt x="2819324" y="1188325"/>
                  </a:lnTo>
                  <a:lnTo>
                    <a:pt x="2819567" y="1188325"/>
                  </a:lnTo>
                  <a:lnTo>
                    <a:pt x="2819811" y="1188325"/>
                  </a:lnTo>
                  <a:lnTo>
                    <a:pt x="2820054" y="1188325"/>
                  </a:lnTo>
                  <a:lnTo>
                    <a:pt x="2820297" y="1188325"/>
                  </a:lnTo>
                  <a:lnTo>
                    <a:pt x="2820541" y="1188325"/>
                  </a:lnTo>
                  <a:lnTo>
                    <a:pt x="2820784" y="1188325"/>
                  </a:lnTo>
                  <a:lnTo>
                    <a:pt x="2821027" y="1188325"/>
                  </a:lnTo>
                  <a:lnTo>
                    <a:pt x="2821271" y="1188325"/>
                  </a:lnTo>
                  <a:lnTo>
                    <a:pt x="2821514" y="1188325"/>
                  </a:lnTo>
                  <a:lnTo>
                    <a:pt x="2821758" y="1188325"/>
                  </a:lnTo>
                  <a:lnTo>
                    <a:pt x="2822001" y="1188325"/>
                  </a:lnTo>
                  <a:lnTo>
                    <a:pt x="2822244" y="1188325"/>
                  </a:lnTo>
                  <a:lnTo>
                    <a:pt x="2822488" y="1188325"/>
                  </a:lnTo>
                  <a:lnTo>
                    <a:pt x="2822731" y="1188325"/>
                  </a:lnTo>
                  <a:lnTo>
                    <a:pt x="2822974" y="1188325"/>
                  </a:lnTo>
                  <a:lnTo>
                    <a:pt x="2823218" y="1188325"/>
                  </a:lnTo>
                  <a:lnTo>
                    <a:pt x="2823461" y="1188325"/>
                  </a:lnTo>
                  <a:lnTo>
                    <a:pt x="2823704" y="1188325"/>
                  </a:lnTo>
                  <a:lnTo>
                    <a:pt x="2823948" y="1188325"/>
                  </a:lnTo>
                  <a:lnTo>
                    <a:pt x="2824191" y="1188325"/>
                  </a:lnTo>
                  <a:lnTo>
                    <a:pt x="2824434" y="1188325"/>
                  </a:lnTo>
                  <a:lnTo>
                    <a:pt x="2824678" y="1188325"/>
                  </a:lnTo>
                  <a:lnTo>
                    <a:pt x="2824921" y="1188325"/>
                  </a:lnTo>
                  <a:lnTo>
                    <a:pt x="2825165" y="1188325"/>
                  </a:lnTo>
                  <a:lnTo>
                    <a:pt x="2825408" y="1188325"/>
                  </a:lnTo>
                  <a:lnTo>
                    <a:pt x="2825651" y="1188325"/>
                  </a:lnTo>
                  <a:lnTo>
                    <a:pt x="2825895" y="1188325"/>
                  </a:lnTo>
                  <a:lnTo>
                    <a:pt x="2826138" y="1188325"/>
                  </a:lnTo>
                  <a:lnTo>
                    <a:pt x="2826381" y="1188325"/>
                  </a:lnTo>
                  <a:lnTo>
                    <a:pt x="2826625" y="1188325"/>
                  </a:lnTo>
                  <a:lnTo>
                    <a:pt x="2826868" y="1188325"/>
                  </a:lnTo>
                  <a:lnTo>
                    <a:pt x="2827111" y="1188325"/>
                  </a:lnTo>
                  <a:lnTo>
                    <a:pt x="2827598" y="1188325"/>
                  </a:lnTo>
                  <a:lnTo>
                    <a:pt x="2827842" y="1188325"/>
                  </a:lnTo>
                  <a:lnTo>
                    <a:pt x="2828085" y="1188325"/>
                  </a:lnTo>
                  <a:lnTo>
                    <a:pt x="2828328" y="1188325"/>
                  </a:lnTo>
                  <a:lnTo>
                    <a:pt x="2828572" y="1188325"/>
                  </a:lnTo>
                  <a:lnTo>
                    <a:pt x="2828815" y="1188325"/>
                  </a:lnTo>
                  <a:lnTo>
                    <a:pt x="2829058" y="1188325"/>
                  </a:lnTo>
                  <a:lnTo>
                    <a:pt x="2829302" y="1188325"/>
                  </a:lnTo>
                  <a:lnTo>
                    <a:pt x="2829545" y="1188325"/>
                  </a:lnTo>
                  <a:lnTo>
                    <a:pt x="2829788" y="1188325"/>
                  </a:lnTo>
                  <a:lnTo>
                    <a:pt x="2830032" y="1188325"/>
                  </a:lnTo>
                  <a:lnTo>
                    <a:pt x="2830275" y="1188325"/>
                  </a:lnTo>
                  <a:lnTo>
                    <a:pt x="2830518" y="1188325"/>
                  </a:lnTo>
                  <a:lnTo>
                    <a:pt x="2830762" y="1188325"/>
                  </a:lnTo>
                  <a:lnTo>
                    <a:pt x="2831005" y="1188325"/>
                  </a:lnTo>
                  <a:lnTo>
                    <a:pt x="2831249" y="1188325"/>
                  </a:lnTo>
                  <a:lnTo>
                    <a:pt x="2831492" y="1188325"/>
                  </a:lnTo>
                  <a:lnTo>
                    <a:pt x="2831735" y="1188325"/>
                  </a:lnTo>
                  <a:lnTo>
                    <a:pt x="2831979" y="1188325"/>
                  </a:lnTo>
                  <a:lnTo>
                    <a:pt x="2832222" y="1188325"/>
                  </a:lnTo>
                  <a:lnTo>
                    <a:pt x="2832465" y="1188325"/>
                  </a:lnTo>
                  <a:lnTo>
                    <a:pt x="2832709" y="1188325"/>
                  </a:lnTo>
                  <a:lnTo>
                    <a:pt x="2833439" y="1188325"/>
                  </a:lnTo>
                  <a:lnTo>
                    <a:pt x="2833682" y="1188325"/>
                  </a:lnTo>
                  <a:lnTo>
                    <a:pt x="2833926" y="1188325"/>
                  </a:lnTo>
                  <a:lnTo>
                    <a:pt x="2834169" y="1188325"/>
                  </a:lnTo>
                  <a:lnTo>
                    <a:pt x="2834412" y="1188325"/>
                  </a:lnTo>
                  <a:lnTo>
                    <a:pt x="2834656" y="1188325"/>
                  </a:lnTo>
                  <a:lnTo>
                    <a:pt x="2834899" y="1188325"/>
                  </a:lnTo>
                  <a:lnTo>
                    <a:pt x="2835142" y="1188325"/>
                  </a:lnTo>
                  <a:lnTo>
                    <a:pt x="2835386" y="1188325"/>
                  </a:lnTo>
                  <a:lnTo>
                    <a:pt x="2835629" y="1188325"/>
                  </a:lnTo>
                  <a:lnTo>
                    <a:pt x="2835872" y="1188325"/>
                  </a:lnTo>
                  <a:lnTo>
                    <a:pt x="2836116" y="1188325"/>
                  </a:lnTo>
                  <a:lnTo>
                    <a:pt x="2836359" y="1188325"/>
                  </a:lnTo>
                  <a:lnTo>
                    <a:pt x="2836602" y="1188325"/>
                  </a:lnTo>
                  <a:lnTo>
                    <a:pt x="2836846" y="1188325"/>
                  </a:lnTo>
                  <a:lnTo>
                    <a:pt x="2837089" y="1188325"/>
                  </a:lnTo>
                  <a:lnTo>
                    <a:pt x="2837333" y="1188325"/>
                  </a:lnTo>
                  <a:lnTo>
                    <a:pt x="2837576" y="1188325"/>
                  </a:lnTo>
                  <a:lnTo>
                    <a:pt x="2837819" y="1188325"/>
                  </a:lnTo>
                  <a:lnTo>
                    <a:pt x="2838063" y="1188325"/>
                  </a:lnTo>
                  <a:lnTo>
                    <a:pt x="2838306" y="1188325"/>
                  </a:lnTo>
                  <a:lnTo>
                    <a:pt x="2838549" y="1188325"/>
                  </a:lnTo>
                  <a:lnTo>
                    <a:pt x="2838793" y="1188325"/>
                  </a:lnTo>
                  <a:lnTo>
                    <a:pt x="2839036" y="1188325"/>
                  </a:lnTo>
                  <a:lnTo>
                    <a:pt x="2839279" y="1188325"/>
                  </a:lnTo>
                  <a:lnTo>
                    <a:pt x="2839523" y="1188325"/>
                  </a:lnTo>
                  <a:lnTo>
                    <a:pt x="2839766" y="1188325"/>
                  </a:lnTo>
                  <a:lnTo>
                    <a:pt x="2840496" y="1188325"/>
                  </a:lnTo>
                  <a:lnTo>
                    <a:pt x="2840740" y="1188325"/>
                  </a:lnTo>
                  <a:lnTo>
                    <a:pt x="2840983" y="1188325"/>
                  </a:lnTo>
                  <a:lnTo>
                    <a:pt x="2841226" y="1188325"/>
                  </a:lnTo>
                  <a:lnTo>
                    <a:pt x="2841713" y="1188325"/>
                  </a:lnTo>
                  <a:lnTo>
                    <a:pt x="2841956" y="1188325"/>
                  </a:lnTo>
                  <a:lnTo>
                    <a:pt x="2842200" y="1188325"/>
                  </a:lnTo>
                  <a:lnTo>
                    <a:pt x="2842443" y="1188325"/>
                  </a:lnTo>
                  <a:lnTo>
                    <a:pt x="2842686" y="1188325"/>
                  </a:lnTo>
                  <a:lnTo>
                    <a:pt x="2842930" y="1188325"/>
                  </a:lnTo>
                  <a:lnTo>
                    <a:pt x="2843173" y="1188325"/>
                  </a:lnTo>
                  <a:lnTo>
                    <a:pt x="2843417" y="1188325"/>
                  </a:lnTo>
                  <a:lnTo>
                    <a:pt x="2843660" y="1188325"/>
                  </a:lnTo>
                  <a:lnTo>
                    <a:pt x="2844147" y="1188325"/>
                  </a:lnTo>
                  <a:lnTo>
                    <a:pt x="2844390" y="1188325"/>
                  </a:lnTo>
                  <a:lnTo>
                    <a:pt x="2844633" y="1188325"/>
                  </a:lnTo>
                  <a:lnTo>
                    <a:pt x="2844877" y="1188325"/>
                  </a:lnTo>
                  <a:lnTo>
                    <a:pt x="2845120" y="1188325"/>
                  </a:lnTo>
                  <a:lnTo>
                    <a:pt x="2845363" y="1188325"/>
                  </a:lnTo>
                  <a:lnTo>
                    <a:pt x="2845607" y="1188325"/>
                  </a:lnTo>
                  <a:lnTo>
                    <a:pt x="2845850" y="1188325"/>
                  </a:lnTo>
                  <a:lnTo>
                    <a:pt x="2846094" y="1188325"/>
                  </a:lnTo>
                  <a:lnTo>
                    <a:pt x="2846337" y="1188325"/>
                  </a:lnTo>
                  <a:lnTo>
                    <a:pt x="2846580" y="1188325"/>
                  </a:lnTo>
                  <a:lnTo>
                    <a:pt x="2846824" y="1188325"/>
                  </a:lnTo>
                  <a:lnTo>
                    <a:pt x="2847067" y="1188325"/>
                  </a:lnTo>
                  <a:lnTo>
                    <a:pt x="2847310" y="1188325"/>
                  </a:lnTo>
                  <a:lnTo>
                    <a:pt x="2847554" y="1188325"/>
                  </a:lnTo>
                  <a:lnTo>
                    <a:pt x="2847797" y="1188325"/>
                  </a:lnTo>
                  <a:lnTo>
                    <a:pt x="2848040" y="1188325"/>
                  </a:lnTo>
                  <a:lnTo>
                    <a:pt x="2848284" y="1188325"/>
                  </a:lnTo>
                  <a:lnTo>
                    <a:pt x="2848527" y="1188325"/>
                  </a:lnTo>
                  <a:lnTo>
                    <a:pt x="2848770" y="1188325"/>
                  </a:lnTo>
                  <a:lnTo>
                    <a:pt x="2849014" y="1188325"/>
                  </a:lnTo>
                  <a:lnTo>
                    <a:pt x="2849501" y="1188325"/>
                  </a:lnTo>
                  <a:lnTo>
                    <a:pt x="2849744" y="1188325"/>
                  </a:lnTo>
                  <a:lnTo>
                    <a:pt x="2849987" y="1188325"/>
                  </a:lnTo>
                  <a:lnTo>
                    <a:pt x="2850231" y="1188325"/>
                  </a:lnTo>
                  <a:lnTo>
                    <a:pt x="2850474" y="1188325"/>
                  </a:lnTo>
                  <a:lnTo>
                    <a:pt x="2850717" y="1188325"/>
                  </a:lnTo>
                  <a:lnTo>
                    <a:pt x="2850961" y="1188325"/>
                  </a:lnTo>
                  <a:lnTo>
                    <a:pt x="2851204" y="1188325"/>
                  </a:lnTo>
                  <a:lnTo>
                    <a:pt x="2851691" y="1188325"/>
                  </a:lnTo>
                  <a:lnTo>
                    <a:pt x="2851934" y="1188325"/>
                  </a:lnTo>
                  <a:lnTo>
                    <a:pt x="2852178" y="1188325"/>
                  </a:lnTo>
                  <a:lnTo>
                    <a:pt x="2852421" y="1188325"/>
                  </a:lnTo>
                  <a:lnTo>
                    <a:pt x="2852664" y="1188325"/>
                  </a:lnTo>
                  <a:lnTo>
                    <a:pt x="2852908" y="1188325"/>
                  </a:lnTo>
                  <a:lnTo>
                    <a:pt x="2853151" y="1188325"/>
                  </a:lnTo>
                  <a:lnTo>
                    <a:pt x="2853638" y="1188325"/>
                  </a:lnTo>
                  <a:lnTo>
                    <a:pt x="2853881" y="1188325"/>
                  </a:lnTo>
                  <a:lnTo>
                    <a:pt x="2854124" y="1188325"/>
                  </a:lnTo>
                  <a:lnTo>
                    <a:pt x="2854368" y="1188325"/>
                  </a:lnTo>
                  <a:lnTo>
                    <a:pt x="2854611" y="1188325"/>
                  </a:lnTo>
                  <a:lnTo>
                    <a:pt x="2855098" y="1188325"/>
                  </a:lnTo>
                  <a:lnTo>
                    <a:pt x="2855341" y="1188325"/>
                  </a:lnTo>
                  <a:lnTo>
                    <a:pt x="2855585" y="1188325"/>
                  </a:lnTo>
                  <a:lnTo>
                    <a:pt x="2855828" y="1188325"/>
                  </a:lnTo>
                  <a:lnTo>
                    <a:pt x="2856071" y="1188325"/>
                  </a:lnTo>
                  <a:lnTo>
                    <a:pt x="2856315" y="1188325"/>
                  </a:lnTo>
                  <a:lnTo>
                    <a:pt x="2856558" y="1188325"/>
                  </a:lnTo>
                  <a:lnTo>
                    <a:pt x="2856801" y="1188325"/>
                  </a:lnTo>
                  <a:lnTo>
                    <a:pt x="2857045" y="1188325"/>
                  </a:lnTo>
                  <a:lnTo>
                    <a:pt x="2857288" y="1188325"/>
                  </a:lnTo>
                  <a:lnTo>
                    <a:pt x="2857775" y="1188325"/>
                  </a:lnTo>
                  <a:lnTo>
                    <a:pt x="2858018" y="1188325"/>
                  </a:lnTo>
                  <a:lnTo>
                    <a:pt x="2858262" y="1188325"/>
                  </a:lnTo>
                  <a:lnTo>
                    <a:pt x="2858505" y="1188325"/>
                  </a:lnTo>
                  <a:lnTo>
                    <a:pt x="2858748" y="1188325"/>
                  </a:lnTo>
                  <a:lnTo>
                    <a:pt x="2858992" y="1188325"/>
                  </a:lnTo>
                  <a:lnTo>
                    <a:pt x="2859235" y="1188325"/>
                  </a:lnTo>
                  <a:lnTo>
                    <a:pt x="2859478" y="1188325"/>
                  </a:lnTo>
                  <a:lnTo>
                    <a:pt x="2859722" y="1188325"/>
                  </a:lnTo>
                  <a:lnTo>
                    <a:pt x="2859965" y="1188325"/>
                  </a:lnTo>
                  <a:lnTo>
                    <a:pt x="2860208" y="1188325"/>
                  </a:lnTo>
                  <a:lnTo>
                    <a:pt x="2860452" y="1188325"/>
                  </a:lnTo>
                  <a:lnTo>
                    <a:pt x="2860695" y="1188325"/>
                  </a:lnTo>
                  <a:lnTo>
                    <a:pt x="2860938" y="1188325"/>
                  </a:lnTo>
                  <a:lnTo>
                    <a:pt x="2861182" y="1188325"/>
                  </a:lnTo>
                  <a:lnTo>
                    <a:pt x="2861425" y="1188325"/>
                  </a:lnTo>
                  <a:lnTo>
                    <a:pt x="2861912" y="1188325"/>
                  </a:lnTo>
                  <a:lnTo>
                    <a:pt x="2862155" y="1188325"/>
                  </a:lnTo>
                  <a:lnTo>
                    <a:pt x="2862399" y="1188325"/>
                  </a:lnTo>
                  <a:lnTo>
                    <a:pt x="2862642" y="1188325"/>
                  </a:lnTo>
                  <a:lnTo>
                    <a:pt x="2862885" y="1188325"/>
                  </a:lnTo>
                  <a:lnTo>
                    <a:pt x="2863129" y="1188325"/>
                  </a:lnTo>
                  <a:lnTo>
                    <a:pt x="2863372" y="1188325"/>
                  </a:lnTo>
                  <a:lnTo>
                    <a:pt x="2863615" y="1188325"/>
                  </a:lnTo>
                  <a:lnTo>
                    <a:pt x="2863859" y="1188325"/>
                  </a:lnTo>
                  <a:lnTo>
                    <a:pt x="2864102" y="1188325"/>
                  </a:lnTo>
                  <a:lnTo>
                    <a:pt x="2864346" y="1188325"/>
                  </a:lnTo>
                  <a:lnTo>
                    <a:pt x="2864589" y="1188325"/>
                  </a:lnTo>
                  <a:lnTo>
                    <a:pt x="2864832" y="1188325"/>
                  </a:lnTo>
                  <a:lnTo>
                    <a:pt x="2865076" y="1188325"/>
                  </a:lnTo>
                  <a:lnTo>
                    <a:pt x="2865319" y="1188325"/>
                  </a:lnTo>
                  <a:lnTo>
                    <a:pt x="2865562" y="1188325"/>
                  </a:lnTo>
                  <a:lnTo>
                    <a:pt x="2865806" y="1188325"/>
                  </a:lnTo>
                  <a:lnTo>
                    <a:pt x="2866049" y="1188325"/>
                  </a:lnTo>
                  <a:lnTo>
                    <a:pt x="2866292" y="1188325"/>
                  </a:lnTo>
                  <a:lnTo>
                    <a:pt x="2866536" y="1188325"/>
                  </a:lnTo>
                  <a:lnTo>
                    <a:pt x="2866779" y="1188325"/>
                  </a:lnTo>
                  <a:lnTo>
                    <a:pt x="2867022" y="1188325"/>
                  </a:lnTo>
                  <a:lnTo>
                    <a:pt x="2867509" y="1188325"/>
                  </a:lnTo>
                  <a:lnTo>
                    <a:pt x="2867753" y="1188325"/>
                  </a:lnTo>
                  <a:lnTo>
                    <a:pt x="2867996" y="1188325"/>
                  </a:lnTo>
                  <a:lnTo>
                    <a:pt x="2868239" y="1188325"/>
                  </a:lnTo>
                  <a:lnTo>
                    <a:pt x="2868483" y="1188325"/>
                  </a:lnTo>
                  <a:lnTo>
                    <a:pt x="2868726" y="1188325"/>
                  </a:lnTo>
                  <a:lnTo>
                    <a:pt x="2868969" y="1188325"/>
                  </a:lnTo>
                  <a:lnTo>
                    <a:pt x="2869213" y="1188325"/>
                  </a:lnTo>
                  <a:lnTo>
                    <a:pt x="2869456" y="1188325"/>
                  </a:lnTo>
                  <a:lnTo>
                    <a:pt x="2869699" y="1188325"/>
                  </a:lnTo>
                  <a:lnTo>
                    <a:pt x="2869943" y="1188325"/>
                  </a:lnTo>
                  <a:lnTo>
                    <a:pt x="2870186" y="1188325"/>
                  </a:lnTo>
                  <a:lnTo>
                    <a:pt x="2870429" y="1188325"/>
                  </a:lnTo>
                  <a:lnTo>
                    <a:pt x="2870673" y="1188325"/>
                  </a:lnTo>
                  <a:lnTo>
                    <a:pt x="2870916" y="1188325"/>
                  </a:lnTo>
                  <a:lnTo>
                    <a:pt x="2871403" y="1188325"/>
                  </a:lnTo>
                  <a:lnTo>
                    <a:pt x="2871646" y="1188325"/>
                  </a:lnTo>
                  <a:lnTo>
                    <a:pt x="2871890" y="1188325"/>
                  </a:lnTo>
                  <a:lnTo>
                    <a:pt x="2872133" y="1188325"/>
                  </a:lnTo>
                  <a:lnTo>
                    <a:pt x="2872376" y="1188325"/>
                  </a:lnTo>
                  <a:lnTo>
                    <a:pt x="2872620" y="1188325"/>
                  </a:lnTo>
                  <a:lnTo>
                    <a:pt x="2872863" y="1188325"/>
                  </a:lnTo>
                  <a:lnTo>
                    <a:pt x="2873350" y="1188325"/>
                  </a:lnTo>
                  <a:lnTo>
                    <a:pt x="2873593" y="1188325"/>
                  </a:lnTo>
                  <a:lnTo>
                    <a:pt x="2873837" y="1188325"/>
                  </a:lnTo>
                  <a:lnTo>
                    <a:pt x="2874080" y="1188325"/>
                  </a:lnTo>
                  <a:lnTo>
                    <a:pt x="2874323" y="1188325"/>
                  </a:lnTo>
                  <a:lnTo>
                    <a:pt x="2874810" y="1188325"/>
                  </a:lnTo>
                  <a:lnTo>
                    <a:pt x="2875053" y="1188325"/>
                  </a:lnTo>
                  <a:lnTo>
                    <a:pt x="2875297" y="1188325"/>
                  </a:lnTo>
                  <a:lnTo>
                    <a:pt x="2875540" y="1188325"/>
                  </a:lnTo>
                  <a:lnTo>
                    <a:pt x="2875783" y="1188325"/>
                  </a:lnTo>
                  <a:lnTo>
                    <a:pt x="2876027" y="1188325"/>
                  </a:lnTo>
                  <a:lnTo>
                    <a:pt x="2876270" y="1188325"/>
                  </a:lnTo>
                  <a:lnTo>
                    <a:pt x="2876513" y="1188325"/>
                  </a:lnTo>
                  <a:lnTo>
                    <a:pt x="2876757" y="1188325"/>
                  </a:lnTo>
                  <a:lnTo>
                    <a:pt x="2877000" y="1188325"/>
                  </a:lnTo>
                  <a:lnTo>
                    <a:pt x="2877244" y="1188325"/>
                  </a:lnTo>
                  <a:lnTo>
                    <a:pt x="2877487" y="1188325"/>
                  </a:lnTo>
                  <a:lnTo>
                    <a:pt x="2877730" y="1188325"/>
                  </a:lnTo>
                  <a:lnTo>
                    <a:pt x="2878217" y="1188325"/>
                  </a:lnTo>
                  <a:lnTo>
                    <a:pt x="2878460" y="1188325"/>
                  </a:lnTo>
                  <a:lnTo>
                    <a:pt x="2878704" y="1188325"/>
                  </a:lnTo>
                  <a:lnTo>
                    <a:pt x="2878947" y="1188325"/>
                  </a:lnTo>
                  <a:lnTo>
                    <a:pt x="2879190" y="1188325"/>
                  </a:lnTo>
                  <a:lnTo>
                    <a:pt x="2879434" y="1188325"/>
                  </a:lnTo>
                  <a:lnTo>
                    <a:pt x="2879677" y="1188325"/>
                  </a:lnTo>
                  <a:lnTo>
                    <a:pt x="2879921" y="1188325"/>
                  </a:lnTo>
                  <a:lnTo>
                    <a:pt x="2880164" y="1188325"/>
                  </a:lnTo>
                  <a:lnTo>
                    <a:pt x="2880407" y="1188325"/>
                  </a:lnTo>
                  <a:lnTo>
                    <a:pt x="2880651" y="1188325"/>
                  </a:lnTo>
                  <a:lnTo>
                    <a:pt x="2880894" y="1188325"/>
                  </a:lnTo>
                  <a:lnTo>
                    <a:pt x="2881137" y="1188325"/>
                  </a:lnTo>
                  <a:lnTo>
                    <a:pt x="2881624" y="1188325"/>
                  </a:lnTo>
                  <a:lnTo>
                    <a:pt x="2881867" y="1188325"/>
                  </a:lnTo>
                  <a:lnTo>
                    <a:pt x="2882111" y="1188325"/>
                  </a:lnTo>
                  <a:lnTo>
                    <a:pt x="2882354" y="1188325"/>
                  </a:lnTo>
                  <a:lnTo>
                    <a:pt x="2882597" y="1188325"/>
                  </a:lnTo>
                  <a:lnTo>
                    <a:pt x="2882841" y="1188325"/>
                  </a:lnTo>
                  <a:lnTo>
                    <a:pt x="2883084" y="1188325"/>
                  </a:lnTo>
                  <a:lnTo>
                    <a:pt x="2883328" y="1188325"/>
                  </a:lnTo>
                  <a:lnTo>
                    <a:pt x="2883571" y="1188325"/>
                  </a:lnTo>
                  <a:lnTo>
                    <a:pt x="2883814" y="1188325"/>
                  </a:lnTo>
                  <a:lnTo>
                    <a:pt x="2884058" y="1188325"/>
                  </a:lnTo>
                  <a:lnTo>
                    <a:pt x="2884301" y="1188325"/>
                  </a:lnTo>
                  <a:lnTo>
                    <a:pt x="2884544" y="1188325"/>
                  </a:lnTo>
                  <a:lnTo>
                    <a:pt x="2884788" y="1188325"/>
                  </a:lnTo>
                  <a:lnTo>
                    <a:pt x="2885031" y="1188325"/>
                  </a:lnTo>
                  <a:lnTo>
                    <a:pt x="2885274" y="1188325"/>
                  </a:lnTo>
                  <a:lnTo>
                    <a:pt x="2885518" y="1188325"/>
                  </a:lnTo>
                  <a:lnTo>
                    <a:pt x="2885761" y="1188325"/>
                  </a:lnTo>
                  <a:lnTo>
                    <a:pt x="2886005" y="1188325"/>
                  </a:lnTo>
                  <a:lnTo>
                    <a:pt x="2886248" y="1188325"/>
                  </a:lnTo>
                  <a:lnTo>
                    <a:pt x="2886491" y="1188325"/>
                  </a:lnTo>
                  <a:lnTo>
                    <a:pt x="2886735" y="1188325"/>
                  </a:lnTo>
                  <a:lnTo>
                    <a:pt x="2886978" y="1181209"/>
                  </a:lnTo>
                  <a:lnTo>
                    <a:pt x="2887221" y="1181209"/>
                  </a:lnTo>
                  <a:lnTo>
                    <a:pt x="2887465" y="1181209"/>
                  </a:lnTo>
                  <a:lnTo>
                    <a:pt x="2887465" y="1174093"/>
                  </a:lnTo>
                  <a:lnTo>
                    <a:pt x="2887708" y="1174093"/>
                  </a:lnTo>
                  <a:lnTo>
                    <a:pt x="2887951" y="1174093"/>
                  </a:lnTo>
                  <a:lnTo>
                    <a:pt x="2888195" y="1174093"/>
                  </a:lnTo>
                  <a:lnTo>
                    <a:pt x="2888438" y="1174093"/>
                  </a:lnTo>
                  <a:lnTo>
                    <a:pt x="2888681" y="1174093"/>
                  </a:lnTo>
                  <a:lnTo>
                    <a:pt x="2888925" y="1174093"/>
                  </a:lnTo>
                  <a:lnTo>
                    <a:pt x="2889412" y="1174093"/>
                  </a:lnTo>
                  <a:lnTo>
                    <a:pt x="2889655" y="1174093"/>
                  </a:lnTo>
                  <a:lnTo>
                    <a:pt x="2889898" y="1174093"/>
                  </a:lnTo>
                  <a:lnTo>
                    <a:pt x="2890142" y="1174093"/>
                  </a:lnTo>
                  <a:lnTo>
                    <a:pt x="2890385" y="1174093"/>
                  </a:lnTo>
                  <a:lnTo>
                    <a:pt x="2890628" y="1174093"/>
                  </a:lnTo>
                  <a:lnTo>
                    <a:pt x="2891115" y="1174093"/>
                  </a:lnTo>
                  <a:lnTo>
                    <a:pt x="2891358" y="1174093"/>
                  </a:lnTo>
                  <a:lnTo>
                    <a:pt x="2891602" y="1174093"/>
                  </a:lnTo>
                  <a:lnTo>
                    <a:pt x="2892089" y="1174093"/>
                  </a:lnTo>
                  <a:lnTo>
                    <a:pt x="2892332" y="1174093"/>
                  </a:lnTo>
                  <a:lnTo>
                    <a:pt x="2892575" y="1174093"/>
                  </a:lnTo>
                  <a:lnTo>
                    <a:pt x="2892819" y="1174093"/>
                  </a:lnTo>
                  <a:lnTo>
                    <a:pt x="2893062" y="1174093"/>
                  </a:lnTo>
                  <a:lnTo>
                    <a:pt x="2893305" y="1174093"/>
                  </a:lnTo>
                  <a:lnTo>
                    <a:pt x="2893549" y="1174093"/>
                  </a:lnTo>
                  <a:lnTo>
                    <a:pt x="2893792" y="1174093"/>
                  </a:lnTo>
                  <a:lnTo>
                    <a:pt x="2894035" y="1174093"/>
                  </a:lnTo>
                  <a:lnTo>
                    <a:pt x="2894279" y="1174093"/>
                  </a:lnTo>
                  <a:lnTo>
                    <a:pt x="2894522" y="1174093"/>
                  </a:lnTo>
                  <a:lnTo>
                    <a:pt x="2894765" y="1174093"/>
                  </a:lnTo>
                  <a:lnTo>
                    <a:pt x="2895009" y="1174093"/>
                  </a:lnTo>
                  <a:lnTo>
                    <a:pt x="2895252" y="1174093"/>
                  </a:lnTo>
                  <a:lnTo>
                    <a:pt x="2895496" y="1174093"/>
                  </a:lnTo>
                  <a:lnTo>
                    <a:pt x="2895739" y="1174093"/>
                  </a:lnTo>
                  <a:lnTo>
                    <a:pt x="2895982" y="1174093"/>
                  </a:lnTo>
                  <a:lnTo>
                    <a:pt x="2896226" y="1174093"/>
                  </a:lnTo>
                  <a:lnTo>
                    <a:pt x="2896469" y="1174093"/>
                  </a:lnTo>
                  <a:lnTo>
                    <a:pt x="2896712" y="1174093"/>
                  </a:lnTo>
                  <a:lnTo>
                    <a:pt x="2896956" y="1174093"/>
                  </a:lnTo>
                  <a:lnTo>
                    <a:pt x="2897199" y="1174093"/>
                  </a:lnTo>
                  <a:lnTo>
                    <a:pt x="2897442" y="1174093"/>
                  </a:lnTo>
                  <a:lnTo>
                    <a:pt x="2897686" y="1174093"/>
                  </a:lnTo>
                  <a:lnTo>
                    <a:pt x="2897929" y="1174093"/>
                  </a:lnTo>
                  <a:lnTo>
                    <a:pt x="2898416" y="1174093"/>
                  </a:lnTo>
                  <a:lnTo>
                    <a:pt x="2898659" y="1174093"/>
                  </a:lnTo>
                  <a:lnTo>
                    <a:pt x="2898903" y="1174093"/>
                  </a:lnTo>
                  <a:lnTo>
                    <a:pt x="2899146" y="1174093"/>
                  </a:lnTo>
                  <a:lnTo>
                    <a:pt x="2899389" y="1174093"/>
                  </a:lnTo>
                  <a:lnTo>
                    <a:pt x="2899633" y="1174093"/>
                  </a:lnTo>
                  <a:lnTo>
                    <a:pt x="2899876" y="1174093"/>
                  </a:lnTo>
                  <a:lnTo>
                    <a:pt x="2900119" y="1174093"/>
                  </a:lnTo>
                  <a:lnTo>
                    <a:pt x="2900363" y="1174093"/>
                  </a:lnTo>
                  <a:lnTo>
                    <a:pt x="2900606" y="1174093"/>
                  </a:lnTo>
                  <a:lnTo>
                    <a:pt x="2900849" y="1174093"/>
                  </a:lnTo>
                  <a:lnTo>
                    <a:pt x="2901093" y="1174093"/>
                  </a:lnTo>
                  <a:lnTo>
                    <a:pt x="2901336" y="1174093"/>
                  </a:lnTo>
                  <a:lnTo>
                    <a:pt x="2901580" y="1174093"/>
                  </a:lnTo>
                  <a:lnTo>
                    <a:pt x="2901823" y="1174093"/>
                  </a:lnTo>
                  <a:lnTo>
                    <a:pt x="2902066" y="1174093"/>
                  </a:lnTo>
                  <a:lnTo>
                    <a:pt x="2902310" y="1174093"/>
                  </a:lnTo>
                  <a:lnTo>
                    <a:pt x="2902553" y="1174093"/>
                  </a:lnTo>
                  <a:lnTo>
                    <a:pt x="2902796" y="1174093"/>
                  </a:lnTo>
                  <a:lnTo>
                    <a:pt x="2903040" y="1174093"/>
                  </a:lnTo>
                  <a:lnTo>
                    <a:pt x="2903283" y="1174093"/>
                  </a:lnTo>
                  <a:lnTo>
                    <a:pt x="2903526" y="1174093"/>
                  </a:lnTo>
                  <a:lnTo>
                    <a:pt x="2903770" y="1174093"/>
                  </a:lnTo>
                  <a:lnTo>
                    <a:pt x="2904013" y="1174093"/>
                  </a:lnTo>
                  <a:lnTo>
                    <a:pt x="2904257" y="1174093"/>
                  </a:lnTo>
                  <a:lnTo>
                    <a:pt x="2904743" y="1174093"/>
                  </a:lnTo>
                  <a:lnTo>
                    <a:pt x="2904987" y="1174093"/>
                  </a:lnTo>
                  <a:lnTo>
                    <a:pt x="2905473" y="1174093"/>
                  </a:lnTo>
                  <a:lnTo>
                    <a:pt x="2905717" y="1174093"/>
                  </a:lnTo>
                  <a:lnTo>
                    <a:pt x="2905960" y="1174093"/>
                  </a:lnTo>
                  <a:lnTo>
                    <a:pt x="2906203" y="1174093"/>
                  </a:lnTo>
                  <a:lnTo>
                    <a:pt x="2906447" y="1174093"/>
                  </a:lnTo>
                  <a:lnTo>
                    <a:pt x="2906690" y="1174093"/>
                  </a:lnTo>
                  <a:lnTo>
                    <a:pt x="2906933" y="1174093"/>
                  </a:lnTo>
                  <a:lnTo>
                    <a:pt x="2907177" y="1174093"/>
                  </a:lnTo>
                  <a:lnTo>
                    <a:pt x="2907420" y="1174093"/>
                  </a:lnTo>
                  <a:lnTo>
                    <a:pt x="2907664" y="1174093"/>
                  </a:lnTo>
                  <a:lnTo>
                    <a:pt x="2907907" y="1174093"/>
                  </a:lnTo>
                  <a:lnTo>
                    <a:pt x="2908150" y="1174093"/>
                  </a:lnTo>
                  <a:lnTo>
                    <a:pt x="2908637" y="1174093"/>
                  </a:lnTo>
                  <a:lnTo>
                    <a:pt x="2909124" y="1174093"/>
                  </a:lnTo>
                  <a:lnTo>
                    <a:pt x="2909367" y="1174093"/>
                  </a:lnTo>
                  <a:lnTo>
                    <a:pt x="2909610" y="1174093"/>
                  </a:lnTo>
                  <a:lnTo>
                    <a:pt x="2909854" y="1174093"/>
                  </a:lnTo>
                  <a:lnTo>
                    <a:pt x="2910097" y="1174093"/>
                  </a:lnTo>
                  <a:lnTo>
                    <a:pt x="2910341" y="1174093"/>
                  </a:lnTo>
                  <a:lnTo>
                    <a:pt x="2910584" y="1174093"/>
                  </a:lnTo>
                  <a:lnTo>
                    <a:pt x="2911314" y="1174093"/>
                  </a:lnTo>
                  <a:lnTo>
                    <a:pt x="2911557" y="1174093"/>
                  </a:lnTo>
                  <a:lnTo>
                    <a:pt x="2911801" y="1174093"/>
                  </a:lnTo>
                  <a:lnTo>
                    <a:pt x="2912044" y="1174093"/>
                  </a:lnTo>
                  <a:lnTo>
                    <a:pt x="2912287" y="1174093"/>
                  </a:lnTo>
                  <a:lnTo>
                    <a:pt x="2912531" y="1174093"/>
                  </a:lnTo>
                  <a:lnTo>
                    <a:pt x="2912774" y="1174093"/>
                  </a:lnTo>
                  <a:lnTo>
                    <a:pt x="2913017" y="1174093"/>
                  </a:lnTo>
                  <a:lnTo>
                    <a:pt x="2913261" y="1174093"/>
                  </a:lnTo>
                  <a:lnTo>
                    <a:pt x="2913504" y="1174093"/>
                  </a:lnTo>
                  <a:lnTo>
                    <a:pt x="2913748" y="1174093"/>
                  </a:lnTo>
                  <a:lnTo>
                    <a:pt x="2913991" y="1174093"/>
                  </a:lnTo>
                  <a:lnTo>
                    <a:pt x="2914234" y="1174093"/>
                  </a:lnTo>
                  <a:lnTo>
                    <a:pt x="2914478" y="1174093"/>
                  </a:lnTo>
                  <a:lnTo>
                    <a:pt x="2914721" y="1174093"/>
                  </a:lnTo>
                  <a:lnTo>
                    <a:pt x="2914964" y="1174093"/>
                  </a:lnTo>
                  <a:lnTo>
                    <a:pt x="2915208" y="1174093"/>
                  </a:lnTo>
                  <a:lnTo>
                    <a:pt x="2915451" y="1174093"/>
                  </a:lnTo>
                  <a:lnTo>
                    <a:pt x="2915694" y="1174093"/>
                  </a:lnTo>
                  <a:lnTo>
                    <a:pt x="2915938" y="1174093"/>
                  </a:lnTo>
                  <a:lnTo>
                    <a:pt x="2916181" y="1174093"/>
                  </a:lnTo>
                  <a:lnTo>
                    <a:pt x="2916425" y="1174093"/>
                  </a:lnTo>
                  <a:lnTo>
                    <a:pt x="2916668" y="1174093"/>
                  </a:lnTo>
                  <a:lnTo>
                    <a:pt x="2916911" y="1174093"/>
                  </a:lnTo>
                  <a:lnTo>
                    <a:pt x="2917155" y="1174093"/>
                  </a:lnTo>
                  <a:lnTo>
                    <a:pt x="2917398" y="1174093"/>
                  </a:lnTo>
                  <a:lnTo>
                    <a:pt x="2917641" y="1174093"/>
                  </a:lnTo>
                  <a:lnTo>
                    <a:pt x="2918128" y="1174093"/>
                  </a:lnTo>
                  <a:lnTo>
                    <a:pt x="2918371" y="1174093"/>
                  </a:lnTo>
                  <a:lnTo>
                    <a:pt x="2918615" y="1174093"/>
                  </a:lnTo>
                  <a:lnTo>
                    <a:pt x="2918858" y="1174093"/>
                  </a:lnTo>
                  <a:lnTo>
                    <a:pt x="2919101" y="1174093"/>
                  </a:lnTo>
                  <a:lnTo>
                    <a:pt x="2919345" y="1174093"/>
                  </a:lnTo>
                  <a:lnTo>
                    <a:pt x="2919588" y="1174093"/>
                  </a:lnTo>
                  <a:lnTo>
                    <a:pt x="2919832" y="1174093"/>
                  </a:lnTo>
                  <a:lnTo>
                    <a:pt x="2920075" y="1174093"/>
                  </a:lnTo>
                  <a:lnTo>
                    <a:pt x="2920318" y="1174093"/>
                  </a:lnTo>
                  <a:lnTo>
                    <a:pt x="2920562" y="1174093"/>
                  </a:lnTo>
                  <a:lnTo>
                    <a:pt x="2920805" y="1174093"/>
                  </a:lnTo>
                  <a:lnTo>
                    <a:pt x="2921048" y="1174093"/>
                  </a:lnTo>
                  <a:lnTo>
                    <a:pt x="2921292" y="1174093"/>
                  </a:lnTo>
                  <a:lnTo>
                    <a:pt x="2921535" y="1174093"/>
                  </a:lnTo>
                  <a:lnTo>
                    <a:pt x="2921778" y="1174093"/>
                  </a:lnTo>
                  <a:lnTo>
                    <a:pt x="2922022" y="1174093"/>
                  </a:lnTo>
                  <a:lnTo>
                    <a:pt x="2922265" y="1174093"/>
                  </a:lnTo>
                  <a:lnTo>
                    <a:pt x="2922509" y="1174093"/>
                  </a:lnTo>
                  <a:lnTo>
                    <a:pt x="2922752" y="1174093"/>
                  </a:lnTo>
                  <a:lnTo>
                    <a:pt x="2922995" y="1174093"/>
                  </a:lnTo>
                  <a:lnTo>
                    <a:pt x="2923239" y="1174093"/>
                  </a:lnTo>
                  <a:lnTo>
                    <a:pt x="2923482" y="1174093"/>
                  </a:lnTo>
                  <a:lnTo>
                    <a:pt x="2923969" y="1174093"/>
                  </a:lnTo>
                  <a:lnTo>
                    <a:pt x="2924212" y="1174093"/>
                  </a:lnTo>
                  <a:lnTo>
                    <a:pt x="2924455" y="1174093"/>
                  </a:lnTo>
                  <a:lnTo>
                    <a:pt x="2924699" y="1174093"/>
                  </a:lnTo>
                  <a:lnTo>
                    <a:pt x="2925185" y="1174093"/>
                  </a:lnTo>
                  <a:lnTo>
                    <a:pt x="2925429" y="1174093"/>
                  </a:lnTo>
                  <a:lnTo>
                    <a:pt x="2925672" y="1174093"/>
                  </a:lnTo>
                  <a:lnTo>
                    <a:pt x="2925916" y="1174093"/>
                  </a:lnTo>
                  <a:lnTo>
                    <a:pt x="2926159" y="1174093"/>
                  </a:lnTo>
                  <a:lnTo>
                    <a:pt x="2926402" y="1174093"/>
                  </a:lnTo>
                  <a:lnTo>
                    <a:pt x="2926646" y="1174093"/>
                  </a:lnTo>
                  <a:lnTo>
                    <a:pt x="2926889" y="1174093"/>
                  </a:lnTo>
                  <a:lnTo>
                    <a:pt x="2927132" y="1174093"/>
                  </a:lnTo>
                  <a:lnTo>
                    <a:pt x="2927619" y="1174093"/>
                  </a:lnTo>
                  <a:lnTo>
                    <a:pt x="2928106" y="1174093"/>
                  </a:lnTo>
                  <a:lnTo>
                    <a:pt x="2928349" y="1174093"/>
                  </a:lnTo>
                  <a:lnTo>
                    <a:pt x="2928593" y="1174093"/>
                  </a:lnTo>
                  <a:lnTo>
                    <a:pt x="2928836" y="1174093"/>
                  </a:lnTo>
                  <a:lnTo>
                    <a:pt x="2929079" y="1174093"/>
                  </a:lnTo>
                  <a:lnTo>
                    <a:pt x="2929323" y="1174093"/>
                  </a:lnTo>
                  <a:lnTo>
                    <a:pt x="2929566" y="1174093"/>
                  </a:lnTo>
                  <a:lnTo>
                    <a:pt x="2929809" y="1174093"/>
                  </a:lnTo>
                  <a:lnTo>
                    <a:pt x="2930053" y="1174093"/>
                  </a:lnTo>
                  <a:lnTo>
                    <a:pt x="2930296" y="1174093"/>
                  </a:lnTo>
                  <a:lnTo>
                    <a:pt x="2930539" y="1174093"/>
                  </a:lnTo>
                  <a:lnTo>
                    <a:pt x="2930783" y="1174093"/>
                  </a:lnTo>
                  <a:lnTo>
                    <a:pt x="2931026" y="1174093"/>
                  </a:lnTo>
                  <a:lnTo>
                    <a:pt x="2931269" y="1174093"/>
                  </a:lnTo>
                  <a:lnTo>
                    <a:pt x="2931513" y="1174093"/>
                  </a:lnTo>
                  <a:lnTo>
                    <a:pt x="2931756" y="1174093"/>
                  </a:lnTo>
                  <a:lnTo>
                    <a:pt x="2932000" y="1174093"/>
                  </a:lnTo>
                  <a:lnTo>
                    <a:pt x="2932243" y="1174093"/>
                  </a:lnTo>
                  <a:lnTo>
                    <a:pt x="2932486" y="1174093"/>
                  </a:lnTo>
                  <a:lnTo>
                    <a:pt x="2932730" y="1174093"/>
                  </a:lnTo>
                  <a:lnTo>
                    <a:pt x="2932730" y="1166978"/>
                  </a:lnTo>
                  <a:lnTo>
                    <a:pt x="2932973" y="1166978"/>
                  </a:lnTo>
                  <a:lnTo>
                    <a:pt x="2933216" y="1166978"/>
                  </a:lnTo>
                  <a:lnTo>
                    <a:pt x="2933460" y="1166978"/>
                  </a:lnTo>
                  <a:lnTo>
                    <a:pt x="2933703" y="1166978"/>
                  </a:lnTo>
                  <a:lnTo>
                    <a:pt x="2933946" y="1166978"/>
                  </a:lnTo>
                  <a:lnTo>
                    <a:pt x="2934433" y="1166978"/>
                  </a:lnTo>
                  <a:lnTo>
                    <a:pt x="2934920" y="1166978"/>
                  </a:lnTo>
                  <a:lnTo>
                    <a:pt x="2935163" y="1166978"/>
                  </a:lnTo>
                  <a:lnTo>
                    <a:pt x="2935407" y="1166978"/>
                  </a:lnTo>
                  <a:lnTo>
                    <a:pt x="2935650" y="1166978"/>
                  </a:lnTo>
                  <a:lnTo>
                    <a:pt x="2935893" y="1166978"/>
                  </a:lnTo>
                  <a:lnTo>
                    <a:pt x="2936137" y="1166978"/>
                  </a:lnTo>
                  <a:lnTo>
                    <a:pt x="2936380" y="1166978"/>
                  </a:lnTo>
                  <a:lnTo>
                    <a:pt x="2936623" y="1166978"/>
                  </a:lnTo>
                  <a:lnTo>
                    <a:pt x="2936867" y="1166978"/>
                  </a:lnTo>
                  <a:lnTo>
                    <a:pt x="2937110" y="1166978"/>
                  </a:lnTo>
                  <a:lnTo>
                    <a:pt x="2937597" y="1166978"/>
                  </a:lnTo>
                  <a:lnTo>
                    <a:pt x="2937840" y="1166978"/>
                  </a:lnTo>
                  <a:lnTo>
                    <a:pt x="2938327" y="1166978"/>
                  </a:lnTo>
                  <a:lnTo>
                    <a:pt x="2938814" y="1166978"/>
                  </a:lnTo>
                  <a:lnTo>
                    <a:pt x="2939057" y="1166978"/>
                  </a:lnTo>
                  <a:lnTo>
                    <a:pt x="2939300" y="1166978"/>
                  </a:lnTo>
                  <a:lnTo>
                    <a:pt x="2939544" y="1166978"/>
                  </a:lnTo>
                  <a:lnTo>
                    <a:pt x="2939787" y="1166978"/>
                  </a:lnTo>
                  <a:lnTo>
                    <a:pt x="2940030" y="1166978"/>
                  </a:lnTo>
                  <a:lnTo>
                    <a:pt x="2940274" y="1166978"/>
                  </a:lnTo>
                  <a:lnTo>
                    <a:pt x="2940517" y="1166978"/>
                  </a:lnTo>
                  <a:lnTo>
                    <a:pt x="2940761" y="1166978"/>
                  </a:lnTo>
                  <a:lnTo>
                    <a:pt x="2941004" y="1166978"/>
                  </a:lnTo>
                  <a:lnTo>
                    <a:pt x="2941247" y="1166978"/>
                  </a:lnTo>
                  <a:lnTo>
                    <a:pt x="2941491" y="1166978"/>
                  </a:lnTo>
                  <a:lnTo>
                    <a:pt x="2941734" y="1166978"/>
                  </a:lnTo>
                  <a:lnTo>
                    <a:pt x="2941977" y="1166978"/>
                  </a:lnTo>
                  <a:lnTo>
                    <a:pt x="2942221" y="1166978"/>
                  </a:lnTo>
                  <a:lnTo>
                    <a:pt x="2942221" y="1159862"/>
                  </a:lnTo>
                  <a:lnTo>
                    <a:pt x="2942464" y="1159862"/>
                  </a:lnTo>
                  <a:lnTo>
                    <a:pt x="2942707" y="1159862"/>
                  </a:lnTo>
                  <a:lnTo>
                    <a:pt x="2942951" y="1159862"/>
                  </a:lnTo>
                  <a:lnTo>
                    <a:pt x="2943194" y="1159862"/>
                  </a:lnTo>
                  <a:lnTo>
                    <a:pt x="2944168" y="1159862"/>
                  </a:lnTo>
                  <a:lnTo>
                    <a:pt x="2944411" y="1159862"/>
                  </a:lnTo>
                  <a:lnTo>
                    <a:pt x="2944654" y="1159862"/>
                  </a:lnTo>
                  <a:lnTo>
                    <a:pt x="2944898" y="1159862"/>
                  </a:lnTo>
                  <a:lnTo>
                    <a:pt x="2945141" y="1159862"/>
                  </a:lnTo>
                  <a:lnTo>
                    <a:pt x="2945384" y="1159862"/>
                  </a:lnTo>
                  <a:lnTo>
                    <a:pt x="2945628" y="1159862"/>
                  </a:lnTo>
                  <a:lnTo>
                    <a:pt x="2945871" y="1159862"/>
                  </a:lnTo>
                  <a:lnTo>
                    <a:pt x="2946114" y="1159862"/>
                  </a:lnTo>
                  <a:lnTo>
                    <a:pt x="2946358" y="1159862"/>
                  </a:lnTo>
                  <a:lnTo>
                    <a:pt x="2946601" y="1159862"/>
                  </a:lnTo>
                  <a:lnTo>
                    <a:pt x="2947088" y="1159862"/>
                  </a:lnTo>
                  <a:lnTo>
                    <a:pt x="2947331" y="1159862"/>
                  </a:lnTo>
                  <a:lnTo>
                    <a:pt x="2947575" y="1159862"/>
                  </a:lnTo>
                  <a:lnTo>
                    <a:pt x="2947818" y="1159862"/>
                  </a:lnTo>
                  <a:lnTo>
                    <a:pt x="2948061" y="1159862"/>
                  </a:lnTo>
                  <a:lnTo>
                    <a:pt x="2948305" y="1159862"/>
                  </a:lnTo>
                  <a:lnTo>
                    <a:pt x="2948548" y="1159862"/>
                  </a:lnTo>
                  <a:lnTo>
                    <a:pt x="2948791" y="1159862"/>
                  </a:lnTo>
                  <a:lnTo>
                    <a:pt x="2949035" y="1159862"/>
                  </a:lnTo>
                  <a:lnTo>
                    <a:pt x="2949278" y="1159862"/>
                  </a:lnTo>
                  <a:lnTo>
                    <a:pt x="2949521" y="1159862"/>
                  </a:lnTo>
                  <a:lnTo>
                    <a:pt x="2949765" y="1159862"/>
                  </a:lnTo>
                  <a:lnTo>
                    <a:pt x="2950008" y="1159862"/>
                  </a:lnTo>
                  <a:lnTo>
                    <a:pt x="2950252" y="1159862"/>
                  </a:lnTo>
                  <a:lnTo>
                    <a:pt x="2950495" y="1159862"/>
                  </a:lnTo>
                  <a:lnTo>
                    <a:pt x="2950738" y="1159862"/>
                  </a:lnTo>
                  <a:lnTo>
                    <a:pt x="2950982" y="1159862"/>
                  </a:lnTo>
                  <a:lnTo>
                    <a:pt x="2951225" y="1159862"/>
                  </a:lnTo>
                  <a:lnTo>
                    <a:pt x="2951468" y="1159862"/>
                  </a:lnTo>
                  <a:lnTo>
                    <a:pt x="2951712" y="1159862"/>
                  </a:lnTo>
                  <a:lnTo>
                    <a:pt x="2951955" y="1159862"/>
                  </a:lnTo>
                  <a:lnTo>
                    <a:pt x="2951955" y="1152746"/>
                  </a:lnTo>
                  <a:lnTo>
                    <a:pt x="2952198" y="1152746"/>
                  </a:lnTo>
                  <a:lnTo>
                    <a:pt x="2952442" y="1152746"/>
                  </a:lnTo>
                  <a:lnTo>
                    <a:pt x="2952685" y="1152746"/>
                  </a:lnTo>
                  <a:lnTo>
                    <a:pt x="2952929" y="1152746"/>
                  </a:lnTo>
                  <a:lnTo>
                    <a:pt x="2953172" y="1152746"/>
                  </a:lnTo>
                  <a:lnTo>
                    <a:pt x="2953415" y="1152746"/>
                  </a:lnTo>
                  <a:lnTo>
                    <a:pt x="2953659" y="1152746"/>
                  </a:lnTo>
                  <a:lnTo>
                    <a:pt x="2953902" y="1152746"/>
                  </a:lnTo>
                  <a:lnTo>
                    <a:pt x="2954145" y="1152746"/>
                  </a:lnTo>
                  <a:lnTo>
                    <a:pt x="2954389" y="1152746"/>
                  </a:lnTo>
                  <a:lnTo>
                    <a:pt x="2954632" y="1152746"/>
                  </a:lnTo>
                  <a:lnTo>
                    <a:pt x="2954875" y="1152746"/>
                  </a:lnTo>
                  <a:lnTo>
                    <a:pt x="2955362" y="1152746"/>
                  </a:lnTo>
                  <a:lnTo>
                    <a:pt x="2955605" y="1152746"/>
                  </a:lnTo>
                  <a:lnTo>
                    <a:pt x="2955849" y="1152746"/>
                  </a:lnTo>
                  <a:lnTo>
                    <a:pt x="2956092" y="1152746"/>
                  </a:lnTo>
                  <a:lnTo>
                    <a:pt x="2956336" y="1152746"/>
                  </a:lnTo>
                  <a:lnTo>
                    <a:pt x="2956579" y="1152746"/>
                  </a:lnTo>
                  <a:lnTo>
                    <a:pt x="2956822" y="1152746"/>
                  </a:lnTo>
                  <a:lnTo>
                    <a:pt x="2957066" y="1152746"/>
                  </a:lnTo>
                  <a:lnTo>
                    <a:pt x="2957309" y="1152746"/>
                  </a:lnTo>
                  <a:lnTo>
                    <a:pt x="2957552" y="1152746"/>
                  </a:lnTo>
                  <a:lnTo>
                    <a:pt x="2957796" y="1152746"/>
                  </a:lnTo>
                  <a:lnTo>
                    <a:pt x="2958039" y="1152746"/>
                  </a:lnTo>
                  <a:lnTo>
                    <a:pt x="2958282" y="1152746"/>
                  </a:lnTo>
                  <a:lnTo>
                    <a:pt x="2958526" y="1152746"/>
                  </a:lnTo>
                  <a:lnTo>
                    <a:pt x="2958769" y="1152746"/>
                  </a:lnTo>
                  <a:lnTo>
                    <a:pt x="2959013" y="1152746"/>
                  </a:lnTo>
                  <a:lnTo>
                    <a:pt x="2959256" y="1152746"/>
                  </a:lnTo>
                  <a:lnTo>
                    <a:pt x="2959499" y="1152746"/>
                  </a:lnTo>
                  <a:lnTo>
                    <a:pt x="2959743" y="1152746"/>
                  </a:lnTo>
                  <a:lnTo>
                    <a:pt x="2959986" y="1152746"/>
                  </a:lnTo>
                  <a:lnTo>
                    <a:pt x="2960229" y="1152746"/>
                  </a:lnTo>
                  <a:lnTo>
                    <a:pt x="2960473" y="1152746"/>
                  </a:lnTo>
                  <a:lnTo>
                    <a:pt x="2960716" y="1152746"/>
                  </a:lnTo>
                  <a:lnTo>
                    <a:pt x="2961203" y="1152746"/>
                  </a:lnTo>
                  <a:lnTo>
                    <a:pt x="2961446" y="1152746"/>
                  </a:lnTo>
                  <a:lnTo>
                    <a:pt x="2961933" y="1152746"/>
                  </a:lnTo>
                  <a:lnTo>
                    <a:pt x="2962176" y="1152746"/>
                  </a:lnTo>
                  <a:lnTo>
                    <a:pt x="2962420" y="1152746"/>
                  </a:lnTo>
                  <a:lnTo>
                    <a:pt x="2962663" y="1152746"/>
                  </a:lnTo>
                  <a:lnTo>
                    <a:pt x="2962906" y="1152746"/>
                  </a:lnTo>
                  <a:lnTo>
                    <a:pt x="2963150" y="1152746"/>
                  </a:lnTo>
                  <a:lnTo>
                    <a:pt x="2963393" y="1152746"/>
                  </a:lnTo>
                  <a:lnTo>
                    <a:pt x="2963636" y="1152746"/>
                  </a:lnTo>
                  <a:lnTo>
                    <a:pt x="2963880" y="1152746"/>
                  </a:lnTo>
                  <a:lnTo>
                    <a:pt x="2964123" y="1152746"/>
                  </a:lnTo>
                  <a:lnTo>
                    <a:pt x="2964610" y="1152746"/>
                  </a:lnTo>
                  <a:lnTo>
                    <a:pt x="2964853" y="1152746"/>
                  </a:lnTo>
                  <a:lnTo>
                    <a:pt x="2965096" y="1152746"/>
                  </a:lnTo>
                  <a:lnTo>
                    <a:pt x="2965583" y="1152746"/>
                  </a:lnTo>
                  <a:lnTo>
                    <a:pt x="2965827" y="1152746"/>
                  </a:lnTo>
                  <a:lnTo>
                    <a:pt x="2966070" y="1152746"/>
                  </a:lnTo>
                  <a:lnTo>
                    <a:pt x="2966313" y="1152746"/>
                  </a:lnTo>
                  <a:lnTo>
                    <a:pt x="2966557" y="1152746"/>
                  </a:lnTo>
                  <a:lnTo>
                    <a:pt x="2966800" y="1152746"/>
                  </a:lnTo>
                  <a:lnTo>
                    <a:pt x="2967043" y="1152746"/>
                  </a:lnTo>
                  <a:lnTo>
                    <a:pt x="2967287" y="1152746"/>
                  </a:lnTo>
                  <a:lnTo>
                    <a:pt x="2967530" y="1152746"/>
                  </a:lnTo>
                  <a:lnTo>
                    <a:pt x="2967773" y="1152746"/>
                  </a:lnTo>
                  <a:lnTo>
                    <a:pt x="2968017" y="1152746"/>
                  </a:lnTo>
                  <a:lnTo>
                    <a:pt x="2968990" y="1152746"/>
                  </a:lnTo>
                  <a:lnTo>
                    <a:pt x="2969234" y="1152746"/>
                  </a:lnTo>
                  <a:lnTo>
                    <a:pt x="2969477" y="1152746"/>
                  </a:lnTo>
                  <a:lnTo>
                    <a:pt x="2969720" y="1152746"/>
                  </a:lnTo>
                  <a:lnTo>
                    <a:pt x="2969964" y="1152746"/>
                  </a:lnTo>
                  <a:lnTo>
                    <a:pt x="2970207" y="1152746"/>
                  </a:lnTo>
                  <a:lnTo>
                    <a:pt x="2970450" y="1152746"/>
                  </a:lnTo>
                  <a:lnTo>
                    <a:pt x="2970694" y="1152746"/>
                  </a:lnTo>
                  <a:lnTo>
                    <a:pt x="2971180" y="1152746"/>
                  </a:lnTo>
                  <a:lnTo>
                    <a:pt x="2971424" y="1152746"/>
                  </a:lnTo>
                  <a:lnTo>
                    <a:pt x="2971911" y="1152746"/>
                  </a:lnTo>
                  <a:lnTo>
                    <a:pt x="2972154" y="1152746"/>
                  </a:lnTo>
                  <a:lnTo>
                    <a:pt x="2972397" y="1152746"/>
                  </a:lnTo>
                  <a:lnTo>
                    <a:pt x="2972641" y="1152746"/>
                  </a:lnTo>
                  <a:lnTo>
                    <a:pt x="2972884" y="1152746"/>
                  </a:lnTo>
                  <a:lnTo>
                    <a:pt x="2973127" y="1152746"/>
                  </a:lnTo>
                  <a:lnTo>
                    <a:pt x="2973371" y="1152746"/>
                  </a:lnTo>
                  <a:lnTo>
                    <a:pt x="2973614" y="1152746"/>
                  </a:lnTo>
                  <a:lnTo>
                    <a:pt x="2973857" y="1152746"/>
                  </a:lnTo>
                  <a:lnTo>
                    <a:pt x="2974101" y="1152746"/>
                  </a:lnTo>
                  <a:lnTo>
                    <a:pt x="2974344" y="1152746"/>
                  </a:lnTo>
                  <a:lnTo>
                    <a:pt x="2974588" y="1152746"/>
                  </a:lnTo>
                  <a:lnTo>
                    <a:pt x="2974831" y="1152746"/>
                  </a:lnTo>
                  <a:lnTo>
                    <a:pt x="2975074" y="1152746"/>
                  </a:lnTo>
                  <a:lnTo>
                    <a:pt x="2975318" y="1152746"/>
                  </a:lnTo>
                  <a:lnTo>
                    <a:pt x="2975561" y="1152746"/>
                  </a:lnTo>
                  <a:lnTo>
                    <a:pt x="2975804" y="1152746"/>
                  </a:lnTo>
                  <a:lnTo>
                    <a:pt x="2976048" y="1152746"/>
                  </a:lnTo>
                  <a:lnTo>
                    <a:pt x="2976291" y="1152746"/>
                  </a:lnTo>
                  <a:lnTo>
                    <a:pt x="2976534" y="1152746"/>
                  </a:lnTo>
                  <a:lnTo>
                    <a:pt x="2976778" y="1152746"/>
                  </a:lnTo>
                  <a:lnTo>
                    <a:pt x="2977021" y="1152746"/>
                  </a:lnTo>
                  <a:lnTo>
                    <a:pt x="2977264" y="1152746"/>
                  </a:lnTo>
                  <a:lnTo>
                    <a:pt x="2977508" y="1152746"/>
                  </a:lnTo>
                  <a:lnTo>
                    <a:pt x="2977751" y="1152746"/>
                  </a:lnTo>
                  <a:lnTo>
                    <a:pt x="2977995" y="1152746"/>
                  </a:lnTo>
                  <a:lnTo>
                    <a:pt x="2979211" y="1152746"/>
                  </a:lnTo>
                  <a:lnTo>
                    <a:pt x="2979455" y="1152746"/>
                  </a:lnTo>
                  <a:lnTo>
                    <a:pt x="2979698" y="1152746"/>
                  </a:lnTo>
                  <a:lnTo>
                    <a:pt x="2979941" y="1152746"/>
                  </a:lnTo>
                  <a:lnTo>
                    <a:pt x="2980185" y="1152746"/>
                  </a:lnTo>
                  <a:lnTo>
                    <a:pt x="2980185" y="1145630"/>
                  </a:lnTo>
                  <a:lnTo>
                    <a:pt x="2980428" y="1145630"/>
                  </a:lnTo>
                  <a:lnTo>
                    <a:pt x="2980672" y="1145630"/>
                  </a:lnTo>
                  <a:lnTo>
                    <a:pt x="2981158" y="1145630"/>
                  </a:lnTo>
                  <a:lnTo>
                    <a:pt x="2981888" y="1145630"/>
                  </a:lnTo>
                  <a:lnTo>
                    <a:pt x="2982132" y="1145630"/>
                  </a:lnTo>
                  <a:lnTo>
                    <a:pt x="2982375" y="1145630"/>
                  </a:lnTo>
                  <a:lnTo>
                    <a:pt x="2982618" y="1145630"/>
                  </a:lnTo>
                  <a:lnTo>
                    <a:pt x="2982862" y="1145630"/>
                  </a:lnTo>
                  <a:lnTo>
                    <a:pt x="2983105" y="1145630"/>
                  </a:lnTo>
                  <a:lnTo>
                    <a:pt x="2983348" y="1145630"/>
                  </a:lnTo>
                  <a:lnTo>
                    <a:pt x="2983592" y="1145630"/>
                  </a:lnTo>
                  <a:lnTo>
                    <a:pt x="2983835" y="1145630"/>
                  </a:lnTo>
                  <a:lnTo>
                    <a:pt x="2984079" y="1145630"/>
                  </a:lnTo>
                  <a:lnTo>
                    <a:pt x="2984322" y="1145630"/>
                  </a:lnTo>
                  <a:lnTo>
                    <a:pt x="2984809" y="1145630"/>
                  </a:lnTo>
                  <a:lnTo>
                    <a:pt x="2985052" y="1145630"/>
                  </a:lnTo>
                  <a:lnTo>
                    <a:pt x="2985295" y="1145630"/>
                  </a:lnTo>
                  <a:lnTo>
                    <a:pt x="2985539" y="1145630"/>
                  </a:lnTo>
                  <a:lnTo>
                    <a:pt x="2985782" y="1145630"/>
                  </a:lnTo>
                  <a:lnTo>
                    <a:pt x="2986025" y="1145630"/>
                  </a:lnTo>
                  <a:lnTo>
                    <a:pt x="2986269" y="1145630"/>
                  </a:lnTo>
                  <a:lnTo>
                    <a:pt x="2986512" y="1145630"/>
                  </a:lnTo>
                  <a:lnTo>
                    <a:pt x="2986756" y="1145630"/>
                  </a:lnTo>
                  <a:lnTo>
                    <a:pt x="2986999" y="1145630"/>
                  </a:lnTo>
                  <a:lnTo>
                    <a:pt x="2987242" y="1145630"/>
                  </a:lnTo>
                  <a:lnTo>
                    <a:pt x="2987486" y="1145630"/>
                  </a:lnTo>
                  <a:lnTo>
                    <a:pt x="2987729" y="1145630"/>
                  </a:lnTo>
                  <a:lnTo>
                    <a:pt x="2987972" y="1145630"/>
                  </a:lnTo>
                  <a:lnTo>
                    <a:pt x="2988216" y="1145630"/>
                  </a:lnTo>
                  <a:lnTo>
                    <a:pt x="2988459" y="1145630"/>
                  </a:lnTo>
                  <a:lnTo>
                    <a:pt x="2988702" y="1145630"/>
                  </a:lnTo>
                  <a:lnTo>
                    <a:pt x="2988946" y="1145630"/>
                  </a:lnTo>
                  <a:lnTo>
                    <a:pt x="2989189" y="1145630"/>
                  </a:lnTo>
                  <a:lnTo>
                    <a:pt x="2989432" y="1145630"/>
                  </a:lnTo>
                  <a:lnTo>
                    <a:pt x="2989676" y="1145630"/>
                  </a:lnTo>
                  <a:lnTo>
                    <a:pt x="2989919" y="1145630"/>
                  </a:lnTo>
                  <a:lnTo>
                    <a:pt x="2990163" y="1145630"/>
                  </a:lnTo>
                  <a:lnTo>
                    <a:pt x="2990406" y="1145630"/>
                  </a:lnTo>
                  <a:lnTo>
                    <a:pt x="2990649" y="1145630"/>
                  </a:lnTo>
                  <a:lnTo>
                    <a:pt x="2991136" y="1145630"/>
                  </a:lnTo>
                  <a:lnTo>
                    <a:pt x="2991379" y="1145630"/>
                  </a:lnTo>
                  <a:lnTo>
                    <a:pt x="2991623" y="1145630"/>
                  </a:lnTo>
                  <a:lnTo>
                    <a:pt x="2991866" y="1145630"/>
                  </a:lnTo>
                  <a:lnTo>
                    <a:pt x="2992109" y="1145630"/>
                  </a:lnTo>
                  <a:lnTo>
                    <a:pt x="2992353" y="1145630"/>
                  </a:lnTo>
                  <a:lnTo>
                    <a:pt x="2992596" y="1145630"/>
                  </a:lnTo>
                  <a:lnTo>
                    <a:pt x="2992840" y="1145630"/>
                  </a:lnTo>
                  <a:lnTo>
                    <a:pt x="2993083" y="1145630"/>
                  </a:lnTo>
                  <a:lnTo>
                    <a:pt x="2993326" y="1145630"/>
                  </a:lnTo>
                  <a:lnTo>
                    <a:pt x="2993570" y="1145630"/>
                  </a:lnTo>
                  <a:lnTo>
                    <a:pt x="2993813" y="1145630"/>
                  </a:lnTo>
                  <a:lnTo>
                    <a:pt x="2994056" y="1145630"/>
                  </a:lnTo>
                  <a:lnTo>
                    <a:pt x="2994300" y="1145630"/>
                  </a:lnTo>
                  <a:lnTo>
                    <a:pt x="2994543" y="1145630"/>
                  </a:lnTo>
                  <a:lnTo>
                    <a:pt x="2994786" y="1145630"/>
                  </a:lnTo>
                  <a:lnTo>
                    <a:pt x="2995030" y="1145630"/>
                  </a:lnTo>
                  <a:lnTo>
                    <a:pt x="2995273" y="1145630"/>
                  </a:lnTo>
                  <a:lnTo>
                    <a:pt x="2995760" y="1145630"/>
                  </a:lnTo>
                  <a:lnTo>
                    <a:pt x="2996003" y="1145630"/>
                  </a:lnTo>
                  <a:lnTo>
                    <a:pt x="2996247" y="1145630"/>
                  </a:lnTo>
                  <a:lnTo>
                    <a:pt x="2996490" y="1145630"/>
                  </a:lnTo>
                  <a:lnTo>
                    <a:pt x="2996733" y="1145630"/>
                  </a:lnTo>
                  <a:lnTo>
                    <a:pt x="2996977" y="1145630"/>
                  </a:lnTo>
                  <a:lnTo>
                    <a:pt x="2997220" y="1145630"/>
                  </a:lnTo>
                  <a:lnTo>
                    <a:pt x="2997707" y="1145630"/>
                  </a:lnTo>
                  <a:lnTo>
                    <a:pt x="2997950" y="1145630"/>
                  </a:lnTo>
                  <a:lnTo>
                    <a:pt x="2998193" y="1145630"/>
                  </a:lnTo>
                  <a:lnTo>
                    <a:pt x="2998437" y="1145630"/>
                  </a:lnTo>
                  <a:lnTo>
                    <a:pt x="2998680" y="1145630"/>
                  </a:lnTo>
                  <a:lnTo>
                    <a:pt x="2998924" y="1145630"/>
                  </a:lnTo>
                  <a:lnTo>
                    <a:pt x="2999167" y="1145630"/>
                  </a:lnTo>
                  <a:lnTo>
                    <a:pt x="2999410" y="1145630"/>
                  </a:lnTo>
                  <a:lnTo>
                    <a:pt x="2999654" y="1145630"/>
                  </a:lnTo>
                  <a:lnTo>
                    <a:pt x="2999897" y="1145630"/>
                  </a:lnTo>
                  <a:lnTo>
                    <a:pt x="3000140" y="1145630"/>
                  </a:lnTo>
                  <a:lnTo>
                    <a:pt x="3000384" y="1145630"/>
                  </a:lnTo>
                  <a:lnTo>
                    <a:pt x="3000627" y="1145630"/>
                  </a:lnTo>
                  <a:lnTo>
                    <a:pt x="3000870" y="1145630"/>
                  </a:lnTo>
                  <a:lnTo>
                    <a:pt x="3001357" y="1145630"/>
                  </a:lnTo>
                  <a:lnTo>
                    <a:pt x="3001600" y="1145630"/>
                  </a:lnTo>
                  <a:lnTo>
                    <a:pt x="3001844" y="1145630"/>
                  </a:lnTo>
                  <a:lnTo>
                    <a:pt x="3002087" y="1145630"/>
                  </a:lnTo>
                  <a:lnTo>
                    <a:pt x="3002331" y="1145630"/>
                  </a:lnTo>
                  <a:lnTo>
                    <a:pt x="3002574" y="1145630"/>
                  </a:lnTo>
                  <a:lnTo>
                    <a:pt x="3002817" y="1145630"/>
                  </a:lnTo>
                  <a:lnTo>
                    <a:pt x="3003061" y="1145630"/>
                  </a:lnTo>
                  <a:lnTo>
                    <a:pt x="3003304" y="1145630"/>
                  </a:lnTo>
                  <a:lnTo>
                    <a:pt x="3003547" y="1145630"/>
                  </a:lnTo>
                  <a:lnTo>
                    <a:pt x="3003791" y="1145630"/>
                  </a:lnTo>
                  <a:lnTo>
                    <a:pt x="3004034" y="1145630"/>
                  </a:lnTo>
                  <a:lnTo>
                    <a:pt x="3004277" y="1145630"/>
                  </a:lnTo>
                  <a:lnTo>
                    <a:pt x="3004521" y="1145630"/>
                  </a:lnTo>
                  <a:lnTo>
                    <a:pt x="3004764" y="1145630"/>
                  </a:lnTo>
                  <a:lnTo>
                    <a:pt x="3005008" y="1145630"/>
                  </a:lnTo>
                  <a:lnTo>
                    <a:pt x="3005251" y="1145630"/>
                  </a:lnTo>
                  <a:lnTo>
                    <a:pt x="3005494" y="1145630"/>
                  </a:lnTo>
                  <a:lnTo>
                    <a:pt x="3005738" y="1145630"/>
                  </a:lnTo>
                  <a:lnTo>
                    <a:pt x="3005981" y="1145630"/>
                  </a:lnTo>
                  <a:lnTo>
                    <a:pt x="3006224" y="1145630"/>
                  </a:lnTo>
                  <a:lnTo>
                    <a:pt x="3006468" y="1145630"/>
                  </a:lnTo>
                  <a:lnTo>
                    <a:pt x="3006954" y="1145630"/>
                  </a:lnTo>
                  <a:lnTo>
                    <a:pt x="3007198" y="1145630"/>
                  </a:lnTo>
                  <a:lnTo>
                    <a:pt x="3007441" y="1145630"/>
                  </a:lnTo>
                  <a:lnTo>
                    <a:pt x="3007684" y="1145630"/>
                  </a:lnTo>
                  <a:lnTo>
                    <a:pt x="3007928" y="1145630"/>
                  </a:lnTo>
                  <a:lnTo>
                    <a:pt x="3008171" y="1145630"/>
                  </a:lnTo>
                  <a:lnTo>
                    <a:pt x="3008415" y="1145630"/>
                  </a:lnTo>
                  <a:lnTo>
                    <a:pt x="3008658" y="1145630"/>
                  </a:lnTo>
                  <a:lnTo>
                    <a:pt x="3008901" y="1145630"/>
                  </a:lnTo>
                  <a:lnTo>
                    <a:pt x="3009145" y="1145630"/>
                  </a:lnTo>
                  <a:lnTo>
                    <a:pt x="3009388" y="1145630"/>
                  </a:lnTo>
                  <a:lnTo>
                    <a:pt x="3009631" y="1145630"/>
                  </a:lnTo>
                  <a:lnTo>
                    <a:pt x="3009875" y="1145630"/>
                  </a:lnTo>
                  <a:lnTo>
                    <a:pt x="3010118" y="1145630"/>
                  </a:lnTo>
                  <a:lnTo>
                    <a:pt x="3010361" y="1145630"/>
                  </a:lnTo>
                  <a:lnTo>
                    <a:pt x="3010605" y="1145630"/>
                  </a:lnTo>
                  <a:lnTo>
                    <a:pt x="3010848" y="1145630"/>
                  </a:lnTo>
                  <a:lnTo>
                    <a:pt x="3011092" y="1145630"/>
                  </a:lnTo>
                  <a:lnTo>
                    <a:pt x="3011335" y="1145630"/>
                  </a:lnTo>
                  <a:lnTo>
                    <a:pt x="3011578" y="1145630"/>
                  </a:lnTo>
                  <a:lnTo>
                    <a:pt x="3011822" y="1145630"/>
                  </a:lnTo>
                  <a:lnTo>
                    <a:pt x="3012065" y="1145630"/>
                  </a:lnTo>
                  <a:lnTo>
                    <a:pt x="3012308" y="1145630"/>
                  </a:lnTo>
                  <a:lnTo>
                    <a:pt x="3012552" y="1145630"/>
                  </a:lnTo>
                  <a:lnTo>
                    <a:pt x="3012795" y="1145630"/>
                  </a:lnTo>
                  <a:lnTo>
                    <a:pt x="3013038" y="1145630"/>
                  </a:lnTo>
                  <a:lnTo>
                    <a:pt x="3013282" y="1145630"/>
                  </a:lnTo>
                  <a:lnTo>
                    <a:pt x="3013525" y="1145630"/>
                  </a:lnTo>
                  <a:lnTo>
                    <a:pt x="3013768" y="1145630"/>
                  </a:lnTo>
                  <a:lnTo>
                    <a:pt x="3014012" y="1145630"/>
                  </a:lnTo>
                  <a:lnTo>
                    <a:pt x="3014255" y="1145630"/>
                  </a:lnTo>
                  <a:lnTo>
                    <a:pt x="3014985" y="1145630"/>
                  </a:lnTo>
                  <a:lnTo>
                    <a:pt x="3015229" y="1145630"/>
                  </a:lnTo>
                  <a:lnTo>
                    <a:pt x="3015472" y="1145630"/>
                  </a:lnTo>
                  <a:lnTo>
                    <a:pt x="3015715" y="1145630"/>
                  </a:lnTo>
                  <a:lnTo>
                    <a:pt x="3015959" y="1145630"/>
                  </a:lnTo>
                  <a:lnTo>
                    <a:pt x="3016202" y="1145630"/>
                  </a:lnTo>
                  <a:lnTo>
                    <a:pt x="3016445" y="1145630"/>
                  </a:lnTo>
                  <a:lnTo>
                    <a:pt x="3016689" y="1145630"/>
                  </a:lnTo>
                  <a:lnTo>
                    <a:pt x="3016932" y="1145630"/>
                  </a:lnTo>
                  <a:lnTo>
                    <a:pt x="3017176" y="1145630"/>
                  </a:lnTo>
                  <a:lnTo>
                    <a:pt x="3017662" y="1145630"/>
                  </a:lnTo>
                  <a:lnTo>
                    <a:pt x="3017906" y="1145630"/>
                  </a:lnTo>
                  <a:lnTo>
                    <a:pt x="3018149" y="1145630"/>
                  </a:lnTo>
                  <a:lnTo>
                    <a:pt x="3018392" y="1145630"/>
                  </a:lnTo>
                  <a:lnTo>
                    <a:pt x="3018636" y="1145630"/>
                  </a:lnTo>
                  <a:lnTo>
                    <a:pt x="3018879" y="1145630"/>
                  </a:lnTo>
                  <a:lnTo>
                    <a:pt x="3019122" y="1145630"/>
                  </a:lnTo>
                  <a:lnTo>
                    <a:pt x="3019366" y="1145630"/>
                  </a:lnTo>
                  <a:lnTo>
                    <a:pt x="3019609" y="1145630"/>
                  </a:lnTo>
                  <a:lnTo>
                    <a:pt x="3019852" y="1145630"/>
                  </a:lnTo>
                  <a:lnTo>
                    <a:pt x="3020096" y="1145630"/>
                  </a:lnTo>
                  <a:lnTo>
                    <a:pt x="3020339" y="1145630"/>
                  </a:lnTo>
                  <a:lnTo>
                    <a:pt x="3020583" y="1145630"/>
                  </a:lnTo>
                  <a:lnTo>
                    <a:pt x="3020826" y="1145630"/>
                  </a:lnTo>
                  <a:lnTo>
                    <a:pt x="3021069" y="1145630"/>
                  </a:lnTo>
                  <a:lnTo>
                    <a:pt x="3021313" y="1145630"/>
                  </a:lnTo>
                  <a:lnTo>
                    <a:pt x="3021556" y="1145630"/>
                  </a:lnTo>
                  <a:lnTo>
                    <a:pt x="3022043" y="1145630"/>
                  </a:lnTo>
                  <a:lnTo>
                    <a:pt x="3022286" y="1145630"/>
                  </a:lnTo>
                  <a:lnTo>
                    <a:pt x="3022529" y="1145630"/>
                  </a:lnTo>
                  <a:lnTo>
                    <a:pt x="3022773" y="1145630"/>
                  </a:lnTo>
                  <a:lnTo>
                    <a:pt x="3023016" y="1145630"/>
                  </a:lnTo>
                  <a:lnTo>
                    <a:pt x="3023260" y="1145630"/>
                  </a:lnTo>
                  <a:lnTo>
                    <a:pt x="3023746" y="1145630"/>
                  </a:lnTo>
                  <a:lnTo>
                    <a:pt x="3023990" y="1145630"/>
                  </a:lnTo>
                  <a:lnTo>
                    <a:pt x="3024233" y="1145630"/>
                  </a:lnTo>
                  <a:lnTo>
                    <a:pt x="3024476" y="1145630"/>
                  </a:lnTo>
                  <a:lnTo>
                    <a:pt x="3024720" y="1145630"/>
                  </a:lnTo>
                  <a:lnTo>
                    <a:pt x="3024963" y="1145630"/>
                  </a:lnTo>
                  <a:lnTo>
                    <a:pt x="3025206" y="1145630"/>
                  </a:lnTo>
                  <a:lnTo>
                    <a:pt x="3025450" y="1145630"/>
                  </a:lnTo>
                  <a:lnTo>
                    <a:pt x="3025693" y="1145630"/>
                  </a:lnTo>
                  <a:lnTo>
                    <a:pt x="3025936" y="1145630"/>
                  </a:lnTo>
                  <a:lnTo>
                    <a:pt x="3026180" y="1145630"/>
                  </a:lnTo>
                  <a:lnTo>
                    <a:pt x="3026423" y="1145630"/>
                  </a:lnTo>
                  <a:lnTo>
                    <a:pt x="3026667" y="1145630"/>
                  </a:lnTo>
                  <a:lnTo>
                    <a:pt x="3026910" y="1145630"/>
                  </a:lnTo>
                  <a:lnTo>
                    <a:pt x="3027153" y="1145630"/>
                  </a:lnTo>
                  <a:lnTo>
                    <a:pt x="3027397" y="1145630"/>
                  </a:lnTo>
                  <a:lnTo>
                    <a:pt x="3027640" y="1145630"/>
                  </a:lnTo>
                  <a:lnTo>
                    <a:pt x="3027883" y="1145630"/>
                  </a:lnTo>
                  <a:lnTo>
                    <a:pt x="3027883" y="1138515"/>
                  </a:lnTo>
                  <a:lnTo>
                    <a:pt x="3028127" y="1138515"/>
                  </a:lnTo>
                  <a:lnTo>
                    <a:pt x="3028370" y="1138515"/>
                  </a:lnTo>
                  <a:lnTo>
                    <a:pt x="3028613" y="1138515"/>
                  </a:lnTo>
                  <a:lnTo>
                    <a:pt x="3028857" y="1138515"/>
                  </a:lnTo>
                  <a:lnTo>
                    <a:pt x="3029100" y="1138515"/>
                  </a:lnTo>
                  <a:lnTo>
                    <a:pt x="3029344" y="1138515"/>
                  </a:lnTo>
                  <a:lnTo>
                    <a:pt x="3029587" y="1138515"/>
                  </a:lnTo>
                  <a:lnTo>
                    <a:pt x="3029830" y="1138515"/>
                  </a:lnTo>
                  <a:lnTo>
                    <a:pt x="3030074" y="1138515"/>
                  </a:lnTo>
                  <a:lnTo>
                    <a:pt x="3030317" y="1138515"/>
                  </a:lnTo>
                  <a:lnTo>
                    <a:pt x="3030560" y="1138515"/>
                  </a:lnTo>
                  <a:lnTo>
                    <a:pt x="3030804" y="1138515"/>
                  </a:lnTo>
                  <a:lnTo>
                    <a:pt x="3031047" y="1138515"/>
                  </a:lnTo>
                  <a:lnTo>
                    <a:pt x="3031290" y="1138515"/>
                  </a:lnTo>
                  <a:lnTo>
                    <a:pt x="3031534" y="1138515"/>
                  </a:lnTo>
                  <a:lnTo>
                    <a:pt x="3031777" y="1138515"/>
                  </a:lnTo>
                  <a:lnTo>
                    <a:pt x="3032020" y="1138515"/>
                  </a:lnTo>
                  <a:lnTo>
                    <a:pt x="3032264" y="1138515"/>
                  </a:lnTo>
                  <a:lnTo>
                    <a:pt x="3032507" y="1138515"/>
                  </a:lnTo>
                  <a:lnTo>
                    <a:pt x="3032751" y="1138515"/>
                  </a:lnTo>
                  <a:lnTo>
                    <a:pt x="3032994" y="1138515"/>
                  </a:lnTo>
                  <a:lnTo>
                    <a:pt x="3033237" y="1138515"/>
                  </a:lnTo>
                  <a:lnTo>
                    <a:pt x="3033481" y="1138515"/>
                  </a:lnTo>
                  <a:lnTo>
                    <a:pt x="3033724" y="1138515"/>
                  </a:lnTo>
                  <a:lnTo>
                    <a:pt x="3034454" y="1138515"/>
                  </a:lnTo>
                  <a:lnTo>
                    <a:pt x="3034697" y="1138515"/>
                  </a:lnTo>
                  <a:lnTo>
                    <a:pt x="3034941" y="1138515"/>
                  </a:lnTo>
                  <a:lnTo>
                    <a:pt x="3035184" y="1138515"/>
                  </a:lnTo>
                  <a:lnTo>
                    <a:pt x="3035428" y="1138515"/>
                  </a:lnTo>
                  <a:lnTo>
                    <a:pt x="3035671" y="1138515"/>
                  </a:lnTo>
                  <a:lnTo>
                    <a:pt x="3035914" y="1138515"/>
                  </a:lnTo>
                  <a:lnTo>
                    <a:pt x="3036158" y="1138515"/>
                  </a:lnTo>
                  <a:lnTo>
                    <a:pt x="3036401" y="1138515"/>
                  </a:lnTo>
                  <a:lnTo>
                    <a:pt x="3036644" y="1138515"/>
                  </a:lnTo>
                  <a:lnTo>
                    <a:pt x="3036888" y="1138515"/>
                  </a:lnTo>
                  <a:lnTo>
                    <a:pt x="3037131" y="1138515"/>
                  </a:lnTo>
                  <a:lnTo>
                    <a:pt x="3037374" y="1138515"/>
                  </a:lnTo>
                  <a:lnTo>
                    <a:pt x="3037618" y="1138515"/>
                  </a:lnTo>
                  <a:lnTo>
                    <a:pt x="3037861" y="1138515"/>
                  </a:lnTo>
                  <a:lnTo>
                    <a:pt x="3038104" y="1138515"/>
                  </a:lnTo>
                  <a:lnTo>
                    <a:pt x="3038591" y="1138515"/>
                  </a:lnTo>
                  <a:lnTo>
                    <a:pt x="3038835" y="1138515"/>
                  </a:lnTo>
                  <a:lnTo>
                    <a:pt x="3039078" y="1138515"/>
                  </a:lnTo>
                  <a:lnTo>
                    <a:pt x="3039321" y="1138515"/>
                  </a:lnTo>
                  <a:lnTo>
                    <a:pt x="3039808" y="1138515"/>
                  </a:lnTo>
                  <a:lnTo>
                    <a:pt x="3040051" y="1138515"/>
                  </a:lnTo>
                  <a:lnTo>
                    <a:pt x="3040295" y="1138515"/>
                  </a:lnTo>
                  <a:lnTo>
                    <a:pt x="3040538" y="1138515"/>
                  </a:lnTo>
                  <a:lnTo>
                    <a:pt x="3040781" y="1138515"/>
                  </a:lnTo>
                  <a:lnTo>
                    <a:pt x="3041025" y="1138515"/>
                  </a:lnTo>
                  <a:lnTo>
                    <a:pt x="3041268" y="1138515"/>
                  </a:lnTo>
                  <a:lnTo>
                    <a:pt x="3041512" y="1138515"/>
                  </a:lnTo>
                  <a:lnTo>
                    <a:pt x="3041755" y="1138515"/>
                  </a:lnTo>
                  <a:lnTo>
                    <a:pt x="3041998" y="1138515"/>
                  </a:lnTo>
                  <a:lnTo>
                    <a:pt x="3042242" y="1138515"/>
                  </a:lnTo>
                  <a:lnTo>
                    <a:pt x="3042485" y="1138515"/>
                  </a:lnTo>
                  <a:lnTo>
                    <a:pt x="3042728" y="1138515"/>
                  </a:lnTo>
                  <a:lnTo>
                    <a:pt x="3042972" y="1138515"/>
                  </a:lnTo>
                  <a:lnTo>
                    <a:pt x="3043215" y="1138515"/>
                  </a:lnTo>
                  <a:lnTo>
                    <a:pt x="3043458" y="1138515"/>
                  </a:lnTo>
                  <a:lnTo>
                    <a:pt x="3043702" y="1138515"/>
                  </a:lnTo>
                  <a:lnTo>
                    <a:pt x="3043945" y="1138515"/>
                  </a:lnTo>
                  <a:lnTo>
                    <a:pt x="3044188" y="1138515"/>
                  </a:lnTo>
                  <a:lnTo>
                    <a:pt x="3044432" y="1138515"/>
                  </a:lnTo>
                  <a:lnTo>
                    <a:pt x="3044675" y="1138515"/>
                  </a:lnTo>
                  <a:lnTo>
                    <a:pt x="3044919" y="1138515"/>
                  </a:lnTo>
                  <a:lnTo>
                    <a:pt x="3045162" y="1138515"/>
                  </a:lnTo>
                  <a:lnTo>
                    <a:pt x="3045405" y="1138515"/>
                  </a:lnTo>
                  <a:lnTo>
                    <a:pt x="3045649" y="1138515"/>
                  </a:lnTo>
                  <a:lnTo>
                    <a:pt x="3045649" y="1131399"/>
                  </a:lnTo>
                  <a:lnTo>
                    <a:pt x="3045892" y="1131399"/>
                  </a:lnTo>
                  <a:lnTo>
                    <a:pt x="3046135" y="1131399"/>
                  </a:lnTo>
                  <a:lnTo>
                    <a:pt x="3046622" y="1131399"/>
                  </a:lnTo>
                  <a:lnTo>
                    <a:pt x="3046865" y="1131399"/>
                  </a:lnTo>
                  <a:lnTo>
                    <a:pt x="3047109" y="1131399"/>
                  </a:lnTo>
                  <a:lnTo>
                    <a:pt x="3047352" y="1131399"/>
                  </a:lnTo>
                  <a:lnTo>
                    <a:pt x="3047596" y="1131399"/>
                  </a:lnTo>
                  <a:lnTo>
                    <a:pt x="3047839" y="1131399"/>
                  </a:lnTo>
                  <a:lnTo>
                    <a:pt x="3048082" y="1131399"/>
                  </a:lnTo>
                  <a:lnTo>
                    <a:pt x="3048326" y="1131399"/>
                  </a:lnTo>
                  <a:lnTo>
                    <a:pt x="3048569" y="1131399"/>
                  </a:lnTo>
                  <a:lnTo>
                    <a:pt x="3048812" y="1131399"/>
                  </a:lnTo>
                  <a:lnTo>
                    <a:pt x="3049056" y="1131399"/>
                  </a:lnTo>
                  <a:lnTo>
                    <a:pt x="3049299" y="1131399"/>
                  </a:lnTo>
                  <a:lnTo>
                    <a:pt x="3049542" y="1131399"/>
                  </a:lnTo>
                  <a:lnTo>
                    <a:pt x="3049786" y="1131399"/>
                  </a:lnTo>
                  <a:lnTo>
                    <a:pt x="3050029" y="1131399"/>
                  </a:lnTo>
                  <a:lnTo>
                    <a:pt x="3050272" y="1131399"/>
                  </a:lnTo>
                  <a:lnTo>
                    <a:pt x="3050516" y="1131399"/>
                  </a:lnTo>
                  <a:lnTo>
                    <a:pt x="3050759" y="1131399"/>
                  </a:lnTo>
                  <a:lnTo>
                    <a:pt x="3051003" y="1131399"/>
                  </a:lnTo>
                  <a:lnTo>
                    <a:pt x="3051246" y="1131399"/>
                  </a:lnTo>
                  <a:lnTo>
                    <a:pt x="3051489" y="1131399"/>
                  </a:lnTo>
                  <a:lnTo>
                    <a:pt x="3051733" y="1131399"/>
                  </a:lnTo>
                  <a:lnTo>
                    <a:pt x="3051976" y="1131399"/>
                  </a:lnTo>
                  <a:lnTo>
                    <a:pt x="3052219" y="1131399"/>
                  </a:lnTo>
                  <a:lnTo>
                    <a:pt x="3052463" y="1131399"/>
                  </a:lnTo>
                  <a:lnTo>
                    <a:pt x="3052706" y="1131399"/>
                  </a:lnTo>
                  <a:lnTo>
                    <a:pt x="3052949" y="1131399"/>
                  </a:lnTo>
                  <a:lnTo>
                    <a:pt x="3053193" y="1131399"/>
                  </a:lnTo>
                  <a:lnTo>
                    <a:pt x="3053436" y="1131399"/>
                  </a:lnTo>
                  <a:lnTo>
                    <a:pt x="3053680" y="1131399"/>
                  </a:lnTo>
                  <a:lnTo>
                    <a:pt x="3053923" y="1131399"/>
                  </a:lnTo>
                  <a:lnTo>
                    <a:pt x="3053923" y="1124283"/>
                  </a:lnTo>
                  <a:lnTo>
                    <a:pt x="3054410" y="1124283"/>
                  </a:lnTo>
                  <a:lnTo>
                    <a:pt x="3054653" y="1124283"/>
                  </a:lnTo>
                  <a:lnTo>
                    <a:pt x="3054896" y="1124283"/>
                  </a:lnTo>
                  <a:lnTo>
                    <a:pt x="3055140" y="1124283"/>
                  </a:lnTo>
                  <a:lnTo>
                    <a:pt x="3055383" y="1124283"/>
                  </a:lnTo>
                  <a:lnTo>
                    <a:pt x="3055626" y="1124283"/>
                  </a:lnTo>
                  <a:lnTo>
                    <a:pt x="3055870" y="1124283"/>
                  </a:lnTo>
                  <a:lnTo>
                    <a:pt x="3056113" y="1124283"/>
                  </a:lnTo>
                  <a:lnTo>
                    <a:pt x="3056356" y="1124283"/>
                  </a:lnTo>
                  <a:lnTo>
                    <a:pt x="3056600" y="1124283"/>
                  </a:lnTo>
                  <a:lnTo>
                    <a:pt x="3056843" y="1124283"/>
                  </a:lnTo>
                  <a:lnTo>
                    <a:pt x="3057087" y="1124283"/>
                  </a:lnTo>
                  <a:lnTo>
                    <a:pt x="3057330" y="1124283"/>
                  </a:lnTo>
                  <a:lnTo>
                    <a:pt x="3057573" y="1124283"/>
                  </a:lnTo>
                  <a:lnTo>
                    <a:pt x="3057817" y="1124283"/>
                  </a:lnTo>
                  <a:lnTo>
                    <a:pt x="3058060" y="1124283"/>
                  </a:lnTo>
                  <a:lnTo>
                    <a:pt x="3058303" y="1124283"/>
                  </a:lnTo>
                  <a:lnTo>
                    <a:pt x="3058547" y="1124283"/>
                  </a:lnTo>
                  <a:lnTo>
                    <a:pt x="3058790" y="1124283"/>
                  </a:lnTo>
                  <a:lnTo>
                    <a:pt x="3059033" y="1124283"/>
                  </a:lnTo>
                  <a:lnTo>
                    <a:pt x="3059277" y="1124283"/>
                  </a:lnTo>
                  <a:lnTo>
                    <a:pt x="3059520" y="1124283"/>
                  </a:lnTo>
                  <a:lnTo>
                    <a:pt x="3059763" y="1124283"/>
                  </a:lnTo>
                  <a:lnTo>
                    <a:pt x="3060007" y="1124283"/>
                  </a:lnTo>
                  <a:lnTo>
                    <a:pt x="3060250" y="1124283"/>
                  </a:lnTo>
                  <a:lnTo>
                    <a:pt x="3060494" y="1124283"/>
                  </a:lnTo>
                  <a:lnTo>
                    <a:pt x="3060737" y="1124283"/>
                  </a:lnTo>
                  <a:lnTo>
                    <a:pt x="3060980" y="1124283"/>
                  </a:lnTo>
                  <a:lnTo>
                    <a:pt x="3061224" y="1124283"/>
                  </a:lnTo>
                  <a:lnTo>
                    <a:pt x="3061467" y="1124283"/>
                  </a:lnTo>
                  <a:lnTo>
                    <a:pt x="3061710" y="1124283"/>
                  </a:lnTo>
                  <a:lnTo>
                    <a:pt x="3061954" y="1124283"/>
                  </a:lnTo>
                  <a:lnTo>
                    <a:pt x="3062197" y="1124283"/>
                  </a:lnTo>
                  <a:lnTo>
                    <a:pt x="3062440" y="1124283"/>
                  </a:lnTo>
                  <a:lnTo>
                    <a:pt x="3062684" y="1124283"/>
                  </a:lnTo>
                  <a:lnTo>
                    <a:pt x="3062927" y="1124283"/>
                  </a:lnTo>
                  <a:lnTo>
                    <a:pt x="3063171" y="1124283"/>
                  </a:lnTo>
                  <a:lnTo>
                    <a:pt x="3063414" y="1124283"/>
                  </a:lnTo>
                  <a:lnTo>
                    <a:pt x="3063657" y="1124283"/>
                  </a:lnTo>
                  <a:lnTo>
                    <a:pt x="3063901" y="1124283"/>
                  </a:lnTo>
                  <a:lnTo>
                    <a:pt x="3064144" y="1124283"/>
                  </a:lnTo>
                  <a:lnTo>
                    <a:pt x="3064387" y="1124283"/>
                  </a:lnTo>
                  <a:lnTo>
                    <a:pt x="3064874" y="1117168"/>
                  </a:lnTo>
                  <a:lnTo>
                    <a:pt x="3065117" y="1117168"/>
                  </a:lnTo>
                  <a:lnTo>
                    <a:pt x="3065361" y="1117168"/>
                  </a:lnTo>
                  <a:lnTo>
                    <a:pt x="3065604" y="1117168"/>
                  </a:lnTo>
                  <a:lnTo>
                    <a:pt x="3065847" y="1117168"/>
                  </a:lnTo>
                  <a:lnTo>
                    <a:pt x="3066091" y="1117168"/>
                  </a:lnTo>
                  <a:lnTo>
                    <a:pt x="3066578" y="1117168"/>
                  </a:lnTo>
                  <a:lnTo>
                    <a:pt x="3066821" y="1117168"/>
                  </a:lnTo>
                  <a:lnTo>
                    <a:pt x="3067064" y="1117168"/>
                  </a:lnTo>
                  <a:lnTo>
                    <a:pt x="3067308" y="1117168"/>
                  </a:lnTo>
                  <a:lnTo>
                    <a:pt x="3067551" y="1117168"/>
                  </a:lnTo>
                  <a:lnTo>
                    <a:pt x="3067794" y="1117168"/>
                  </a:lnTo>
                  <a:lnTo>
                    <a:pt x="3068038" y="1117168"/>
                  </a:lnTo>
                  <a:lnTo>
                    <a:pt x="3068281" y="1117168"/>
                  </a:lnTo>
                  <a:lnTo>
                    <a:pt x="3068524" y="1117168"/>
                  </a:lnTo>
                  <a:lnTo>
                    <a:pt x="3068768" y="1117168"/>
                  </a:lnTo>
                  <a:lnTo>
                    <a:pt x="3069011" y="1117168"/>
                  </a:lnTo>
                  <a:lnTo>
                    <a:pt x="3069255" y="1117168"/>
                  </a:lnTo>
                  <a:lnTo>
                    <a:pt x="3069498" y="1117168"/>
                  </a:lnTo>
                  <a:lnTo>
                    <a:pt x="3069741" y="1117168"/>
                  </a:lnTo>
                  <a:lnTo>
                    <a:pt x="3069985" y="1117168"/>
                  </a:lnTo>
                  <a:lnTo>
                    <a:pt x="3070228" y="1117168"/>
                  </a:lnTo>
                  <a:lnTo>
                    <a:pt x="3070471" y="1117168"/>
                  </a:lnTo>
                  <a:lnTo>
                    <a:pt x="3070715" y="1117168"/>
                  </a:lnTo>
                  <a:lnTo>
                    <a:pt x="3070958" y="1117168"/>
                  </a:lnTo>
                  <a:lnTo>
                    <a:pt x="3071201" y="1117168"/>
                  </a:lnTo>
                  <a:lnTo>
                    <a:pt x="3071445" y="1117168"/>
                  </a:lnTo>
                  <a:lnTo>
                    <a:pt x="3071688" y="1117168"/>
                  </a:lnTo>
                  <a:lnTo>
                    <a:pt x="3071931" y="1117168"/>
                  </a:lnTo>
                  <a:lnTo>
                    <a:pt x="3072175" y="1117168"/>
                  </a:lnTo>
                  <a:lnTo>
                    <a:pt x="3072418" y="1117168"/>
                  </a:lnTo>
                  <a:lnTo>
                    <a:pt x="3072662" y="1117168"/>
                  </a:lnTo>
                  <a:lnTo>
                    <a:pt x="3072905" y="1117168"/>
                  </a:lnTo>
                  <a:lnTo>
                    <a:pt x="3073148" y="1117168"/>
                  </a:lnTo>
                  <a:lnTo>
                    <a:pt x="3073392" y="1117168"/>
                  </a:lnTo>
                  <a:lnTo>
                    <a:pt x="3073635" y="1117168"/>
                  </a:lnTo>
                  <a:lnTo>
                    <a:pt x="3073878" y="1117168"/>
                  </a:lnTo>
                  <a:lnTo>
                    <a:pt x="3074122" y="1117168"/>
                  </a:lnTo>
                  <a:lnTo>
                    <a:pt x="3074365" y="1117168"/>
                  </a:lnTo>
                  <a:lnTo>
                    <a:pt x="3074608" y="1117168"/>
                  </a:lnTo>
                  <a:lnTo>
                    <a:pt x="3074852" y="1117168"/>
                  </a:lnTo>
                  <a:lnTo>
                    <a:pt x="3075095" y="1117168"/>
                  </a:lnTo>
                  <a:lnTo>
                    <a:pt x="3075339" y="1117168"/>
                  </a:lnTo>
                  <a:lnTo>
                    <a:pt x="3075582" y="1117168"/>
                  </a:lnTo>
                  <a:lnTo>
                    <a:pt x="3075825" y="1117168"/>
                  </a:lnTo>
                  <a:lnTo>
                    <a:pt x="3076069" y="1117168"/>
                  </a:lnTo>
                  <a:lnTo>
                    <a:pt x="3076312" y="1117168"/>
                  </a:lnTo>
                  <a:lnTo>
                    <a:pt x="3076555" y="1117168"/>
                  </a:lnTo>
                  <a:lnTo>
                    <a:pt x="3077042" y="1117168"/>
                  </a:lnTo>
                  <a:lnTo>
                    <a:pt x="3077285" y="1117168"/>
                  </a:lnTo>
                  <a:lnTo>
                    <a:pt x="3077529" y="1117168"/>
                  </a:lnTo>
                  <a:lnTo>
                    <a:pt x="3077772" y="1117168"/>
                  </a:lnTo>
                  <a:lnTo>
                    <a:pt x="3078015" y="1117168"/>
                  </a:lnTo>
                  <a:lnTo>
                    <a:pt x="3078259" y="1117168"/>
                  </a:lnTo>
                  <a:lnTo>
                    <a:pt x="3078502" y="1117168"/>
                  </a:lnTo>
                  <a:lnTo>
                    <a:pt x="3078746" y="1117168"/>
                  </a:lnTo>
                  <a:lnTo>
                    <a:pt x="3078989" y="1117168"/>
                  </a:lnTo>
                  <a:lnTo>
                    <a:pt x="3079232" y="1117168"/>
                  </a:lnTo>
                  <a:lnTo>
                    <a:pt x="3079476" y="1117168"/>
                  </a:lnTo>
                  <a:lnTo>
                    <a:pt x="3079719" y="1117168"/>
                  </a:lnTo>
                  <a:lnTo>
                    <a:pt x="3079962" y="1117168"/>
                  </a:lnTo>
                  <a:lnTo>
                    <a:pt x="3080206" y="1117168"/>
                  </a:lnTo>
                  <a:lnTo>
                    <a:pt x="3080692" y="1117168"/>
                  </a:lnTo>
                  <a:lnTo>
                    <a:pt x="3080936" y="1117168"/>
                  </a:lnTo>
                  <a:lnTo>
                    <a:pt x="3081179" y="1117168"/>
                  </a:lnTo>
                  <a:lnTo>
                    <a:pt x="3081423" y="1117168"/>
                  </a:lnTo>
                  <a:lnTo>
                    <a:pt x="3081666" y="1117168"/>
                  </a:lnTo>
                  <a:lnTo>
                    <a:pt x="3081909" y="1117168"/>
                  </a:lnTo>
                  <a:lnTo>
                    <a:pt x="3082153" y="1117168"/>
                  </a:lnTo>
                  <a:lnTo>
                    <a:pt x="3082396" y="1117168"/>
                  </a:lnTo>
                  <a:lnTo>
                    <a:pt x="3082639" y="1117168"/>
                  </a:lnTo>
                  <a:lnTo>
                    <a:pt x="3082883" y="1117168"/>
                  </a:lnTo>
                  <a:lnTo>
                    <a:pt x="3083126" y="1117168"/>
                  </a:lnTo>
                  <a:lnTo>
                    <a:pt x="3083369" y="1117168"/>
                  </a:lnTo>
                  <a:lnTo>
                    <a:pt x="3083613" y="1117168"/>
                  </a:lnTo>
                  <a:lnTo>
                    <a:pt x="3083856" y="1117168"/>
                  </a:lnTo>
                  <a:lnTo>
                    <a:pt x="3084099" y="1117168"/>
                  </a:lnTo>
                  <a:lnTo>
                    <a:pt x="3084343" y="1117168"/>
                  </a:lnTo>
                  <a:lnTo>
                    <a:pt x="3084830" y="1117168"/>
                  </a:lnTo>
                  <a:lnTo>
                    <a:pt x="3085073" y="1117168"/>
                  </a:lnTo>
                  <a:lnTo>
                    <a:pt x="3085316" y="1117168"/>
                  </a:lnTo>
                  <a:lnTo>
                    <a:pt x="3085560" y="1117168"/>
                  </a:lnTo>
                  <a:lnTo>
                    <a:pt x="3085803" y="1117168"/>
                  </a:lnTo>
                  <a:lnTo>
                    <a:pt x="3086046" y="1117168"/>
                  </a:lnTo>
                  <a:lnTo>
                    <a:pt x="3086290" y="1117168"/>
                  </a:lnTo>
                  <a:lnTo>
                    <a:pt x="3086533" y="1117168"/>
                  </a:lnTo>
                  <a:lnTo>
                    <a:pt x="3086776" y="1117168"/>
                  </a:lnTo>
                  <a:lnTo>
                    <a:pt x="3087020" y="1117168"/>
                  </a:lnTo>
                  <a:lnTo>
                    <a:pt x="3087263" y="1117168"/>
                  </a:lnTo>
                  <a:lnTo>
                    <a:pt x="3087507" y="1117168"/>
                  </a:lnTo>
                  <a:lnTo>
                    <a:pt x="3087750" y="1117168"/>
                  </a:lnTo>
                  <a:lnTo>
                    <a:pt x="3087993" y="1117168"/>
                  </a:lnTo>
                  <a:lnTo>
                    <a:pt x="3088237" y="1117168"/>
                  </a:lnTo>
                  <a:lnTo>
                    <a:pt x="3088480" y="1117168"/>
                  </a:lnTo>
                  <a:lnTo>
                    <a:pt x="3088723" y="1117168"/>
                  </a:lnTo>
                  <a:lnTo>
                    <a:pt x="3088967" y="1117168"/>
                  </a:lnTo>
                  <a:lnTo>
                    <a:pt x="3089210" y="1117168"/>
                  </a:lnTo>
                  <a:lnTo>
                    <a:pt x="3089453" y="1117168"/>
                  </a:lnTo>
                  <a:lnTo>
                    <a:pt x="3089697" y="1117168"/>
                  </a:lnTo>
                  <a:lnTo>
                    <a:pt x="3089940" y="1117168"/>
                  </a:lnTo>
                  <a:lnTo>
                    <a:pt x="3090183" y="1117168"/>
                  </a:lnTo>
                  <a:lnTo>
                    <a:pt x="3090427" y="1117168"/>
                  </a:lnTo>
                  <a:lnTo>
                    <a:pt x="3090670" y="1117168"/>
                  </a:lnTo>
                  <a:lnTo>
                    <a:pt x="3090914" y="1117168"/>
                  </a:lnTo>
                  <a:lnTo>
                    <a:pt x="3091157" y="1117168"/>
                  </a:lnTo>
                  <a:lnTo>
                    <a:pt x="3091400" y="1117168"/>
                  </a:lnTo>
                  <a:lnTo>
                    <a:pt x="3091644" y="1117168"/>
                  </a:lnTo>
                  <a:lnTo>
                    <a:pt x="3092130" y="1117168"/>
                  </a:lnTo>
                  <a:lnTo>
                    <a:pt x="3092374" y="1117168"/>
                  </a:lnTo>
                  <a:lnTo>
                    <a:pt x="3092617" y="1117168"/>
                  </a:lnTo>
                  <a:lnTo>
                    <a:pt x="3092860" y="1117168"/>
                  </a:lnTo>
                  <a:lnTo>
                    <a:pt x="3093104" y="1117168"/>
                  </a:lnTo>
                  <a:lnTo>
                    <a:pt x="3093347" y="1117168"/>
                  </a:lnTo>
                  <a:lnTo>
                    <a:pt x="3093834" y="1117168"/>
                  </a:lnTo>
                  <a:lnTo>
                    <a:pt x="3094077" y="1117168"/>
                  </a:lnTo>
                  <a:lnTo>
                    <a:pt x="3094321" y="1117168"/>
                  </a:lnTo>
                  <a:lnTo>
                    <a:pt x="3094564" y="1117168"/>
                  </a:lnTo>
                  <a:lnTo>
                    <a:pt x="3095051" y="1117168"/>
                  </a:lnTo>
                  <a:lnTo>
                    <a:pt x="3095294" y="1117168"/>
                  </a:lnTo>
                  <a:lnTo>
                    <a:pt x="3095537" y="1117168"/>
                  </a:lnTo>
                  <a:lnTo>
                    <a:pt x="3095781" y="1117168"/>
                  </a:lnTo>
                  <a:lnTo>
                    <a:pt x="3096024" y="1117168"/>
                  </a:lnTo>
                  <a:lnTo>
                    <a:pt x="3096267" y="1117168"/>
                  </a:lnTo>
                  <a:lnTo>
                    <a:pt x="3096511" y="1117168"/>
                  </a:lnTo>
                  <a:lnTo>
                    <a:pt x="3096754" y="1117168"/>
                  </a:lnTo>
                  <a:lnTo>
                    <a:pt x="3096998" y="1117168"/>
                  </a:lnTo>
                  <a:lnTo>
                    <a:pt x="3097241" y="1117168"/>
                  </a:lnTo>
                  <a:lnTo>
                    <a:pt x="3097484" y="1117168"/>
                  </a:lnTo>
                  <a:lnTo>
                    <a:pt x="3097728" y="1117168"/>
                  </a:lnTo>
                  <a:lnTo>
                    <a:pt x="3097971" y="1117168"/>
                  </a:lnTo>
                  <a:lnTo>
                    <a:pt x="3098214" y="1117168"/>
                  </a:lnTo>
                  <a:lnTo>
                    <a:pt x="3098458" y="1117168"/>
                  </a:lnTo>
                  <a:lnTo>
                    <a:pt x="3098701" y="1117168"/>
                  </a:lnTo>
                  <a:lnTo>
                    <a:pt x="3098944" y="1117168"/>
                  </a:lnTo>
                  <a:lnTo>
                    <a:pt x="3099188" y="1117168"/>
                  </a:lnTo>
                  <a:lnTo>
                    <a:pt x="3099431" y="1117168"/>
                  </a:lnTo>
                  <a:lnTo>
                    <a:pt x="3099918" y="1117168"/>
                  </a:lnTo>
                  <a:lnTo>
                    <a:pt x="3100161" y="1117168"/>
                  </a:lnTo>
                  <a:lnTo>
                    <a:pt x="3100405" y="1117168"/>
                  </a:lnTo>
                  <a:lnTo>
                    <a:pt x="3100648" y="1117168"/>
                  </a:lnTo>
                  <a:lnTo>
                    <a:pt x="3100891" y="1117168"/>
                  </a:lnTo>
                  <a:lnTo>
                    <a:pt x="3101135" y="1117168"/>
                  </a:lnTo>
                  <a:lnTo>
                    <a:pt x="3101378" y="1117168"/>
                  </a:lnTo>
                  <a:lnTo>
                    <a:pt x="3101621" y="1117168"/>
                  </a:lnTo>
                  <a:lnTo>
                    <a:pt x="3101865" y="1117168"/>
                  </a:lnTo>
                  <a:lnTo>
                    <a:pt x="3102108" y="1117168"/>
                  </a:lnTo>
                  <a:lnTo>
                    <a:pt x="3102351" y="1117168"/>
                  </a:lnTo>
                  <a:lnTo>
                    <a:pt x="3102595" y="1117168"/>
                  </a:lnTo>
                  <a:lnTo>
                    <a:pt x="3102838" y="1117168"/>
                  </a:lnTo>
                  <a:lnTo>
                    <a:pt x="3103082" y="1117168"/>
                  </a:lnTo>
                  <a:lnTo>
                    <a:pt x="3103325" y="1117168"/>
                  </a:lnTo>
                  <a:lnTo>
                    <a:pt x="3103568" y="1117168"/>
                  </a:lnTo>
                  <a:lnTo>
                    <a:pt x="3103812" y="1117168"/>
                  </a:lnTo>
                  <a:lnTo>
                    <a:pt x="3104055" y="1117168"/>
                  </a:lnTo>
                  <a:lnTo>
                    <a:pt x="3104298" y="1117168"/>
                  </a:lnTo>
                  <a:lnTo>
                    <a:pt x="3104542" y="1117168"/>
                  </a:lnTo>
                  <a:lnTo>
                    <a:pt x="3104785" y="1117168"/>
                  </a:lnTo>
                  <a:lnTo>
                    <a:pt x="3105028" y="1117168"/>
                  </a:lnTo>
                  <a:lnTo>
                    <a:pt x="3105272" y="1117168"/>
                  </a:lnTo>
                  <a:lnTo>
                    <a:pt x="3105515" y="1117168"/>
                  </a:lnTo>
                  <a:lnTo>
                    <a:pt x="3105759" y="1117168"/>
                  </a:lnTo>
                  <a:lnTo>
                    <a:pt x="3106002" y="1117168"/>
                  </a:lnTo>
                  <a:lnTo>
                    <a:pt x="3106245" y="1117168"/>
                  </a:lnTo>
                  <a:lnTo>
                    <a:pt x="3106489" y="1117168"/>
                  </a:lnTo>
                  <a:lnTo>
                    <a:pt x="3106732" y="1117168"/>
                  </a:lnTo>
                  <a:lnTo>
                    <a:pt x="3106975" y="1117168"/>
                  </a:lnTo>
                  <a:lnTo>
                    <a:pt x="3107219" y="1117168"/>
                  </a:lnTo>
                  <a:lnTo>
                    <a:pt x="3107462" y="1117168"/>
                  </a:lnTo>
                  <a:lnTo>
                    <a:pt x="3107705" y="1117168"/>
                  </a:lnTo>
                  <a:lnTo>
                    <a:pt x="3107949" y="1117168"/>
                  </a:lnTo>
                  <a:lnTo>
                    <a:pt x="3108192" y="1117168"/>
                  </a:lnTo>
                  <a:lnTo>
                    <a:pt x="3108435" y="1117168"/>
                  </a:lnTo>
                  <a:lnTo>
                    <a:pt x="3108679" y="1117168"/>
                  </a:lnTo>
                  <a:lnTo>
                    <a:pt x="3108922" y="1117168"/>
                  </a:lnTo>
                  <a:lnTo>
                    <a:pt x="3109166" y="1117168"/>
                  </a:lnTo>
                  <a:lnTo>
                    <a:pt x="3109409" y="1117168"/>
                  </a:lnTo>
                  <a:lnTo>
                    <a:pt x="3109652" y="1117168"/>
                  </a:lnTo>
                  <a:lnTo>
                    <a:pt x="3109896" y="1117168"/>
                  </a:lnTo>
                  <a:lnTo>
                    <a:pt x="3110139" y="1117168"/>
                  </a:lnTo>
                  <a:lnTo>
                    <a:pt x="3110382" y="1117168"/>
                  </a:lnTo>
                  <a:lnTo>
                    <a:pt x="3110626" y="1117168"/>
                  </a:lnTo>
                  <a:lnTo>
                    <a:pt x="3110869" y="1117168"/>
                  </a:lnTo>
                  <a:lnTo>
                    <a:pt x="3111112" y="1117168"/>
                  </a:lnTo>
                  <a:lnTo>
                    <a:pt x="3111356" y="1117168"/>
                  </a:lnTo>
                  <a:lnTo>
                    <a:pt x="3111599" y="1117168"/>
                  </a:lnTo>
                  <a:lnTo>
                    <a:pt x="3111843" y="1117168"/>
                  </a:lnTo>
                  <a:lnTo>
                    <a:pt x="3112086" y="1117168"/>
                  </a:lnTo>
                  <a:lnTo>
                    <a:pt x="3112329" y="1117168"/>
                  </a:lnTo>
                  <a:lnTo>
                    <a:pt x="3112573" y="1117168"/>
                  </a:lnTo>
                  <a:lnTo>
                    <a:pt x="3113059" y="1117168"/>
                  </a:lnTo>
                  <a:lnTo>
                    <a:pt x="3113303" y="1117168"/>
                  </a:lnTo>
                  <a:lnTo>
                    <a:pt x="3113546" y="1117168"/>
                  </a:lnTo>
                  <a:lnTo>
                    <a:pt x="3113789" y="1117168"/>
                  </a:lnTo>
                  <a:lnTo>
                    <a:pt x="3114033" y="1117168"/>
                  </a:lnTo>
                  <a:lnTo>
                    <a:pt x="3114276" y="1117168"/>
                  </a:lnTo>
                  <a:lnTo>
                    <a:pt x="3114519" y="1117168"/>
                  </a:lnTo>
                  <a:lnTo>
                    <a:pt x="3114763" y="1117168"/>
                  </a:lnTo>
                  <a:lnTo>
                    <a:pt x="3115006" y="1117168"/>
                  </a:lnTo>
                  <a:lnTo>
                    <a:pt x="3115250" y="1117168"/>
                  </a:lnTo>
                  <a:lnTo>
                    <a:pt x="3115493" y="1117168"/>
                  </a:lnTo>
                  <a:lnTo>
                    <a:pt x="3115736" y="1117168"/>
                  </a:lnTo>
                  <a:lnTo>
                    <a:pt x="3115980" y="1117168"/>
                  </a:lnTo>
                  <a:lnTo>
                    <a:pt x="3116223" y="1117168"/>
                  </a:lnTo>
                  <a:lnTo>
                    <a:pt x="3116466" y="1117168"/>
                  </a:lnTo>
                  <a:lnTo>
                    <a:pt x="3116710" y="1117168"/>
                  </a:lnTo>
                  <a:lnTo>
                    <a:pt x="3116953" y="1117168"/>
                  </a:lnTo>
                  <a:lnTo>
                    <a:pt x="3117196" y="1117168"/>
                  </a:lnTo>
                  <a:lnTo>
                    <a:pt x="3117440" y="1117168"/>
                  </a:lnTo>
                  <a:lnTo>
                    <a:pt x="3117927" y="1117168"/>
                  </a:lnTo>
                  <a:lnTo>
                    <a:pt x="3118170" y="1117168"/>
                  </a:lnTo>
                  <a:lnTo>
                    <a:pt x="3118413" y="1117168"/>
                  </a:lnTo>
                  <a:lnTo>
                    <a:pt x="3118657" y="1117168"/>
                  </a:lnTo>
                  <a:lnTo>
                    <a:pt x="3118900" y="1117168"/>
                  </a:lnTo>
                  <a:lnTo>
                    <a:pt x="3119143" y="1117168"/>
                  </a:lnTo>
                  <a:lnTo>
                    <a:pt x="3119387" y="1117168"/>
                  </a:lnTo>
                  <a:lnTo>
                    <a:pt x="3119630" y="1117168"/>
                  </a:lnTo>
                  <a:lnTo>
                    <a:pt x="3119873" y="1117168"/>
                  </a:lnTo>
                  <a:lnTo>
                    <a:pt x="3120117" y="1117168"/>
                  </a:lnTo>
                  <a:lnTo>
                    <a:pt x="3120360" y="1117168"/>
                  </a:lnTo>
                  <a:lnTo>
                    <a:pt x="3120603" y="1117168"/>
                  </a:lnTo>
                  <a:lnTo>
                    <a:pt x="3120847" y="1117168"/>
                  </a:lnTo>
                  <a:lnTo>
                    <a:pt x="3121090" y="1117168"/>
                  </a:lnTo>
                  <a:lnTo>
                    <a:pt x="3121334" y="1117168"/>
                  </a:lnTo>
                  <a:lnTo>
                    <a:pt x="3121577" y="1117168"/>
                  </a:lnTo>
                  <a:lnTo>
                    <a:pt x="3121577" y="1110052"/>
                  </a:lnTo>
                  <a:lnTo>
                    <a:pt x="3122064" y="1110052"/>
                  </a:lnTo>
                  <a:lnTo>
                    <a:pt x="3122307" y="1110052"/>
                  </a:lnTo>
                  <a:lnTo>
                    <a:pt x="3122550" y="1110052"/>
                  </a:lnTo>
                  <a:lnTo>
                    <a:pt x="3122794" y="1110052"/>
                  </a:lnTo>
                  <a:lnTo>
                    <a:pt x="3123037" y="1110052"/>
                  </a:lnTo>
                  <a:lnTo>
                    <a:pt x="3123280" y="1110052"/>
                  </a:lnTo>
                  <a:lnTo>
                    <a:pt x="3123524" y="1110052"/>
                  </a:lnTo>
                  <a:lnTo>
                    <a:pt x="3123767" y="1110052"/>
                  </a:lnTo>
                  <a:lnTo>
                    <a:pt x="3124011" y="1110052"/>
                  </a:lnTo>
                  <a:lnTo>
                    <a:pt x="3124254" y="1110052"/>
                  </a:lnTo>
                  <a:lnTo>
                    <a:pt x="3124497" y="1110052"/>
                  </a:lnTo>
                  <a:lnTo>
                    <a:pt x="3124741" y="1110052"/>
                  </a:lnTo>
                  <a:lnTo>
                    <a:pt x="3124984" y="1110052"/>
                  </a:lnTo>
                  <a:lnTo>
                    <a:pt x="3125227" y="1110052"/>
                  </a:lnTo>
                  <a:lnTo>
                    <a:pt x="3125471" y="1110052"/>
                  </a:lnTo>
                  <a:lnTo>
                    <a:pt x="3125714" y="1110052"/>
                  </a:lnTo>
                  <a:lnTo>
                    <a:pt x="3125957" y="1110052"/>
                  </a:lnTo>
                  <a:lnTo>
                    <a:pt x="3126201" y="1110052"/>
                  </a:lnTo>
                  <a:lnTo>
                    <a:pt x="3126444" y="1110052"/>
                  </a:lnTo>
                  <a:lnTo>
                    <a:pt x="3126687" y="1110052"/>
                  </a:lnTo>
                  <a:lnTo>
                    <a:pt x="3126931" y="1110052"/>
                  </a:lnTo>
                  <a:lnTo>
                    <a:pt x="3127418" y="1110052"/>
                  </a:lnTo>
                  <a:lnTo>
                    <a:pt x="3127661" y="1110052"/>
                  </a:lnTo>
                  <a:lnTo>
                    <a:pt x="3127904" y="1110052"/>
                  </a:lnTo>
                  <a:lnTo>
                    <a:pt x="3128148" y="1110052"/>
                  </a:lnTo>
                  <a:lnTo>
                    <a:pt x="3128391" y="1110052"/>
                  </a:lnTo>
                  <a:lnTo>
                    <a:pt x="3128634" y="1110052"/>
                  </a:lnTo>
                  <a:lnTo>
                    <a:pt x="3128878" y="1110052"/>
                  </a:lnTo>
                  <a:lnTo>
                    <a:pt x="3129121" y="1110052"/>
                  </a:lnTo>
                  <a:lnTo>
                    <a:pt x="3129364" y="1110052"/>
                  </a:lnTo>
                  <a:lnTo>
                    <a:pt x="3129608" y="1110052"/>
                  </a:lnTo>
                  <a:lnTo>
                    <a:pt x="3129851" y="1110052"/>
                  </a:lnTo>
                  <a:lnTo>
                    <a:pt x="3130095" y="1110052"/>
                  </a:lnTo>
                  <a:lnTo>
                    <a:pt x="3130338" y="1110052"/>
                  </a:lnTo>
                  <a:lnTo>
                    <a:pt x="3130581" y="1110052"/>
                  </a:lnTo>
                  <a:lnTo>
                    <a:pt x="3130825" y="1110052"/>
                  </a:lnTo>
                  <a:lnTo>
                    <a:pt x="3131311" y="1110052"/>
                  </a:lnTo>
                  <a:lnTo>
                    <a:pt x="3131798" y="1110052"/>
                  </a:lnTo>
                  <a:lnTo>
                    <a:pt x="3132041" y="1110052"/>
                  </a:lnTo>
                  <a:lnTo>
                    <a:pt x="3132285" y="1110052"/>
                  </a:lnTo>
                  <a:lnTo>
                    <a:pt x="3132528" y="1110052"/>
                  </a:lnTo>
                  <a:lnTo>
                    <a:pt x="3132771" y="1110052"/>
                  </a:lnTo>
                  <a:lnTo>
                    <a:pt x="3133015" y="1110052"/>
                  </a:lnTo>
                  <a:lnTo>
                    <a:pt x="3133258" y="1110052"/>
                  </a:lnTo>
                  <a:lnTo>
                    <a:pt x="3133502" y="1110052"/>
                  </a:lnTo>
                  <a:lnTo>
                    <a:pt x="3133745" y="1110052"/>
                  </a:lnTo>
                  <a:lnTo>
                    <a:pt x="3133745" y="1102936"/>
                  </a:lnTo>
                  <a:lnTo>
                    <a:pt x="3133988" y="1102936"/>
                  </a:lnTo>
                  <a:lnTo>
                    <a:pt x="3134718" y="1102936"/>
                  </a:lnTo>
                  <a:lnTo>
                    <a:pt x="3134962" y="1102936"/>
                  </a:lnTo>
                  <a:lnTo>
                    <a:pt x="3135205" y="1102936"/>
                  </a:lnTo>
                  <a:lnTo>
                    <a:pt x="3135448" y="1102936"/>
                  </a:lnTo>
                  <a:lnTo>
                    <a:pt x="3135692" y="1102936"/>
                  </a:lnTo>
                  <a:lnTo>
                    <a:pt x="3135935" y="1102936"/>
                  </a:lnTo>
                  <a:lnTo>
                    <a:pt x="3136179" y="1102936"/>
                  </a:lnTo>
                  <a:lnTo>
                    <a:pt x="3136422" y="1102936"/>
                  </a:lnTo>
                  <a:lnTo>
                    <a:pt x="3136665" y="1102936"/>
                  </a:lnTo>
                  <a:lnTo>
                    <a:pt x="3136909" y="1102936"/>
                  </a:lnTo>
                  <a:lnTo>
                    <a:pt x="3137152" y="1102936"/>
                  </a:lnTo>
                  <a:lnTo>
                    <a:pt x="3137395" y="1102936"/>
                  </a:lnTo>
                  <a:lnTo>
                    <a:pt x="3137639" y="1102936"/>
                  </a:lnTo>
                  <a:lnTo>
                    <a:pt x="3137882" y="1102936"/>
                  </a:lnTo>
                  <a:lnTo>
                    <a:pt x="3138125" y="1102936"/>
                  </a:lnTo>
                  <a:lnTo>
                    <a:pt x="3138369" y="1102936"/>
                  </a:lnTo>
                  <a:lnTo>
                    <a:pt x="3138612" y="1102936"/>
                  </a:lnTo>
                  <a:lnTo>
                    <a:pt x="3138855" y="1102936"/>
                  </a:lnTo>
                  <a:lnTo>
                    <a:pt x="3139099" y="1102936"/>
                  </a:lnTo>
                  <a:lnTo>
                    <a:pt x="3139342" y="1102936"/>
                  </a:lnTo>
                  <a:lnTo>
                    <a:pt x="3139586" y="1102936"/>
                  </a:lnTo>
                  <a:lnTo>
                    <a:pt x="3139829" y="1102936"/>
                  </a:lnTo>
                  <a:lnTo>
                    <a:pt x="3140072" y="1102936"/>
                  </a:lnTo>
                  <a:lnTo>
                    <a:pt x="3140316" y="1102936"/>
                  </a:lnTo>
                  <a:lnTo>
                    <a:pt x="3140559" y="1102936"/>
                  </a:lnTo>
                  <a:lnTo>
                    <a:pt x="3140802" y="1102936"/>
                  </a:lnTo>
                  <a:lnTo>
                    <a:pt x="3141046" y="1102936"/>
                  </a:lnTo>
                  <a:lnTo>
                    <a:pt x="3141289" y="1102936"/>
                  </a:lnTo>
                  <a:lnTo>
                    <a:pt x="3141532" y="1102936"/>
                  </a:lnTo>
                  <a:lnTo>
                    <a:pt x="3141532" y="1095820"/>
                  </a:lnTo>
                  <a:lnTo>
                    <a:pt x="3141776" y="1095820"/>
                  </a:lnTo>
                  <a:lnTo>
                    <a:pt x="3142019" y="1095820"/>
                  </a:lnTo>
                  <a:lnTo>
                    <a:pt x="3142263" y="1095820"/>
                  </a:lnTo>
                  <a:lnTo>
                    <a:pt x="3142506" y="1095820"/>
                  </a:lnTo>
                  <a:lnTo>
                    <a:pt x="3142749" y="1095820"/>
                  </a:lnTo>
                  <a:lnTo>
                    <a:pt x="3142993" y="1095820"/>
                  </a:lnTo>
                  <a:lnTo>
                    <a:pt x="3143236" y="1095820"/>
                  </a:lnTo>
                  <a:lnTo>
                    <a:pt x="3143479" y="1095820"/>
                  </a:lnTo>
                  <a:lnTo>
                    <a:pt x="3143723" y="1095820"/>
                  </a:lnTo>
                  <a:lnTo>
                    <a:pt x="3143966" y="1095820"/>
                  </a:lnTo>
                  <a:lnTo>
                    <a:pt x="3144209" y="1095820"/>
                  </a:lnTo>
                  <a:lnTo>
                    <a:pt x="3144453" y="1095820"/>
                  </a:lnTo>
                  <a:lnTo>
                    <a:pt x="3144696" y="1095820"/>
                  </a:lnTo>
                  <a:lnTo>
                    <a:pt x="3144939" y="1095820"/>
                  </a:lnTo>
                  <a:lnTo>
                    <a:pt x="3145183" y="1095820"/>
                  </a:lnTo>
                  <a:lnTo>
                    <a:pt x="3145426" y="1095820"/>
                  </a:lnTo>
                  <a:lnTo>
                    <a:pt x="3145670" y="1095820"/>
                  </a:lnTo>
                  <a:lnTo>
                    <a:pt x="3145913" y="1095820"/>
                  </a:lnTo>
                  <a:lnTo>
                    <a:pt x="3146156" y="1095820"/>
                  </a:lnTo>
                  <a:lnTo>
                    <a:pt x="3146886" y="1095820"/>
                  </a:lnTo>
                  <a:lnTo>
                    <a:pt x="3147130" y="1095820"/>
                  </a:lnTo>
                  <a:lnTo>
                    <a:pt x="3147373" y="1095820"/>
                  </a:lnTo>
                  <a:lnTo>
                    <a:pt x="3147616" y="1095820"/>
                  </a:lnTo>
                  <a:lnTo>
                    <a:pt x="3147860" y="1095820"/>
                  </a:lnTo>
                  <a:lnTo>
                    <a:pt x="3148103" y="1095820"/>
                  </a:lnTo>
                  <a:lnTo>
                    <a:pt x="3148347" y="1095820"/>
                  </a:lnTo>
                  <a:lnTo>
                    <a:pt x="3148590" y="1095820"/>
                  </a:lnTo>
                  <a:lnTo>
                    <a:pt x="3148833" y="1095820"/>
                  </a:lnTo>
                  <a:lnTo>
                    <a:pt x="3149077" y="1095820"/>
                  </a:lnTo>
                  <a:lnTo>
                    <a:pt x="3149320" y="1095820"/>
                  </a:lnTo>
                  <a:lnTo>
                    <a:pt x="3149807" y="1095820"/>
                  </a:lnTo>
                  <a:lnTo>
                    <a:pt x="3150050" y="1095820"/>
                  </a:lnTo>
                  <a:lnTo>
                    <a:pt x="3150293" y="1095820"/>
                  </a:lnTo>
                  <a:lnTo>
                    <a:pt x="3150537" y="1095820"/>
                  </a:lnTo>
                  <a:lnTo>
                    <a:pt x="3150780" y="1095820"/>
                  </a:lnTo>
                  <a:lnTo>
                    <a:pt x="3151023" y="1095820"/>
                  </a:lnTo>
                  <a:lnTo>
                    <a:pt x="3151267" y="1095820"/>
                  </a:lnTo>
                  <a:lnTo>
                    <a:pt x="3151510" y="1095820"/>
                  </a:lnTo>
                  <a:lnTo>
                    <a:pt x="3151754" y="1095820"/>
                  </a:lnTo>
                  <a:lnTo>
                    <a:pt x="3151997" y="1095820"/>
                  </a:lnTo>
                  <a:lnTo>
                    <a:pt x="3152240" y="1095820"/>
                  </a:lnTo>
                  <a:lnTo>
                    <a:pt x="3152484" y="1095820"/>
                  </a:lnTo>
                  <a:lnTo>
                    <a:pt x="3152727" y="1095820"/>
                  </a:lnTo>
                  <a:lnTo>
                    <a:pt x="3152970" y="1095820"/>
                  </a:lnTo>
                  <a:lnTo>
                    <a:pt x="3153214" y="1095820"/>
                  </a:lnTo>
                  <a:lnTo>
                    <a:pt x="3153457" y="1095820"/>
                  </a:lnTo>
                  <a:lnTo>
                    <a:pt x="3153700" y="1095820"/>
                  </a:lnTo>
                  <a:lnTo>
                    <a:pt x="3153944" y="1095820"/>
                  </a:lnTo>
                  <a:lnTo>
                    <a:pt x="3154187" y="1095820"/>
                  </a:lnTo>
                  <a:lnTo>
                    <a:pt x="3154430" y="1095820"/>
                  </a:lnTo>
                  <a:lnTo>
                    <a:pt x="3154674" y="1095820"/>
                  </a:lnTo>
                  <a:lnTo>
                    <a:pt x="3154917" y="1095820"/>
                  </a:lnTo>
                  <a:lnTo>
                    <a:pt x="3155161" y="1095820"/>
                  </a:lnTo>
                  <a:lnTo>
                    <a:pt x="3155404" y="1095820"/>
                  </a:lnTo>
                  <a:lnTo>
                    <a:pt x="3155647" y="1095820"/>
                  </a:lnTo>
                  <a:lnTo>
                    <a:pt x="3155891" y="1095820"/>
                  </a:lnTo>
                  <a:lnTo>
                    <a:pt x="3156377" y="1095820"/>
                  </a:lnTo>
                  <a:lnTo>
                    <a:pt x="3156621" y="1095820"/>
                  </a:lnTo>
                  <a:lnTo>
                    <a:pt x="3156864" y="1095820"/>
                  </a:lnTo>
                  <a:lnTo>
                    <a:pt x="3157107" y="1095820"/>
                  </a:lnTo>
                  <a:lnTo>
                    <a:pt x="3157351" y="1095820"/>
                  </a:lnTo>
                  <a:lnTo>
                    <a:pt x="3157594" y="1095820"/>
                  </a:lnTo>
                  <a:lnTo>
                    <a:pt x="3157838" y="1095820"/>
                  </a:lnTo>
                  <a:lnTo>
                    <a:pt x="3158081" y="1095820"/>
                  </a:lnTo>
                  <a:lnTo>
                    <a:pt x="3158324" y="1095820"/>
                  </a:lnTo>
                  <a:lnTo>
                    <a:pt x="3158568" y="1095820"/>
                  </a:lnTo>
                  <a:lnTo>
                    <a:pt x="3158811" y="1095820"/>
                  </a:lnTo>
                  <a:lnTo>
                    <a:pt x="3159054" y="1095820"/>
                  </a:lnTo>
                  <a:lnTo>
                    <a:pt x="3159054" y="1088705"/>
                  </a:lnTo>
                  <a:lnTo>
                    <a:pt x="3159298" y="1088705"/>
                  </a:lnTo>
                  <a:lnTo>
                    <a:pt x="3159541" y="1088705"/>
                  </a:lnTo>
                  <a:lnTo>
                    <a:pt x="3159784" y="1088705"/>
                  </a:lnTo>
                  <a:lnTo>
                    <a:pt x="3160028" y="1088705"/>
                  </a:lnTo>
                  <a:lnTo>
                    <a:pt x="3160271" y="1088705"/>
                  </a:lnTo>
                  <a:lnTo>
                    <a:pt x="3160514" y="1088705"/>
                  </a:lnTo>
                  <a:lnTo>
                    <a:pt x="3160758" y="1088705"/>
                  </a:lnTo>
                  <a:lnTo>
                    <a:pt x="3161001" y="1088705"/>
                  </a:lnTo>
                  <a:lnTo>
                    <a:pt x="3161245" y="1088705"/>
                  </a:lnTo>
                  <a:lnTo>
                    <a:pt x="3161488" y="1088705"/>
                  </a:lnTo>
                  <a:lnTo>
                    <a:pt x="3161731" y="1088705"/>
                  </a:lnTo>
                  <a:lnTo>
                    <a:pt x="3161975" y="1088705"/>
                  </a:lnTo>
                  <a:lnTo>
                    <a:pt x="3162218" y="1088705"/>
                  </a:lnTo>
                  <a:lnTo>
                    <a:pt x="3162461" y="1088705"/>
                  </a:lnTo>
                  <a:lnTo>
                    <a:pt x="3162705" y="1088705"/>
                  </a:lnTo>
                  <a:lnTo>
                    <a:pt x="3162948" y="1088705"/>
                  </a:lnTo>
                  <a:lnTo>
                    <a:pt x="3163191" y="1088705"/>
                  </a:lnTo>
                  <a:lnTo>
                    <a:pt x="3163435" y="1088705"/>
                  </a:lnTo>
                  <a:lnTo>
                    <a:pt x="3163678" y="1088705"/>
                  </a:lnTo>
                  <a:lnTo>
                    <a:pt x="3163922" y="1088705"/>
                  </a:lnTo>
                  <a:lnTo>
                    <a:pt x="3164165" y="1088705"/>
                  </a:lnTo>
                  <a:lnTo>
                    <a:pt x="3164408" y="1088705"/>
                  </a:lnTo>
                  <a:lnTo>
                    <a:pt x="3164652" y="1088705"/>
                  </a:lnTo>
                  <a:lnTo>
                    <a:pt x="3164895" y="1088705"/>
                  </a:lnTo>
                  <a:lnTo>
                    <a:pt x="3165138" y="1088705"/>
                  </a:lnTo>
                  <a:lnTo>
                    <a:pt x="3165382" y="1088705"/>
                  </a:lnTo>
                  <a:lnTo>
                    <a:pt x="3165625" y="1088705"/>
                  </a:lnTo>
                  <a:lnTo>
                    <a:pt x="3165868" y="1088705"/>
                  </a:lnTo>
                  <a:lnTo>
                    <a:pt x="3166112" y="1088705"/>
                  </a:lnTo>
                  <a:lnTo>
                    <a:pt x="3166355" y="1088705"/>
                  </a:lnTo>
                  <a:lnTo>
                    <a:pt x="3166598" y="1088705"/>
                  </a:lnTo>
                  <a:lnTo>
                    <a:pt x="3166842" y="1088705"/>
                  </a:lnTo>
                  <a:lnTo>
                    <a:pt x="3167085" y="1088705"/>
                  </a:lnTo>
                  <a:lnTo>
                    <a:pt x="3167329" y="1088705"/>
                  </a:lnTo>
                  <a:lnTo>
                    <a:pt x="3167572" y="1088705"/>
                  </a:lnTo>
                  <a:lnTo>
                    <a:pt x="3167815" y="1088705"/>
                  </a:lnTo>
                  <a:lnTo>
                    <a:pt x="3168302" y="1088705"/>
                  </a:lnTo>
                  <a:lnTo>
                    <a:pt x="3168545" y="1088705"/>
                  </a:lnTo>
                  <a:lnTo>
                    <a:pt x="3168789" y="1088705"/>
                  </a:lnTo>
                  <a:lnTo>
                    <a:pt x="3169032" y="1088705"/>
                  </a:lnTo>
                  <a:lnTo>
                    <a:pt x="3169275" y="1088705"/>
                  </a:lnTo>
                  <a:lnTo>
                    <a:pt x="3169519" y="1088705"/>
                  </a:lnTo>
                  <a:lnTo>
                    <a:pt x="3169762" y="1088705"/>
                  </a:lnTo>
                  <a:lnTo>
                    <a:pt x="3170006" y="1088705"/>
                  </a:lnTo>
                  <a:lnTo>
                    <a:pt x="3170249" y="1088705"/>
                  </a:lnTo>
                  <a:lnTo>
                    <a:pt x="3170492" y="1088705"/>
                  </a:lnTo>
                  <a:lnTo>
                    <a:pt x="3170736" y="1088705"/>
                  </a:lnTo>
                  <a:lnTo>
                    <a:pt x="3170979" y="1088705"/>
                  </a:lnTo>
                  <a:lnTo>
                    <a:pt x="3171222" y="1088705"/>
                  </a:lnTo>
                  <a:lnTo>
                    <a:pt x="3171466" y="1088705"/>
                  </a:lnTo>
                  <a:lnTo>
                    <a:pt x="3171709" y="1088705"/>
                  </a:lnTo>
                  <a:lnTo>
                    <a:pt x="3171952" y="1088705"/>
                  </a:lnTo>
                  <a:lnTo>
                    <a:pt x="3172196" y="1088705"/>
                  </a:lnTo>
                  <a:lnTo>
                    <a:pt x="3172439" y="1088705"/>
                  </a:lnTo>
                  <a:lnTo>
                    <a:pt x="3172682" y="1088705"/>
                  </a:lnTo>
                  <a:lnTo>
                    <a:pt x="3172926" y="1088705"/>
                  </a:lnTo>
                  <a:lnTo>
                    <a:pt x="3173169" y="1088705"/>
                  </a:lnTo>
                  <a:lnTo>
                    <a:pt x="3173413" y="1088705"/>
                  </a:lnTo>
                  <a:lnTo>
                    <a:pt x="3173656" y="1088705"/>
                  </a:lnTo>
                  <a:lnTo>
                    <a:pt x="3173899" y="1088705"/>
                  </a:lnTo>
                  <a:lnTo>
                    <a:pt x="3173899" y="1081589"/>
                  </a:lnTo>
                  <a:lnTo>
                    <a:pt x="3174143" y="1081589"/>
                  </a:lnTo>
                  <a:lnTo>
                    <a:pt x="3174386" y="1081589"/>
                  </a:lnTo>
                  <a:lnTo>
                    <a:pt x="3174629" y="1081589"/>
                  </a:lnTo>
                  <a:lnTo>
                    <a:pt x="3174873" y="1081589"/>
                  </a:lnTo>
                  <a:lnTo>
                    <a:pt x="3175116" y="1081589"/>
                  </a:lnTo>
                  <a:lnTo>
                    <a:pt x="3175359" y="1081589"/>
                  </a:lnTo>
                  <a:lnTo>
                    <a:pt x="3175603" y="1081589"/>
                  </a:lnTo>
                  <a:lnTo>
                    <a:pt x="3175846" y="1081589"/>
                  </a:lnTo>
                  <a:lnTo>
                    <a:pt x="3176090" y="1081589"/>
                  </a:lnTo>
                  <a:lnTo>
                    <a:pt x="3176333" y="1081589"/>
                  </a:lnTo>
                  <a:lnTo>
                    <a:pt x="3176576" y="1081589"/>
                  </a:lnTo>
                  <a:lnTo>
                    <a:pt x="3176820" y="1081589"/>
                  </a:lnTo>
                  <a:lnTo>
                    <a:pt x="3177063" y="1081589"/>
                  </a:lnTo>
                  <a:lnTo>
                    <a:pt x="3177306" y="1081589"/>
                  </a:lnTo>
                  <a:lnTo>
                    <a:pt x="3177550" y="1081589"/>
                  </a:lnTo>
                  <a:lnTo>
                    <a:pt x="3177793" y="1081589"/>
                  </a:lnTo>
                  <a:lnTo>
                    <a:pt x="3178036" y="1081589"/>
                  </a:lnTo>
                  <a:lnTo>
                    <a:pt x="3178280" y="1081589"/>
                  </a:lnTo>
                  <a:lnTo>
                    <a:pt x="3178523" y="1081589"/>
                  </a:lnTo>
                  <a:lnTo>
                    <a:pt x="3178766" y="1081589"/>
                  </a:lnTo>
                  <a:lnTo>
                    <a:pt x="3179010" y="1081589"/>
                  </a:lnTo>
                  <a:lnTo>
                    <a:pt x="3179253" y="1081589"/>
                  </a:lnTo>
                  <a:lnTo>
                    <a:pt x="3179497" y="1081589"/>
                  </a:lnTo>
                  <a:lnTo>
                    <a:pt x="3179740" y="1081589"/>
                  </a:lnTo>
                  <a:lnTo>
                    <a:pt x="3179983" y="1081589"/>
                  </a:lnTo>
                  <a:lnTo>
                    <a:pt x="3180227" y="1081589"/>
                  </a:lnTo>
                  <a:lnTo>
                    <a:pt x="3180470" y="1081589"/>
                  </a:lnTo>
                  <a:lnTo>
                    <a:pt x="3180713" y="1081589"/>
                  </a:lnTo>
                  <a:lnTo>
                    <a:pt x="3180957" y="1081589"/>
                  </a:lnTo>
                  <a:lnTo>
                    <a:pt x="3181200" y="1081589"/>
                  </a:lnTo>
                  <a:lnTo>
                    <a:pt x="3181443" y="1081589"/>
                  </a:lnTo>
                  <a:lnTo>
                    <a:pt x="3181687" y="1081589"/>
                  </a:lnTo>
                  <a:lnTo>
                    <a:pt x="3181687" y="1074473"/>
                  </a:lnTo>
                  <a:lnTo>
                    <a:pt x="3181930" y="1074473"/>
                  </a:lnTo>
                  <a:lnTo>
                    <a:pt x="3182417" y="1074473"/>
                  </a:lnTo>
                  <a:lnTo>
                    <a:pt x="3182660" y="1074473"/>
                  </a:lnTo>
                  <a:lnTo>
                    <a:pt x="3182904" y="1074473"/>
                  </a:lnTo>
                  <a:lnTo>
                    <a:pt x="3182904" y="1067358"/>
                  </a:lnTo>
                  <a:lnTo>
                    <a:pt x="3182904" y="1060242"/>
                  </a:lnTo>
                  <a:lnTo>
                    <a:pt x="3183147" y="1060242"/>
                  </a:lnTo>
                  <a:lnTo>
                    <a:pt x="3183390" y="1060242"/>
                  </a:lnTo>
                  <a:lnTo>
                    <a:pt x="3183634" y="1060242"/>
                  </a:lnTo>
                  <a:lnTo>
                    <a:pt x="3183877" y="1060242"/>
                  </a:lnTo>
                  <a:lnTo>
                    <a:pt x="3184120" y="1060242"/>
                  </a:lnTo>
                  <a:lnTo>
                    <a:pt x="3184364" y="1060242"/>
                  </a:lnTo>
                  <a:lnTo>
                    <a:pt x="3184607" y="1060242"/>
                  </a:lnTo>
                  <a:lnTo>
                    <a:pt x="3184850" y="1060242"/>
                  </a:lnTo>
                  <a:lnTo>
                    <a:pt x="3185094" y="1060242"/>
                  </a:lnTo>
                  <a:lnTo>
                    <a:pt x="3185337" y="1060242"/>
                  </a:lnTo>
                  <a:lnTo>
                    <a:pt x="3185581" y="1060242"/>
                  </a:lnTo>
                  <a:lnTo>
                    <a:pt x="3185824" y="1060242"/>
                  </a:lnTo>
                  <a:lnTo>
                    <a:pt x="3186067" y="1060242"/>
                  </a:lnTo>
                  <a:lnTo>
                    <a:pt x="3186311" y="1060242"/>
                  </a:lnTo>
                  <a:lnTo>
                    <a:pt x="3186554" y="1060242"/>
                  </a:lnTo>
                  <a:lnTo>
                    <a:pt x="3186797" y="1060242"/>
                  </a:lnTo>
                  <a:lnTo>
                    <a:pt x="3187041" y="1060242"/>
                  </a:lnTo>
                  <a:lnTo>
                    <a:pt x="3187284" y="1060242"/>
                  </a:lnTo>
                  <a:lnTo>
                    <a:pt x="3187527" y="1060242"/>
                  </a:lnTo>
                  <a:lnTo>
                    <a:pt x="3187771" y="1060242"/>
                  </a:lnTo>
                  <a:lnTo>
                    <a:pt x="3188014" y="1060242"/>
                  </a:lnTo>
                  <a:lnTo>
                    <a:pt x="3188258" y="1060242"/>
                  </a:lnTo>
                  <a:lnTo>
                    <a:pt x="3188501" y="1060242"/>
                  </a:lnTo>
                  <a:lnTo>
                    <a:pt x="3188744" y="1060242"/>
                  </a:lnTo>
                  <a:lnTo>
                    <a:pt x="3188988" y="1060242"/>
                  </a:lnTo>
                  <a:lnTo>
                    <a:pt x="3189231" y="1060242"/>
                  </a:lnTo>
                  <a:lnTo>
                    <a:pt x="3189474" y="1060242"/>
                  </a:lnTo>
                  <a:lnTo>
                    <a:pt x="3189718" y="1060242"/>
                  </a:lnTo>
                  <a:lnTo>
                    <a:pt x="3189961" y="1060242"/>
                  </a:lnTo>
                  <a:lnTo>
                    <a:pt x="3190204" y="1060242"/>
                  </a:lnTo>
                  <a:lnTo>
                    <a:pt x="3190448" y="1060242"/>
                  </a:lnTo>
                  <a:lnTo>
                    <a:pt x="3190691" y="1060242"/>
                  </a:lnTo>
                  <a:lnTo>
                    <a:pt x="3191178" y="1060242"/>
                  </a:lnTo>
                  <a:lnTo>
                    <a:pt x="3191421" y="1060242"/>
                  </a:lnTo>
                  <a:lnTo>
                    <a:pt x="3191665" y="1060242"/>
                  </a:lnTo>
                  <a:lnTo>
                    <a:pt x="3192151" y="1060242"/>
                  </a:lnTo>
                  <a:lnTo>
                    <a:pt x="3192395" y="1060242"/>
                  </a:lnTo>
                  <a:lnTo>
                    <a:pt x="3192638" y="1060242"/>
                  </a:lnTo>
                  <a:lnTo>
                    <a:pt x="3192881" y="1060242"/>
                  </a:lnTo>
                  <a:lnTo>
                    <a:pt x="3193125" y="1060242"/>
                  </a:lnTo>
                  <a:lnTo>
                    <a:pt x="3193368" y="1060242"/>
                  </a:lnTo>
                  <a:lnTo>
                    <a:pt x="3193611" y="1060242"/>
                  </a:lnTo>
                  <a:lnTo>
                    <a:pt x="3193855" y="1060242"/>
                  </a:lnTo>
                  <a:lnTo>
                    <a:pt x="3194098" y="1060242"/>
                  </a:lnTo>
                  <a:lnTo>
                    <a:pt x="3194342" y="1060242"/>
                  </a:lnTo>
                  <a:lnTo>
                    <a:pt x="3194585" y="1060242"/>
                  </a:lnTo>
                  <a:lnTo>
                    <a:pt x="3194828" y="1060242"/>
                  </a:lnTo>
                  <a:lnTo>
                    <a:pt x="3195072" y="1060242"/>
                  </a:lnTo>
                  <a:lnTo>
                    <a:pt x="3195315" y="1060242"/>
                  </a:lnTo>
                  <a:lnTo>
                    <a:pt x="3195558" y="1060242"/>
                  </a:lnTo>
                  <a:lnTo>
                    <a:pt x="3195802" y="1060242"/>
                  </a:lnTo>
                  <a:lnTo>
                    <a:pt x="3196045" y="1060242"/>
                  </a:lnTo>
                  <a:lnTo>
                    <a:pt x="3196288" y="1060242"/>
                  </a:lnTo>
                  <a:lnTo>
                    <a:pt x="3196532" y="1060242"/>
                  </a:lnTo>
                  <a:lnTo>
                    <a:pt x="3196775" y="1060242"/>
                  </a:lnTo>
                  <a:lnTo>
                    <a:pt x="3197018" y="1060242"/>
                  </a:lnTo>
                  <a:lnTo>
                    <a:pt x="3197262" y="1060242"/>
                  </a:lnTo>
                  <a:lnTo>
                    <a:pt x="3197505" y="1060242"/>
                  </a:lnTo>
                  <a:lnTo>
                    <a:pt x="3197749" y="1060242"/>
                  </a:lnTo>
                  <a:lnTo>
                    <a:pt x="3197992" y="1060242"/>
                  </a:lnTo>
                  <a:lnTo>
                    <a:pt x="3198235" y="1060242"/>
                  </a:lnTo>
                  <a:lnTo>
                    <a:pt x="3198479" y="1060242"/>
                  </a:lnTo>
                  <a:lnTo>
                    <a:pt x="3198722" y="1060242"/>
                  </a:lnTo>
                  <a:lnTo>
                    <a:pt x="3198965" y="1060242"/>
                  </a:lnTo>
                  <a:lnTo>
                    <a:pt x="3199209" y="1060242"/>
                  </a:lnTo>
                  <a:lnTo>
                    <a:pt x="3199452" y="1060242"/>
                  </a:lnTo>
                  <a:lnTo>
                    <a:pt x="3199695" y="1060242"/>
                  </a:lnTo>
                  <a:lnTo>
                    <a:pt x="3199939" y="1060242"/>
                  </a:lnTo>
                  <a:lnTo>
                    <a:pt x="3200182" y="1060242"/>
                  </a:lnTo>
                  <a:lnTo>
                    <a:pt x="3200426" y="1060242"/>
                  </a:lnTo>
                  <a:lnTo>
                    <a:pt x="3200669" y="1060242"/>
                  </a:lnTo>
                  <a:lnTo>
                    <a:pt x="3200912" y="1060242"/>
                  </a:lnTo>
                  <a:lnTo>
                    <a:pt x="3201156" y="1060242"/>
                  </a:lnTo>
                  <a:lnTo>
                    <a:pt x="3201399" y="1060242"/>
                  </a:lnTo>
                  <a:lnTo>
                    <a:pt x="3201642" y="1060242"/>
                  </a:lnTo>
                  <a:lnTo>
                    <a:pt x="3201886" y="1060242"/>
                  </a:lnTo>
                  <a:lnTo>
                    <a:pt x="3202129" y="1060242"/>
                  </a:lnTo>
                  <a:lnTo>
                    <a:pt x="3202372" y="1060242"/>
                  </a:lnTo>
                  <a:lnTo>
                    <a:pt x="3202616" y="1060242"/>
                  </a:lnTo>
                  <a:lnTo>
                    <a:pt x="3202859" y="1060242"/>
                  </a:lnTo>
                  <a:lnTo>
                    <a:pt x="3203102" y="1060242"/>
                  </a:lnTo>
                  <a:lnTo>
                    <a:pt x="3203346" y="1060242"/>
                  </a:lnTo>
                  <a:lnTo>
                    <a:pt x="3203589" y="1060242"/>
                  </a:lnTo>
                  <a:lnTo>
                    <a:pt x="3203833" y="1060242"/>
                  </a:lnTo>
                  <a:lnTo>
                    <a:pt x="3204076" y="1060242"/>
                  </a:lnTo>
                  <a:lnTo>
                    <a:pt x="3204319" y="1060242"/>
                  </a:lnTo>
                  <a:lnTo>
                    <a:pt x="3204563" y="1060242"/>
                  </a:lnTo>
                  <a:lnTo>
                    <a:pt x="3204806" y="1060242"/>
                  </a:lnTo>
                  <a:lnTo>
                    <a:pt x="3205049" y="1060242"/>
                  </a:lnTo>
                  <a:lnTo>
                    <a:pt x="3205293" y="1060242"/>
                  </a:lnTo>
                  <a:lnTo>
                    <a:pt x="3205536" y="1060242"/>
                  </a:lnTo>
                  <a:lnTo>
                    <a:pt x="3205779" y="1060242"/>
                  </a:lnTo>
                  <a:lnTo>
                    <a:pt x="3206023" y="1060242"/>
                  </a:lnTo>
                  <a:lnTo>
                    <a:pt x="3206266" y="1060242"/>
                  </a:lnTo>
                  <a:lnTo>
                    <a:pt x="3206996" y="1060242"/>
                  </a:lnTo>
                  <a:lnTo>
                    <a:pt x="3207240" y="1060242"/>
                  </a:lnTo>
                  <a:lnTo>
                    <a:pt x="3207483" y="1060242"/>
                  </a:lnTo>
                  <a:lnTo>
                    <a:pt x="3207726" y="1060242"/>
                  </a:lnTo>
                  <a:lnTo>
                    <a:pt x="3207970" y="1060242"/>
                  </a:lnTo>
                  <a:lnTo>
                    <a:pt x="3208213" y="1060242"/>
                  </a:lnTo>
                  <a:lnTo>
                    <a:pt x="3208456" y="1060242"/>
                  </a:lnTo>
                  <a:lnTo>
                    <a:pt x="3208700" y="1060242"/>
                  </a:lnTo>
                  <a:lnTo>
                    <a:pt x="3208943" y="1060242"/>
                  </a:lnTo>
                  <a:lnTo>
                    <a:pt x="3209186" y="1060242"/>
                  </a:lnTo>
                  <a:lnTo>
                    <a:pt x="3209430" y="1060242"/>
                  </a:lnTo>
                  <a:lnTo>
                    <a:pt x="3209673" y="1060242"/>
                  </a:lnTo>
                  <a:lnTo>
                    <a:pt x="3209917" y="1060242"/>
                  </a:lnTo>
                  <a:lnTo>
                    <a:pt x="3210160" y="1060242"/>
                  </a:lnTo>
                  <a:lnTo>
                    <a:pt x="3210403" y="1060242"/>
                  </a:lnTo>
                  <a:lnTo>
                    <a:pt x="3210647" y="1060242"/>
                  </a:lnTo>
                  <a:lnTo>
                    <a:pt x="3210890" y="1060242"/>
                  </a:lnTo>
                  <a:lnTo>
                    <a:pt x="3211133" y="1060242"/>
                  </a:lnTo>
                  <a:lnTo>
                    <a:pt x="3211377" y="1060242"/>
                  </a:lnTo>
                  <a:lnTo>
                    <a:pt x="3211620" y="1060242"/>
                  </a:lnTo>
                  <a:lnTo>
                    <a:pt x="3211863" y="1060242"/>
                  </a:lnTo>
                  <a:lnTo>
                    <a:pt x="3212107" y="1060242"/>
                  </a:lnTo>
                  <a:lnTo>
                    <a:pt x="3212350" y="1060242"/>
                  </a:lnTo>
                  <a:lnTo>
                    <a:pt x="3212594" y="1060242"/>
                  </a:lnTo>
                  <a:lnTo>
                    <a:pt x="3212837" y="1060242"/>
                  </a:lnTo>
                  <a:lnTo>
                    <a:pt x="3213080" y="1060242"/>
                  </a:lnTo>
                  <a:lnTo>
                    <a:pt x="3213324" y="1060242"/>
                  </a:lnTo>
                  <a:lnTo>
                    <a:pt x="3213567" y="1060242"/>
                  </a:lnTo>
                  <a:lnTo>
                    <a:pt x="3213810" y="1060242"/>
                  </a:lnTo>
                  <a:lnTo>
                    <a:pt x="3214054" y="1060242"/>
                  </a:lnTo>
                  <a:lnTo>
                    <a:pt x="3214297" y="1060242"/>
                  </a:lnTo>
                  <a:lnTo>
                    <a:pt x="3214540" y="1060242"/>
                  </a:lnTo>
                  <a:lnTo>
                    <a:pt x="3214784" y="1060242"/>
                  </a:lnTo>
                  <a:lnTo>
                    <a:pt x="3215027" y="1060242"/>
                  </a:lnTo>
                  <a:lnTo>
                    <a:pt x="3215270" y="1060242"/>
                  </a:lnTo>
                  <a:lnTo>
                    <a:pt x="3215514" y="1060242"/>
                  </a:lnTo>
                  <a:lnTo>
                    <a:pt x="3215757" y="1060242"/>
                  </a:lnTo>
                  <a:lnTo>
                    <a:pt x="3216001" y="1060242"/>
                  </a:lnTo>
                  <a:lnTo>
                    <a:pt x="3216244" y="1060242"/>
                  </a:lnTo>
                  <a:lnTo>
                    <a:pt x="3216487" y="1060242"/>
                  </a:lnTo>
                  <a:lnTo>
                    <a:pt x="3216731" y="1060242"/>
                  </a:lnTo>
                  <a:lnTo>
                    <a:pt x="3217217" y="1060242"/>
                  </a:lnTo>
                  <a:lnTo>
                    <a:pt x="3217704" y="1060242"/>
                  </a:lnTo>
                  <a:lnTo>
                    <a:pt x="3217947" y="1060242"/>
                  </a:lnTo>
                  <a:lnTo>
                    <a:pt x="3218191" y="1060242"/>
                  </a:lnTo>
                  <a:lnTo>
                    <a:pt x="3218434" y="1060242"/>
                  </a:lnTo>
                  <a:lnTo>
                    <a:pt x="3218678" y="1060242"/>
                  </a:lnTo>
                  <a:lnTo>
                    <a:pt x="3218921" y="1060242"/>
                  </a:lnTo>
                  <a:lnTo>
                    <a:pt x="3219164" y="1060242"/>
                  </a:lnTo>
                  <a:lnTo>
                    <a:pt x="3219408" y="1060242"/>
                  </a:lnTo>
                  <a:lnTo>
                    <a:pt x="3219651" y="1060242"/>
                  </a:lnTo>
                  <a:lnTo>
                    <a:pt x="3219894" y="1060242"/>
                  </a:lnTo>
                  <a:lnTo>
                    <a:pt x="3220138" y="1060242"/>
                  </a:lnTo>
                  <a:lnTo>
                    <a:pt x="3220381" y="1060242"/>
                  </a:lnTo>
                  <a:lnTo>
                    <a:pt x="3220624" y="1060242"/>
                  </a:lnTo>
                  <a:lnTo>
                    <a:pt x="3220868" y="1060242"/>
                  </a:lnTo>
                  <a:lnTo>
                    <a:pt x="3221111" y="1060242"/>
                  </a:lnTo>
                  <a:lnTo>
                    <a:pt x="3221354" y="1060242"/>
                  </a:lnTo>
                  <a:lnTo>
                    <a:pt x="3221598" y="1060242"/>
                  </a:lnTo>
                  <a:lnTo>
                    <a:pt x="3221841" y="1060242"/>
                  </a:lnTo>
                  <a:lnTo>
                    <a:pt x="3222085" y="1060242"/>
                  </a:lnTo>
                  <a:lnTo>
                    <a:pt x="3222328" y="1060242"/>
                  </a:lnTo>
                  <a:lnTo>
                    <a:pt x="3222571" y="1060242"/>
                  </a:lnTo>
                  <a:lnTo>
                    <a:pt x="3222815" y="1060242"/>
                  </a:lnTo>
                  <a:lnTo>
                    <a:pt x="3223301" y="1060242"/>
                  </a:lnTo>
                  <a:lnTo>
                    <a:pt x="3223545" y="1060242"/>
                  </a:lnTo>
                  <a:lnTo>
                    <a:pt x="3223788" y="1060242"/>
                  </a:lnTo>
                  <a:lnTo>
                    <a:pt x="3224031" y="1060242"/>
                  </a:lnTo>
                  <a:lnTo>
                    <a:pt x="3224275" y="1060242"/>
                  </a:lnTo>
                  <a:lnTo>
                    <a:pt x="3224275" y="1053126"/>
                  </a:lnTo>
                  <a:lnTo>
                    <a:pt x="3224518" y="1053126"/>
                  </a:lnTo>
                  <a:lnTo>
                    <a:pt x="3224762" y="1053126"/>
                  </a:lnTo>
                  <a:lnTo>
                    <a:pt x="3225005" y="1053126"/>
                  </a:lnTo>
                  <a:lnTo>
                    <a:pt x="3225248" y="1053126"/>
                  </a:lnTo>
                  <a:lnTo>
                    <a:pt x="3225492" y="1053126"/>
                  </a:lnTo>
                  <a:lnTo>
                    <a:pt x="3225735" y="1053126"/>
                  </a:lnTo>
                  <a:lnTo>
                    <a:pt x="3225978" y="1053126"/>
                  </a:lnTo>
                  <a:lnTo>
                    <a:pt x="3226222" y="1053126"/>
                  </a:lnTo>
                  <a:lnTo>
                    <a:pt x="3226465" y="1053126"/>
                  </a:lnTo>
                  <a:lnTo>
                    <a:pt x="3226708" y="1053126"/>
                  </a:lnTo>
                  <a:lnTo>
                    <a:pt x="3226952" y="1053126"/>
                  </a:lnTo>
                  <a:lnTo>
                    <a:pt x="3227195" y="1053126"/>
                  </a:lnTo>
                  <a:lnTo>
                    <a:pt x="3227438" y="1053126"/>
                  </a:lnTo>
                  <a:lnTo>
                    <a:pt x="3227682" y="1053126"/>
                  </a:lnTo>
                  <a:lnTo>
                    <a:pt x="3227925" y="1053126"/>
                  </a:lnTo>
                  <a:lnTo>
                    <a:pt x="3228169" y="1053126"/>
                  </a:lnTo>
                  <a:lnTo>
                    <a:pt x="3228412" y="1053126"/>
                  </a:lnTo>
                  <a:lnTo>
                    <a:pt x="3228655" y="1053126"/>
                  </a:lnTo>
                  <a:lnTo>
                    <a:pt x="3228899" y="1053126"/>
                  </a:lnTo>
                  <a:lnTo>
                    <a:pt x="3229142" y="1053126"/>
                  </a:lnTo>
                  <a:lnTo>
                    <a:pt x="3229385" y="1053126"/>
                  </a:lnTo>
                  <a:lnTo>
                    <a:pt x="3229629" y="1053126"/>
                  </a:lnTo>
                  <a:lnTo>
                    <a:pt x="3229872" y="1053126"/>
                  </a:lnTo>
                  <a:lnTo>
                    <a:pt x="3230359" y="1053126"/>
                  </a:lnTo>
                  <a:lnTo>
                    <a:pt x="3230602" y="1053126"/>
                  </a:lnTo>
                  <a:lnTo>
                    <a:pt x="3230846" y="1053126"/>
                  </a:lnTo>
                  <a:lnTo>
                    <a:pt x="3231089" y="1053126"/>
                  </a:lnTo>
                  <a:lnTo>
                    <a:pt x="3231332" y="1053126"/>
                  </a:lnTo>
                  <a:lnTo>
                    <a:pt x="3231576" y="1053126"/>
                  </a:lnTo>
                  <a:lnTo>
                    <a:pt x="3231819" y="1053126"/>
                  </a:lnTo>
                  <a:lnTo>
                    <a:pt x="3232062" y="1053126"/>
                  </a:lnTo>
                  <a:lnTo>
                    <a:pt x="3232306" y="1053126"/>
                  </a:lnTo>
                  <a:lnTo>
                    <a:pt x="3232549" y="1053126"/>
                  </a:lnTo>
                  <a:lnTo>
                    <a:pt x="3232792" y="1053126"/>
                  </a:lnTo>
                  <a:lnTo>
                    <a:pt x="3233036" y="1053126"/>
                  </a:lnTo>
                  <a:lnTo>
                    <a:pt x="3233279" y="1053126"/>
                  </a:lnTo>
                  <a:lnTo>
                    <a:pt x="3233522" y="1053126"/>
                  </a:lnTo>
                  <a:lnTo>
                    <a:pt x="3234009" y="1053126"/>
                  </a:lnTo>
                  <a:lnTo>
                    <a:pt x="3234253" y="1053126"/>
                  </a:lnTo>
                  <a:lnTo>
                    <a:pt x="3234496" y="1053126"/>
                  </a:lnTo>
                  <a:lnTo>
                    <a:pt x="3234739" y="1053126"/>
                  </a:lnTo>
                  <a:lnTo>
                    <a:pt x="3234983" y="1053126"/>
                  </a:lnTo>
                  <a:lnTo>
                    <a:pt x="3235226" y="1053126"/>
                  </a:lnTo>
                  <a:lnTo>
                    <a:pt x="3235469" y="1053126"/>
                  </a:lnTo>
                  <a:lnTo>
                    <a:pt x="3235713" y="1053126"/>
                  </a:lnTo>
                  <a:lnTo>
                    <a:pt x="3235956" y="1053126"/>
                  </a:lnTo>
                  <a:lnTo>
                    <a:pt x="3236199" y="1053126"/>
                  </a:lnTo>
                  <a:lnTo>
                    <a:pt x="3236443" y="1053126"/>
                  </a:lnTo>
                  <a:lnTo>
                    <a:pt x="3236686" y="1053126"/>
                  </a:lnTo>
                  <a:lnTo>
                    <a:pt x="3236930" y="1053126"/>
                  </a:lnTo>
                  <a:lnTo>
                    <a:pt x="3237173" y="1053126"/>
                  </a:lnTo>
                  <a:lnTo>
                    <a:pt x="3237416" y="1053126"/>
                  </a:lnTo>
                  <a:lnTo>
                    <a:pt x="3237660" y="1053126"/>
                  </a:lnTo>
                  <a:lnTo>
                    <a:pt x="3237903" y="1053126"/>
                  </a:lnTo>
                  <a:lnTo>
                    <a:pt x="3238146" y="1053126"/>
                  </a:lnTo>
                  <a:lnTo>
                    <a:pt x="3238390" y="1053126"/>
                  </a:lnTo>
                  <a:lnTo>
                    <a:pt x="3238876" y="1053126"/>
                  </a:lnTo>
                  <a:lnTo>
                    <a:pt x="3239120" y="1053126"/>
                  </a:lnTo>
                  <a:lnTo>
                    <a:pt x="3239363" y="1053126"/>
                  </a:lnTo>
                  <a:lnTo>
                    <a:pt x="3239606" y="1053126"/>
                  </a:lnTo>
                  <a:lnTo>
                    <a:pt x="3239850" y="1053126"/>
                  </a:lnTo>
                  <a:lnTo>
                    <a:pt x="3240093" y="1053126"/>
                  </a:lnTo>
                  <a:lnTo>
                    <a:pt x="3240337" y="1046010"/>
                  </a:lnTo>
                  <a:lnTo>
                    <a:pt x="3240580" y="1046010"/>
                  </a:lnTo>
                  <a:lnTo>
                    <a:pt x="3240823" y="1046010"/>
                  </a:lnTo>
                  <a:lnTo>
                    <a:pt x="3241067" y="1046010"/>
                  </a:lnTo>
                  <a:lnTo>
                    <a:pt x="3241310" y="1046010"/>
                  </a:lnTo>
                  <a:lnTo>
                    <a:pt x="3241553" y="1046010"/>
                  </a:lnTo>
                  <a:lnTo>
                    <a:pt x="3241797" y="1046010"/>
                  </a:lnTo>
                  <a:lnTo>
                    <a:pt x="3242040" y="1046010"/>
                  </a:lnTo>
                  <a:lnTo>
                    <a:pt x="3242283" y="1046010"/>
                  </a:lnTo>
                  <a:lnTo>
                    <a:pt x="3242527" y="1046010"/>
                  </a:lnTo>
                  <a:lnTo>
                    <a:pt x="3242770" y="1046010"/>
                  </a:lnTo>
                  <a:lnTo>
                    <a:pt x="3243014" y="1046010"/>
                  </a:lnTo>
                  <a:lnTo>
                    <a:pt x="3243257" y="1046010"/>
                  </a:lnTo>
                  <a:lnTo>
                    <a:pt x="3243500" y="1046010"/>
                  </a:lnTo>
                  <a:lnTo>
                    <a:pt x="3243744" y="1046010"/>
                  </a:lnTo>
                  <a:lnTo>
                    <a:pt x="3243987" y="1046010"/>
                  </a:lnTo>
                  <a:lnTo>
                    <a:pt x="3244230" y="1046010"/>
                  </a:lnTo>
                  <a:lnTo>
                    <a:pt x="3244474" y="1046010"/>
                  </a:lnTo>
                  <a:lnTo>
                    <a:pt x="3244717" y="1046010"/>
                  </a:lnTo>
                  <a:lnTo>
                    <a:pt x="3244960" y="1046010"/>
                  </a:lnTo>
                  <a:lnTo>
                    <a:pt x="3245204" y="1046010"/>
                  </a:lnTo>
                  <a:lnTo>
                    <a:pt x="3245447" y="1046010"/>
                  </a:lnTo>
                  <a:lnTo>
                    <a:pt x="3245690" y="1046010"/>
                  </a:lnTo>
                  <a:lnTo>
                    <a:pt x="3245934" y="1046010"/>
                  </a:lnTo>
                  <a:lnTo>
                    <a:pt x="3246421" y="1046010"/>
                  </a:lnTo>
                  <a:lnTo>
                    <a:pt x="3246664" y="1046010"/>
                  </a:lnTo>
                  <a:lnTo>
                    <a:pt x="3246907" y="1046010"/>
                  </a:lnTo>
                  <a:lnTo>
                    <a:pt x="3247151" y="1046010"/>
                  </a:lnTo>
                  <a:lnTo>
                    <a:pt x="3247394" y="1046010"/>
                  </a:lnTo>
                  <a:lnTo>
                    <a:pt x="3247637" y="1046010"/>
                  </a:lnTo>
                  <a:lnTo>
                    <a:pt x="3247881" y="1046010"/>
                  </a:lnTo>
                  <a:lnTo>
                    <a:pt x="3248124" y="1046010"/>
                  </a:lnTo>
                  <a:lnTo>
                    <a:pt x="3248367" y="1046010"/>
                  </a:lnTo>
                  <a:lnTo>
                    <a:pt x="3248611" y="1046010"/>
                  </a:lnTo>
                  <a:lnTo>
                    <a:pt x="3248854" y="1046010"/>
                  </a:lnTo>
                  <a:lnTo>
                    <a:pt x="3249098" y="1046010"/>
                  </a:lnTo>
                  <a:lnTo>
                    <a:pt x="3249341" y="1046010"/>
                  </a:lnTo>
                  <a:lnTo>
                    <a:pt x="3249584" y="1046010"/>
                  </a:lnTo>
                  <a:lnTo>
                    <a:pt x="3249828" y="1046010"/>
                  </a:lnTo>
                  <a:lnTo>
                    <a:pt x="3250071" y="1046010"/>
                  </a:lnTo>
                  <a:lnTo>
                    <a:pt x="3250314" y="1046010"/>
                  </a:lnTo>
                  <a:lnTo>
                    <a:pt x="3250558" y="1046010"/>
                  </a:lnTo>
                  <a:lnTo>
                    <a:pt x="3250801" y="1046010"/>
                  </a:lnTo>
                  <a:lnTo>
                    <a:pt x="3251044" y="1046010"/>
                  </a:lnTo>
                  <a:lnTo>
                    <a:pt x="3251288" y="1046010"/>
                  </a:lnTo>
                  <a:lnTo>
                    <a:pt x="3251531" y="1046010"/>
                  </a:lnTo>
                  <a:lnTo>
                    <a:pt x="3251774" y="1046010"/>
                  </a:lnTo>
                  <a:lnTo>
                    <a:pt x="3252018" y="1046010"/>
                  </a:lnTo>
                  <a:lnTo>
                    <a:pt x="3252261" y="1046010"/>
                  </a:lnTo>
                  <a:lnTo>
                    <a:pt x="3252505" y="1046010"/>
                  </a:lnTo>
                  <a:lnTo>
                    <a:pt x="3252991" y="1046010"/>
                  </a:lnTo>
                  <a:lnTo>
                    <a:pt x="3253235" y="1046010"/>
                  </a:lnTo>
                  <a:lnTo>
                    <a:pt x="3253478" y="1046010"/>
                  </a:lnTo>
                  <a:lnTo>
                    <a:pt x="3253721" y="1046010"/>
                  </a:lnTo>
                  <a:lnTo>
                    <a:pt x="3253965" y="1046010"/>
                  </a:lnTo>
                  <a:lnTo>
                    <a:pt x="3254208" y="1046010"/>
                  </a:lnTo>
                  <a:lnTo>
                    <a:pt x="3254451" y="1046010"/>
                  </a:lnTo>
                  <a:lnTo>
                    <a:pt x="3254695" y="1046010"/>
                  </a:lnTo>
                  <a:lnTo>
                    <a:pt x="3254938" y="1046010"/>
                  </a:lnTo>
                  <a:lnTo>
                    <a:pt x="3255181" y="1046010"/>
                  </a:lnTo>
                  <a:lnTo>
                    <a:pt x="3255425" y="1046010"/>
                  </a:lnTo>
                  <a:lnTo>
                    <a:pt x="3255668" y="1046010"/>
                  </a:lnTo>
                  <a:lnTo>
                    <a:pt x="3255912" y="1046010"/>
                  </a:lnTo>
                  <a:lnTo>
                    <a:pt x="3256155" y="1046010"/>
                  </a:lnTo>
                  <a:lnTo>
                    <a:pt x="3256642" y="1046010"/>
                  </a:lnTo>
                  <a:lnTo>
                    <a:pt x="3256885" y="1046010"/>
                  </a:lnTo>
                  <a:lnTo>
                    <a:pt x="3257128" y="1046010"/>
                  </a:lnTo>
                  <a:lnTo>
                    <a:pt x="3257372" y="1046010"/>
                  </a:lnTo>
                  <a:lnTo>
                    <a:pt x="3257615" y="1046010"/>
                  </a:lnTo>
                  <a:lnTo>
                    <a:pt x="3257858" y="1046010"/>
                  </a:lnTo>
                  <a:lnTo>
                    <a:pt x="3258102" y="1046010"/>
                  </a:lnTo>
                  <a:lnTo>
                    <a:pt x="3258345" y="1046010"/>
                  </a:lnTo>
                  <a:lnTo>
                    <a:pt x="3258589" y="1046010"/>
                  </a:lnTo>
                  <a:lnTo>
                    <a:pt x="3258832" y="1046010"/>
                  </a:lnTo>
                  <a:lnTo>
                    <a:pt x="3259075" y="1046010"/>
                  </a:lnTo>
                  <a:lnTo>
                    <a:pt x="3259319" y="1046010"/>
                  </a:lnTo>
                  <a:lnTo>
                    <a:pt x="3259562" y="1046010"/>
                  </a:lnTo>
                  <a:lnTo>
                    <a:pt x="3259805" y="1046010"/>
                  </a:lnTo>
                  <a:lnTo>
                    <a:pt x="3260049" y="1046010"/>
                  </a:lnTo>
                  <a:lnTo>
                    <a:pt x="3260292" y="1046010"/>
                  </a:lnTo>
                  <a:lnTo>
                    <a:pt x="3260535" y="1046010"/>
                  </a:lnTo>
                  <a:lnTo>
                    <a:pt x="3260779" y="1046010"/>
                  </a:lnTo>
                  <a:lnTo>
                    <a:pt x="3261022" y="1046010"/>
                  </a:lnTo>
                  <a:lnTo>
                    <a:pt x="3261265" y="1046010"/>
                  </a:lnTo>
                  <a:lnTo>
                    <a:pt x="3261509" y="1046010"/>
                  </a:lnTo>
                  <a:lnTo>
                    <a:pt x="3261752" y="1046010"/>
                  </a:lnTo>
                  <a:lnTo>
                    <a:pt x="3261996" y="1046010"/>
                  </a:lnTo>
                  <a:lnTo>
                    <a:pt x="3262239" y="1046010"/>
                  </a:lnTo>
                  <a:lnTo>
                    <a:pt x="3262482" y="1046010"/>
                  </a:lnTo>
                  <a:lnTo>
                    <a:pt x="3262726" y="1046010"/>
                  </a:lnTo>
                  <a:lnTo>
                    <a:pt x="3262969" y="1046010"/>
                  </a:lnTo>
                  <a:lnTo>
                    <a:pt x="3263212" y="1046010"/>
                  </a:lnTo>
                  <a:lnTo>
                    <a:pt x="3263456" y="1046010"/>
                  </a:lnTo>
                  <a:lnTo>
                    <a:pt x="3263699" y="1046010"/>
                  </a:lnTo>
                  <a:lnTo>
                    <a:pt x="3263942" y="1046010"/>
                  </a:lnTo>
                  <a:lnTo>
                    <a:pt x="3264186" y="1046010"/>
                  </a:lnTo>
                  <a:lnTo>
                    <a:pt x="3264429" y="1046010"/>
                  </a:lnTo>
                  <a:lnTo>
                    <a:pt x="3264673" y="1046010"/>
                  </a:lnTo>
                  <a:lnTo>
                    <a:pt x="3264916" y="1046010"/>
                  </a:lnTo>
                  <a:lnTo>
                    <a:pt x="3265159" y="1046010"/>
                  </a:lnTo>
                  <a:lnTo>
                    <a:pt x="3265403" y="1046010"/>
                  </a:lnTo>
                  <a:lnTo>
                    <a:pt x="3265646" y="1046010"/>
                  </a:lnTo>
                  <a:lnTo>
                    <a:pt x="3265889" y="1046010"/>
                  </a:lnTo>
                  <a:lnTo>
                    <a:pt x="3266133" y="1046010"/>
                  </a:lnTo>
                  <a:lnTo>
                    <a:pt x="3266376" y="1046010"/>
                  </a:lnTo>
                  <a:lnTo>
                    <a:pt x="3266619" y="1046010"/>
                  </a:lnTo>
                  <a:lnTo>
                    <a:pt x="3266863" y="1046010"/>
                  </a:lnTo>
                  <a:lnTo>
                    <a:pt x="3267106" y="1046010"/>
                  </a:lnTo>
                  <a:lnTo>
                    <a:pt x="3267349" y="1046010"/>
                  </a:lnTo>
                  <a:lnTo>
                    <a:pt x="3267593" y="1046010"/>
                  </a:lnTo>
                  <a:lnTo>
                    <a:pt x="3267836" y="1046010"/>
                  </a:lnTo>
                  <a:lnTo>
                    <a:pt x="3268080" y="1046010"/>
                  </a:lnTo>
                  <a:lnTo>
                    <a:pt x="3268323" y="1046010"/>
                  </a:lnTo>
                  <a:lnTo>
                    <a:pt x="3268566" y="1046010"/>
                  </a:lnTo>
                  <a:lnTo>
                    <a:pt x="3268810" y="1046010"/>
                  </a:lnTo>
                  <a:lnTo>
                    <a:pt x="3269053" y="1046010"/>
                  </a:lnTo>
                  <a:lnTo>
                    <a:pt x="3269296" y="1046010"/>
                  </a:lnTo>
                  <a:lnTo>
                    <a:pt x="3269540" y="1046010"/>
                  </a:lnTo>
                  <a:lnTo>
                    <a:pt x="3269783" y="1046010"/>
                  </a:lnTo>
                  <a:lnTo>
                    <a:pt x="3270026" y="1046010"/>
                  </a:lnTo>
                  <a:lnTo>
                    <a:pt x="3270270" y="1046010"/>
                  </a:lnTo>
                  <a:lnTo>
                    <a:pt x="3270513" y="1046010"/>
                  </a:lnTo>
                  <a:lnTo>
                    <a:pt x="3270757" y="1046010"/>
                  </a:lnTo>
                  <a:lnTo>
                    <a:pt x="3271000" y="1046010"/>
                  </a:lnTo>
                  <a:lnTo>
                    <a:pt x="3271243" y="1046010"/>
                  </a:lnTo>
                  <a:lnTo>
                    <a:pt x="3271487" y="1046010"/>
                  </a:lnTo>
                  <a:lnTo>
                    <a:pt x="3271730" y="1046010"/>
                  </a:lnTo>
                  <a:lnTo>
                    <a:pt x="3271973" y="1046010"/>
                  </a:lnTo>
                  <a:lnTo>
                    <a:pt x="3272217" y="1046010"/>
                  </a:lnTo>
                  <a:lnTo>
                    <a:pt x="3272460" y="1046010"/>
                  </a:lnTo>
                  <a:lnTo>
                    <a:pt x="3272703" y="1046010"/>
                  </a:lnTo>
                  <a:lnTo>
                    <a:pt x="3272947" y="1046010"/>
                  </a:lnTo>
                  <a:lnTo>
                    <a:pt x="3273190" y="1046010"/>
                  </a:lnTo>
                  <a:lnTo>
                    <a:pt x="3273433" y="1046010"/>
                  </a:lnTo>
                  <a:lnTo>
                    <a:pt x="3273677" y="1046010"/>
                  </a:lnTo>
                  <a:lnTo>
                    <a:pt x="3273920" y="1046010"/>
                  </a:lnTo>
                  <a:lnTo>
                    <a:pt x="3274164" y="1046010"/>
                  </a:lnTo>
                  <a:lnTo>
                    <a:pt x="3274407" y="1046010"/>
                  </a:lnTo>
                  <a:lnTo>
                    <a:pt x="3274650" y="1046010"/>
                  </a:lnTo>
                  <a:lnTo>
                    <a:pt x="3274894" y="1046010"/>
                  </a:lnTo>
                  <a:lnTo>
                    <a:pt x="3275137" y="1046010"/>
                  </a:lnTo>
                  <a:lnTo>
                    <a:pt x="3275380" y="1046010"/>
                  </a:lnTo>
                  <a:lnTo>
                    <a:pt x="3275624" y="1046010"/>
                  </a:lnTo>
                  <a:lnTo>
                    <a:pt x="3275867" y="1046010"/>
                  </a:lnTo>
                  <a:lnTo>
                    <a:pt x="3276110" y="1046010"/>
                  </a:lnTo>
                  <a:lnTo>
                    <a:pt x="3276354" y="1046010"/>
                  </a:lnTo>
                  <a:lnTo>
                    <a:pt x="3276597" y="1046010"/>
                  </a:lnTo>
                  <a:lnTo>
                    <a:pt x="3276841" y="1046010"/>
                  </a:lnTo>
                  <a:lnTo>
                    <a:pt x="3277084" y="1046010"/>
                  </a:lnTo>
                  <a:lnTo>
                    <a:pt x="3277327" y="1046010"/>
                  </a:lnTo>
                  <a:lnTo>
                    <a:pt x="3277571" y="1046010"/>
                  </a:lnTo>
                  <a:lnTo>
                    <a:pt x="3277814" y="1046010"/>
                  </a:lnTo>
                  <a:lnTo>
                    <a:pt x="3278057" y="1046010"/>
                  </a:lnTo>
                  <a:lnTo>
                    <a:pt x="3278301" y="1046010"/>
                  </a:lnTo>
                  <a:lnTo>
                    <a:pt x="3278544" y="1046010"/>
                  </a:lnTo>
                  <a:lnTo>
                    <a:pt x="3278787" y="1046010"/>
                  </a:lnTo>
                  <a:lnTo>
                    <a:pt x="3279031" y="1046010"/>
                  </a:lnTo>
                  <a:lnTo>
                    <a:pt x="3279274" y="1046010"/>
                  </a:lnTo>
                  <a:lnTo>
                    <a:pt x="3279517" y="1046010"/>
                  </a:lnTo>
                  <a:lnTo>
                    <a:pt x="3279761" y="1046010"/>
                  </a:lnTo>
                  <a:lnTo>
                    <a:pt x="3280004" y="1046010"/>
                  </a:lnTo>
                  <a:lnTo>
                    <a:pt x="3280248" y="1046010"/>
                  </a:lnTo>
                  <a:lnTo>
                    <a:pt x="3280491" y="1046010"/>
                  </a:lnTo>
                  <a:lnTo>
                    <a:pt x="3280734" y="1046010"/>
                  </a:lnTo>
                  <a:lnTo>
                    <a:pt x="3280978" y="1046010"/>
                  </a:lnTo>
                  <a:lnTo>
                    <a:pt x="3281221" y="1046010"/>
                  </a:lnTo>
                  <a:lnTo>
                    <a:pt x="3281464" y="1046010"/>
                  </a:lnTo>
                  <a:lnTo>
                    <a:pt x="3281708" y="1046010"/>
                  </a:lnTo>
                  <a:lnTo>
                    <a:pt x="3281951" y="1046010"/>
                  </a:lnTo>
                  <a:lnTo>
                    <a:pt x="3282194" y="1046010"/>
                  </a:lnTo>
                  <a:lnTo>
                    <a:pt x="3282438" y="1046010"/>
                  </a:lnTo>
                  <a:lnTo>
                    <a:pt x="3282681" y="1046010"/>
                  </a:lnTo>
                  <a:lnTo>
                    <a:pt x="3282925" y="1046010"/>
                  </a:lnTo>
                  <a:lnTo>
                    <a:pt x="3283168" y="1046010"/>
                  </a:lnTo>
                  <a:lnTo>
                    <a:pt x="3283411" y="1046010"/>
                  </a:lnTo>
                  <a:lnTo>
                    <a:pt x="3283655" y="1046010"/>
                  </a:lnTo>
                  <a:lnTo>
                    <a:pt x="3283898" y="1046010"/>
                  </a:lnTo>
                  <a:lnTo>
                    <a:pt x="3284141" y="1046010"/>
                  </a:lnTo>
                  <a:lnTo>
                    <a:pt x="3284385" y="1046010"/>
                  </a:lnTo>
                  <a:lnTo>
                    <a:pt x="3284628" y="1046010"/>
                  </a:lnTo>
                  <a:lnTo>
                    <a:pt x="3284871" y="1046010"/>
                  </a:lnTo>
                  <a:lnTo>
                    <a:pt x="3285115" y="1046010"/>
                  </a:lnTo>
                  <a:lnTo>
                    <a:pt x="3285358" y="1046010"/>
                  </a:lnTo>
                  <a:lnTo>
                    <a:pt x="3285601" y="1046010"/>
                  </a:lnTo>
                  <a:lnTo>
                    <a:pt x="3285845" y="1046010"/>
                  </a:lnTo>
                  <a:lnTo>
                    <a:pt x="3286088" y="1046010"/>
                  </a:lnTo>
                  <a:lnTo>
                    <a:pt x="3286332" y="1046010"/>
                  </a:lnTo>
                  <a:lnTo>
                    <a:pt x="3286575" y="1046010"/>
                  </a:lnTo>
                  <a:lnTo>
                    <a:pt x="3286818" y="1046010"/>
                  </a:lnTo>
                  <a:lnTo>
                    <a:pt x="3287062" y="1046010"/>
                  </a:lnTo>
                  <a:lnTo>
                    <a:pt x="3287305" y="1046010"/>
                  </a:lnTo>
                  <a:lnTo>
                    <a:pt x="3287548" y="1046010"/>
                  </a:lnTo>
                  <a:lnTo>
                    <a:pt x="3287792" y="1046010"/>
                  </a:lnTo>
                  <a:lnTo>
                    <a:pt x="3288035" y="1046010"/>
                  </a:lnTo>
                  <a:lnTo>
                    <a:pt x="3288278" y="1046010"/>
                  </a:lnTo>
                  <a:lnTo>
                    <a:pt x="3288522" y="1046010"/>
                  </a:lnTo>
                  <a:lnTo>
                    <a:pt x="3288765" y="1046010"/>
                  </a:lnTo>
                  <a:lnTo>
                    <a:pt x="3289009" y="1046010"/>
                  </a:lnTo>
                  <a:lnTo>
                    <a:pt x="3289252" y="1046010"/>
                  </a:lnTo>
                  <a:lnTo>
                    <a:pt x="3289495" y="1046010"/>
                  </a:lnTo>
                  <a:lnTo>
                    <a:pt x="3289739" y="1046010"/>
                  </a:lnTo>
                  <a:lnTo>
                    <a:pt x="3289982" y="1046010"/>
                  </a:lnTo>
                  <a:lnTo>
                    <a:pt x="3290225" y="1046010"/>
                  </a:lnTo>
                  <a:lnTo>
                    <a:pt x="3290469" y="1046010"/>
                  </a:lnTo>
                  <a:lnTo>
                    <a:pt x="3290712" y="1046010"/>
                  </a:lnTo>
                  <a:lnTo>
                    <a:pt x="3290955" y="1046010"/>
                  </a:lnTo>
                  <a:lnTo>
                    <a:pt x="3291199" y="1046010"/>
                  </a:lnTo>
                  <a:lnTo>
                    <a:pt x="3291442" y="1046010"/>
                  </a:lnTo>
                  <a:lnTo>
                    <a:pt x="3291685" y="1046010"/>
                  </a:lnTo>
                  <a:lnTo>
                    <a:pt x="3291929" y="1046010"/>
                  </a:lnTo>
                  <a:lnTo>
                    <a:pt x="3292172" y="1046010"/>
                  </a:lnTo>
                  <a:lnTo>
                    <a:pt x="3292416" y="1046010"/>
                  </a:lnTo>
                  <a:lnTo>
                    <a:pt x="3292659" y="1046010"/>
                  </a:lnTo>
                  <a:lnTo>
                    <a:pt x="3292902" y="1046010"/>
                  </a:lnTo>
                  <a:lnTo>
                    <a:pt x="3293146" y="1046010"/>
                  </a:lnTo>
                  <a:lnTo>
                    <a:pt x="3293389" y="1046010"/>
                  </a:lnTo>
                  <a:lnTo>
                    <a:pt x="3293632" y="1046010"/>
                  </a:lnTo>
                  <a:lnTo>
                    <a:pt x="3293876" y="1046010"/>
                  </a:lnTo>
                  <a:lnTo>
                    <a:pt x="3294119" y="1046010"/>
                  </a:lnTo>
                  <a:lnTo>
                    <a:pt x="3294362" y="1046010"/>
                  </a:lnTo>
                  <a:lnTo>
                    <a:pt x="3294606" y="1046010"/>
                  </a:lnTo>
                  <a:lnTo>
                    <a:pt x="3294849" y="1046010"/>
                  </a:lnTo>
                  <a:lnTo>
                    <a:pt x="3295093" y="1046010"/>
                  </a:lnTo>
                  <a:lnTo>
                    <a:pt x="3295336" y="1046010"/>
                  </a:lnTo>
                  <a:lnTo>
                    <a:pt x="3295579" y="1046010"/>
                  </a:lnTo>
                  <a:lnTo>
                    <a:pt x="3295823" y="1046010"/>
                  </a:lnTo>
                  <a:lnTo>
                    <a:pt x="3296066" y="1046010"/>
                  </a:lnTo>
                  <a:lnTo>
                    <a:pt x="3296553" y="1046010"/>
                  </a:lnTo>
                  <a:lnTo>
                    <a:pt x="3296796" y="1046010"/>
                  </a:lnTo>
                  <a:lnTo>
                    <a:pt x="3297039" y="1046010"/>
                  </a:lnTo>
                  <a:lnTo>
                    <a:pt x="3297283" y="1046010"/>
                  </a:lnTo>
                  <a:lnTo>
                    <a:pt x="3297526" y="1046010"/>
                  </a:lnTo>
                  <a:lnTo>
                    <a:pt x="3297769" y="1046010"/>
                  </a:lnTo>
                  <a:lnTo>
                    <a:pt x="3298013" y="1046010"/>
                  </a:lnTo>
                  <a:lnTo>
                    <a:pt x="3298256" y="1046010"/>
                  </a:lnTo>
                  <a:lnTo>
                    <a:pt x="3298500" y="1046010"/>
                  </a:lnTo>
                  <a:lnTo>
                    <a:pt x="3298743" y="1046010"/>
                  </a:lnTo>
                  <a:lnTo>
                    <a:pt x="3298986" y="1046010"/>
                  </a:lnTo>
                  <a:lnTo>
                    <a:pt x="3299230" y="1046010"/>
                  </a:lnTo>
                  <a:lnTo>
                    <a:pt x="3299473" y="1046010"/>
                  </a:lnTo>
                  <a:lnTo>
                    <a:pt x="3299716" y="1046010"/>
                  </a:lnTo>
                  <a:lnTo>
                    <a:pt x="3299960" y="1046010"/>
                  </a:lnTo>
                  <a:lnTo>
                    <a:pt x="3299960" y="1038895"/>
                  </a:lnTo>
                  <a:lnTo>
                    <a:pt x="3300203" y="1038895"/>
                  </a:lnTo>
                  <a:lnTo>
                    <a:pt x="3300446" y="1038895"/>
                  </a:lnTo>
                  <a:lnTo>
                    <a:pt x="3300690" y="1038895"/>
                  </a:lnTo>
                  <a:lnTo>
                    <a:pt x="3300933" y="1038895"/>
                  </a:lnTo>
                  <a:lnTo>
                    <a:pt x="3300933" y="1031779"/>
                  </a:lnTo>
                  <a:lnTo>
                    <a:pt x="3301177" y="1031779"/>
                  </a:lnTo>
                  <a:lnTo>
                    <a:pt x="3301420" y="1031779"/>
                  </a:lnTo>
                  <a:lnTo>
                    <a:pt x="3301907" y="1031779"/>
                  </a:lnTo>
                  <a:lnTo>
                    <a:pt x="3302150" y="1031779"/>
                  </a:lnTo>
                  <a:lnTo>
                    <a:pt x="3302393" y="1031779"/>
                  </a:lnTo>
                  <a:lnTo>
                    <a:pt x="3302637" y="1031779"/>
                  </a:lnTo>
                  <a:lnTo>
                    <a:pt x="3302637" y="1024663"/>
                  </a:lnTo>
                  <a:lnTo>
                    <a:pt x="3302880" y="1024663"/>
                  </a:lnTo>
                  <a:lnTo>
                    <a:pt x="3303123" y="1024663"/>
                  </a:lnTo>
                  <a:lnTo>
                    <a:pt x="3303367" y="1024663"/>
                  </a:lnTo>
                  <a:lnTo>
                    <a:pt x="3303610" y="1024663"/>
                  </a:lnTo>
                  <a:lnTo>
                    <a:pt x="3303853" y="1024663"/>
                  </a:lnTo>
                  <a:lnTo>
                    <a:pt x="3304097" y="1024663"/>
                  </a:lnTo>
                  <a:lnTo>
                    <a:pt x="3304340" y="1024663"/>
                  </a:lnTo>
                  <a:lnTo>
                    <a:pt x="3304584" y="1024663"/>
                  </a:lnTo>
                  <a:lnTo>
                    <a:pt x="3304827" y="1024663"/>
                  </a:lnTo>
                  <a:lnTo>
                    <a:pt x="3305070" y="1024663"/>
                  </a:lnTo>
                  <a:lnTo>
                    <a:pt x="3305314" y="1024663"/>
                  </a:lnTo>
                  <a:lnTo>
                    <a:pt x="3305557" y="1024663"/>
                  </a:lnTo>
                  <a:lnTo>
                    <a:pt x="3305800" y="1024663"/>
                  </a:lnTo>
                  <a:lnTo>
                    <a:pt x="3306044" y="1024663"/>
                  </a:lnTo>
                  <a:lnTo>
                    <a:pt x="3306287" y="1024663"/>
                  </a:lnTo>
                  <a:lnTo>
                    <a:pt x="3306530" y="1024663"/>
                  </a:lnTo>
                  <a:lnTo>
                    <a:pt x="3306774" y="1024663"/>
                  </a:lnTo>
                  <a:lnTo>
                    <a:pt x="3307017" y="1024663"/>
                  </a:lnTo>
                  <a:lnTo>
                    <a:pt x="3307261" y="1024663"/>
                  </a:lnTo>
                  <a:lnTo>
                    <a:pt x="3307504" y="1024663"/>
                  </a:lnTo>
                  <a:lnTo>
                    <a:pt x="3307747" y="1024663"/>
                  </a:lnTo>
                  <a:lnTo>
                    <a:pt x="3307991" y="1024663"/>
                  </a:lnTo>
                  <a:lnTo>
                    <a:pt x="3308234" y="1024663"/>
                  </a:lnTo>
                  <a:lnTo>
                    <a:pt x="3308477" y="1024663"/>
                  </a:lnTo>
                  <a:lnTo>
                    <a:pt x="3308721" y="1024663"/>
                  </a:lnTo>
                  <a:lnTo>
                    <a:pt x="3308964" y="1024663"/>
                  </a:lnTo>
                  <a:lnTo>
                    <a:pt x="3309207" y="1024663"/>
                  </a:lnTo>
                  <a:lnTo>
                    <a:pt x="3309451" y="1024663"/>
                  </a:lnTo>
                  <a:lnTo>
                    <a:pt x="3309694" y="1024663"/>
                  </a:lnTo>
                  <a:lnTo>
                    <a:pt x="3309937" y="1024663"/>
                  </a:lnTo>
                  <a:lnTo>
                    <a:pt x="3310181" y="1024663"/>
                  </a:lnTo>
                  <a:lnTo>
                    <a:pt x="3310424" y="1024663"/>
                  </a:lnTo>
                  <a:lnTo>
                    <a:pt x="3310668" y="1024663"/>
                  </a:lnTo>
                  <a:lnTo>
                    <a:pt x="3310911" y="1024663"/>
                  </a:lnTo>
                  <a:lnTo>
                    <a:pt x="3311154" y="1024663"/>
                  </a:lnTo>
                  <a:lnTo>
                    <a:pt x="3311398" y="1024663"/>
                  </a:lnTo>
                  <a:lnTo>
                    <a:pt x="3311641" y="1024663"/>
                  </a:lnTo>
                  <a:lnTo>
                    <a:pt x="3311884" y="1024663"/>
                  </a:lnTo>
                  <a:lnTo>
                    <a:pt x="3312128" y="1024663"/>
                  </a:lnTo>
                  <a:lnTo>
                    <a:pt x="3312371" y="1024663"/>
                  </a:lnTo>
                  <a:lnTo>
                    <a:pt x="3312614" y="1024663"/>
                  </a:lnTo>
                  <a:lnTo>
                    <a:pt x="3312858" y="1024663"/>
                  </a:lnTo>
                  <a:lnTo>
                    <a:pt x="3313101" y="1024663"/>
                  </a:lnTo>
                  <a:lnTo>
                    <a:pt x="3313345" y="1024663"/>
                  </a:lnTo>
                  <a:lnTo>
                    <a:pt x="3313588" y="1024663"/>
                  </a:lnTo>
                  <a:lnTo>
                    <a:pt x="3313831" y="1024663"/>
                  </a:lnTo>
                  <a:lnTo>
                    <a:pt x="3314075" y="1024663"/>
                  </a:lnTo>
                  <a:lnTo>
                    <a:pt x="3314318" y="1024663"/>
                  </a:lnTo>
                  <a:lnTo>
                    <a:pt x="3314561" y="1024663"/>
                  </a:lnTo>
                  <a:lnTo>
                    <a:pt x="3314805" y="1024663"/>
                  </a:lnTo>
                  <a:lnTo>
                    <a:pt x="3314805" y="1017548"/>
                  </a:lnTo>
                  <a:lnTo>
                    <a:pt x="3315048" y="1017548"/>
                  </a:lnTo>
                  <a:lnTo>
                    <a:pt x="3315291" y="1017548"/>
                  </a:lnTo>
                  <a:lnTo>
                    <a:pt x="3315535" y="1017548"/>
                  </a:lnTo>
                  <a:lnTo>
                    <a:pt x="3315778" y="1017548"/>
                  </a:lnTo>
                  <a:lnTo>
                    <a:pt x="3316021" y="1017548"/>
                  </a:lnTo>
                  <a:lnTo>
                    <a:pt x="3316265" y="1017548"/>
                  </a:lnTo>
                  <a:lnTo>
                    <a:pt x="3316508" y="1017548"/>
                  </a:lnTo>
                  <a:lnTo>
                    <a:pt x="3316752" y="1017548"/>
                  </a:lnTo>
                  <a:lnTo>
                    <a:pt x="3316995" y="1017548"/>
                  </a:lnTo>
                  <a:lnTo>
                    <a:pt x="3317238" y="1017548"/>
                  </a:lnTo>
                  <a:lnTo>
                    <a:pt x="3317482" y="1017548"/>
                  </a:lnTo>
                  <a:lnTo>
                    <a:pt x="3317725" y="1017548"/>
                  </a:lnTo>
                  <a:lnTo>
                    <a:pt x="3317968" y="1017548"/>
                  </a:lnTo>
                  <a:lnTo>
                    <a:pt x="3318212" y="1017548"/>
                  </a:lnTo>
                  <a:lnTo>
                    <a:pt x="3318455" y="1017548"/>
                  </a:lnTo>
                  <a:lnTo>
                    <a:pt x="3318942" y="1017548"/>
                  </a:lnTo>
                  <a:lnTo>
                    <a:pt x="3319185" y="1017548"/>
                  </a:lnTo>
                  <a:lnTo>
                    <a:pt x="3319185" y="1010432"/>
                  </a:lnTo>
                  <a:lnTo>
                    <a:pt x="3319429" y="1010432"/>
                  </a:lnTo>
                  <a:lnTo>
                    <a:pt x="3319672" y="1010432"/>
                  </a:lnTo>
                  <a:lnTo>
                    <a:pt x="3319915" y="1010432"/>
                  </a:lnTo>
                  <a:lnTo>
                    <a:pt x="3320159" y="1010432"/>
                  </a:lnTo>
                  <a:lnTo>
                    <a:pt x="3320402" y="1010432"/>
                  </a:lnTo>
                  <a:lnTo>
                    <a:pt x="3320645" y="1010432"/>
                  </a:lnTo>
                  <a:lnTo>
                    <a:pt x="3320889" y="1010432"/>
                  </a:lnTo>
                  <a:lnTo>
                    <a:pt x="3320889" y="1003316"/>
                  </a:lnTo>
                  <a:lnTo>
                    <a:pt x="3321132" y="1003316"/>
                  </a:lnTo>
                  <a:lnTo>
                    <a:pt x="3321375" y="1003316"/>
                  </a:lnTo>
                  <a:lnTo>
                    <a:pt x="3321619" y="1003316"/>
                  </a:lnTo>
                  <a:lnTo>
                    <a:pt x="3321862" y="1003316"/>
                  </a:lnTo>
                  <a:lnTo>
                    <a:pt x="3322105" y="1003316"/>
                  </a:lnTo>
                  <a:lnTo>
                    <a:pt x="3322349" y="1003316"/>
                  </a:lnTo>
                  <a:lnTo>
                    <a:pt x="3322592" y="1003316"/>
                  </a:lnTo>
                  <a:lnTo>
                    <a:pt x="3322836" y="1003316"/>
                  </a:lnTo>
                  <a:lnTo>
                    <a:pt x="3323079" y="1003316"/>
                  </a:lnTo>
                  <a:lnTo>
                    <a:pt x="3323322" y="1003316"/>
                  </a:lnTo>
                  <a:lnTo>
                    <a:pt x="3323566" y="1003316"/>
                  </a:lnTo>
                  <a:lnTo>
                    <a:pt x="3323809" y="1003316"/>
                  </a:lnTo>
                  <a:lnTo>
                    <a:pt x="3324052" y="1003316"/>
                  </a:lnTo>
                  <a:lnTo>
                    <a:pt x="3324052" y="996200"/>
                  </a:lnTo>
                  <a:lnTo>
                    <a:pt x="3324296" y="996200"/>
                  </a:lnTo>
                  <a:lnTo>
                    <a:pt x="3324539" y="996200"/>
                  </a:lnTo>
                  <a:lnTo>
                    <a:pt x="3324782" y="996200"/>
                  </a:lnTo>
                  <a:lnTo>
                    <a:pt x="3324782" y="989085"/>
                  </a:lnTo>
                  <a:lnTo>
                    <a:pt x="3325026" y="989085"/>
                  </a:lnTo>
                  <a:lnTo>
                    <a:pt x="3325269" y="989085"/>
                  </a:lnTo>
                  <a:lnTo>
                    <a:pt x="3325513" y="989085"/>
                  </a:lnTo>
                  <a:lnTo>
                    <a:pt x="3325756" y="989085"/>
                  </a:lnTo>
                  <a:lnTo>
                    <a:pt x="3325999" y="989085"/>
                  </a:lnTo>
                  <a:lnTo>
                    <a:pt x="3326243" y="989085"/>
                  </a:lnTo>
                  <a:lnTo>
                    <a:pt x="3326486" y="989085"/>
                  </a:lnTo>
                  <a:lnTo>
                    <a:pt x="3326729" y="989085"/>
                  </a:lnTo>
                  <a:lnTo>
                    <a:pt x="3326973" y="989085"/>
                  </a:lnTo>
                  <a:lnTo>
                    <a:pt x="3327216" y="989085"/>
                  </a:lnTo>
                  <a:lnTo>
                    <a:pt x="3327459" y="989085"/>
                  </a:lnTo>
                  <a:lnTo>
                    <a:pt x="3327703" y="989085"/>
                  </a:lnTo>
                  <a:lnTo>
                    <a:pt x="3327946" y="989085"/>
                  </a:lnTo>
                  <a:lnTo>
                    <a:pt x="3328189" y="989085"/>
                  </a:lnTo>
                  <a:lnTo>
                    <a:pt x="3328433" y="989085"/>
                  </a:lnTo>
                  <a:lnTo>
                    <a:pt x="3328676" y="989085"/>
                  </a:lnTo>
                  <a:lnTo>
                    <a:pt x="3328920" y="989085"/>
                  </a:lnTo>
                  <a:lnTo>
                    <a:pt x="3329163" y="989085"/>
                  </a:lnTo>
                  <a:lnTo>
                    <a:pt x="3329406" y="989085"/>
                  </a:lnTo>
                  <a:lnTo>
                    <a:pt x="3329650" y="989085"/>
                  </a:lnTo>
                  <a:lnTo>
                    <a:pt x="3329893" y="989085"/>
                  </a:lnTo>
                  <a:lnTo>
                    <a:pt x="3330136" y="989085"/>
                  </a:lnTo>
                  <a:lnTo>
                    <a:pt x="3330380" y="989085"/>
                  </a:lnTo>
                  <a:lnTo>
                    <a:pt x="3330623" y="989085"/>
                  </a:lnTo>
                  <a:lnTo>
                    <a:pt x="3330866" y="989085"/>
                  </a:lnTo>
                  <a:lnTo>
                    <a:pt x="3331110" y="989085"/>
                  </a:lnTo>
                  <a:lnTo>
                    <a:pt x="3331353" y="989085"/>
                  </a:lnTo>
                  <a:lnTo>
                    <a:pt x="3331597" y="989085"/>
                  </a:lnTo>
                  <a:lnTo>
                    <a:pt x="3331840" y="989085"/>
                  </a:lnTo>
                  <a:lnTo>
                    <a:pt x="3332083" y="989085"/>
                  </a:lnTo>
                  <a:lnTo>
                    <a:pt x="3332327" y="989085"/>
                  </a:lnTo>
                  <a:lnTo>
                    <a:pt x="3332570" y="989085"/>
                  </a:lnTo>
                  <a:lnTo>
                    <a:pt x="3332813" y="989085"/>
                  </a:lnTo>
                  <a:lnTo>
                    <a:pt x="3333057" y="989085"/>
                  </a:lnTo>
                  <a:lnTo>
                    <a:pt x="3333300" y="989085"/>
                  </a:lnTo>
                  <a:lnTo>
                    <a:pt x="3333543" y="989085"/>
                  </a:lnTo>
                  <a:lnTo>
                    <a:pt x="3333787" y="989085"/>
                  </a:lnTo>
                  <a:lnTo>
                    <a:pt x="3334030" y="989085"/>
                  </a:lnTo>
                  <a:lnTo>
                    <a:pt x="3334273" y="989085"/>
                  </a:lnTo>
                  <a:lnTo>
                    <a:pt x="3334517" y="989085"/>
                  </a:lnTo>
                  <a:lnTo>
                    <a:pt x="3334760" y="989085"/>
                  </a:lnTo>
                  <a:lnTo>
                    <a:pt x="3335004" y="989085"/>
                  </a:lnTo>
                  <a:lnTo>
                    <a:pt x="3335247" y="989085"/>
                  </a:lnTo>
                  <a:lnTo>
                    <a:pt x="3335490" y="989085"/>
                  </a:lnTo>
                  <a:lnTo>
                    <a:pt x="3335734" y="989085"/>
                  </a:lnTo>
                  <a:lnTo>
                    <a:pt x="3335977" y="989085"/>
                  </a:lnTo>
                  <a:lnTo>
                    <a:pt x="3336220" y="989085"/>
                  </a:lnTo>
                  <a:lnTo>
                    <a:pt x="3336464" y="989085"/>
                  </a:lnTo>
                  <a:lnTo>
                    <a:pt x="3336707" y="989085"/>
                  </a:lnTo>
                  <a:lnTo>
                    <a:pt x="3336950" y="989085"/>
                  </a:lnTo>
                  <a:lnTo>
                    <a:pt x="3337194" y="989085"/>
                  </a:lnTo>
                  <a:lnTo>
                    <a:pt x="3337437" y="989085"/>
                  </a:lnTo>
                  <a:lnTo>
                    <a:pt x="3337681" y="989085"/>
                  </a:lnTo>
                  <a:lnTo>
                    <a:pt x="3337924" y="989085"/>
                  </a:lnTo>
                  <a:lnTo>
                    <a:pt x="3338167" y="989085"/>
                  </a:lnTo>
                  <a:lnTo>
                    <a:pt x="3338411" y="989085"/>
                  </a:lnTo>
                  <a:lnTo>
                    <a:pt x="3338654" y="989085"/>
                  </a:lnTo>
                  <a:lnTo>
                    <a:pt x="3338897" y="989085"/>
                  </a:lnTo>
                  <a:lnTo>
                    <a:pt x="3339141" y="989085"/>
                  </a:lnTo>
                  <a:lnTo>
                    <a:pt x="3339384" y="989085"/>
                  </a:lnTo>
                  <a:lnTo>
                    <a:pt x="3339627" y="989085"/>
                  </a:lnTo>
                  <a:lnTo>
                    <a:pt x="3339871" y="989085"/>
                  </a:lnTo>
                  <a:lnTo>
                    <a:pt x="3340114" y="989085"/>
                  </a:lnTo>
                  <a:lnTo>
                    <a:pt x="3340357" y="989085"/>
                  </a:lnTo>
                  <a:lnTo>
                    <a:pt x="3340601" y="989085"/>
                  </a:lnTo>
                  <a:lnTo>
                    <a:pt x="3340844" y="989085"/>
                  </a:lnTo>
                  <a:lnTo>
                    <a:pt x="3341088" y="989085"/>
                  </a:lnTo>
                  <a:lnTo>
                    <a:pt x="3341331" y="989085"/>
                  </a:lnTo>
                  <a:lnTo>
                    <a:pt x="3341574" y="989085"/>
                  </a:lnTo>
                  <a:lnTo>
                    <a:pt x="3341818" y="989085"/>
                  </a:lnTo>
                  <a:lnTo>
                    <a:pt x="3342061" y="989085"/>
                  </a:lnTo>
                  <a:lnTo>
                    <a:pt x="3342304" y="989085"/>
                  </a:lnTo>
                  <a:lnTo>
                    <a:pt x="3342548" y="989085"/>
                  </a:lnTo>
                  <a:lnTo>
                    <a:pt x="3342791" y="989085"/>
                  </a:lnTo>
                  <a:lnTo>
                    <a:pt x="3343034" y="989085"/>
                  </a:lnTo>
                  <a:lnTo>
                    <a:pt x="3343278" y="989085"/>
                  </a:lnTo>
                  <a:lnTo>
                    <a:pt x="3343521" y="989085"/>
                  </a:lnTo>
                  <a:lnTo>
                    <a:pt x="3343765" y="989085"/>
                  </a:lnTo>
                  <a:lnTo>
                    <a:pt x="3344008" y="989085"/>
                  </a:lnTo>
                  <a:lnTo>
                    <a:pt x="3344251" y="989085"/>
                  </a:lnTo>
                  <a:lnTo>
                    <a:pt x="3344495" y="989085"/>
                  </a:lnTo>
                  <a:lnTo>
                    <a:pt x="3344738" y="989085"/>
                  </a:lnTo>
                  <a:lnTo>
                    <a:pt x="3344981" y="989085"/>
                  </a:lnTo>
                  <a:lnTo>
                    <a:pt x="3345225" y="989085"/>
                  </a:lnTo>
                  <a:lnTo>
                    <a:pt x="3345468" y="989085"/>
                  </a:lnTo>
                  <a:lnTo>
                    <a:pt x="3345711" y="989085"/>
                  </a:lnTo>
                  <a:lnTo>
                    <a:pt x="3345955" y="989085"/>
                  </a:lnTo>
                  <a:lnTo>
                    <a:pt x="3346198" y="989085"/>
                  </a:lnTo>
                  <a:lnTo>
                    <a:pt x="3346441" y="989085"/>
                  </a:lnTo>
                  <a:lnTo>
                    <a:pt x="3346685" y="989085"/>
                  </a:lnTo>
                  <a:lnTo>
                    <a:pt x="3346928" y="989085"/>
                  </a:lnTo>
                  <a:lnTo>
                    <a:pt x="3347172" y="989085"/>
                  </a:lnTo>
                  <a:lnTo>
                    <a:pt x="3347415" y="989085"/>
                  </a:lnTo>
                  <a:lnTo>
                    <a:pt x="3347658" y="989085"/>
                  </a:lnTo>
                  <a:lnTo>
                    <a:pt x="3347902" y="989085"/>
                  </a:lnTo>
                  <a:lnTo>
                    <a:pt x="3348145" y="989085"/>
                  </a:lnTo>
                  <a:lnTo>
                    <a:pt x="3348388" y="989085"/>
                  </a:lnTo>
                  <a:lnTo>
                    <a:pt x="3348632" y="989085"/>
                  </a:lnTo>
                  <a:lnTo>
                    <a:pt x="3348875" y="989085"/>
                  </a:lnTo>
                  <a:lnTo>
                    <a:pt x="3349118" y="989085"/>
                  </a:lnTo>
                  <a:lnTo>
                    <a:pt x="3349362" y="989085"/>
                  </a:lnTo>
                  <a:lnTo>
                    <a:pt x="3349605" y="989085"/>
                  </a:lnTo>
                  <a:lnTo>
                    <a:pt x="3349848" y="989085"/>
                  </a:lnTo>
                  <a:lnTo>
                    <a:pt x="3350092" y="989085"/>
                  </a:lnTo>
                  <a:lnTo>
                    <a:pt x="3350335" y="989085"/>
                  </a:lnTo>
                  <a:lnTo>
                    <a:pt x="3350579" y="989085"/>
                  </a:lnTo>
                  <a:lnTo>
                    <a:pt x="3350822" y="989085"/>
                  </a:lnTo>
                  <a:lnTo>
                    <a:pt x="3351065" y="989085"/>
                  </a:lnTo>
                  <a:lnTo>
                    <a:pt x="3351309" y="989085"/>
                  </a:lnTo>
                  <a:lnTo>
                    <a:pt x="3351552" y="989085"/>
                  </a:lnTo>
                  <a:lnTo>
                    <a:pt x="3351795" y="989085"/>
                  </a:lnTo>
                  <a:lnTo>
                    <a:pt x="3352039" y="989085"/>
                  </a:lnTo>
                  <a:lnTo>
                    <a:pt x="3352282" y="989085"/>
                  </a:lnTo>
                  <a:lnTo>
                    <a:pt x="3352525" y="989085"/>
                  </a:lnTo>
                  <a:lnTo>
                    <a:pt x="3352769" y="989085"/>
                  </a:lnTo>
                  <a:lnTo>
                    <a:pt x="3353012" y="989085"/>
                  </a:lnTo>
                  <a:lnTo>
                    <a:pt x="3353256" y="989085"/>
                  </a:lnTo>
                  <a:lnTo>
                    <a:pt x="3353499" y="989085"/>
                  </a:lnTo>
                  <a:lnTo>
                    <a:pt x="3353742" y="989085"/>
                  </a:lnTo>
                  <a:lnTo>
                    <a:pt x="3354229" y="989085"/>
                  </a:lnTo>
                  <a:lnTo>
                    <a:pt x="3354716" y="989085"/>
                  </a:lnTo>
                  <a:lnTo>
                    <a:pt x="3354959" y="989085"/>
                  </a:lnTo>
                  <a:lnTo>
                    <a:pt x="3355202" y="989085"/>
                  </a:lnTo>
                  <a:lnTo>
                    <a:pt x="3355446" y="989085"/>
                  </a:lnTo>
                  <a:lnTo>
                    <a:pt x="3355689" y="989085"/>
                  </a:lnTo>
                  <a:lnTo>
                    <a:pt x="3355932" y="989085"/>
                  </a:lnTo>
                  <a:lnTo>
                    <a:pt x="3356176" y="989085"/>
                  </a:lnTo>
                  <a:lnTo>
                    <a:pt x="3356419" y="989085"/>
                  </a:lnTo>
                  <a:lnTo>
                    <a:pt x="3356663" y="989085"/>
                  </a:lnTo>
                  <a:lnTo>
                    <a:pt x="3357149" y="989085"/>
                  </a:lnTo>
                  <a:lnTo>
                    <a:pt x="3357393" y="989085"/>
                  </a:lnTo>
                  <a:lnTo>
                    <a:pt x="3357636" y="989085"/>
                  </a:lnTo>
                  <a:lnTo>
                    <a:pt x="3357636" y="981969"/>
                  </a:lnTo>
                  <a:lnTo>
                    <a:pt x="3357879" y="981969"/>
                  </a:lnTo>
                  <a:lnTo>
                    <a:pt x="3358123" y="981969"/>
                  </a:lnTo>
                  <a:lnTo>
                    <a:pt x="3358366" y="981969"/>
                  </a:lnTo>
                  <a:lnTo>
                    <a:pt x="3358609" y="981969"/>
                  </a:lnTo>
                  <a:lnTo>
                    <a:pt x="3358853" y="981969"/>
                  </a:lnTo>
                  <a:lnTo>
                    <a:pt x="3359096" y="981969"/>
                  </a:lnTo>
                  <a:lnTo>
                    <a:pt x="3359340" y="981969"/>
                  </a:lnTo>
                  <a:lnTo>
                    <a:pt x="3359583" y="981969"/>
                  </a:lnTo>
                  <a:lnTo>
                    <a:pt x="3359583" y="974853"/>
                  </a:lnTo>
                  <a:lnTo>
                    <a:pt x="3359826" y="974853"/>
                  </a:lnTo>
                  <a:lnTo>
                    <a:pt x="3360070" y="974853"/>
                  </a:lnTo>
                  <a:lnTo>
                    <a:pt x="3360313" y="974853"/>
                  </a:lnTo>
                  <a:lnTo>
                    <a:pt x="3360556" y="974853"/>
                  </a:lnTo>
                  <a:lnTo>
                    <a:pt x="3360800" y="974853"/>
                  </a:lnTo>
                  <a:lnTo>
                    <a:pt x="3361043" y="974853"/>
                  </a:lnTo>
                  <a:lnTo>
                    <a:pt x="3361286" y="974853"/>
                  </a:lnTo>
                  <a:lnTo>
                    <a:pt x="3361286" y="967737"/>
                  </a:lnTo>
                  <a:lnTo>
                    <a:pt x="3361530" y="967737"/>
                  </a:lnTo>
                  <a:lnTo>
                    <a:pt x="3361773" y="967737"/>
                  </a:lnTo>
                  <a:lnTo>
                    <a:pt x="3362016" y="967737"/>
                  </a:lnTo>
                  <a:lnTo>
                    <a:pt x="3362260" y="967737"/>
                  </a:lnTo>
                  <a:lnTo>
                    <a:pt x="3362503" y="967737"/>
                  </a:lnTo>
                  <a:lnTo>
                    <a:pt x="3362747" y="967737"/>
                  </a:lnTo>
                  <a:lnTo>
                    <a:pt x="3362990" y="967737"/>
                  </a:lnTo>
                  <a:lnTo>
                    <a:pt x="3363233" y="967737"/>
                  </a:lnTo>
                  <a:lnTo>
                    <a:pt x="3363477" y="967737"/>
                  </a:lnTo>
                  <a:lnTo>
                    <a:pt x="3363720" y="967737"/>
                  </a:lnTo>
                  <a:lnTo>
                    <a:pt x="3363963" y="967737"/>
                  </a:lnTo>
                  <a:lnTo>
                    <a:pt x="3364207" y="967737"/>
                  </a:lnTo>
                  <a:lnTo>
                    <a:pt x="3364450" y="967737"/>
                  </a:lnTo>
                  <a:lnTo>
                    <a:pt x="3364693" y="967737"/>
                  </a:lnTo>
                  <a:lnTo>
                    <a:pt x="3364937" y="967737"/>
                  </a:lnTo>
                  <a:lnTo>
                    <a:pt x="3365180" y="967737"/>
                  </a:lnTo>
                  <a:lnTo>
                    <a:pt x="3365424" y="967737"/>
                  </a:lnTo>
                  <a:lnTo>
                    <a:pt x="3365667" y="967737"/>
                  </a:lnTo>
                  <a:lnTo>
                    <a:pt x="3365910" y="967737"/>
                  </a:lnTo>
                  <a:lnTo>
                    <a:pt x="3366154" y="967737"/>
                  </a:lnTo>
                  <a:lnTo>
                    <a:pt x="3366397" y="967737"/>
                  </a:lnTo>
                  <a:lnTo>
                    <a:pt x="3366640" y="967737"/>
                  </a:lnTo>
                  <a:lnTo>
                    <a:pt x="3366884" y="967737"/>
                  </a:lnTo>
                  <a:lnTo>
                    <a:pt x="3367127" y="967737"/>
                  </a:lnTo>
                  <a:lnTo>
                    <a:pt x="3367370" y="967737"/>
                  </a:lnTo>
                  <a:lnTo>
                    <a:pt x="3367614" y="967737"/>
                  </a:lnTo>
                  <a:lnTo>
                    <a:pt x="3367857" y="967737"/>
                  </a:lnTo>
                  <a:lnTo>
                    <a:pt x="3368100" y="967737"/>
                  </a:lnTo>
                  <a:lnTo>
                    <a:pt x="3368344" y="967737"/>
                  </a:lnTo>
                  <a:lnTo>
                    <a:pt x="3368587" y="967737"/>
                  </a:lnTo>
                  <a:lnTo>
                    <a:pt x="3368831" y="967737"/>
                  </a:lnTo>
                  <a:lnTo>
                    <a:pt x="3369074" y="967737"/>
                  </a:lnTo>
                  <a:lnTo>
                    <a:pt x="3369317" y="967737"/>
                  </a:lnTo>
                  <a:lnTo>
                    <a:pt x="3369561" y="967737"/>
                  </a:lnTo>
                  <a:lnTo>
                    <a:pt x="3369804" y="967737"/>
                  </a:lnTo>
                  <a:lnTo>
                    <a:pt x="3370047" y="967737"/>
                  </a:lnTo>
                  <a:lnTo>
                    <a:pt x="3370291" y="967737"/>
                  </a:lnTo>
                  <a:lnTo>
                    <a:pt x="3370534" y="967737"/>
                  </a:lnTo>
                  <a:lnTo>
                    <a:pt x="3370777" y="967737"/>
                  </a:lnTo>
                  <a:lnTo>
                    <a:pt x="3371021" y="967737"/>
                  </a:lnTo>
                  <a:lnTo>
                    <a:pt x="3371264" y="967737"/>
                  </a:lnTo>
                  <a:lnTo>
                    <a:pt x="3371508" y="967737"/>
                  </a:lnTo>
                  <a:lnTo>
                    <a:pt x="3371751" y="967737"/>
                  </a:lnTo>
                  <a:lnTo>
                    <a:pt x="3371994" y="967737"/>
                  </a:lnTo>
                  <a:lnTo>
                    <a:pt x="3372238" y="967737"/>
                  </a:lnTo>
                  <a:lnTo>
                    <a:pt x="3372481" y="967737"/>
                  </a:lnTo>
                  <a:lnTo>
                    <a:pt x="3372724" y="967737"/>
                  </a:lnTo>
                  <a:lnTo>
                    <a:pt x="3372968" y="967737"/>
                  </a:lnTo>
                  <a:lnTo>
                    <a:pt x="3373211" y="967737"/>
                  </a:lnTo>
                  <a:lnTo>
                    <a:pt x="3373454" y="967737"/>
                  </a:lnTo>
                  <a:lnTo>
                    <a:pt x="3373698" y="967737"/>
                  </a:lnTo>
                  <a:lnTo>
                    <a:pt x="3373941" y="967737"/>
                  </a:lnTo>
                  <a:lnTo>
                    <a:pt x="3374184" y="967737"/>
                  </a:lnTo>
                  <a:lnTo>
                    <a:pt x="3374428" y="967737"/>
                  </a:lnTo>
                  <a:lnTo>
                    <a:pt x="3374671" y="967737"/>
                  </a:lnTo>
                  <a:lnTo>
                    <a:pt x="3374915" y="967737"/>
                  </a:lnTo>
                  <a:lnTo>
                    <a:pt x="3375158" y="967737"/>
                  </a:lnTo>
                  <a:lnTo>
                    <a:pt x="3375401" y="967737"/>
                  </a:lnTo>
                  <a:lnTo>
                    <a:pt x="3375645" y="967737"/>
                  </a:lnTo>
                  <a:lnTo>
                    <a:pt x="3375888" y="967737"/>
                  </a:lnTo>
                  <a:lnTo>
                    <a:pt x="3376131" y="967737"/>
                  </a:lnTo>
                  <a:lnTo>
                    <a:pt x="3376375" y="967737"/>
                  </a:lnTo>
                  <a:lnTo>
                    <a:pt x="3376618" y="967737"/>
                  </a:lnTo>
                  <a:lnTo>
                    <a:pt x="3376861" y="967737"/>
                  </a:lnTo>
                  <a:lnTo>
                    <a:pt x="3376861" y="960622"/>
                  </a:lnTo>
                  <a:lnTo>
                    <a:pt x="3377105" y="960622"/>
                  </a:lnTo>
                  <a:lnTo>
                    <a:pt x="3377348" y="960622"/>
                  </a:lnTo>
                  <a:lnTo>
                    <a:pt x="3377592" y="960622"/>
                  </a:lnTo>
                  <a:lnTo>
                    <a:pt x="3378078" y="960622"/>
                  </a:lnTo>
                  <a:lnTo>
                    <a:pt x="3378322" y="960622"/>
                  </a:lnTo>
                  <a:lnTo>
                    <a:pt x="3378565" y="960622"/>
                  </a:lnTo>
                  <a:lnTo>
                    <a:pt x="3378808" y="960622"/>
                  </a:lnTo>
                  <a:lnTo>
                    <a:pt x="3379052" y="960622"/>
                  </a:lnTo>
                  <a:lnTo>
                    <a:pt x="3379295" y="960622"/>
                  </a:lnTo>
                  <a:lnTo>
                    <a:pt x="3379538" y="960622"/>
                  </a:lnTo>
                  <a:lnTo>
                    <a:pt x="3379782" y="960622"/>
                  </a:lnTo>
                  <a:lnTo>
                    <a:pt x="3380025" y="960622"/>
                  </a:lnTo>
                  <a:lnTo>
                    <a:pt x="3380025" y="953506"/>
                  </a:lnTo>
                  <a:lnTo>
                    <a:pt x="3380268" y="953506"/>
                  </a:lnTo>
                  <a:lnTo>
                    <a:pt x="3380512" y="953506"/>
                  </a:lnTo>
                  <a:lnTo>
                    <a:pt x="3380755" y="953506"/>
                  </a:lnTo>
                  <a:lnTo>
                    <a:pt x="3380999" y="953506"/>
                  </a:lnTo>
                  <a:lnTo>
                    <a:pt x="3381242" y="953506"/>
                  </a:lnTo>
                  <a:lnTo>
                    <a:pt x="3381485" y="953506"/>
                  </a:lnTo>
                  <a:lnTo>
                    <a:pt x="3381729" y="953506"/>
                  </a:lnTo>
                  <a:lnTo>
                    <a:pt x="3381972" y="953506"/>
                  </a:lnTo>
                  <a:lnTo>
                    <a:pt x="3382215" y="953506"/>
                  </a:lnTo>
                  <a:lnTo>
                    <a:pt x="3382459" y="953506"/>
                  </a:lnTo>
                  <a:lnTo>
                    <a:pt x="3382702" y="953506"/>
                  </a:lnTo>
                  <a:lnTo>
                    <a:pt x="3382945" y="953506"/>
                  </a:lnTo>
                  <a:lnTo>
                    <a:pt x="3383189" y="953506"/>
                  </a:lnTo>
                  <a:lnTo>
                    <a:pt x="3383432" y="953506"/>
                  </a:lnTo>
                  <a:lnTo>
                    <a:pt x="3383676" y="953506"/>
                  </a:lnTo>
                  <a:lnTo>
                    <a:pt x="3383919" y="953506"/>
                  </a:lnTo>
                  <a:lnTo>
                    <a:pt x="3384162" y="953506"/>
                  </a:lnTo>
                  <a:lnTo>
                    <a:pt x="3384406" y="953506"/>
                  </a:lnTo>
                  <a:lnTo>
                    <a:pt x="3384649" y="953506"/>
                  </a:lnTo>
                  <a:lnTo>
                    <a:pt x="3384892" y="953506"/>
                  </a:lnTo>
                  <a:lnTo>
                    <a:pt x="3385136" y="953506"/>
                  </a:lnTo>
                  <a:lnTo>
                    <a:pt x="3385379" y="953506"/>
                  </a:lnTo>
                  <a:lnTo>
                    <a:pt x="3385622" y="953506"/>
                  </a:lnTo>
                  <a:lnTo>
                    <a:pt x="3385866" y="953506"/>
                  </a:lnTo>
                  <a:lnTo>
                    <a:pt x="3386109" y="953506"/>
                  </a:lnTo>
                  <a:lnTo>
                    <a:pt x="3386352" y="953506"/>
                  </a:lnTo>
                  <a:lnTo>
                    <a:pt x="3386596" y="953506"/>
                  </a:lnTo>
                  <a:lnTo>
                    <a:pt x="3386839" y="953506"/>
                  </a:lnTo>
                  <a:lnTo>
                    <a:pt x="3387083" y="953506"/>
                  </a:lnTo>
                  <a:lnTo>
                    <a:pt x="3387326" y="953506"/>
                  </a:lnTo>
                  <a:lnTo>
                    <a:pt x="3387569" y="953506"/>
                  </a:lnTo>
                  <a:lnTo>
                    <a:pt x="3387813" y="953506"/>
                  </a:lnTo>
                  <a:lnTo>
                    <a:pt x="3388056" y="953506"/>
                  </a:lnTo>
                  <a:lnTo>
                    <a:pt x="3388299" y="953506"/>
                  </a:lnTo>
                  <a:lnTo>
                    <a:pt x="3388543" y="953506"/>
                  </a:lnTo>
                  <a:lnTo>
                    <a:pt x="3388786" y="953506"/>
                  </a:lnTo>
                  <a:lnTo>
                    <a:pt x="3389029" y="953506"/>
                  </a:lnTo>
                  <a:lnTo>
                    <a:pt x="3389273" y="953506"/>
                  </a:lnTo>
                  <a:lnTo>
                    <a:pt x="3389516" y="953506"/>
                  </a:lnTo>
                  <a:lnTo>
                    <a:pt x="3389760" y="953506"/>
                  </a:lnTo>
                  <a:lnTo>
                    <a:pt x="3389760" y="946390"/>
                  </a:lnTo>
                  <a:lnTo>
                    <a:pt x="3390003" y="946390"/>
                  </a:lnTo>
                  <a:lnTo>
                    <a:pt x="3390246" y="946390"/>
                  </a:lnTo>
                  <a:lnTo>
                    <a:pt x="3390490" y="946390"/>
                  </a:lnTo>
                  <a:lnTo>
                    <a:pt x="3390733" y="946390"/>
                  </a:lnTo>
                  <a:lnTo>
                    <a:pt x="3390976" y="946390"/>
                  </a:lnTo>
                  <a:lnTo>
                    <a:pt x="3391220" y="946390"/>
                  </a:lnTo>
                  <a:lnTo>
                    <a:pt x="3391463" y="946390"/>
                  </a:lnTo>
                  <a:lnTo>
                    <a:pt x="3391706" y="946390"/>
                  </a:lnTo>
                  <a:lnTo>
                    <a:pt x="3391950" y="946390"/>
                  </a:lnTo>
                  <a:lnTo>
                    <a:pt x="3392193" y="946390"/>
                  </a:lnTo>
                  <a:lnTo>
                    <a:pt x="3392436" y="946390"/>
                  </a:lnTo>
                  <a:lnTo>
                    <a:pt x="3392680" y="946390"/>
                  </a:lnTo>
                  <a:lnTo>
                    <a:pt x="3392923" y="946390"/>
                  </a:lnTo>
                  <a:lnTo>
                    <a:pt x="3393167" y="946390"/>
                  </a:lnTo>
                  <a:lnTo>
                    <a:pt x="3393410" y="946390"/>
                  </a:lnTo>
                  <a:lnTo>
                    <a:pt x="3393653" y="946390"/>
                  </a:lnTo>
                  <a:lnTo>
                    <a:pt x="3393897" y="946390"/>
                  </a:lnTo>
                  <a:lnTo>
                    <a:pt x="3394140" y="946390"/>
                  </a:lnTo>
                  <a:lnTo>
                    <a:pt x="3394383" y="946390"/>
                  </a:lnTo>
                  <a:lnTo>
                    <a:pt x="3394627" y="946390"/>
                  </a:lnTo>
                  <a:lnTo>
                    <a:pt x="3394870" y="946390"/>
                  </a:lnTo>
                  <a:lnTo>
                    <a:pt x="3395113" y="946390"/>
                  </a:lnTo>
                  <a:lnTo>
                    <a:pt x="3395357" y="946390"/>
                  </a:lnTo>
                  <a:lnTo>
                    <a:pt x="3395600" y="946390"/>
                  </a:lnTo>
                  <a:lnTo>
                    <a:pt x="3395844" y="946390"/>
                  </a:lnTo>
                  <a:lnTo>
                    <a:pt x="3396087" y="946390"/>
                  </a:lnTo>
                  <a:lnTo>
                    <a:pt x="3396330" y="946390"/>
                  </a:lnTo>
                  <a:lnTo>
                    <a:pt x="3396574" y="946390"/>
                  </a:lnTo>
                  <a:lnTo>
                    <a:pt x="3396817" y="946390"/>
                  </a:lnTo>
                  <a:lnTo>
                    <a:pt x="3397060" y="946390"/>
                  </a:lnTo>
                  <a:lnTo>
                    <a:pt x="3397304" y="946390"/>
                  </a:lnTo>
                  <a:lnTo>
                    <a:pt x="3397547" y="946390"/>
                  </a:lnTo>
                  <a:lnTo>
                    <a:pt x="3397790" y="946390"/>
                  </a:lnTo>
                  <a:lnTo>
                    <a:pt x="3398034" y="946390"/>
                  </a:lnTo>
                  <a:lnTo>
                    <a:pt x="3398277" y="946390"/>
                  </a:lnTo>
                  <a:lnTo>
                    <a:pt x="3398520" y="946390"/>
                  </a:lnTo>
                  <a:lnTo>
                    <a:pt x="3398764" y="946390"/>
                  </a:lnTo>
                  <a:lnTo>
                    <a:pt x="3398764" y="939275"/>
                  </a:lnTo>
                  <a:lnTo>
                    <a:pt x="3399007" y="939275"/>
                  </a:lnTo>
                  <a:lnTo>
                    <a:pt x="3399251" y="939275"/>
                  </a:lnTo>
                  <a:lnTo>
                    <a:pt x="3399494" y="939275"/>
                  </a:lnTo>
                  <a:lnTo>
                    <a:pt x="3399737" y="939275"/>
                  </a:lnTo>
                  <a:lnTo>
                    <a:pt x="3399981" y="939275"/>
                  </a:lnTo>
                  <a:lnTo>
                    <a:pt x="3400224" y="939275"/>
                  </a:lnTo>
                  <a:lnTo>
                    <a:pt x="3400467" y="939275"/>
                  </a:lnTo>
                  <a:lnTo>
                    <a:pt x="3400711" y="939275"/>
                  </a:lnTo>
                  <a:lnTo>
                    <a:pt x="3400954" y="939275"/>
                  </a:lnTo>
                  <a:lnTo>
                    <a:pt x="3401197" y="939275"/>
                  </a:lnTo>
                  <a:lnTo>
                    <a:pt x="3401441" y="939275"/>
                  </a:lnTo>
                  <a:lnTo>
                    <a:pt x="3401684" y="939275"/>
                  </a:lnTo>
                  <a:lnTo>
                    <a:pt x="3401928" y="939275"/>
                  </a:lnTo>
                  <a:lnTo>
                    <a:pt x="3402414" y="939275"/>
                  </a:lnTo>
                  <a:lnTo>
                    <a:pt x="3402658" y="939275"/>
                  </a:lnTo>
                  <a:lnTo>
                    <a:pt x="3402658" y="932159"/>
                  </a:lnTo>
                  <a:lnTo>
                    <a:pt x="3402901" y="932159"/>
                  </a:lnTo>
                  <a:lnTo>
                    <a:pt x="3403144" y="932159"/>
                  </a:lnTo>
                  <a:lnTo>
                    <a:pt x="3403388" y="932159"/>
                  </a:lnTo>
                  <a:lnTo>
                    <a:pt x="3403631" y="932159"/>
                  </a:lnTo>
                  <a:lnTo>
                    <a:pt x="3403874" y="932159"/>
                  </a:lnTo>
                  <a:lnTo>
                    <a:pt x="3404118" y="932159"/>
                  </a:lnTo>
                  <a:lnTo>
                    <a:pt x="3404361" y="932159"/>
                  </a:lnTo>
                  <a:lnTo>
                    <a:pt x="3404604" y="932159"/>
                  </a:lnTo>
                  <a:lnTo>
                    <a:pt x="3404848" y="932159"/>
                  </a:lnTo>
                  <a:lnTo>
                    <a:pt x="3405091" y="932159"/>
                  </a:lnTo>
                  <a:lnTo>
                    <a:pt x="3405335" y="932159"/>
                  </a:lnTo>
                  <a:lnTo>
                    <a:pt x="3405578" y="932159"/>
                  </a:lnTo>
                  <a:lnTo>
                    <a:pt x="3405578" y="925043"/>
                  </a:lnTo>
                  <a:lnTo>
                    <a:pt x="3405821" y="925043"/>
                  </a:lnTo>
                  <a:lnTo>
                    <a:pt x="3406065" y="925043"/>
                  </a:lnTo>
                  <a:lnTo>
                    <a:pt x="3406308" y="925043"/>
                  </a:lnTo>
                  <a:lnTo>
                    <a:pt x="3406551" y="925043"/>
                  </a:lnTo>
                  <a:lnTo>
                    <a:pt x="3407038" y="925043"/>
                  </a:lnTo>
                  <a:lnTo>
                    <a:pt x="3407281" y="925043"/>
                  </a:lnTo>
                  <a:lnTo>
                    <a:pt x="3407525" y="925043"/>
                  </a:lnTo>
                  <a:lnTo>
                    <a:pt x="3407768" y="925043"/>
                  </a:lnTo>
                  <a:lnTo>
                    <a:pt x="3408012" y="925043"/>
                  </a:lnTo>
                  <a:lnTo>
                    <a:pt x="3408255" y="925043"/>
                  </a:lnTo>
                  <a:lnTo>
                    <a:pt x="3408498" y="925043"/>
                  </a:lnTo>
                  <a:lnTo>
                    <a:pt x="3408742" y="925043"/>
                  </a:lnTo>
                  <a:lnTo>
                    <a:pt x="3408985" y="925043"/>
                  </a:lnTo>
                  <a:lnTo>
                    <a:pt x="3409228" y="925043"/>
                  </a:lnTo>
                  <a:lnTo>
                    <a:pt x="3409472" y="925043"/>
                  </a:lnTo>
                  <a:lnTo>
                    <a:pt x="3409715" y="925043"/>
                  </a:lnTo>
                  <a:lnTo>
                    <a:pt x="3409958" y="925043"/>
                  </a:lnTo>
                  <a:lnTo>
                    <a:pt x="3410202" y="925043"/>
                  </a:lnTo>
                  <a:lnTo>
                    <a:pt x="3410445" y="925043"/>
                  </a:lnTo>
                  <a:lnTo>
                    <a:pt x="3410688" y="925043"/>
                  </a:lnTo>
                  <a:lnTo>
                    <a:pt x="3410932" y="925043"/>
                  </a:lnTo>
                  <a:lnTo>
                    <a:pt x="3411419" y="925043"/>
                  </a:lnTo>
                  <a:lnTo>
                    <a:pt x="3411662" y="925043"/>
                  </a:lnTo>
                  <a:lnTo>
                    <a:pt x="3411905" y="925043"/>
                  </a:lnTo>
                  <a:lnTo>
                    <a:pt x="3412149" y="925043"/>
                  </a:lnTo>
                  <a:lnTo>
                    <a:pt x="3412392" y="925043"/>
                  </a:lnTo>
                  <a:lnTo>
                    <a:pt x="3412635" y="925043"/>
                  </a:lnTo>
                  <a:lnTo>
                    <a:pt x="3412879" y="925043"/>
                  </a:lnTo>
                  <a:lnTo>
                    <a:pt x="3413122" y="925043"/>
                  </a:lnTo>
                  <a:lnTo>
                    <a:pt x="3413365" y="925043"/>
                  </a:lnTo>
                  <a:lnTo>
                    <a:pt x="3413609" y="925043"/>
                  </a:lnTo>
                  <a:lnTo>
                    <a:pt x="3413852" y="925043"/>
                  </a:lnTo>
                  <a:lnTo>
                    <a:pt x="3414096" y="925043"/>
                  </a:lnTo>
                  <a:lnTo>
                    <a:pt x="3414339" y="925043"/>
                  </a:lnTo>
                  <a:lnTo>
                    <a:pt x="3414582" y="925043"/>
                  </a:lnTo>
                  <a:lnTo>
                    <a:pt x="3414826" y="925043"/>
                  </a:lnTo>
                  <a:lnTo>
                    <a:pt x="3415069" y="925043"/>
                  </a:lnTo>
                  <a:lnTo>
                    <a:pt x="3415312" y="925043"/>
                  </a:lnTo>
                  <a:lnTo>
                    <a:pt x="3415556" y="925043"/>
                  </a:lnTo>
                  <a:lnTo>
                    <a:pt x="3415799" y="925043"/>
                  </a:lnTo>
                  <a:lnTo>
                    <a:pt x="3416042" y="925043"/>
                  </a:lnTo>
                  <a:lnTo>
                    <a:pt x="3416286" y="925043"/>
                  </a:lnTo>
                  <a:lnTo>
                    <a:pt x="3416529" y="925043"/>
                  </a:lnTo>
                  <a:lnTo>
                    <a:pt x="3416772" y="925043"/>
                  </a:lnTo>
                  <a:lnTo>
                    <a:pt x="3417016" y="925043"/>
                  </a:lnTo>
                  <a:lnTo>
                    <a:pt x="3417259" y="925043"/>
                  </a:lnTo>
                  <a:lnTo>
                    <a:pt x="3417503" y="925043"/>
                  </a:lnTo>
                  <a:lnTo>
                    <a:pt x="3417746" y="925043"/>
                  </a:lnTo>
                  <a:lnTo>
                    <a:pt x="3417989" y="925043"/>
                  </a:lnTo>
                  <a:lnTo>
                    <a:pt x="3418233" y="925043"/>
                  </a:lnTo>
                  <a:lnTo>
                    <a:pt x="3418476" y="925043"/>
                  </a:lnTo>
                  <a:lnTo>
                    <a:pt x="3418719" y="925043"/>
                  </a:lnTo>
                  <a:lnTo>
                    <a:pt x="3418963" y="925043"/>
                  </a:lnTo>
                  <a:lnTo>
                    <a:pt x="3419206" y="925043"/>
                  </a:lnTo>
                  <a:lnTo>
                    <a:pt x="3419449" y="925043"/>
                  </a:lnTo>
                  <a:lnTo>
                    <a:pt x="3419693" y="925043"/>
                  </a:lnTo>
                  <a:lnTo>
                    <a:pt x="3419936" y="925043"/>
                  </a:lnTo>
                  <a:lnTo>
                    <a:pt x="3420180" y="925043"/>
                  </a:lnTo>
                  <a:lnTo>
                    <a:pt x="3420423" y="925043"/>
                  </a:lnTo>
                  <a:lnTo>
                    <a:pt x="3420666" y="925043"/>
                  </a:lnTo>
                  <a:lnTo>
                    <a:pt x="3420910" y="925043"/>
                  </a:lnTo>
                  <a:lnTo>
                    <a:pt x="3421153" y="925043"/>
                  </a:lnTo>
                  <a:lnTo>
                    <a:pt x="3421396" y="925043"/>
                  </a:lnTo>
                  <a:lnTo>
                    <a:pt x="3421640" y="925043"/>
                  </a:lnTo>
                  <a:lnTo>
                    <a:pt x="3421883" y="925043"/>
                  </a:lnTo>
                  <a:lnTo>
                    <a:pt x="3422126" y="925043"/>
                  </a:lnTo>
                  <a:lnTo>
                    <a:pt x="3422370" y="925043"/>
                  </a:lnTo>
                  <a:lnTo>
                    <a:pt x="3422613" y="925043"/>
                  </a:lnTo>
                  <a:lnTo>
                    <a:pt x="3422856" y="925043"/>
                  </a:lnTo>
                  <a:lnTo>
                    <a:pt x="3423100" y="925043"/>
                  </a:lnTo>
                  <a:lnTo>
                    <a:pt x="3423343" y="925043"/>
                  </a:lnTo>
                  <a:lnTo>
                    <a:pt x="3423587" y="925043"/>
                  </a:lnTo>
                  <a:lnTo>
                    <a:pt x="3423830" y="925043"/>
                  </a:lnTo>
                  <a:lnTo>
                    <a:pt x="3424073" y="925043"/>
                  </a:lnTo>
                  <a:lnTo>
                    <a:pt x="3424317" y="925043"/>
                  </a:lnTo>
                  <a:lnTo>
                    <a:pt x="3424560" y="925043"/>
                  </a:lnTo>
                  <a:lnTo>
                    <a:pt x="3424803" y="925043"/>
                  </a:lnTo>
                  <a:lnTo>
                    <a:pt x="3425047" y="925043"/>
                  </a:lnTo>
                  <a:lnTo>
                    <a:pt x="3425290" y="925043"/>
                  </a:lnTo>
                  <a:lnTo>
                    <a:pt x="3425533" y="925043"/>
                  </a:lnTo>
                  <a:lnTo>
                    <a:pt x="3425777" y="925043"/>
                  </a:lnTo>
                  <a:lnTo>
                    <a:pt x="3426020" y="925043"/>
                  </a:lnTo>
                  <a:lnTo>
                    <a:pt x="3426264" y="925043"/>
                  </a:lnTo>
                  <a:lnTo>
                    <a:pt x="3426264" y="917927"/>
                  </a:lnTo>
                  <a:lnTo>
                    <a:pt x="3426507" y="917927"/>
                  </a:lnTo>
                  <a:lnTo>
                    <a:pt x="3426750" y="917927"/>
                  </a:lnTo>
                  <a:lnTo>
                    <a:pt x="3426994" y="917927"/>
                  </a:lnTo>
                  <a:lnTo>
                    <a:pt x="3427237" y="917927"/>
                  </a:lnTo>
                  <a:lnTo>
                    <a:pt x="3427480" y="917927"/>
                  </a:lnTo>
                  <a:lnTo>
                    <a:pt x="3427724" y="917927"/>
                  </a:lnTo>
                  <a:lnTo>
                    <a:pt x="3427967" y="917927"/>
                  </a:lnTo>
                  <a:lnTo>
                    <a:pt x="3428210" y="917927"/>
                  </a:lnTo>
                  <a:lnTo>
                    <a:pt x="3428454" y="917927"/>
                  </a:lnTo>
                  <a:lnTo>
                    <a:pt x="3428697" y="917927"/>
                  </a:lnTo>
                  <a:lnTo>
                    <a:pt x="3428940" y="917927"/>
                  </a:lnTo>
                  <a:lnTo>
                    <a:pt x="3429184" y="917927"/>
                  </a:lnTo>
                  <a:lnTo>
                    <a:pt x="3429427" y="917927"/>
                  </a:lnTo>
                  <a:lnTo>
                    <a:pt x="3429671" y="917927"/>
                  </a:lnTo>
                  <a:lnTo>
                    <a:pt x="3429914" y="917927"/>
                  </a:lnTo>
                  <a:lnTo>
                    <a:pt x="3429914" y="910812"/>
                  </a:lnTo>
                  <a:lnTo>
                    <a:pt x="3430157" y="910812"/>
                  </a:lnTo>
                  <a:lnTo>
                    <a:pt x="3430401" y="910812"/>
                  </a:lnTo>
                  <a:lnTo>
                    <a:pt x="3430644" y="910812"/>
                  </a:lnTo>
                  <a:lnTo>
                    <a:pt x="3430887" y="910812"/>
                  </a:lnTo>
                  <a:lnTo>
                    <a:pt x="3431131" y="910812"/>
                  </a:lnTo>
                  <a:lnTo>
                    <a:pt x="3431374" y="910812"/>
                  </a:lnTo>
                  <a:lnTo>
                    <a:pt x="3431374" y="903696"/>
                  </a:lnTo>
                  <a:lnTo>
                    <a:pt x="3431617" y="903696"/>
                  </a:lnTo>
                  <a:lnTo>
                    <a:pt x="3431617" y="896580"/>
                  </a:lnTo>
                  <a:lnTo>
                    <a:pt x="3431861" y="896580"/>
                  </a:lnTo>
                  <a:lnTo>
                    <a:pt x="3432104" y="896580"/>
                  </a:lnTo>
                  <a:lnTo>
                    <a:pt x="3432348" y="896580"/>
                  </a:lnTo>
                  <a:lnTo>
                    <a:pt x="3432591" y="896580"/>
                  </a:lnTo>
                  <a:lnTo>
                    <a:pt x="3432834" y="896580"/>
                  </a:lnTo>
                  <a:lnTo>
                    <a:pt x="3433078" y="896580"/>
                  </a:lnTo>
                  <a:lnTo>
                    <a:pt x="3433321" y="896580"/>
                  </a:lnTo>
                  <a:lnTo>
                    <a:pt x="3433564" y="896580"/>
                  </a:lnTo>
                  <a:lnTo>
                    <a:pt x="3433808" y="896580"/>
                  </a:lnTo>
                  <a:lnTo>
                    <a:pt x="3434051" y="896580"/>
                  </a:lnTo>
                  <a:lnTo>
                    <a:pt x="3434294" y="896580"/>
                  </a:lnTo>
                  <a:lnTo>
                    <a:pt x="3434538" y="896580"/>
                  </a:lnTo>
                  <a:lnTo>
                    <a:pt x="3434781" y="896580"/>
                  </a:lnTo>
                  <a:lnTo>
                    <a:pt x="3435024" y="896580"/>
                  </a:lnTo>
                  <a:lnTo>
                    <a:pt x="3435268" y="896580"/>
                  </a:lnTo>
                  <a:lnTo>
                    <a:pt x="3435511" y="896580"/>
                  </a:lnTo>
                  <a:lnTo>
                    <a:pt x="3435755" y="896580"/>
                  </a:lnTo>
                  <a:lnTo>
                    <a:pt x="3435998" y="896580"/>
                  </a:lnTo>
                  <a:lnTo>
                    <a:pt x="3436241" y="896580"/>
                  </a:lnTo>
                  <a:lnTo>
                    <a:pt x="3436728" y="896580"/>
                  </a:lnTo>
                  <a:lnTo>
                    <a:pt x="3436971" y="896580"/>
                  </a:lnTo>
                  <a:lnTo>
                    <a:pt x="3436971" y="889465"/>
                  </a:lnTo>
                  <a:lnTo>
                    <a:pt x="3437215" y="889465"/>
                  </a:lnTo>
                  <a:lnTo>
                    <a:pt x="3437458" y="889465"/>
                  </a:lnTo>
                  <a:lnTo>
                    <a:pt x="3437701" y="889465"/>
                  </a:lnTo>
                  <a:lnTo>
                    <a:pt x="3437945" y="889465"/>
                  </a:lnTo>
                  <a:lnTo>
                    <a:pt x="3438188" y="889465"/>
                  </a:lnTo>
                  <a:lnTo>
                    <a:pt x="3438432" y="889465"/>
                  </a:lnTo>
                  <a:lnTo>
                    <a:pt x="3438675" y="889465"/>
                  </a:lnTo>
                  <a:lnTo>
                    <a:pt x="3438918" y="889465"/>
                  </a:lnTo>
                  <a:lnTo>
                    <a:pt x="3439162" y="889465"/>
                  </a:lnTo>
                  <a:lnTo>
                    <a:pt x="3439405" y="889465"/>
                  </a:lnTo>
                  <a:lnTo>
                    <a:pt x="3439648" y="889465"/>
                  </a:lnTo>
                  <a:lnTo>
                    <a:pt x="3439892" y="889465"/>
                  </a:lnTo>
                  <a:lnTo>
                    <a:pt x="3440135" y="889465"/>
                  </a:lnTo>
                  <a:lnTo>
                    <a:pt x="3440378" y="889465"/>
                  </a:lnTo>
                  <a:lnTo>
                    <a:pt x="3440622" y="889465"/>
                  </a:lnTo>
                  <a:lnTo>
                    <a:pt x="3440865" y="889465"/>
                  </a:lnTo>
                  <a:lnTo>
                    <a:pt x="3441108" y="889465"/>
                  </a:lnTo>
                  <a:lnTo>
                    <a:pt x="3441352" y="889465"/>
                  </a:lnTo>
                  <a:lnTo>
                    <a:pt x="3441595" y="889465"/>
                  </a:lnTo>
                  <a:lnTo>
                    <a:pt x="3442082" y="889465"/>
                  </a:lnTo>
                  <a:lnTo>
                    <a:pt x="3442325" y="889465"/>
                  </a:lnTo>
                  <a:lnTo>
                    <a:pt x="3442569" y="889465"/>
                  </a:lnTo>
                  <a:lnTo>
                    <a:pt x="3442812" y="889465"/>
                  </a:lnTo>
                  <a:lnTo>
                    <a:pt x="3443055" y="889465"/>
                  </a:lnTo>
                  <a:lnTo>
                    <a:pt x="3443299" y="889465"/>
                  </a:lnTo>
                  <a:lnTo>
                    <a:pt x="3443542" y="889465"/>
                  </a:lnTo>
                  <a:lnTo>
                    <a:pt x="3443785" y="889465"/>
                  </a:lnTo>
                  <a:lnTo>
                    <a:pt x="3444029" y="889465"/>
                  </a:lnTo>
                  <a:lnTo>
                    <a:pt x="3444272" y="889465"/>
                  </a:lnTo>
                  <a:lnTo>
                    <a:pt x="3444515" y="889465"/>
                  </a:lnTo>
                  <a:lnTo>
                    <a:pt x="3445002" y="889465"/>
                  </a:lnTo>
                  <a:lnTo>
                    <a:pt x="3445246" y="889465"/>
                  </a:lnTo>
                  <a:lnTo>
                    <a:pt x="3445489" y="889465"/>
                  </a:lnTo>
                  <a:lnTo>
                    <a:pt x="3445732" y="889465"/>
                  </a:lnTo>
                  <a:lnTo>
                    <a:pt x="3445976" y="889465"/>
                  </a:lnTo>
                  <a:lnTo>
                    <a:pt x="3446219" y="889465"/>
                  </a:lnTo>
                  <a:lnTo>
                    <a:pt x="3446462" y="889465"/>
                  </a:lnTo>
                  <a:lnTo>
                    <a:pt x="3446706" y="889465"/>
                  </a:lnTo>
                  <a:lnTo>
                    <a:pt x="3446949" y="889465"/>
                  </a:lnTo>
                  <a:lnTo>
                    <a:pt x="3447192" y="889465"/>
                  </a:lnTo>
                  <a:lnTo>
                    <a:pt x="3447436" y="889465"/>
                  </a:lnTo>
                  <a:lnTo>
                    <a:pt x="3447923" y="889465"/>
                  </a:lnTo>
                  <a:lnTo>
                    <a:pt x="3448166" y="889465"/>
                  </a:lnTo>
                  <a:lnTo>
                    <a:pt x="3448409" y="889465"/>
                  </a:lnTo>
                  <a:lnTo>
                    <a:pt x="3448653" y="889465"/>
                  </a:lnTo>
                  <a:lnTo>
                    <a:pt x="3448896" y="889465"/>
                  </a:lnTo>
                  <a:lnTo>
                    <a:pt x="3449139" y="889465"/>
                  </a:lnTo>
                  <a:lnTo>
                    <a:pt x="3449383" y="889465"/>
                  </a:lnTo>
                  <a:lnTo>
                    <a:pt x="3449626" y="889465"/>
                  </a:lnTo>
                  <a:lnTo>
                    <a:pt x="3449869" y="889465"/>
                  </a:lnTo>
                  <a:lnTo>
                    <a:pt x="3450113" y="889465"/>
                  </a:lnTo>
                  <a:lnTo>
                    <a:pt x="3450356" y="889465"/>
                  </a:lnTo>
                  <a:lnTo>
                    <a:pt x="3450599" y="889465"/>
                  </a:lnTo>
                  <a:lnTo>
                    <a:pt x="3450843" y="889465"/>
                  </a:lnTo>
                  <a:lnTo>
                    <a:pt x="3451086" y="889465"/>
                  </a:lnTo>
                  <a:lnTo>
                    <a:pt x="3451330" y="889465"/>
                  </a:lnTo>
                  <a:lnTo>
                    <a:pt x="3451573" y="889465"/>
                  </a:lnTo>
                  <a:lnTo>
                    <a:pt x="3451816" y="889465"/>
                  </a:lnTo>
                  <a:lnTo>
                    <a:pt x="3452060" y="889465"/>
                  </a:lnTo>
                  <a:lnTo>
                    <a:pt x="3452303" y="889465"/>
                  </a:lnTo>
                  <a:lnTo>
                    <a:pt x="3452546" y="889465"/>
                  </a:lnTo>
                  <a:lnTo>
                    <a:pt x="3452790" y="889465"/>
                  </a:lnTo>
                  <a:lnTo>
                    <a:pt x="3453033" y="889465"/>
                  </a:lnTo>
                  <a:lnTo>
                    <a:pt x="3453276" y="889465"/>
                  </a:lnTo>
                  <a:lnTo>
                    <a:pt x="3453520" y="889465"/>
                  </a:lnTo>
                  <a:lnTo>
                    <a:pt x="3453763" y="889465"/>
                  </a:lnTo>
                  <a:lnTo>
                    <a:pt x="3454007" y="889465"/>
                  </a:lnTo>
                  <a:lnTo>
                    <a:pt x="3454250" y="889465"/>
                  </a:lnTo>
                  <a:lnTo>
                    <a:pt x="3454493" y="889465"/>
                  </a:lnTo>
                  <a:lnTo>
                    <a:pt x="3454737" y="889465"/>
                  </a:lnTo>
                  <a:lnTo>
                    <a:pt x="3454980" y="889465"/>
                  </a:lnTo>
                  <a:lnTo>
                    <a:pt x="3455223" y="889465"/>
                  </a:lnTo>
                  <a:lnTo>
                    <a:pt x="3455467" y="889465"/>
                  </a:lnTo>
                  <a:lnTo>
                    <a:pt x="3455710" y="889465"/>
                  </a:lnTo>
                  <a:lnTo>
                    <a:pt x="3455953" y="889465"/>
                  </a:lnTo>
                  <a:lnTo>
                    <a:pt x="3456197" y="889465"/>
                  </a:lnTo>
                  <a:lnTo>
                    <a:pt x="3456440" y="889465"/>
                  </a:lnTo>
                  <a:lnTo>
                    <a:pt x="3456683" y="889465"/>
                  </a:lnTo>
                  <a:lnTo>
                    <a:pt x="3456927" y="889465"/>
                  </a:lnTo>
                  <a:lnTo>
                    <a:pt x="3457170" y="889465"/>
                  </a:lnTo>
                  <a:lnTo>
                    <a:pt x="3457414" y="889465"/>
                  </a:lnTo>
                  <a:lnTo>
                    <a:pt x="3457657" y="889465"/>
                  </a:lnTo>
                  <a:lnTo>
                    <a:pt x="3457900" y="889465"/>
                  </a:lnTo>
                  <a:lnTo>
                    <a:pt x="3458144" y="889465"/>
                  </a:lnTo>
                  <a:lnTo>
                    <a:pt x="3458387" y="889465"/>
                  </a:lnTo>
                  <a:lnTo>
                    <a:pt x="3458630" y="889465"/>
                  </a:lnTo>
                  <a:lnTo>
                    <a:pt x="3458874" y="889465"/>
                  </a:lnTo>
                  <a:lnTo>
                    <a:pt x="3458874" y="882349"/>
                  </a:lnTo>
                  <a:lnTo>
                    <a:pt x="3459117" y="882349"/>
                  </a:lnTo>
                  <a:lnTo>
                    <a:pt x="3459360" y="882349"/>
                  </a:lnTo>
                  <a:lnTo>
                    <a:pt x="3459604" y="882349"/>
                  </a:lnTo>
                  <a:lnTo>
                    <a:pt x="3459847" y="882349"/>
                  </a:lnTo>
                  <a:lnTo>
                    <a:pt x="3460091" y="882349"/>
                  </a:lnTo>
                  <a:lnTo>
                    <a:pt x="3460334" y="882349"/>
                  </a:lnTo>
                  <a:lnTo>
                    <a:pt x="3460577" y="882349"/>
                  </a:lnTo>
                  <a:lnTo>
                    <a:pt x="3460821" y="882349"/>
                  </a:lnTo>
                  <a:lnTo>
                    <a:pt x="3461064" y="882349"/>
                  </a:lnTo>
                  <a:lnTo>
                    <a:pt x="3461307" y="882349"/>
                  </a:lnTo>
                  <a:lnTo>
                    <a:pt x="3461551" y="882349"/>
                  </a:lnTo>
                  <a:lnTo>
                    <a:pt x="3461794" y="882349"/>
                  </a:lnTo>
                  <a:lnTo>
                    <a:pt x="3462037" y="882349"/>
                  </a:lnTo>
                  <a:lnTo>
                    <a:pt x="3462281" y="882349"/>
                  </a:lnTo>
                  <a:lnTo>
                    <a:pt x="3462524" y="882349"/>
                  </a:lnTo>
                  <a:lnTo>
                    <a:pt x="3462767" y="882349"/>
                  </a:lnTo>
                  <a:lnTo>
                    <a:pt x="3463011" y="882349"/>
                  </a:lnTo>
                  <a:lnTo>
                    <a:pt x="3463254" y="882349"/>
                  </a:lnTo>
                  <a:lnTo>
                    <a:pt x="3463498" y="882349"/>
                  </a:lnTo>
                  <a:lnTo>
                    <a:pt x="3463741" y="882349"/>
                  </a:lnTo>
                  <a:lnTo>
                    <a:pt x="3463984" y="882349"/>
                  </a:lnTo>
                  <a:lnTo>
                    <a:pt x="3464228" y="882349"/>
                  </a:lnTo>
                  <a:lnTo>
                    <a:pt x="3464714" y="882349"/>
                  </a:lnTo>
                  <a:lnTo>
                    <a:pt x="3464958" y="882349"/>
                  </a:lnTo>
                  <a:lnTo>
                    <a:pt x="3465201" y="882349"/>
                  </a:lnTo>
                  <a:lnTo>
                    <a:pt x="3465444" y="882349"/>
                  </a:lnTo>
                  <a:lnTo>
                    <a:pt x="3465688" y="882349"/>
                  </a:lnTo>
                  <a:lnTo>
                    <a:pt x="3465931" y="882349"/>
                  </a:lnTo>
                  <a:lnTo>
                    <a:pt x="3466175" y="882349"/>
                  </a:lnTo>
                  <a:lnTo>
                    <a:pt x="3466418" y="882349"/>
                  </a:lnTo>
                  <a:lnTo>
                    <a:pt x="3466661" y="882349"/>
                  </a:lnTo>
                  <a:lnTo>
                    <a:pt x="3466905" y="882349"/>
                  </a:lnTo>
                  <a:lnTo>
                    <a:pt x="3467148" y="882349"/>
                  </a:lnTo>
                  <a:lnTo>
                    <a:pt x="3467391" y="882349"/>
                  </a:lnTo>
                  <a:lnTo>
                    <a:pt x="3467878" y="882349"/>
                  </a:lnTo>
                  <a:lnTo>
                    <a:pt x="3468121" y="882349"/>
                  </a:lnTo>
                  <a:lnTo>
                    <a:pt x="3468365" y="882349"/>
                  </a:lnTo>
                  <a:lnTo>
                    <a:pt x="3468608" y="882349"/>
                  </a:lnTo>
                  <a:lnTo>
                    <a:pt x="3468851" y="882349"/>
                  </a:lnTo>
                  <a:lnTo>
                    <a:pt x="3469095" y="882349"/>
                  </a:lnTo>
                  <a:lnTo>
                    <a:pt x="3469338" y="882349"/>
                  </a:lnTo>
                  <a:lnTo>
                    <a:pt x="3469582" y="882349"/>
                  </a:lnTo>
                  <a:lnTo>
                    <a:pt x="3469825" y="882349"/>
                  </a:lnTo>
                  <a:lnTo>
                    <a:pt x="3470068" y="882349"/>
                  </a:lnTo>
                  <a:lnTo>
                    <a:pt x="3470312" y="882349"/>
                  </a:lnTo>
                  <a:lnTo>
                    <a:pt x="3470555" y="882349"/>
                  </a:lnTo>
                  <a:lnTo>
                    <a:pt x="3470798" y="882349"/>
                  </a:lnTo>
                  <a:lnTo>
                    <a:pt x="3471042" y="882349"/>
                  </a:lnTo>
                  <a:lnTo>
                    <a:pt x="3471285" y="882349"/>
                  </a:lnTo>
                  <a:lnTo>
                    <a:pt x="3471528" y="882349"/>
                  </a:lnTo>
                  <a:lnTo>
                    <a:pt x="3471772" y="882349"/>
                  </a:lnTo>
                  <a:lnTo>
                    <a:pt x="3472015" y="882349"/>
                  </a:lnTo>
                  <a:lnTo>
                    <a:pt x="3472259" y="882349"/>
                  </a:lnTo>
                  <a:lnTo>
                    <a:pt x="3472502" y="882349"/>
                  </a:lnTo>
                  <a:lnTo>
                    <a:pt x="3472745" y="882349"/>
                  </a:lnTo>
                  <a:lnTo>
                    <a:pt x="3472989" y="882349"/>
                  </a:lnTo>
                  <a:lnTo>
                    <a:pt x="3473232" y="882349"/>
                  </a:lnTo>
                  <a:lnTo>
                    <a:pt x="3473475" y="882349"/>
                  </a:lnTo>
                  <a:lnTo>
                    <a:pt x="3473719" y="882349"/>
                  </a:lnTo>
                  <a:lnTo>
                    <a:pt x="3473962" y="882349"/>
                  </a:lnTo>
                  <a:lnTo>
                    <a:pt x="3474205" y="882349"/>
                  </a:lnTo>
                  <a:lnTo>
                    <a:pt x="3474449" y="882349"/>
                  </a:lnTo>
                  <a:lnTo>
                    <a:pt x="3474692" y="882349"/>
                  </a:lnTo>
                  <a:lnTo>
                    <a:pt x="3474935" y="882349"/>
                  </a:lnTo>
                  <a:lnTo>
                    <a:pt x="3475179" y="882349"/>
                  </a:lnTo>
                  <a:lnTo>
                    <a:pt x="3475422" y="882349"/>
                  </a:lnTo>
                  <a:lnTo>
                    <a:pt x="3475422" y="875233"/>
                  </a:lnTo>
                  <a:lnTo>
                    <a:pt x="3475422" y="868117"/>
                  </a:lnTo>
                  <a:lnTo>
                    <a:pt x="3475666" y="868117"/>
                  </a:lnTo>
                  <a:lnTo>
                    <a:pt x="3475909" y="868117"/>
                  </a:lnTo>
                  <a:lnTo>
                    <a:pt x="3476152" y="868117"/>
                  </a:lnTo>
                  <a:lnTo>
                    <a:pt x="3476396" y="868117"/>
                  </a:lnTo>
                  <a:lnTo>
                    <a:pt x="3476639" y="868117"/>
                  </a:lnTo>
                  <a:lnTo>
                    <a:pt x="3476882" y="868117"/>
                  </a:lnTo>
                  <a:lnTo>
                    <a:pt x="3477126" y="868117"/>
                  </a:lnTo>
                  <a:lnTo>
                    <a:pt x="3477369" y="868117"/>
                  </a:lnTo>
                  <a:lnTo>
                    <a:pt x="3477612" y="868117"/>
                  </a:lnTo>
                  <a:lnTo>
                    <a:pt x="3477856" y="868117"/>
                  </a:lnTo>
                  <a:lnTo>
                    <a:pt x="3478099" y="868117"/>
                  </a:lnTo>
                  <a:lnTo>
                    <a:pt x="3478343" y="868117"/>
                  </a:lnTo>
                  <a:lnTo>
                    <a:pt x="3478586" y="868117"/>
                  </a:lnTo>
                  <a:lnTo>
                    <a:pt x="3478829" y="868117"/>
                  </a:lnTo>
                  <a:lnTo>
                    <a:pt x="3479073" y="868117"/>
                  </a:lnTo>
                  <a:lnTo>
                    <a:pt x="3479316" y="868117"/>
                  </a:lnTo>
                  <a:lnTo>
                    <a:pt x="3479559" y="868117"/>
                  </a:lnTo>
                  <a:lnTo>
                    <a:pt x="3479803" y="868117"/>
                  </a:lnTo>
                  <a:lnTo>
                    <a:pt x="3480046" y="868117"/>
                  </a:lnTo>
                  <a:lnTo>
                    <a:pt x="3480289" y="868117"/>
                  </a:lnTo>
                  <a:lnTo>
                    <a:pt x="3480533" y="868117"/>
                  </a:lnTo>
                  <a:lnTo>
                    <a:pt x="3480776" y="868117"/>
                  </a:lnTo>
                  <a:lnTo>
                    <a:pt x="3481019" y="868117"/>
                  </a:lnTo>
                  <a:lnTo>
                    <a:pt x="3481263" y="868117"/>
                  </a:lnTo>
                  <a:lnTo>
                    <a:pt x="3481506" y="868117"/>
                  </a:lnTo>
                  <a:lnTo>
                    <a:pt x="3481750" y="868117"/>
                  </a:lnTo>
                  <a:lnTo>
                    <a:pt x="3481993" y="868117"/>
                  </a:lnTo>
                  <a:lnTo>
                    <a:pt x="3482236" y="868117"/>
                  </a:lnTo>
                  <a:lnTo>
                    <a:pt x="3482480" y="868117"/>
                  </a:lnTo>
                  <a:lnTo>
                    <a:pt x="3482723" y="868117"/>
                  </a:lnTo>
                  <a:lnTo>
                    <a:pt x="3482966" y="868117"/>
                  </a:lnTo>
                  <a:lnTo>
                    <a:pt x="3483210" y="868117"/>
                  </a:lnTo>
                  <a:lnTo>
                    <a:pt x="3483453" y="868117"/>
                  </a:lnTo>
                  <a:lnTo>
                    <a:pt x="3483696" y="868117"/>
                  </a:lnTo>
                  <a:lnTo>
                    <a:pt x="3483940" y="868117"/>
                  </a:lnTo>
                  <a:lnTo>
                    <a:pt x="3484183" y="868117"/>
                  </a:lnTo>
                  <a:lnTo>
                    <a:pt x="3484427" y="868117"/>
                  </a:lnTo>
                  <a:lnTo>
                    <a:pt x="3484670" y="868117"/>
                  </a:lnTo>
                  <a:lnTo>
                    <a:pt x="3484913" y="868117"/>
                  </a:lnTo>
                  <a:lnTo>
                    <a:pt x="3485157" y="868117"/>
                  </a:lnTo>
                  <a:lnTo>
                    <a:pt x="3485400" y="868117"/>
                  </a:lnTo>
                  <a:lnTo>
                    <a:pt x="3485643" y="868117"/>
                  </a:lnTo>
                  <a:lnTo>
                    <a:pt x="3485887" y="868117"/>
                  </a:lnTo>
                  <a:lnTo>
                    <a:pt x="3486130" y="868117"/>
                  </a:lnTo>
                  <a:lnTo>
                    <a:pt x="3486373" y="868117"/>
                  </a:lnTo>
                  <a:lnTo>
                    <a:pt x="3486617" y="868117"/>
                  </a:lnTo>
                  <a:lnTo>
                    <a:pt x="3486860" y="868117"/>
                  </a:lnTo>
                  <a:lnTo>
                    <a:pt x="3487103" y="868117"/>
                  </a:lnTo>
                  <a:lnTo>
                    <a:pt x="3487347" y="868117"/>
                  </a:lnTo>
                  <a:lnTo>
                    <a:pt x="3487590" y="868117"/>
                  </a:lnTo>
                  <a:lnTo>
                    <a:pt x="3487590" y="861002"/>
                  </a:lnTo>
                  <a:lnTo>
                    <a:pt x="3487834" y="861002"/>
                  </a:lnTo>
                  <a:lnTo>
                    <a:pt x="3488077" y="861002"/>
                  </a:lnTo>
                  <a:lnTo>
                    <a:pt x="3488320" y="861002"/>
                  </a:lnTo>
                  <a:lnTo>
                    <a:pt x="3488564" y="861002"/>
                  </a:lnTo>
                  <a:lnTo>
                    <a:pt x="3488807" y="861002"/>
                  </a:lnTo>
                  <a:lnTo>
                    <a:pt x="3489050" y="861002"/>
                  </a:lnTo>
                  <a:lnTo>
                    <a:pt x="3489294" y="861002"/>
                  </a:lnTo>
                  <a:lnTo>
                    <a:pt x="3489537" y="861002"/>
                  </a:lnTo>
                  <a:lnTo>
                    <a:pt x="3489780" y="861002"/>
                  </a:lnTo>
                  <a:lnTo>
                    <a:pt x="3490024" y="861002"/>
                  </a:lnTo>
                  <a:lnTo>
                    <a:pt x="3490267" y="861002"/>
                  </a:lnTo>
                  <a:lnTo>
                    <a:pt x="3490511" y="861002"/>
                  </a:lnTo>
                  <a:lnTo>
                    <a:pt x="3490754" y="861002"/>
                  </a:lnTo>
                  <a:lnTo>
                    <a:pt x="3490997" y="861002"/>
                  </a:lnTo>
                  <a:lnTo>
                    <a:pt x="3491241" y="861002"/>
                  </a:lnTo>
                  <a:lnTo>
                    <a:pt x="3491484" y="861002"/>
                  </a:lnTo>
                  <a:lnTo>
                    <a:pt x="3491727" y="861002"/>
                  </a:lnTo>
                  <a:lnTo>
                    <a:pt x="3491971" y="861002"/>
                  </a:lnTo>
                  <a:lnTo>
                    <a:pt x="3492214" y="861002"/>
                  </a:lnTo>
                  <a:lnTo>
                    <a:pt x="3492457" y="861002"/>
                  </a:lnTo>
                  <a:lnTo>
                    <a:pt x="3492701" y="861002"/>
                  </a:lnTo>
                  <a:lnTo>
                    <a:pt x="3492944" y="861002"/>
                  </a:lnTo>
                  <a:lnTo>
                    <a:pt x="3493187" y="861002"/>
                  </a:lnTo>
                  <a:lnTo>
                    <a:pt x="3493431" y="861002"/>
                  </a:lnTo>
                  <a:lnTo>
                    <a:pt x="3493674" y="861002"/>
                  </a:lnTo>
                  <a:lnTo>
                    <a:pt x="3493918" y="861002"/>
                  </a:lnTo>
                  <a:lnTo>
                    <a:pt x="3494161" y="861002"/>
                  </a:lnTo>
                  <a:lnTo>
                    <a:pt x="3494404" y="861002"/>
                  </a:lnTo>
                  <a:lnTo>
                    <a:pt x="3494648" y="861002"/>
                  </a:lnTo>
                  <a:lnTo>
                    <a:pt x="3494891" y="853886"/>
                  </a:lnTo>
                  <a:lnTo>
                    <a:pt x="3495134" y="853886"/>
                  </a:lnTo>
                  <a:lnTo>
                    <a:pt x="3495378" y="853886"/>
                  </a:lnTo>
                  <a:lnTo>
                    <a:pt x="3495378" y="846770"/>
                  </a:lnTo>
                  <a:lnTo>
                    <a:pt x="3495378" y="839655"/>
                  </a:lnTo>
                  <a:lnTo>
                    <a:pt x="3495621" y="839655"/>
                  </a:lnTo>
                  <a:lnTo>
                    <a:pt x="3495864" y="839655"/>
                  </a:lnTo>
                  <a:lnTo>
                    <a:pt x="3496108" y="839655"/>
                  </a:lnTo>
                  <a:lnTo>
                    <a:pt x="3496351" y="839655"/>
                  </a:lnTo>
                  <a:lnTo>
                    <a:pt x="3496595" y="839655"/>
                  </a:lnTo>
                  <a:lnTo>
                    <a:pt x="3496838" y="839655"/>
                  </a:lnTo>
                  <a:lnTo>
                    <a:pt x="3497081" y="839655"/>
                  </a:lnTo>
                  <a:lnTo>
                    <a:pt x="3497325" y="839655"/>
                  </a:lnTo>
                  <a:lnTo>
                    <a:pt x="3497568" y="839655"/>
                  </a:lnTo>
                  <a:lnTo>
                    <a:pt x="3497811" y="839655"/>
                  </a:lnTo>
                  <a:lnTo>
                    <a:pt x="3498055" y="839655"/>
                  </a:lnTo>
                  <a:lnTo>
                    <a:pt x="3498298" y="839655"/>
                  </a:lnTo>
                  <a:lnTo>
                    <a:pt x="3498541" y="839655"/>
                  </a:lnTo>
                  <a:lnTo>
                    <a:pt x="3498785" y="839655"/>
                  </a:lnTo>
                  <a:lnTo>
                    <a:pt x="3499028" y="839655"/>
                  </a:lnTo>
                  <a:lnTo>
                    <a:pt x="3499515" y="839655"/>
                  </a:lnTo>
                  <a:lnTo>
                    <a:pt x="3499758" y="839655"/>
                  </a:lnTo>
                  <a:lnTo>
                    <a:pt x="3500002" y="839655"/>
                  </a:lnTo>
                  <a:lnTo>
                    <a:pt x="3500245" y="839655"/>
                  </a:lnTo>
                  <a:lnTo>
                    <a:pt x="3500488" y="839655"/>
                  </a:lnTo>
                  <a:lnTo>
                    <a:pt x="3500732" y="839655"/>
                  </a:lnTo>
                  <a:lnTo>
                    <a:pt x="3500975" y="839655"/>
                  </a:lnTo>
                  <a:lnTo>
                    <a:pt x="3501218" y="839655"/>
                  </a:lnTo>
                  <a:lnTo>
                    <a:pt x="3501462" y="839655"/>
                  </a:lnTo>
                  <a:lnTo>
                    <a:pt x="3501705" y="839655"/>
                  </a:lnTo>
                  <a:lnTo>
                    <a:pt x="3501948" y="839655"/>
                  </a:lnTo>
                  <a:lnTo>
                    <a:pt x="3502192" y="839655"/>
                  </a:lnTo>
                  <a:lnTo>
                    <a:pt x="3502435" y="839655"/>
                  </a:lnTo>
                  <a:lnTo>
                    <a:pt x="3502679" y="839655"/>
                  </a:lnTo>
                  <a:lnTo>
                    <a:pt x="3502922" y="839655"/>
                  </a:lnTo>
                  <a:lnTo>
                    <a:pt x="3503165" y="839655"/>
                  </a:lnTo>
                  <a:lnTo>
                    <a:pt x="3503409" y="839655"/>
                  </a:lnTo>
                  <a:lnTo>
                    <a:pt x="3503652" y="839655"/>
                  </a:lnTo>
                  <a:lnTo>
                    <a:pt x="3503895" y="839655"/>
                  </a:lnTo>
                  <a:lnTo>
                    <a:pt x="3503895" y="832539"/>
                  </a:lnTo>
                  <a:lnTo>
                    <a:pt x="3504139" y="832539"/>
                  </a:lnTo>
                  <a:lnTo>
                    <a:pt x="3504382" y="832539"/>
                  </a:lnTo>
                  <a:lnTo>
                    <a:pt x="3504625" y="832539"/>
                  </a:lnTo>
                  <a:lnTo>
                    <a:pt x="3504869" y="832539"/>
                  </a:lnTo>
                  <a:lnTo>
                    <a:pt x="3505112" y="832539"/>
                  </a:lnTo>
                  <a:lnTo>
                    <a:pt x="3505355" y="832539"/>
                  </a:lnTo>
                  <a:lnTo>
                    <a:pt x="3505599" y="832539"/>
                  </a:lnTo>
                  <a:lnTo>
                    <a:pt x="3505842" y="832539"/>
                  </a:lnTo>
                  <a:lnTo>
                    <a:pt x="3506086" y="832539"/>
                  </a:lnTo>
                  <a:lnTo>
                    <a:pt x="3506329" y="832539"/>
                  </a:lnTo>
                  <a:lnTo>
                    <a:pt x="3506572" y="832539"/>
                  </a:lnTo>
                  <a:lnTo>
                    <a:pt x="3506816" y="832539"/>
                  </a:lnTo>
                  <a:lnTo>
                    <a:pt x="3507059" y="832539"/>
                  </a:lnTo>
                  <a:lnTo>
                    <a:pt x="3507302" y="832539"/>
                  </a:lnTo>
                  <a:lnTo>
                    <a:pt x="3507302" y="825423"/>
                  </a:lnTo>
                  <a:lnTo>
                    <a:pt x="3507546" y="825423"/>
                  </a:lnTo>
                  <a:lnTo>
                    <a:pt x="3507789" y="825423"/>
                  </a:lnTo>
                  <a:lnTo>
                    <a:pt x="3508032" y="825423"/>
                  </a:lnTo>
                  <a:lnTo>
                    <a:pt x="3508276" y="825423"/>
                  </a:lnTo>
                  <a:lnTo>
                    <a:pt x="3508519" y="825423"/>
                  </a:lnTo>
                  <a:lnTo>
                    <a:pt x="3508763" y="825423"/>
                  </a:lnTo>
                  <a:lnTo>
                    <a:pt x="3509006" y="825423"/>
                  </a:lnTo>
                  <a:lnTo>
                    <a:pt x="3509249" y="825423"/>
                  </a:lnTo>
                  <a:lnTo>
                    <a:pt x="3509493" y="825423"/>
                  </a:lnTo>
                  <a:lnTo>
                    <a:pt x="3509736" y="825423"/>
                  </a:lnTo>
                  <a:lnTo>
                    <a:pt x="3509979" y="825423"/>
                  </a:lnTo>
                  <a:lnTo>
                    <a:pt x="3510223" y="825423"/>
                  </a:lnTo>
                  <a:lnTo>
                    <a:pt x="3510466" y="825423"/>
                  </a:lnTo>
                  <a:lnTo>
                    <a:pt x="3510709" y="825423"/>
                  </a:lnTo>
                  <a:lnTo>
                    <a:pt x="3510953" y="825423"/>
                  </a:lnTo>
                  <a:lnTo>
                    <a:pt x="3511196" y="825423"/>
                  </a:lnTo>
                  <a:lnTo>
                    <a:pt x="3511439" y="825423"/>
                  </a:lnTo>
                  <a:lnTo>
                    <a:pt x="3511683" y="825423"/>
                  </a:lnTo>
                  <a:lnTo>
                    <a:pt x="3511926" y="825423"/>
                  </a:lnTo>
                  <a:lnTo>
                    <a:pt x="3512170" y="825423"/>
                  </a:lnTo>
                  <a:lnTo>
                    <a:pt x="3512413" y="825423"/>
                  </a:lnTo>
                  <a:lnTo>
                    <a:pt x="3512656" y="825423"/>
                  </a:lnTo>
                  <a:lnTo>
                    <a:pt x="3512900" y="825423"/>
                  </a:lnTo>
                  <a:lnTo>
                    <a:pt x="3513386" y="825423"/>
                  </a:lnTo>
                  <a:lnTo>
                    <a:pt x="3513630" y="825423"/>
                  </a:lnTo>
                  <a:lnTo>
                    <a:pt x="3513873" y="825423"/>
                  </a:lnTo>
                  <a:lnTo>
                    <a:pt x="3514116" y="825423"/>
                  </a:lnTo>
                  <a:lnTo>
                    <a:pt x="3514360" y="825423"/>
                  </a:lnTo>
                  <a:lnTo>
                    <a:pt x="3514603" y="825423"/>
                  </a:lnTo>
                  <a:lnTo>
                    <a:pt x="3514847" y="825423"/>
                  </a:lnTo>
                  <a:lnTo>
                    <a:pt x="3515090" y="825423"/>
                  </a:lnTo>
                  <a:lnTo>
                    <a:pt x="3515333" y="825423"/>
                  </a:lnTo>
                  <a:lnTo>
                    <a:pt x="3515577" y="825423"/>
                  </a:lnTo>
                  <a:lnTo>
                    <a:pt x="3515820" y="825423"/>
                  </a:lnTo>
                  <a:lnTo>
                    <a:pt x="3516063" y="825423"/>
                  </a:lnTo>
                  <a:lnTo>
                    <a:pt x="3516307" y="825423"/>
                  </a:lnTo>
                  <a:lnTo>
                    <a:pt x="3516550" y="825423"/>
                  </a:lnTo>
                  <a:lnTo>
                    <a:pt x="3516793" y="825423"/>
                  </a:lnTo>
                  <a:lnTo>
                    <a:pt x="3517037" y="825423"/>
                  </a:lnTo>
                  <a:lnTo>
                    <a:pt x="3517280" y="825423"/>
                  </a:lnTo>
                  <a:lnTo>
                    <a:pt x="3517523" y="825423"/>
                  </a:lnTo>
                  <a:lnTo>
                    <a:pt x="3518010" y="825423"/>
                  </a:lnTo>
                  <a:lnTo>
                    <a:pt x="3518254" y="825423"/>
                  </a:lnTo>
                  <a:lnTo>
                    <a:pt x="3518497" y="825423"/>
                  </a:lnTo>
                  <a:lnTo>
                    <a:pt x="3518740" y="825423"/>
                  </a:lnTo>
                  <a:lnTo>
                    <a:pt x="3518984" y="825423"/>
                  </a:lnTo>
                  <a:lnTo>
                    <a:pt x="3519227" y="825423"/>
                  </a:lnTo>
                  <a:lnTo>
                    <a:pt x="3519470" y="825423"/>
                  </a:lnTo>
                  <a:lnTo>
                    <a:pt x="3519714" y="825423"/>
                  </a:lnTo>
                  <a:lnTo>
                    <a:pt x="3519957" y="825423"/>
                  </a:lnTo>
                  <a:lnTo>
                    <a:pt x="3520200" y="825423"/>
                  </a:lnTo>
                  <a:lnTo>
                    <a:pt x="3520444" y="825423"/>
                  </a:lnTo>
                  <a:lnTo>
                    <a:pt x="3520687" y="825423"/>
                  </a:lnTo>
                  <a:lnTo>
                    <a:pt x="3520931" y="825423"/>
                  </a:lnTo>
                  <a:lnTo>
                    <a:pt x="3521174" y="825423"/>
                  </a:lnTo>
                  <a:lnTo>
                    <a:pt x="3521417" y="825423"/>
                  </a:lnTo>
                  <a:lnTo>
                    <a:pt x="3521661" y="825423"/>
                  </a:lnTo>
                  <a:lnTo>
                    <a:pt x="3521904" y="825423"/>
                  </a:lnTo>
                  <a:lnTo>
                    <a:pt x="3522147" y="825423"/>
                  </a:lnTo>
                  <a:lnTo>
                    <a:pt x="3522391" y="825423"/>
                  </a:lnTo>
                  <a:lnTo>
                    <a:pt x="3522634" y="825423"/>
                  </a:lnTo>
                  <a:lnTo>
                    <a:pt x="3522877" y="825423"/>
                  </a:lnTo>
                  <a:lnTo>
                    <a:pt x="3523121" y="825423"/>
                  </a:lnTo>
                  <a:lnTo>
                    <a:pt x="3523364" y="825423"/>
                  </a:lnTo>
                  <a:lnTo>
                    <a:pt x="3523607" y="825423"/>
                  </a:lnTo>
                  <a:lnTo>
                    <a:pt x="3523851" y="825423"/>
                  </a:lnTo>
                  <a:lnTo>
                    <a:pt x="3524094" y="825423"/>
                  </a:lnTo>
                  <a:lnTo>
                    <a:pt x="3524338" y="825423"/>
                  </a:lnTo>
                  <a:lnTo>
                    <a:pt x="3524824" y="825423"/>
                  </a:lnTo>
                  <a:lnTo>
                    <a:pt x="3525068" y="825423"/>
                  </a:lnTo>
                  <a:lnTo>
                    <a:pt x="3525311" y="825423"/>
                  </a:lnTo>
                  <a:lnTo>
                    <a:pt x="3525311" y="818307"/>
                  </a:lnTo>
                  <a:lnTo>
                    <a:pt x="3525554" y="818307"/>
                  </a:lnTo>
                  <a:lnTo>
                    <a:pt x="3525798" y="818307"/>
                  </a:lnTo>
                  <a:lnTo>
                    <a:pt x="3526041" y="818307"/>
                  </a:lnTo>
                  <a:lnTo>
                    <a:pt x="3526284" y="818307"/>
                  </a:lnTo>
                  <a:lnTo>
                    <a:pt x="3526528" y="818307"/>
                  </a:lnTo>
                  <a:lnTo>
                    <a:pt x="3526771" y="818307"/>
                  </a:lnTo>
                  <a:lnTo>
                    <a:pt x="3527015" y="818307"/>
                  </a:lnTo>
                  <a:lnTo>
                    <a:pt x="3527258" y="818307"/>
                  </a:lnTo>
                  <a:lnTo>
                    <a:pt x="3527501" y="818307"/>
                  </a:lnTo>
                  <a:lnTo>
                    <a:pt x="3527745" y="818307"/>
                  </a:lnTo>
                  <a:lnTo>
                    <a:pt x="3527988" y="818307"/>
                  </a:lnTo>
                  <a:lnTo>
                    <a:pt x="3528231" y="818307"/>
                  </a:lnTo>
                  <a:lnTo>
                    <a:pt x="3528475" y="818307"/>
                  </a:lnTo>
                  <a:lnTo>
                    <a:pt x="3528718" y="818307"/>
                  </a:lnTo>
                  <a:lnTo>
                    <a:pt x="3528961" y="818307"/>
                  </a:lnTo>
                  <a:lnTo>
                    <a:pt x="3529205" y="818307"/>
                  </a:lnTo>
                  <a:lnTo>
                    <a:pt x="3529448" y="818307"/>
                  </a:lnTo>
                  <a:lnTo>
                    <a:pt x="3529691" y="818307"/>
                  </a:lnTo>
                  <a:lnTo>
                    <a:pt x="3529935" y="818307"/>
                  </a:lnTo>
                  <a:lnTo>
                    <a:pt x="3530422" y="818307"/>
                  </a:lnTo>
                  <a:lnTo>
                    <a:pt x="3530665" y="818307"/>
                  </a:lnTo>
                  <a:lnTo>
                    <a:pt x="3530908" y="818307"/>
                  </a:lnTo>
                  <a:lnTo>
                    <a:pt x="3531152" y="818307"/>
                  </a:lnTo>
                  <a:lnTo>
                    <a:pt x="3531395" y="818307"/>
                  </a:lnTo>
                  <a:lnTo>
                    <a:pt x="3531638" y="818307"/>
                  </a:lnTo>
                  <a:lnTo>
                    <a:pt x="3531882" y="818307"/>
                  </a:lnTo>
                  <a:lnTo>
                    <a:pt x="3532125" y="818307"/>
                  </a:lnTo>
                  <a:lnTo>
                    <a:pt x="3532368" y="818307"/>
                  </a:lnTo>
                  <a:lnTo>
                    <a:pt x="3532612" y="818307"/>
                  </a:lnTo>
                  <a:lnTo>
                    <a:pt x="3532855" y="818307"/>
                  </a:lnTo>
                  <a:lnTo>
                    <a:pt x="3533099" y="818307"/>
                  </a:lnTo>
                  <a:lnTo>
                    <a:pt x="3533342" y="818307"/>
                  </a:lnTo>
                  <a:lnTo>
                    <a:pt x="3533585" y="818307"/>
                  </a:lnTo>
                  <a:lnTo>
                    <a:pt x="3533829" y="818307"/>
                  </a:lnTo>
                  <a:lnTo>
                    <a:pt x="3533829" y="811192"/>
                  </a:lnTo>
                  <a:lnTo>
                    <a:pt x="3534072" y="811192"/>
                  </a:lnTo>
                  <a:lnTo>
                    <a:pt x="3534315" y="811192"/>
                  </a:lnTo>
                  <a:lnTo>
                    <a:pt x="3534559" y="811192"/>
                  </a:lnTo>
                  <a:lnTo>
                    <a:pt x="3534802" y="811192"/>
                  </a:lnTo>
                  <a:lnTo>
                    <a:pt x="3535045" y="811192"/>
                  </a:lnTo>
                  <a:lnTo>
                    <a:pt x="3535289" y="811192"/>
                  </a:lnTo>
                  <a:lnTo>
                    <a:pt x="3535532" y="811192"/>
                  </a:lnTo>
                  <a:lnTo>
                    <a:pt x="3535775" y="811192"/>
                  </a:lnTo>
                  <a:lnTo>
                    <a:pt x="3536019" y="811192"/>
                  </a:lnTo>
                  <a:lnTo>
                    <a:pt x="3536262" y="811192"/>
                  </a:lnTo>
                  <a:lnTo>
                    <a:pt x="3536262" y="804076"/>
                  </a:lnTo>
                  <a:lnTo>
                    <a:pt x="3536749" y="804076"/>
                  </a:lnTo>
                  <a:lnTo>
                    <a:pt x="3536992" y="804076"/>
                  </a:lnTo>
                  <a:lnTo>
                    <a:pt x="3537236" y="804076"/>
                  </a:lnTo>
                  <a:lnTo>
                    <a:pt x="3537479" y="804076"/>
                  </a:lnTo>
                  <a:lnTo>
                    <a:pt x="3537722" y="804076"/>
                  </a:lnTo>
                  <a:lnTo>
                    <a:pt x="3537722" y="796960"/>
                  </a:lnTo>
                  <a:lnTo>
                    <a:pt x="3537966" y="796960"/>
                  </a:lnTo>
                  <a:lnTo>
                    <a:pt x="3538209" y="796960"/>
                  </a:lnTo>
                  <a:lnTo>
                    <a:pt x="3538452" y="796960"/>
                  </a:lnTo>
                  <a:lnTo>
                    <a:pt x="3538696" y="796960"/>
                  </a:lnTo>
                  <a:lnTo>
                    <a:pt x="3538939" y="796960"/>
                  </a:lnTo>
                  <a:lnTo>
                    <a:pt x="3539182" y="796960"/>
                  </a:lnTo>
                  <a:lnTo>
                    <a:pt x="3539426" y="796960"/>
                  </a:lnTo>
                  <a:lnTo>
                    <a:pt x="3539669" y="796960"/>
                  </a:lnTo>
                  <a:lnTo>
                    <a:pt x="3539913" y="796960"/>
                  </a:lnTo>
                  <a:lnTo>
                    <a:pt x="3540156" y="796960"/>
                  </a:lnTo>
                  <a:lnTo>
                    <a:pt x="3540399" y="796960"/>
                  </a:lnTo>
                  <a:lnTo>
                    <a:pt x="3540643" y="796960"/>
                  </a:lnTo>
                  <a:lnTo>
                    <a:pt x="3540886" y="796960"/>
                  </a:lnTo>
                  <a:lnTo>
                    <a:pt x="3541129" y="796960"/>
                  </a:lnTo>
                  <a:lnTo>
                    <a:pt x="3541373" y="796960"/>
                  </a:lnTo>
                  <a:lnTo>
                    <a:pt x="3541616" y="796960"/>
                  </a:lnTo>
                  <a:lnTo>
                    <a:pt x="3541859" y="796960"/>
                  </a:lnTo>
                  <a:lnTo>
                    <a:pt x="3542103" y="796960"/>
                  </a:lnTo>
                  <a:lnTo>
                    <a:pt x="3542590" y="796960"/>
                  </a:lnTo>
                  <a:lnTo>
                    <a:pt x="3542833" y="796960"/>
                  </a:lnTo>
                  <a:lnTo>
                    <a:pt x="3543076" y="796960"/>
                  </a:lnTo>
                  <a:lnTo>
                    <a:pt x="3543320" y="796960"/>
                  </a:lnTo>
                  <a:lnTo>
                    <a:pt x="3543563" y="796960"/>
                  </a:lnTo>
                  <a:lnTo>
                    <a:pt x="3543806" y="796960"/>
                  </a:lnTo>
                  <a:lnTo>
                    <a:pt x="3544050" y="796960"/>
                  </a:lnTo>
                  <a:lnTo>
                    <a:pt x="3544293" y="796960"/>
                  </a:lnTo>
                  <a:lnTo>
                    <a:pt x="3544536" y="796960"/>
                  </a:lnTo>
                  <a:lnTo>
                    <a:pt x="3544780" y="796960"/>
                  </a:lnTo>
                  <a:lnTo>
                    <a:pt x="3545023" y="796960"/>
                  </a:lnTo>
                  <a:lnTo>
                    <a:pt x="3545266" y="796960"/>
                  </a:lnTo>
                  <a:lnTo>
                    <a:pt x="3545510" y="796960"/>
                  </a:lnTo>
                  <a:lnTo>
                    <a:pt x="3545753" y="796960"/>
                  </a:lnTo>
                  <a:lnTo>
                    <a:pt x="3545997" y="796960"/>
                  </a:lnTo>
                  <a:lnTo>
                    <a:pt x="3546240" y="796960"/>
                  </a:lnTo>
                  <a:lnTo>
                    <a:pt x="3546483" y="796960"/>
                  </a:lnTo>
                  <a:lnTo>
                    <a:pt x="3546727" y="796960"/>
                  </a:lnTo>
                  <a:lnTo>
                    <a:pt x="3546970" y="796960"/>
                  </a:lnTo>
                  <a:lnTo>
                    <a:pt x="3547213" y="796960"/>
                  </a:lnTo>
                  <a:lnTo>
                    <a:pt x="3547457" y="796960"/>
                  </a:lnTo>
                  <a:lnTo>
                    <a:pt x="3547700" y="796960"/>
                  </a:lnTo>
                  <a:lnTo>
                    <a:pt x="3547943" y="796960"/>
                  </a:lnTo>
                  <a:lnTo>
                    <a:pt x="3548187" y="796960"/>
                  </a:lnTo>
                  <a:lnTo>
                    <a:pt x="3548430" y="796960"/>
                  </a:lnTo>
                  <a:lnTo>
                    <a:pt x="3548674" y="796960"/>
                  </a:lnTo>
                  <a:lnTo>
                    <a:pt x="3548917" y="796960"/>
                  </a:lnTo>
                  <a:lnTo>
                    <a:pt x="3549160" y="796960"/>
                  </a:lnTo>
                  <a:lnTo>
                    <a:pt x="3549404" y="796960"/>
                  </a:lnTo>
                  <a:lnTo>
                    <a:pt x="3549647" y="796960"/>
                  </a:lnTo>
                  <a:lnTo>
                    <a:pt x="3549890" y="796960"/>
                  </a:lnTo>
                  <a:lnTo>
                    <a:pt x="3550134" y="796960"/>
                  </a:lnTo>
                  <a:lnTo>
                    <a:pt x="3550377" y="796960"/>
                  </a:lnTo>
                  <a:lnTo>
                    <a:pt x="3550620" y="796960"/>
                  </a:lnTo>
                  <a:lnTo>
                    <a:pt x="3550864" y="796960"/>
                  </a:lnTo>
                  <a:lnTo>
                    <a:pt x="3551107" y="796960"/>
                  </a:lnTo>
                  <a:lnTo>
                    <a:pt x="3551350" y="796960"/>
                  </a:lnTo>
                  <a:lnTo>
                    <a:pt x="3551594" y="796960"/>
                  </a:lnTo>
                  <a:lnTo>
                    <a:pt x="3551837" y="796960"/>
                  </a:lnTo>
                  <a:lnTo>
                    <a:pt x="3552081" y="796960"/>
                  </a:lnTo>
                  <a:lnTo>
                    <a:pt x="3552324" y="796960"/>
                  </a:lnTo>
                  <a:lnTo>
                    <a:pt x="3552567" y="796960"/>
                  </a:lnTo>
                  <a:lnTo>
                    <a:pt x="3552811" y="796960"/>
                  </a:lnTo>
                  <a:lnTo>
                    <a:pt x="3553054" y="796960"/>
                  </a:lnTo>
                  <a:lnTo>
                    <a:pt x="3553297" y="796960"/>
                  </a:lnTo>
                  <a:lnTo>
                    <a:pt x="3553541" y="796960"/>
                  </a:lnTo>
                  <a:lnTo>
                    <a:pt x="3553784" y="796960"/>
                  </a:lnTo>
                  <a:lnTo>
                    <a:pt x="3554027" y="796960"/>
                  </a:lnTo>
                  <a:lnTo>
                    <a:pt x="3554271" y="796960"/>
                  </a:lnTo>
                  <a:lnTo>
                    <a:pt x="3554514" y="796960"/>
                  </a:lnTo>
                  <a:lnTo>
                    <a:pt x="3554758" y="796960"/>
                  </a:lnTo>
                  <a:lnTo>
                    <a:pt x="3555001" y="796960"/>
                  </a:lnTo>
                  <a:lnTo>
                    <a:pt x="3555244" y="796960"/>
                  </a:lnTo>
                  <a:lnTo>
                    <a:pt x="3555488" y="796960"/>
                  </a:lnTo>
                  <a:lnTo>
                    <a:pt x="3555731" y="796960"/>
                  </a:lnTo>
                  <a:lnTo>
                    <a:pt x="3555974" y="796960"/>
                  </a:lnTo>
                  <a:lnTo>
                    <a:pt x="3556218" y="796960"/>
                  </a:lnTo>
                  <a:lnTo>
                    <a:pt x="3556461" y="796960"/>
                  </a:lnTo>
                  <a:lnTo>
                    <a:pt x="3556704" y="796960"/>
                  </a:lnTo>
                  <a:lnTo>
                    <a:pt x="3556948" y="796960"/>
                  </a:lnTo>
                  <a:lnTo>
                    <a:pt x="3557191" y="796960"/>
                  </a:lnTo>
                  <a:lnTo>
                    <a:pt x="3557434" y="796960"/>
                  </a:lnTo>
                  <a:lnTo>
                    <a:pt x="3557678" y="796960"/>
                  </a:lnTo>
                  <a:lnTo>
                    <a:pt x="3557921" y="796960"/>
                  </a:lnTo>
                  <a:lnTo>
                    <a:pt x="3558165" y="796960"/>
                  </a:lnTo>
                  <a:lnTo>
                    <a:pt x="3558408" y="796960"/>
                  </a:lnTo>
                  <a:lnTo>
                    <a:pt x="3558651" y="796960"/>
                  </a:lnTo>
                  <a:lnTo>
                    <a:pt x="3558895" y="796960"/>
                  </a:lnTo>
                  <a:lnTo>
                    <a:pt x="3559138" y="796960"/>
                  </a:lnTo>
                  <a:lnTo>
                    <a:pt x="3559381" y="796960"/>
                  </a:lnTo>
                  <a:lnTo>
                    <a:pt x="3559625" y="796960"/>
                  </a:lnTo>
                  <a:lnTo>
                    <a:pt x="3559868" y="796960"/>
                  </a:lnTo>
                  <a:lnTo>
                    <a:pt x="3560111" y="796960"/>
                  </a:lnTo>
                  <a:lnTo>
                    <a:pt x="3560355" y="796960"/>
                  </a:lnTo>
                  <a:lnTo>
                    <a:pt x="3560598" y="796960"/>
                  </a:lnTo>
                  <a:lnTo>
                    <a:pt x="3560842" y="796960"/>
                  </a:lnTo>
                  <a:lnTo>
                    <a:pt x="3561085" y="796960"/>
                  </a:lnTo>
                  <a:lnTo>
                    <a:pt x="3561328" y="796960"/>
                  </a:lnTo>
                  <a:lnTo>
                    <a:pt x="3561572" y="796960"/>
                  </a:lnTo>
                  <a:lnTo>
                    <a:pt x="3561572" y="789844"/>
                  </a:lnTo>
                  <a:lnTo>
                    <a:pt x="3561815" y="789844"/>
                  </a:lnTo>
                  <a:lnTo>
                    <a:pt x="3562058" y="789844"/>
                  </a:lnTo>
                  <a:lnTo>
                    <a:pt x="3562302" y="789844"/>
                  </a:lnTo>
                  <a:lnTo>
                    <a:pt x="3562545" y="789844"/>
                  </a:lnTo>
                  <a:lnTo>
                    <a:pt x="3562788" y="789844"/>
                  </a:lnTo>
                  <a:lnTo>
                    <a:pt x="3563032" y="789844"/>
                  </a:lnTo>
                  <a:lnTo>
                    <a:pt x="3563275" y="789844"/>
                  </a:lnTo>
                  <a:lnTo>
                    <a:pt x="3563518" y="789844"/>
                  </a:lnTo>
                  <a:lnTo>
                    <a:pt x="3563762" y="789844"/>
                  </a:lnTo>
                  <a:lnTo>
                    <a:pt x="3564005" y="789844"/>
                  </a:lnTo>
                  <a:lnTo>
                    <a:pt x="3564249" y="789844"/>
                  </a:lnTo>
                  <a:lnTo>
                    <a:pt x="3564492" y="789844"/>
                  </a:lnTo>
                  <a:lnTo>
                    <a:pt x="3564735" y="789844"/>
                  </a:lnTo>
                  <a:lnTo>
                    <a:pt x="3564979" y="789844"/>
                  </a:lnTo>
                  <a:lnTo>
                    <a:pt x="3565222" y="789844"/>
                  </a:lnTo>
                  <a:lnTo>
                    <a:pt x="3565465" y="789844"/>
                  </a:lnTo>
                  <a:lnTo>
                    <a:pt x="3565709" y="789844"/>
                  </a:lnTo>
                  <a:lnTo>
                    <a:pt x="3565952" y="789844"/>
                  </a:lnTo>
                  <a:lnTo>
                    <a:pt x="3566195" y="789844"/>
                  </a:lnTo>
                  <a:lnTo>
                    <a:pt x="3566439" y="789844"/>
                  </a:lnTo>
                  <a:lnTo>
                    <a:pt x="3566682" y="789844"/>
                  </a:lnTo>
                  <a:lnTo>
                    <a:pt x="3566926" y="789844"/>
                  </a:lnTo>
                  <a:lnTo>
                    <a:pt x="3567169" y="789844"/>
                  </a:lnTo>
                  <a:lnTo>
                    <a:pt x="3567412" y="789844"/>
                  </a:lnTo>
                  <a:lnTo>
                    <a:pt x="3567656" y="789844"/>
                  </a:lnTo>
                  <a:lnTo>
                    <a:pt x="3567899" y="789844"/>
                  </a:lnTo>
                  <a:lnTo>
                    <a:pt x="3568142" y="789844"/>
                  </a:lnTo>
                  <a:lnTo>
                    <a:pt x="3568386" y="789844"/>
                  </a:lnTo>
                  <a:lnTo>
                    <a:pt x="3568629" y="789844"/>
                  </a:lnTo>
                  <a:lnTo>
                    <a:pt x="3568872" y="789844"/>
                  </a:lnTo>
                  <a:lnTo>
                    <a:pt x="3569116" y="789844"/>
                  </a:lnTo>
                  <a:lnTo>
                    <a:pt x="3569359" y="789844"/>
                  </a:lnTo>
                  <a:lnTo>
                    <a:pt x="3569602" y="789844"/>
                  </a:lnTo>
                  <a:lnTo>
                    <a:pt x="3569846" y="789844"/>
                  </a:lnTo>
                  <a:lnTo>
                    <a:pt x="3570089" y="789844"/>
                  </a:lnTo>
                  <a:lnTo>
                    <a:pt x="3570333" y="789844"/>
                  </a:lnTo>
                  <a:lnTo>
                    <a:pt x="3570576" y="789844"/>
                  </a:lnTo>
                  <a:lnTo>
                    <a:pt x="3570819" y="789844"/>
                  </a:lnTo>
                  <a:lnTo>
                    <a:pt x="3571063" y="789844"/>
                  </a:lnTo>
                  <a:lnTo>
                    <a:pt x="3571306" y="789844"/>
                  </a:lnTo>
                  <a:lnTo>
                    <a:pt x="3571549" y="789844"/>
                  </a:lnTo>
                  <a:lnTo>
                    <a:pt x="3572036" y="789844"/>
                  </a:lnTo>
                  <a:lnTo>
                    <a:pt x="3572279" y="789844"/>
                  </a:lnTo>
                  <a:lnTo>
                    <a:pt x="3572523" y="789844"/>
                  </a:lnTo>
                  <a:lnTo>
                    <a:pt x="3572766" y="789844"/>
                  </a:lnTo>
                  <a:lnTo>
                    <a:pt x="3573010" y="789844"/>
                  </a:lnTo>
                  <a:lnTo>
                    <a:pt x="3573253" y="789844"/>
                  </a:lnTo>
                  <a:lnTo>
                    <a:pt x="3573496" y="789844"/>
                  </a:lnTo>
                  <a:lnTo>
                    <a:pt x="3573740" y="789844"/>
                  </a:lnTo>
                  <a:lnTo>
                    <a:pt x="3573983" y="789844"/>
                  </a:lnTo>
                  <a:lnTo>
                    <a:pt x="3574226" y="789844"/>
                  </a:lnTo>
                  <a:lnTo>
                    <a:pt x="3574470" y="789844"/>
                  </a:lnTo>
                  <a:lnTo>
                    <a:pt x="3574713" y="789844"/>
                  </a:lnTo>
                  <a:lnTo>
                    <a:pt x="3574956" y="789844"/>
                  </a:lnTo>
                  <a:lnTo>
                    <a:pt x="3575200" y="789844"/>
                  </a:lnTo>
                  <a:lnTo>
                    <a:pt x="3575443" y="789844"/>
                  </a:lnTo>
                  <a:lnTo>
                    <a:pt x="3575686" y="789844"/>
                  </a:lnTo>
                  <a:lnTo>
                    <a:pt x="3575930" y="789844"/>
                  </a:lnTo>
                  <a:lnTo>
                    <a:pt x="3576173" y="789844"/>
                  </a:lnTo>
                  <a:lnTo>
                    <a:pt x="3576417" y="789844"/>
                  </a:lnTo>
                  <a:lnTo>
                    <a:pt x="3576660" y="789844"/>
                  </a:lnTo>
                  <a:lnTo>
                    <a:pt x="3576903" y="789844"/>
                  </a:lnTo>
                  <a:lnTo>
                    <a:pt x="3577147" y="789844"/>
                  </a:lnTo>
                  <a:lnTo>
                    <a:pt x="3577390" y="789844"/>
                  </a:lnTo>
                  <a:lnTo>
                    <a:pt x="3577633" y="789844"/>
                  </a:lnTo>
                  <a:lnTo>
                    <a:pt x="3577877" y="789844"/>
                  </a:lnTo>
                  <a:lnTo>
                    <a:pt x="3578120" y="789844"/>
                  </a:lnTo>
                  <a:lnTo>
                    <a:pt x="3578363" y="789844"/>
                  </a:lnTo>
                  <a:lnTo>
                    <a:pt x="3578607" y="789844"/>
                  </a:lnTo>
                  <a:lnTo>
                    <a:pt x="3578850" y="789844"/>
                  </a:lnTo>
                  <a:lnTo>
                    <a:pt x="3579094" y="789844"/>
                  </a:lnTo>
                  <a:lnTo>
                    <a:pt x="3579337" y="789844"/>
                  </a:lnTo>
                  <a:lnTo>
                    <a:pt x="3579580" y="789844"/>
                  </a:lnTo>
                  <a:lnTo>
                    <a:pt x="3579824" y="789844"/>
                  </a:lnTo>
                  <a:lnTo>
                    <a:pt x="3580067" y="789844"/>
                  </a:lnTo>
                  <a:lnTo>
                    <a:pt x="3580310" y="789844"/>
                  </a:lnTo>
                  <a:lnTo>
                    <a:pt x="3580554" y="789844"/>
                  </a:lnTo>
                  <a:lnTo>
                    <a:pt x="3580797" y="789844"/>
                  </a:lnTo>
                  <a:lnTo>
                    <a:pt x="3580797" y="782729"/>
                  </a:lnTo>
                  <a:lnTo>
                    <a:pt x="3581040" y="782729"/>
                  </a:lnTo>
                  <a:lnTo>
                    <a:pt x="3581284" y="782729"/>
                  </a:lnTo>
                  <a:lnTo>
                    <a:pt x="3581527" y="782729"/>
                  </a:lnTo>
                  <a:lnTo>
                    <a:pt x="3581770" y="782729"/>
                  </a:lnTo>
                  <a:lnTo>
                    <a:pt x="3582014" y="782729"/>
                  </a:lnTo>
                  <a:lnTo>
                    <a:pt x="3582257" y="782729"/>
                  </a:lnTo>
                  <a:lnTo>
                    <a:pt x="3582501" y="782729"/>
                  </a:lnTo>
                  <a:lnTo>
                    <a:pt x="3582987" y="782729"/>
                  </a:lnTo>
                  <a:lnTo>
                    <a:pt x="3583474" y="782729"/>
                  </a:lnTo>
                  <a:lnTo>
                    <a:pt x="3583717" y="782729"/>
                  </a:lnTo>
                  <a:lnTo>
                    <a:pt x="3583961" y="782729"/>
                  </a:lnTo>
                  <a:lnTo>
                    <a:pt x="3584204" y="782729"/>
                  </a:lnTo>
                  <a:lnTo>
                    <a:pt x="3584447" y="782729"/>
                  </a:lnTo>
                  <a:lnTo>
                    <a:pt x="3584691" y="782729"/>
                  </a:lnTo>
                  <a:lnTo>
                    <a:pt x="3584934" y="782729"/>
                  </a:lnTo>
                  <a:lnTo>
                    <a:pt x="3585178" y="782729"/>
                  </a:lnTo>
                  <a:lnTo>
                    <a:pt x="3585421" y="782729"/>
                  </a:lnTo>
                  <a:lnTo>
                    <a:pt x="3585664" y="782729"/>
                  </a:lnTo>
                  <a:lnTo>
                    <a:pt x="3585908" y="782729"/>
                  </a:lnTo>
                  <a:lnTo>
                    <a:pt x="3586151" y="782729"/>
                  </a:lnTo>
                  <a:lnTo>
                    <a:pt x="3586394" y="782729"/>
                  </a:lnTo>
                  <a:lnTo>
                    <a:pt x="3586638" y="782729"/>
                  </a:lnTo>
                  <a:lnTo>
                    <a:pt x="3586881" y="782729"/>
                  </a:lnTo>
                  <a:lnTo>
                    <a:pt x="3587124" y="782729"/>
                  </a:lnTo>
                  <a:lnTo>
                    <a:pt x="3587368" y="782729"/>
                  </a:lnTo>
                  <a:lnTo>
                    <a:pt x="3587611" y="782729"/>
                  </a:lnTo>
                  <a:lnTo>
                    <a:pt x="3587854" y="782729"/>
                  </a:lnTo>
                  <a:lnTo>
                    <a:pt x="3588098" y="782729"/>
                  </a:lnTo>
                  <a:lnTo>
                    <a:pt x="3588585" y="782729"/>
                  </a:lnTo>
                  <a:lnTo>
                    <a:pt x="3588828" y="782729"/>
                  </a:lnTo>
                  <a:lnTo>
                    <a:pt x="3589071" y="782729"/>
                  </a:lnTo>
                  <a:lnTo>
                    <a:pt x="3589558" y="782729"/>
                  </a:lnTo>
                  <a:lnTo>
                    <a:pt x="3589801" y="782729"/>
                  </a:lnTo>
                  <a:lnTo>
                    <a:pt x="3590045" y="782729"/>
                  </a:lnTo>
                  <a:lnTo>
                    <a:pt x="3590288" y="782729"/>
                  </a:lnTo>
                  <a:lnTo>
                    <a:pt x="3590531" y="782729"/>
                  </a:lnTo>
                  <a:lnTo>
                    <a:pt x="3590775" y="782729"/>
                  </a:lnTo>
                  <a:lnTo>
                    <a:pt x="3591018" y="782729"/>
                  </a:lnTo>
                  <a:lnTo>
                    <a:pt x="3591262" y="782729"/>
                  </a:lnTo>
                  <a:lnTo>
                    <a:pt x="3591505" y="782729"/>
                  </a:lnTo>
                  <a:lnTo>
                    <a:pt x="3591748" y="782729"/>
                  </a:lnTo>
                  <a:lnTo>
                    <a:pt x="3591992" y="782729"/>
                  </a:lnTo>
                  <a:lnTo>
                    <a:pt x="3592235" y="782729"/>
                  </a:lnTo>
                  <a:lnTo>
                    <a:pt x="3592478" y="782729"/>
                  </a:lnTo>
                  <a:lnTo>
                    <a:pt x="3592722" y="782729"/>
                  </a:lnTo>
                  <a:lnTo>
                    <a:pt x="3592965" y="782729"/>
                  </a:lnTo>
                  <a:lnTo>
                    <a:pt x="3593208" y="782729"/>
                  </a:lnTo>
                  <a:lnTo>
                    <a:pt x="3593452" y="782729"/>
                  </a:lnTo>
                  <a:lnTo>
                    <a:pt x="3593695" y="782729"/>
                  </a:lnTo>
                  <a:lnTo>
                    <a:pt x="3593938" y="782729"/>
                  </a:lnTo>
                  <a:lnTo>
                    <a:pt x="3594182" y="782729"/>
                  </a:lnTo>
                  <a:lnTo>
                    <a:pt x="3594425" y="782729"/>
                  </a:lnTo>
                  <a:lnTo>
                    <a:pt x="3594669" y="782729"/>
                  </a:lnTo>
                  <a:lnTo>
                    <a:pt x="3595155" y="782729"/>
                  </a:lnTo>
                  <a:lnTo>
                    <a:pt x="3595399" y="782729"/>
                  </a:lnTo>
                  <a:lnTo>
                    <a:pt x="3595642" y="782729"/>
                  </a:lnTo>
                  <a:lnTo>
                    <a:pt x="3595885" y="782729"/>
                  </a:lnTo>
                  <a:lnTo>
                    <a:pt x="3596129" y="782729"/>
                  </a:lnTo>
                  <a:lnTo>
                    <a:pt x="3596372" y="782729"/>
                  </a:lnTo>
                  <a:lnTo>
                    <a:pt x="3596615" y="782729"/>
                  </a:lnTo>
                  <a:lnTo>
                    <a:pt x="3596859" y="782729"/>
                  </a:lnTo>
                  <a:lnTo>
                    <a:pt x="3597102" y="782729"/>
                  </a:lnTo>
                  <a:lnTo>
                    <a:pt x="3597346" y="782729"/>
                  </a:lnTo>
                  <a:lnTo>
                    <a:pt x="3597589" y="782729"/>
                  </a:lnTo>
                  <a:lnTo>
                    <a:pt x="3597832" y="782729"/>
                  </a:lnTo>
                  <a:lnTo>
                    <a:pt x="3598076" y="782729"/>
                  </a:lnTo>
                  <a:lnTo>
                    <a:pt x="3598319" y="782729"/>
                  </a:lnTo>
                  <a:lnTo>
                    <a:pt x="3598562" y="782729"/>
                  </a:lnTo>
                  <a:lnTo>
                    <a:pt x="3599049" y="782729"/>
                  </a:lnTo>
                  <a:lnTo>
                    <a:pt x="3599292" y="782729"/>
                  </a:lnTo>
                  <a:lnTo>
                    <a:pt x="3599536" y="782729"/>
                  </a:lnTo>
                  <a:lnTo>
                    <a:pt x="3599779" y="782729"/>
                  </a:lnTo>
                  <a:lnTo>
                    <a:pt x="3600266" y="782729"/>
                  </a:lnTo>
                  <a:lnTo>
                    <a:pt x="3600509" y="782729"/>
                  </a:lnTo>
                  <a:lnTo>
                    <a:pt x="3600753" y="782729"/>
                  </a:lnTo>
                  <a:lnTo>
                    <a:pt x="3600996" y="782729"/>
                  </a:lnTo>
                  <a:lnTo>
                    <a:pt x="3601239" y="782729"/>
                  </a:lnTo>
                  <a:lnTo>
                    <a:pt x="3601483" y="782729"/>
                  </a:lnTo>
                  <a:lnTo>
                    <a:pt x="3601726" y="782729"/>
                  </a:lnTo>
                  <a:lnTo>
                    <a:pt x="3601969" y="782729"/>
                  </a:lnTo>
                  <a:lnTo>
                    <a:pt x="3602213" y="782729"/>
                  </a:lnTo>
                  <a:lnTo>
                    <a:pt x="3602456" y="782729"/>
                  </a:lnTo>
                  <a:lnTo>
                    <a:pt x="3602699" y="782729"/>
                  </a:lnTo>
                  <a:lnTo>
                    <a:pt x="3602943" y="782729"/>
                  </a:lnTo>
                  <a:lnTo>
                    <a:pt x="3603186" y="782729"/>
                  </a:lnTo>
                  <a:lnTo>
                    <a:pt x="3603430" y="782729"/>
                  </a:lnTo>
                  <a:lnTo>
                    <a:pt x="3603673" y="782729"/>
                  </a:lnTo>
                  <a:lnTo>
                    <a:pt x="3603916" y="782729"/>
                  </a:lnTo>
                  <a:lnTo>
                    <a:pt x="3604160" y="782729"/>
                  </a:lnTo>
                  <a:lnTo>
                    <a:pt x="3604403" y="782729"/>
                  </a:lnTo>
                  <a:lnTo>
                    <a:pt x="3604646" y="782729"/>
                  </a:lnTo>
                  <a:lnTo>
                    <a:pt x="3604890" y="782729"/>
                  </a:lnTo>
                  <a:lnTo>
                    <a:pt x="3605133" y="782729"/>
                  </a:lnTo>
                  <a:lnTo>
                    <a:pt x="3605376" y="782729"/>
                  </a:lnTo>
                  <a:lnTo>
                    <a:pt x="3605620" y="782729"/>
                  </a:lnTo>
                  <a:lnTo>
                    <a:pt x="3605863" y="782729"/>
                  </a:lnTo>
                  <a:lnTo>
                    <a:pt x="3606106" y="782729"/>
                  </a:lnTo>
                  <a:lnTo>
                    <a:pt x="3606350" y="782729"/>
                  </a:lnTo>
                  <a:lnTo>
                    <a:pt x="3606593" y="782729"/>
                  </a:lnTo>
                  <a:lnTo>
                    <a:pt x="3606837" y="782729"/>
                  </a:lnTo>
                  <a:lnTo>
                    <a:pt x="3607080" y="782729"/>
                  </a:lnTo>
                  <a:lnTo>
                    <a:pt x="3607323" y="782729"/>
                  </a:lnTo>
                  <a:lnTo>
                    <a:pt x="3607567" y="782729"/>
                  </a:lnTo>
                  <a:lnTo>
                    <a:pt x="3607810" y="782729"/>
                  </a:lnTo>
                  <a:lnTo>
                    <a:pt x="3608297" y="782729"/>
                  </a:lnTo>
                  <a:lnTo>
                    <a:pt x="3608783" y="782729"/>
                  </a:lnTo>
                  <a:lnTo>
                    <a:pt x="3609027" y="782729"/>
                  </a:lnTo>
                  <a:lnTo>
                    <a:pt x="3609270" y="782729"/>
                  </a:lnTo>
                  <a:lnTo>
                    <a:pt x="3609514" y="782729"/>
                  </a:lnTo>
                  <a:lnTo>
                    <a:pt x="3609757" y="782729"/>
                  </a:lnTo>
                  <a:lnTo>
                    <a:pt x="3610000" y="782729"/>
                  </a:lnTo>
                  <a:lnTo>
                    <a:pt x="3610244" y="782729"/>
                  </a:lnTo>
                  <a:lnTo>
                    <a:pt x="3610487" y="782729"/>
                  </a:lnTo>
                  <a:lnTo>
                    <a:pt x="3610730" y="782729"/>
                  </a:lnTo>
                  <a:lnTo>
                    <a:pt x="3610974" y="782729"/>
                  </a:lnTo>
                  <a:lnTo>
                    <a:pt x="3611217" y="782729"/>
                  </a:lnTo>
                  <a:lnTo>
                    <a:pt x="3611460" y="782729"/>
                  </a:lnTo>
                  <a:lnTo>
                    <a:pt x="3611704" y="782729"/>
                  </a:lnTo>
                  <a:lnTo>
                    <a:pt x="3611947" y="782729"/>
                  </a:lnTo>
                  <a:lnTo>
                    <a:pt x="3612190" y="782729"/>
                  </a:lnTo>
                  <a:lnTo>
                    <a:pt x="3612434" y="782729"/>
                  </a:lnTo>
                  <a:lnTo>
                    <a:pt x="3612677" y="782729"/>
                  </a:lnTo>
                  <a:lnTo>
                    <a:pt x="3612921" y="782729"/>
                  </a:lnTo>
                  <a:lnTo>
                    <a:pt x="3613164" y="782729"/>
                  </a:lnTo>
                  <a:lnTo>
                    <a:pt x="3613407" y="782729"/>
                  </a:lnTo>
                  <a:lnTo>
                    <a:pt x="3613651" y="782729"/>
                  </a:lnTo>
                  <a:lnTo>
                    <a:pt x="3613894" y="782729"/>
                  </a:lnTo>
                  <a:lnTo>
                    <a:pt x="3614137" y="782729"/>
                  </a:lnTo>
                  <a:lnTo>
                    <a:pt x="3614381" y="782729"/>
                  </a:lnTo>
                  <a:lnTo>
                    <a:pt x="3614624" y="782729"/>
                  </a:lnTo>
                  <a:lnTo>
                    <a:pt x="3614867" y="782729"/>
                  </a:lnTo>
                  <a:lnTo>
                    <a:pt x="3615111" y="782729"/>
                  </a:lnTo>
                  <a:lnTo>
                    <a:pt x="3615354" y="782729"/>
                  </a:lnTo>
                  <a:lnTo>
                    <a:pt x="3615598" y="782729"/>
                  </a:lnTo>
                  <a:lnTo>
                    <a:pt x="3615841" y="782729"/>
                  </a:lnTo>
                  <a:lnTo>
                    <a:pt x="3616084" y="782729"/>
                  </a:lnTo>
                  <a:lnTo>
                    <a:pt x="3616328" y="782729"/>
                  </a:lnTo>
                  <a:lnTo>
                    <a:pt x="3616571" y="782729"/>
                  </a:lnTo>
                  <a:lnTo>
                    <a:pt x="3616814" y="782729"/>
                  </a:lnTo>
                  <a:lnTo>
                    <a:pt x="3617058" y="782729"/>
                  </a:lnTo>
                  <a:lnTo>
                    <a:pt x="3617301" y="782729"/>
                  </a:lnTo>
                  <a:lnTo>
                    <a:pt x="3617544" y="782729"/>
                  </a:lnTo>
                  <a:lnTo>
                    <a:pt x="3617788" y="782729"/>
                  </a:lnTo>
                  <a:lnTo>
                    <a:pt x="3618031" y="782729"/>
                  </a:lnTo>
                  <a:lnTo>
                    <a:pt x="3618274" y="782729"/>
                  </a:lnTo>
                  <a:lnTo>
                    <a:pt x="3618518" y="782729"/>
                  </a:lnTo>
                  <a:lnTo>
                    <a:pt x="3618761" y="782729"/>
                  </a:lnTo>
                  <a:lnTo>
                    <a:pt x="3619005" y="782729"/>
                  </a:lnTo>
                  <a:lnTo>
                    <a:pt x="3619248" y="782729"/>
                  </a:lnTo>
                  <a:lnTo>
                    <a:pt x="3619491" y="782729"/>
                  </a:lnTo>
                  <a:lnTo>
                    <a:pt x="3619735" y="782729"/>
                  </a:lnTo>
                  <a:lnTo>
                    <a:pt x="3619978" y="782729"/>
                  </a:lnTo>
                  <a:lnTo>
                    <a:pt x="3620221" y="782729"/>
                  </a:lnTo>
                  <a:lnTo>
                    <a:pt x="3620465" y="782729"/>
                  </a:lnTo>
                  <a:lnTo>
                    <a:pt x="3620708" y="782729"/>
                  </a:lnTo>
                  <a:lnTo>
                    <a:pt x="3620951" y="782729"/>
                  </a:lnTo>
                  <a:lnTo>
                    <a:pt x="3621195" y="782729"/>
                  </a:lnTo>
                  <a:lnTo>
                    <a:pt x="3621438" y="782729"/>
                  </a:lnTo>
                  <a:lnTo>
                    <a:pt x="3621682" y="782729"/>
                  </a:lnTo>
                  <a:lnTo>
                    <a:pt x="3621925" y="782729"/>
                  </a:lnTo>
                  <a:lnTo>
                    <a:pt x="3622168" y="782729"/>
                  </a:lnTo>
                  <a:lnTo>
                    <a:pt x="3622412" y="782729"/>
                  </a:lnTo>
                  <a:lnTo>
                    <a:pt x="3622655" y="782729"/>
                  </a:lnTo>
                  <a:lnTo>
                    <a:pt x="3622898" y="782729"/>
                  </a:lnTo>
                  <a:lnTo>
                    <a:pt x="3623142" y="782729"/>
                  </a:lnTo>
                  <a:lnTo>
                    <a:pt x="3623385" y="782729"/>
                  </a:lnTo>
                  <a:lnTo>
                    <a:pt x="3623628" y="782729"/>
                  </a:lnTo>
                  <a:lnTo>
                    <a:pt x="3623872" y="782729"/>
                  </a:lnTo>
                  <a:lnTo>
                    <a:pt x="3624115" y="782729"/>
                  </a:lnTo>
                  <a:lnTo>
                    <a:pt x="3624358" y="782729"/>
                  </a:lnTo>
                  <a:lnTo>
                    <a:pt x="3624602" y="782729"/>
                  </a:lnTo>
                  <a:lnTo>
                    <a:pt x="3624845" y="782729"/>
                  </a:lnTo>
                  <a:lnTo>
                    <a:pt x="3625089" y="782729"/>
                  </a:lnTo>
                  <a:lnTo>
                    <a:pt x="3625332" y="782729"/>
                  </a:lnTo>
                  <a:lnTo>
                    <a:pt x="3625575" y="782729"/>
                  </a:lnTo>
                  <a:lnTo>
                    <a:pt x="3625819" y="782729"/>
                  </a:lnTo>
                  <a:lnTo>
                    <a:pt x="3626062" y="782729"/>
                  </a:lnTo>
                  <a:lnTo>
                    <a:pt x="3626549" y="782729"/>
                  </a:lnTo>
                  <a:lnTo>
                    <a:pt x="3626792" y="782729"/>
                  </a:lnTo>
                  <a:lnTo>
                    <a:pt x="3627035" y="782729"/>
                  </a:lnTo>
                  <a:lnTo>
                    <a:pt x="3627522" y="782729"/>
                  </a:lnTo>
                  <a:lnTo>
                    <a:pt x="3627766" y="782729"/>
                  </a:lnTo>
                  <a:lnTo>
                    <a:pt x="3628009" y="782729"/>
                  </a:lnTo>
                  <a:lnTo>
                    <a:pt x="3628252" y="782729"/>
                  </a:lnTo>
                  <a:lnTo>
                    <a:pt x="3628496" y="782729"/>
                  </a:lnTo>
                  <a:lnTo>
                    <a:pt x="3628739" y="782729"/>
                  </a:lnTo>
                  <a:lnTo>
                    <a:pt x="3628982" y="782729"/>
                  </a:lnTo>
                  <a:lnTo>
                    <a:pt x="3629226" y="782729"/>
                  </a:lnTo>
                  <a:lnTo>
                    <a:pt x="3629469" y="782729"/>
                  </a:lnTo>
                  <a:lnTo>
                    <a:pt x="3629712" y="782729"/>
                  </a:lnTo>
                  <a:lnTo>
                    <a:pt x="3629956" y="782729"/>
                  </a:lnTo>
                  <a:lnTo>
                    <a:pt x="3630199" y="782729"/>
                  </a:lnTo>
                  <a:lnTo>
                    <a:pt x="3630442" y="782729"/>
                  </a:lnTo>
                  <a:lnTo>
                    <a:pt x="3630929" y="782729"/>
                  </a:lnTo>
                  <a:lnTo>
                    <a:pt x="3631173" y="782729"/>
                  </a:lnTo>
                  <a:lnTo>
                    <a:pt x="3631416" y="782729"/>
                  </a:lnTo>
                  <a:lnTo>
                    <a:pt x="3631659" y="782729"/>
                  </a:lnTo>
                  <a:lnTo>
                    <a:pt x="3631903" y="782729"/>
                  </a:lnTo>
                  <a:lnTo>
                    <a:pt x="3632146" y="782729"/>
                  </a:lnTo>
                  <a:lnTo>
                    <a:pt x="3632389" y="782729"/>
                  </a:lnTo>
                  <a:lnTo>
                    <a:pt x="3632633" y="782729"/>
                  </a:lnTo>
                  <a:lnTo>
                    <a:pt x="3632876" y="782729"/>
                  </a:lnTo>
                  <a:lnTo>
                    <a:pt x="3633119" y="782729"/>
                  </a:lnTo>
                  <a:lnTo>
                    <a:pt x="3633606" y="782729"/>
                  </a:lnTo>
                  <a:lnTo>
                    <a:pt x="3633849" y="782729"/>
                  </a:lnTo>
                  <a:lnTo>
                    <a:pt x="3634093" y="782729"/>
                  </a:lnTo>
                  <a:lnTo>
                    <a:pt x="3634336" y="782729"/>
                  </a:lnTo>
                  <a:lnTo>
                    <a:pt x="3634580" y="782729"/>
                  </a:lnTo>
                  <a:lnTo>
                    <a:pt x="3634823" y="782729"/>
                  </a:lnTo>
                  <a:lnTo>
                    <a:pt x="3635066" y="782729"/>
                  </a:lnTo>
                  <a:lnTo>
                    <a:pt x="3635310" y="782729"/>
                  </a:lnTo>
                  <a:lnTo>
                    <a:pt x="3635553" y="782729"/>
                  </a:lnTo>
                  <a:lnTo>
                    <a:pt x="3635796" y="782729"/>
                  </a:lnTo>
                  <a:lnTo>
                    <a:pt x="3636040" y="782729"/>
                  </a:lnTo>
                  <a:lnTo>
                    <a:pt x="3636283" y="782729"/>
                  </a:lnTo>
                  <a:lnTo>
                    <a:pt x="3636526" y="782729"/>
                  </a:lnTo>
                  <a:lnTo>
                    <a:pt x="3636770" y="782729"/>
                  </a:lnTo>
                  <a:lnTo>
                    <a:pt x="3637013" y="782729"/>
                  </a:lnTo>
                  <a:lnTo>
                    <a:pt x="3637257" y="782729"/>
                  </a:lnTo>
                  <a:lnTo>
                    <a:pt x="3637500" y="782729"/>
                  </a:lnTo>
                  <a:lnTo>
                    <a:pt x="3637743" y="782729"/>
                  </a:lnTo>
                  <a:lnTo>
                    <a:pt x="3637987" y="782729"/>
                  </a:lnTo>
                  <a:lnTo>
                    <a:pt x="3638230" y="782729"/>
                  </a:lnTo>
                  <a:lnTo>
                    <a:pt x="3638473" y="782729"/>
                  </a:lnTo>
                  <a:lnTo>
                    <a:pt x="3638717" y="782729"/>
                  </a:lnTo>
                  <a:lnTo>
                    <a:pt x="3638960" y="782729"/>
                  </a:lnTo>
                  <a:lnTo>
                    <a:pt x="3639203" y="782729"/>
                  </a:lnTo>
                  <a:lnTo>
                    <a:pt x="3639447" y="782729"/>
                  </a:lnTo>
                  <a:lnTo>
                    <a:pt x="3639690" y="782729"/>
                  </a:lnTo>
                  <a:lnTo>
                    <a:pt x="3639933" y="782729"/>
                  </a:lnTo>
                  <a:lnTo>
                    <a:pt x="3640177" y="782729"/>
                  </a:lnTo>
                  <a:lnTo>
                    <a:pt x="3640420" y="782729"/>
                  </a:lnTo>
                  <a:lnTo>
                    <a:pt x="3640664" y="782729"/>
                  </a:lnTo>
                  <a:lnTo>
                    <a:pt x="3640907" y="782729"/>
                  </a:lnTo>
                  <a:lnTo>
                    <a:pt x="3641150" y="782729"/>
                  </a:lnTo>
                  <a:lnTo>
                    <a:pt x="3641394" y="782729"/>
                  </a:lnTo>
                  <a:lnTo>
                    <a:pt x="3641637" y="782729"/>
                  </a:lnTo>
                  <a:lnTo>
                    <a:pt x="3642124" y="782729"/>
                  </a:lnTo>
                  <a:lnTo>
                    <a:pt x="3642367" y="782729"/>
                  </a:lnTo>
                  <a:lnTo>
                    <a:pt x="3642610" y="782729"/>
                  </a:lnTo>
                  <a:lnTo>
                    <a:pt x="3643097" y="782729"/>
                  </a:lnTo>
                  <a:lnTo>
                    <a:pt x="3643341" y="782729"/>
                  </a:lnTo>
                  <a:lnTo>
                    <a:pt x="3643584" y="782729"/>
                  </a:lnTo>
                  <a:lnTo>
                    <a:pt x="3643584" y="775613"/>
                  </a:lnTo>
                  <a:lnTo>
                    <a:pt x="3643827" y="775613"/>
                  </a:lnTo>
                  <a:lnTo>
                    <a:pt x="3644071" y="775613"/>
                  </a:lnTo>
                  <a:lnTo>
                    <a:pt x="3644314" y="775613"/>
                  </a:lnTo>
                  <a:lnTo>
                    <a:pt x="3644557" y="775613"/>
                  </a:lnTo>
                  <a:lnTo>
                    <a:pt x="3644801" y="775613"/>
                  </a:lnTo>
                  <a:lnTo>
                    <a:pt x="3645044" y="775613"/>
                  </a:lnTo>
                  <a:lnTo>
                    <a:pt x="3645287" y="775613"/>
                  </a:lnTo>
                  <a:lnTo>
                    <a:pt x="3645531" y="775613"/>
                  </a:lnTo>
                  <a:lnTo>
                    <a:pt x="3645774" y="775613"/>
                  </a:lnTo>
                  <a:lnTo>
                    <a:pt x="3646017" y="775613"/>
                  </a:lnTo>
                  <a:lnTo>
                    <a:pt x="3646261" y="775613"/>
                  </a:lnTo>
                  <a:lnTo>
                    <a:pt x="3646504" y="775613"/>
                  </a:lnTo>
                  <a:lnTo>
                    <a:pt x="3646748" y="775613"/>
                  </a:lnTo>
                  <a:lnTo>
                    <a:pt x="3646991" y="775613"/>
                  </a:lnTo>
                  <a:lnTo>
                    <a:pt x="3647234" y="775613"/>
                  </a:lnTo>
                  <a:lnTo>
                    <a:pt x="3647478" y="775613"/>
                  </a:lnTo>
                  <a:lnTo>
                    <a:pt x="3647721" y="775613"/>
                  </a:lnTo>
                  <a:lnTo>
                    <a:pt x="3647964" y="775613"/>
                  </a:lnTo>
                  <a:lnTo>
                    <a:pt x="3648208" y="775613"/>
                  </a:lnTo>
                  <a:lnTo>
                    <a:pt x="3648451" y="775613"/>
                  </a:lnTo>
                  <a:lnTo>
                    <a:pt x="3648694" y="775613"/>
                  </a:lnTo>
                  <a:lnTo>
                    <a:pt x="3648938" y="775613"/>
                  </a:lnTo>
                  <a:lnTo>
                    <a:pt x="3649181" y="775613"/>
                  </a:lnTo>
                  <a:lnTo>
                    <a:pt x="3649425" y="775613"/>
                  </a:lnTo>
                  <a:lnTo>
                    <a:pt x="3649668" y="775613"/>
                  </a:lnTo>
                  <a:lnTo>
                    <a:pt x="3649911" y="775613"/>
                  </a:lnTo>
                  <a:lnTo>
                    <a:pt x="3650155" y="775613"/>
                  </a:lnTo>
                  <a:lnTo>
                    <a:pt x="3650398" y="775613"/>
                  </a:lnTo>
                  <a:lnTo>
                    <a:pt x="3650641" y="775613"/>
                  </a:lnTo>
                  <a:lnTo>
                    <a:pt x="3650885" y="775613"/>
                  </a:lnTo>
                  <a:lnTo>
                    <a:pt x="3651128" y="775613"/>
                  </a:lnTo>
                  <a:lnTo>
                    <a:pt x="3651371" y="775613"/>
                  </a:lnTo>
                  <a:lnTo>
                    <a:pt x="3651615" y="775613"/>
                  </a:lnTo>
                  <a:lnTo>
                    <a:pt x="3651858" y="775613"/>
                  </a:lnTo>
                  <a:lnTo>
                    <a:pt x="3652101" y="775613"/>
                  </a:lnTo>
                  <a:lnTo>
                    <a:pt x="3652345" y="775613"/>
                  </a:lnTo>
                  <a:lnTo>
                    <a:pt x="3652588" y="775613"/>
                  </a:lnTo>
                  <a:lnTo>
                    <a:pt x="3652832" y="775613"/>
                  </a:lnTo>
                  <a:lnTo>
                    <a:pt x="3653075" y="775613"/>
                  </a:lnTo>
                  <a:lnTo>
                    <a:pt x="3653318" y="775613"/>
                  </a:lnTo>
                  <a:lnTo>
                    <a:pt x="3653562" y="775613"/>
                  </a:lnTo>
                  <a:lnTo>
                    <a:pt x="3653805" y="775613"/>
                  </a:lnTo>
                  <a:lnTo>
                    <a:pt x="3654048" y="775613"/>
                  </a:lnTo>
                  <a:lnTo>
                    <a:pt x="3654292" y="775613"/>
                  </a:lnTo>
                  <a:lnTo>
                    <a:pt x="3654535" y="775613"/>
                  </a:lnTo>
                  <a:lnTo>
                    <a:pt x="3654778" y="775613"/>
                  </a:lnTo>
                  <a:lnTo>
                    <a:pt x="3655022" y="775613"/>
                  </a:lnTo>
                  <a:lnTo>
                    <a:pt x="3655265" y="775613"/>
                  </a:lnTo>
                  <a:lnTo>
                    <a:pt x="3655509" y="775613"/>
                  </a:lnTo>
                  <a:lnTo>
                    <a:pt x="3655752" y="775613"/>
                  </a:lnTo>
                  <a:lnTo>
                    <a:pt x="3655995" y="775613"/>
                  </a:lnTo>
                  <a:lnTo>
                    <a:pt x="3656239" y="775613"/>
                  </a:lnTo>
                  <a:lnTo>
                    <a:pt x="3656482" y="775613"/>
                  </a:lnTo>
                  <a:lnTo>
                    <a:pt x="3656725" y="775613"/>
                  </a:lnTo>
                  <a:lnTo>
                    <a:pt x="3656969" y="775613"/>
                  </a:lnTo>
                  <a:lnTo>
                    <a:pt x="3657212" y="775613"/>
                  </a:lnTo>
                  <a:lnTo>
                    <a:pt x="3657455" y="775613"/>
                  </a:lnTo>
                  <a:lnTo>
                    <a:pt x="3657699" y="775613"/>
                  </a:lnTo>
                  <a:lnTo>
                    <a:pt x="3657942" y="775613"/>
                  </a:lnTo>
                  <a:lnTo>
                    <a:pt x="3658185" y="775613"/>
                  </a:lnTo>
                  <a:lnTo>
                    <a:pt x="3658429" y="775613"/>
                  </a:lnTo>
                  <a:lnTo>
                    <a:pt x="3658672" y="775613"/>
                  </a:lnTo>
                  <a:lnTo>
                    <a:pt x="3658916" y="775613"/>
                  </a:lnTo>
                  <a:lnTo>
                    <a:pt x="3659159" y="775613"/>
                  </a:lnTo>
                  <a:lnTo>
                    <a:pt x="3659402" y="775613"/>
                  </a:lnTo>
                  <a:lnTo>
                    <a:pt x="3659646" y="775613"/>
                  </a:lnTo>
                  <a:lnTo>
                    <a:pt x="3659889" y="775613"/>
                  </a:lnTo>
                  <a:lnTo>
                    <a:pt x="3660132" y="775613"/>
                  </a:lnTo>
                  <a:lnTo>
                    <a:pt x="3660376" y="775613"/>
                  </a:lnTo>
                  <a:lnTo>
                    <a:pt x="3660619" y="775613"/>
                  </a:lnTo>
                  <a:lnTo>
                    <a:pt x="3660862" y="775613"/>
                  </a:lnTo>
                  <a:lnTo>
                    <a:pt x="3661106" y="775613"/>
                  </a:lnTo>
                  <a:lnTo>
                    <a:pt x="3661349" y="775613"/>
                  </a:lnTo>
                  <a:lnTo>
                    <a:pt x="3661593" y="775613"/>
                  </a:lnTo>
                  <a:lnTo>
                    <a:pt x="3661836" y="775613"/>
                  </a:lnTo>
                  <a:lnTo>
                    <a:pt x="3662079" y="775613"/>
                  </a:lnTo>
                  <a:lnTo>
                    <a:pt x="3662323" y="775613"/>
                  </a:lnTo>
                  <a:lnTo>
                    <a:pt x="3662566" y="775613"/>
                  </a:lnTo>
                  <a:lnTo>
                    <a:pt x="3662809" y="775613"/>
                  </a:lnTo>
                  <a:lnTo>
                    <a:pt x="3663053" y="775613"/>
                  </a:lnTo>
                  <a:lnTo>
                    <a:pt x="3663296" y="775613"/>
                  </a:lnTo>
                  <a:lnTo>
                    <a:pt x="3663539" y="775613"/>
                  </a:lnTo>
                  <a:lnTo>
                    <a:pt x="3663783" y="775613"/>
                  </a:lnTo>
                  <a:lnTo>
                    <a:pt x="3664026" y="775613"/>
                  </a:lnTo>
                  <a:lnTo>
                    <a:pt x="3664513" y="775613"/>
                  </a:lnTo>
                  <a:lnTo>
                    <a:pt x="3664756" y="775613"/>
                  </a:lnTo>
                  <a:lnTo>
                    <a:pt x="3665000" y="775613"/>
                  </a:lnTo>
                  <a:lnTo>
                    <a:pt x="3665243" y="775613"/>
                  </a:lnTo>
                  <a:lnTo>
                    <a:pt x="3665486" y="775613"/>
                  </a:lnTo>
                  <a:lnTo>
                    <a:pt x="3665730" y="775613"/>
                  </a:lnTo>
                  <a:lnTo>
                    <a:pt x="3665973" y="775613"/>
                  </a:lnTo>
                  <a:lnTo>
                    <a:pt x="3666216" y="775613"/>
                  </a:lnTo>
                  <a:lnTo>
                    <a:pt x="3666460" y="775613"/>
                  </a:lnTo>
                  <a:lnTo>
                    <a:pt x="3666703" y="775613"/>
                  </a:lnTo>
                  <a:lnTo>
                    <a:pt x="3666946" y="775613"/>
                  </a:lnTo>
                  <a:lnTo>
                    <a:pt x="3667190" y="775613"/>
                  </a:lnTo>
                  <a:lnTo>
                    <a:pt x="3667433" y="775613"/>
                  </a:lnTo>
                  <a:lnTo>
                    <a:pt x="3667677" y="775613"/>
                  </a:lnTo>
                  <a:lnTo>
                    <a:pt x="3667920" y="775613"/>
                  </a:lnTo>
                  <a:lnTo>
                    <a:pt x="3668163" y="775613"/>
                  </a:lnTo>
                  <a:lnTo>
                    <a:pt x="3668407" y="775613"/>
                  </a:lnTo>
                  <a:lnTo>
                    <a:pt x="3668650" y="775613"/>
                  </a:lnTo>
                  <a:lnTo>
                    <a:pt x="3668893" y="775613"/>
                  </a:lnTo>
                  <a:lnTo>
                    <a:pt x="3669137" y="775613"/>
                  </a:lnTo>
                  <a:lnTo>
                    <a:pt x="3669380" y="775613"/>
                  </a:lnTo>
                  <a:lnTo>
                    <a:pt x="3669623" y="775613"/>
                  </a:lnTo>
                  <a:lnTo>
                    <a:pt x="3669867" y="775613"/>
                  </a:lnTo>
                  <a:lnTo>
                    <a:pt x="3670110" y="775613"/>
                  </a:lnTo>
                  <a:lnTo>
                    <a:pt x="3670353" y="775613"/>
                  </a:lnTo>
                  <a:lnTo>
                    <a:pt x="3670597" y="775613"/>
                  </a:lnTo>
                  <a:lnTo>
                    <a:pt x="3670840" y="775613"/>
                  </a:lnTo>
                  <a:lnTo>
                    <a:pt x="3671084" y="775613"/>
                  </a:lnTo>
                  <a:lnTo>
                    <a:pt x="3671327" y="775613"/>
                  </a:lnTo>
                  <a:lnTo>
                    <a:pt x="3671570" y="775613"/>
                  </a:lnTo>
                  <a:lnTo>
                    <a:pt x="3671814" y="775613"/>
                  </a:lnTo>
                  <a:lnTo>
                    <a:pt x="3672057" y="775613"/>
                  </a:lnTo>
                  <a:lnTo>
                    <a:pt x="3672300" y="775613"/>
                  </a:lnTo>
                  <a:lnTo>
                    <a:pt x="3672544" y="775613"/>
                  </a:lnTo>
                  <a:lnTo>
                    <a:pt x="3672787" y="775613"/>
                  </a:lnTo>
                  <a:lnTo>
                    <a:pt x="3673030" y="775613"/>
                  </a:lnTo>
                  <a:lnTo>
                    <a:pt x="3673274" y="775613"/>
                  </a:lnTo>
                  <a:lnTo>
                    <a:pt x="3673517" y="775613"/>
                  </a:lnTo>
                  <a:lnTo>
                    <a:pt x="3673761" y="775613"/>
                  </a:lnTo>
                  <a:lnTo>
                    <a:pt x="3674004" y="775613"/>
                  </a:lnTo>
                  <a:lnTo>
                    <a:pt x="3674247" y="775613"/>
                  </a:lnTo>
                  <a:lnTo>
                    <a:pt x="3674491" y="775613"/>
                  </a:lnTo>
                  <a:lnTo>
                    <a:pt x="3674734" y="775613"/>
                  </a:lnTo>
                  <a:lnTo>
                    <a:pt x="3674977" y="775613"/>
                  </a:lnTo>
                  <a:lnTo>
                    <a:pt x="3675221" y="775613"/>
                  </a:lnTo>
                  <a:lnTo>
                    <a:pt x="3675464" y="775613"/>
                  </a:lnTo>
                  <a:lnTo>
                    <a:pt x="3675707" y="775613"/>
                  </a:lnTo>
                  <a:lnTo>
                    <a:pt x="3675951" y="775613"/>
                  </a:lnTo>
                  <a:lnTo>
                    <a:pt x="3676194" y="775613"/>
                  </a:lnTo>
                  <a:lnTo>
                    <a:pt x="3676437" y="775613"/>
                  </a:lnTo>
                  <a:lnTo>
                    <a:pt x="3676681" y="775613"/>
                  </a:lnTo>
                  <a:lnTo>
                    <a:pt x="3676924" y="775613"/>
                  </a:lnTo>
                  <a:lnTo>
                    <a:pt x="3677168" y="775613"/>
                  </a:lnTo>
                  <a:lnTo>
                    <a:pt x="3677411" y="775613"/>
                  </a:lnTo>
                  <a:lnTo>
                    <a:pt x="3677654" y="775613"/>
                  </a:lnTo>
                  <a:lnTo>
                    <a:pt x="3677898" y="775613"/>
                  </a:lnTo>
                  <a:lnTo>
                    <a:pt x="3678141" y="775613"/>
                  </a:lnTo>
                  <a:lnTo>
                    <a:pt x="3678384" y="775613"/>
                  </a:lnTo>
                  <a:lnTo>
                    <a:pt x="3678628" y="775613"/>
                  </a:lnTo>
                  <a:lnTo>
                    <a:pt x="3678871" y="775613"/>
                  </a:lnTo>
                  <a:lnTo>
                    <a:pt x="3679114" y="775613"/>
                  </a:lnTo>
                  <a:lnTo>
                    <a:pt x="3679358" y="775613"/>
                  </a:lnTo>
                  <a:lnTo>
                    <a:pt x="3679358" y="768497"/>
                  </a:lnTo>
                  <a:lnTo>
                    <a:pt x="3679601" y="768497"/>
                  </a:lnTo>
                  <a:lnTo>
                    <a:pt x="3679845" y="768497"/>
                  </a:lnTo>
                  <a:lnTo>
                    <a:pt x="3680088" y="768497"/>
                  </a:lnTo>
                  <a:lnTo>
                    <a:pt x="3680331" y="768497"/>
                  </a:lnTo>
                  <a:lnTo>
                    <a:pt x="3680575" y="768497"/>
                  </a:lnTo>
                  <a:lnTo>
                    <a:pt x="3680818" y="768497"/>
                  </a:lnTo>
                  <a:lnTo>
                    <a:pt x="3681061" y="768497"/>
                  </a:lnTo>
                  <a:lnTo>
                    <a:pt x="3681305" y="768497"/>
                  </a:lnTo>
                  <a:lnTo>
                    <a:pt x="3681548" y="768497"/>
                  </a:lnTo>
                  <a:lnTo>
                    <a:pt x="3681791" y="768497"/>
                  </a:lnTo>
                  <a:lnTo>
                    <a:pt x="3682035" y="768497"/>
                  </a:lnTo>
                  <a:lnTo>
                    <a:pt x="3682278" y="768497"/>
                  </a:lnTo>
                  <a:lnTo>
                    <a:pt x="3682521" y="768497"/>
                  </a:lnTo>
                  <a:lnTo>
                    <a:pt x="3682765" y="768497"/>
                  </a:lnTo>
                  <a:lnTo>
                    <a:pt x="3683008" y="768497"/>
                  </a:lnTo>
                  <a:lnTo>
                    <a:pt x="3683252" y="768497"/>
                  </a:lnTo>
                  <a:lnTo>
                    <a:pt x="3683495" y="768497"/>
                  </a:lnTo>
                  <a:lnTo>
                    <a:pt x="3683738" y="768497"/>
                  </a:lnTo>
                  <a:lnTo>
                    <a:pt x="3683982" y="768497"/>
                  </a:lnTo>
                  <a:lnTo>
                    <a:pt x="3684225" y="768497"/>
                  </a:lnTo>
                  <a:lnTo>
                    <a:pt x="3684468" y="768497"/>
                  </a:lnTo>
                  <a:lnTo>
                    <a:pt x="3684712" y="768497"/>
                  </a:lnTo>
                  <a:lnTo>
                    <a:pt x="3684955" y="768497"/>
                  </a:lnTo>
                  <a:lnTo>
                    <a:pt x="3685198" y="768497"/>
                  </a:lnTo>
                  <a:lnTo>
                    <a:pt x="3685442" y="768497"/>
                  </a:lnTo>
                  <a:lnTo>
                    <a:pt x="3685685" y="768497"/>
                  </a:lnTo>
                  <a:lnTo>
                    <a:pt x="3685929" y="768497"/>
                  </a:lnTo>
                  <a:lnTo>
                    <a:pt x="3686172" y="768497"/>
                  </a:lnTo>
                  <a:lnTo>
                    <a:pt x="3686415" y="768497"/>
                  </a:lnTo>
                  <a:lnTo>
                    <a:pt x="3686659" y="768497"/>
                  </a:lnTo>
                  <a:lnTo>
                    <a:pt x="3686902" y="768497"/>
                  </a:lnTo>
                  <a:lnTo>
                    <a:pt x="3687145" y="768497"/>
                  </a:lnTo>
                  <a:lnTo>
                    <a:pt x="3687145" y="761382"/>
                  </a:lnTo>
                  <a:lnTo>
                    <a:pt x="3687389" y="761382"/>
                  </a:lnTo>
                  <a:lnTo>
                    <a:pt x="3687632" y="761382"/>
                  </a:lnTo>
                  <a:lnTo>
                    <a:pt x="3687875" y="761382"/>
                  </a:lnTo>
                  <a:lnTo>
                    <a:pt x="3688119" y="761382"/>
                  </a:lnTo>
                  <a:lnTo>
                    <a:pt x="3688362" y="761382"/>
                  </a:lnTo>
                  <a:lnTo>
                    <a:pt x="3688605" y="761382"/>
                  </a:lnTo>
                  <a:lnTo>
                    <a:pt x="3688849" y="761382"/>
                  </a:lnTo>
                  <a:lnTo>
                    <a:pt x="3689092" y="761382"/>
                  </a:lnTo>
                  <a:lnTo>
                    <a:pt x="3689336" y="761382"/>
                  </a:lnTo>
                  <a:lnTo>
                    <a:pt x="3689822" y="761382"/>
                  </a:lnTo>
                  <a:lnTo>
                    <a:pt x="3690309" y="761382"/>
                  </a:lnTo>
                  <a:lnTo>
                    <a:pt x="3690552" y="761382"/>
                  </a:lnTo>
                  <a:lnTo>
                    <a:pt x="3690796" y="761382"/>
                  </a:lnTo>
                  <a:lnTo>
                    <a:pt x="3691039" y="761382"/>
                  </a:lnTo>
                  <a:lnTo>
                    <a:pt x="3691282" y="761382"/>
                  </a:lnTo>
                  <a:lnTo>
                    <a:pt x="3691526" y="761382"/>
                  </a:lnTo>
                  <a:lnTo>
                    <a:pt x="3691769" y="761382"/>
                  </a:lnTo>
                  <a:lnTo>
                    <a:pt x="3692013" y="761382"/>
                  </a:lnTo>
                  <a:lnTo>
                    <a:pt x="3692256" y="761382"/>
                  </a:lnTo>
                  <a:lnTo>
                    <a:pt x="3692499" y="761382"/>
                  </a:lnTo>
                  <a:lnTo>
                    <a:pt x="3692743" y="761382"/>
                  </a:lnTo>
                  <a:lnTo>
                    <a:pt x="3692986" y="761382"/>
                  </a:lnTo>
                  <a:lnTo>
                    <a:pt x="3693229" y="761382"/>
                  </a:lnTo>
                  <a:lnTo>
                    <a:pt x="3693473" y="761382"/>
                  </a:lnTo>
                  <a:lnTo>
                    <a:pt x="3693716" y="761382"/>
                  </a:lnTo>
                  <a:lnTo>
                    <a:pt x="3693959" y="761382"/>
                  </a:lnTo>
                  <a:lnTo>
                    <a:pt x="3694446" y="761382"/>
                  </a:lnTo>
                  <a:lnTo>
                    <a:pt x="3694689" y="761382"/>
                  </a:lnTo>
                  <a:lnTo>
                    <a:pt x="3694933" y="761382"/>
                  </a:lnTo>
                  <a:lnTo>
                    <a:pt x="3695176" y="761382"/>
                  </a:lnTo>
                  <a:lnTo>
                    <a:pt x="3695420" y="761382"/>
                  </a:lnTo>
                  <a:lnTo>
                    <a:pt x="3695663" y="761382"/>
                  </a:lnTo>
                  <a:lnTo>
                    <a:pt x="3695906" y="761382"/>
                  </a:lnTo>
                  <a:lnTo>
                    <a:pt x="3696150" y="761382"/>
                  </a:lnTo>
                  <a:lnTo>
                    <a:pt x="3696393" y="761382"/>
                  </a:lnTo>
                  <a:lnTo>
                    <a:pt x="3696636" y="761382"/>
                  </a:lnTo>
                  <a:lnTo>
                    <a:pt x="3696880" y="761382"/>
                  </a:lnTo>
                  <a:lnTo>
                    <a:pt x="3697123" y="761382"/>
                  </a:lnTo>
                  <a:lnTo>
                    <a:pt x="3697610" y="761382"/>
                  </a:lnTo>
                  <a:lnTo>
                    <a:pt x="3697853" y="761382"/>
                  </a:lnTo>
                  <a:lnTo>
                    <a:pt x="3698340" y="761382"/>
                  </a:lnTo>
                  <a:lnTo>
                    <a:pt x="3698583" y="761382"/>
                  </a:lnTo>
                  <a:lnTo>
                    <a:pt x="3698827" y="761382"/>
                  </a:lnTo>
                  <a:lnTo>
                    <a:pt x="3699070" y="761382"/>
                  </a:lnTo>
                  <a:lnTo>
                    <a:pt x="3699313" y="761382"/>
                  </a:lnTo>
                  <a:lnTo>
                    <a:pt x="3699557" y="761382"/>
                  </a:lnTo>
                  <a:lnTo>
                    <a:pt x="3699800" y="761382"/>
                  </a:lnTo>
                  <a:lnTo>
                    <a:pt x="3700043" y="761382"/>
                  </a:lnTo>
                  <a:lnTo>
                    <a:pt x="3700287" y="761382"/>
                  </a:lnTo>
                  <a:lnTo>
                    <a:pt x="3700530" y="761382"/>
                  </a:lnTo>
                  <a:lnTo>
                    <a:pt x="3700773" y="761382"/>
                  </a:lnTo>
                  <a:lnTo>
                    <a:pt x="3701017" y="761382"/>
                  </a:lnTo>
                  <a:lnTo>
                    <a:pt x="3701260" y="761382"/>
                  </a:lnTo>
                  <a:lnTo>
                    <a:pt x="3701504" y="761382"/>
                  </a:lnTo>
                  <a:lnTo>
                    <a:pt x="3701747" y="761382"/>
                  </a:lnTo>
                  <a:lnTo>
                    <a:pt x="3701990" y="761382"/>
                  </a:lnTo>
                  <a:lnTo>
                    <a:pt x="3702234" y="761382"/>
                  </a:lnTo>
                  <a:lnTo>
                    <a:pt x="3702477" y="761382"/>
                  </a:lnTo>
                  <a:lnTo>
                    <a:pt x="3702720" y="761382"/>
                  </a:lnTo>
                  <a:lnTo>
                    <a:pt x="3702964" y="761382"/>
                  </a:lnTo>
                  <a:lnTo>
                    <a:pt x="3703207" y="761382"/>
                  </a:lnTo>
                  <a:lnTo>
                    <a:pt x="3703450" y="761382"/>
                  </a:lnTo>
                  <a:lnTo>
                    <a:pt x="3703694" y="761382"/>
                  </a:lnTo>
                  <a:lnTo>
                    <a:pt x="3703937" y="761382"/>
                  </a:lnTo>
                  <a:lnTo>
                    <a:pt x="3704181" y="761382"/>
                  </a:lnTo>
                  <a:lnTo>
                    <a:pt x="3704424" y="761382"/>
                  </a:lnTo>
                  <a:lnTo>
                    <a:pt x="3704667" y="761382"/>
                  </a:lnTo>
                  <a:lnTo>
                    <a:pt x="3704911" y="761382"/>
                  </a:lnTo>
                  <a:lnTo>
                    <a:pt x="3705154" y="761382"/>
                  </a:lnTo>
                  <a:lnTo>
                    <a:pt x="3705397" y="761382"/>
                  </a:lnTo>
                  <a:lnTo>
                    <a:pt x="3705641" y="761382"/>
                  </a:lnTo>
                  <a:lnTo>
                    <a:pt x="3705884" y="761382"/>
                  </a:lnTo>
                  <a:lnTo>
                    <a:pt x="3706127" y="761382"/>
                  </a:lnTo>
                  <a:lnTo>
                    <a:pt x="3706371" y="761382"/>
                  </a:lnTo>
                  <a:lnTo>
                    <a:pt x="3706614" y="761382"/>
                  </a:lnTo>
                  <a:lnTo>
                    <a:pt x="3706857" y="761382"/>
                  </a:lnTo>
                  <a:lnTo>
                    <a:pt x="3707101" y="761382"/>
                  </a:lnTo>
                  <a:lnTo>
                    <a:pt x="3707344" y="761382"/>
                  </a:lnTo>
                  <a:lnTo>
                    <a:pt x="3707588" y="761382"/>
                  </a:lnTo>
                  <a:lnTo>
                    <a:pt x="3707831" y="761382"/>
                  </a:lnTo>
                  <a:lnTo>
                    <a:pt x="3708074" y="761382"/>
                  </a:lnTo>
                  <a:lnTo>
                    <a:pt x="3708318" y="761382"/>
                  </a:lnTo>
                  <a:lnTo>
                    <a:pt x="3708561" y="761382"/>
                  </a:lnTo>
                  <a:lnTo>
                    <a:pt x="3708804" y="761382"/>
                  </a:lnTo>
                  <a:lnTo>
                    <a:pt x="3709048" y="761382"/>
                  </a:lnTo>
                  <a:lnTo>
                    <a:pt x="3709291" y="761382"/>
                  </a:lnTo>
                  <a:lnTo>
                    <a:pt x="3709534" y="761382"/>
                  </a:lnTo>
                  <a:lnTo>
                    <a:pt x="3709778" y="761382"/>
                  </a:lnTo>
                  <a:lnTo>
                    <a:pt x="3710021" y="761382"/>
                  </a:lnTo>
                  <a:lnTo>
                    <a:pt x="3710265" y="761382"/>
                  </a:lnTo>
                  <a:lnTo>
                    <a:pt x="3710508" y="761382"/>
                  </a:lnTo>
                  <a:lnTo>
                    <a:pt x="3710751" y="754266"/>
                  </a:lnTo>
                  <a:lnTo>
                    <a:pt x="3710995" y="754266"/>
                  </a:lnTo>
                  <a:lnTo>
                    <a:pt x="3711238" y="754266"/>
                  </a:lnTo>
                  <a:lnTo>
                    <a:pt x="3711481" y="754266"/>
                  </a:lnTo>
                  <a:lnTo>
                    <a:pt x="3711725" y="754266"/>
                  </a:lnTo>
                  <a:lnTo>
                    <a:pt x="3711725" y="747150"/>
                  </a:lnTo>
                  <a:lnTo>
                    <a:pt x="3711968" y="747150"/>
                  </a:lnTo>
                  <a:lnTo>
                    <a:pt x="3712211" y="747150"/>
                  </a:lnTo>
                  <a:lnTo>
                    <a:pt x="3712455" y="747150"/>
                  </a:lnTo>
                  <a:lnTo>
                    <a:pt x="3712698" y="747150"/>
                  </a:lnTo>
                  <a:lnTo>
                    <a:pt x="3712941" y="747150"/>
                  </a:lnTo>
                  <a:lnTo>
                    <a:pt x="3713185" y="747150"/>
                  </a:lnTo>
                  <a:lnTo>
                    <a:pt x="3713428" y="747150"/>
                  </a:lnTo>
                  <a:lnTo>
                    <a:pt x="3713672" y="747150"/>
                  </a:lnTo>
                  <a:lnTo>
                    <a:pt x="3713915" y="747150"/>
                  </a:lnTo>
                  <a:lnTo>
                    <a:pt x="3714158" y="747150"/>
                  </a:lnTo>
                  <a:lnTo>
                    <a:pt x="3714402" y="747150"/>
                  </a:lnTo>
                  <a:lnTo>
                    <a:pt x="3714645" y="747150"/>
                  </a:lnTo>
                  <a:lnTo>
                    <a:pt x="3714888" y="747150"/>
                  </a:lnTo>
                  <a:lnTo>
                    <a:pt x="3715132" y="747150"/>
                  </a:lnTo>
                  <a:lnTo>
                    <a:pt x="3715375" y="747150"/>
                  </a:lnTo>
                  <a:lnTo>
                    <a:pt x="3715618" y="747150"/>
                  </a:lnTo>
                  <a:lnTo>
                    <a:pt x="3715862" y="747150"/>
                  </a:lnTo>
                  <a:lnTo>
                    <a:pt x="3716105" y="747150"/>
                  </a:lnTo>
                  <a:lnTo>
                    <a:pt x="3716349" y="747150"/>
                  </a:lnTo>
                  <a:lnTo>
                    <a:pt x="3716592" y="747150"/>
                  </a:lnTo>
                  <a:lnTo>
                    <a:pt x="3716835" y="747150"/>
                  </a:lnTo>
                  <a:lnTo>
                    <a:pt x="3717079" y="747150"/>
                  </a:lnTo>
                  <a:lnTo>
                    <a:pt x="3717322" y="747150"/>
                  </a:lnTo>
                  <a:lnTo>
                    <a:pt x="3717565" y="747150"/>
                  </a:lnTo>
                  <a:lnTo>
                    <a:pt x="3717809" y="747150"/>
                  </a:lnTo>
                  <a:lnTo>
                    <a:pt x="3718052" y="747150"/>
                  </a:lnTo>
                  <a:lnTo>
                    <a:pt x="3718295" y="747150"/>
                  </a:lnTo>
                  <a:lnTo>
                    <a:pt x="3718539" y="747150"/>
                  </a:lnTo>
                  <a:lnTo>
                    <a:pt x="3718782" y="747150"/>
                  </a:lnTo>
                  <a:lnTo>
                    <a:pt x="3719025" y="747150"/>
                  </a:lnTo>
                  <a:lnTo>
                    <a:pt x="3719269" y="747150"/>
                  </a:lnTo>
                  <a:lnTo>
                    <a:pt x="3719512" y="747150"/>
                  </a:lnTo>
                  <a:lnTo>
                    <a:pt x="3719756" y="747150"/>
                  </a:lnTo>
                  <a:lnTo>
                    <a:pt x="3719999" y="747150"/>
                  </a:lnTo>
                  <a:lnTo>
                    <a:pt x="3720242" y="747150"/>
                  </a:lnTo>
                  <a:lnTo>
                    <a:pt x="3720486" y="747150"/>
                  </a:lnTo>
                  <a:lnTo>
                    <a:pt x="3720729" y="747150"/>
                  </a:lnTo>
                  <a:lnTo>
                    <a:pt x="3720972" y="747150"/>
                  </a:lnTo>
                  <a:lnTo>
                    <a:pt x="3721216" y="747150"/>
                  </a:lnTo>
                  <a:lnTo>
                    <a:pt x="3721459" y="747150"/>
                  </a:lnTo>
                  <a:lnTo>
                    <a:pt x="3721702" y="747150"/>
                  </a:lnTo>
                  <a:lnTo>
                    <a:pt x="3721946" y="747150"/>
                  </a:lnTo>
                  <a:lnTo>
                    <a:pt x="3722189" y="747150"/>
                  </a:lnTo>
                  <a:lnTo>
                    <a:pt x="3722433" y="747150"/>
                  </a:lnTo>
                  <a:lnTo>
                    <a:pt x="3722676" y="747150"/>
                  </a:lnTo>
                  <a:lnTo>
                    <a:pt x="3722919" y="747150"/>
                  </a:lnTo>
                  <a:lnTo>
                    <a:pt x="3723163" y="747150"/>
                  </a:lnTo>
                  <a:lnTo>
                    <a:pt x="3723406" y="747150"/>
                  </a:lnTo>
                  <a:lnTo>
                    <a:pt x="3723649" y="747150"/>
                  </a:lnTo>
                  <a:lnTo>
                    <a:pt x="3723893" y="747150"/>
                  </a:lnTo>
                  <a:lnTo>
                    <a:pt x="3724136" y="747150"/>
                  </a:lnTo>
                  <a:lnTo>
                    <a:pt x="3724379" y="747150"/>
                  </a:lnTo>
                  <a:lnTo>
                    <a:pt x="3724623" y="747150"/>
                  </a:lnTo>
                  <a:lnTo>
                    <a:pt x="3724866" y="747150"/>
                  </a:lnTo>
                  <a:lnTo>
                    <a:pt x="3725109" y="747150"/>
                  </a:lnTo>
                  <a:lnTo>
                    <a:pt x="3725353" y="747150"/>
                  </a:lnTo>
                  <a:lnTo>
                    <a:pt x="3725596" y="747150"/>
                  </a:lnTo>
                  <a:lnTo>
                    <a:pt x="3725840" y="747150"/>
                  </a:lnTo>
                  <a:lnTo>
                    <a:pt x="3726083" y="747150"/>
                  </a:lnTo>
                  <a:lnTo>
                    <a:pt x="3726326" y="747150"/>
                  </a:lnTo>
                  <a:lnTo>
                    <a:pt x="3726570" y="747150"/>
                  </a:lnTo>
                  <a:lnTo>
                    <a:pt x="3726813" y="747150"/>
                  </a:lnTo>
                  <a:lnTo>
                    <a:pt x="3727056" y="747150"/>
                  </a:lnTo>
                  <a:lnTo>
                    <a:pt x="3727300" y="747150"/>
                  </a:lnTo>
                  <a:lnTo>
                    <a:pt x="3727543" y="747150"/>
                  </a:lnTo>
                  <a:lnTo>
                    <a:pt x="3727786" y="747150"/>
                  </a:lnTo>
                  <a:lnTo>
                    <a:pt x="3728030" y="747150"/>
                  </a:lnTo>
                  <a:lnTo>
                    <a:pt x="3728273" y="747150"/>
                  </a:lnTo>
                  <a:lnTo>
                    <a:pt x="3728516" y="747150"/>
                  </a:lnTo>
                  <a:lnTo>
                    <a:pt x="3728760" y="747150"/>
                  </a:lnTo>
                  <a:lnTo>
                    <a:pt x="3729003" y="747150"/>
                  </a:lnTo>
                  <a:lnTo>
                    <a:pt x="3729247" y="747150"/>
                  </a:lnTo>
                  <a:lnTo>
                    <a:pt x="3729490" y="747150"/>
                  </a:lnTo>
                  <a:lnTo>
                    <a:pt x="3729733" y="747150"/>
                  </a:lnTo>
                  <a:lnTo>
                    <a:pt x="3729977" y="747150"/>
                  </a:lnTo>
                  <a:lnTo>
                    <a:pt x="3730220" y="747150"/>
                  </a:lnTo>
                  <a:lnTo>
                    <a:pt x="3730463" y="747150"/>
                  </a:lnTo>
                  <a:lnTo>
                    <a:pt x="3730707" y="747150"/>
                  </a:lnTo>
                  <a:lnTo>
                    <a:pt x="3730950" y="747150"/>
                  </a:lnTo>
                  <a:lnTo>
                    <a:pt x="3731193" y="747150"/>
                  </a:lnTo>
                  <a:lnTo>
                    <a:pt x="3731437" y="747150"/>
                  </a:lnTo>
                  <a:lnTo>
                    <a:pt x="3731680" y="747150"/>
                  </a:lnTo>
                  <a:lnTo>
                    <a:pt x="3731924" y="747150"/>
                  </a:lnTo>
                  <a:lnTo>
                    <a:pt x="3732167" y="747150"/>
                  </a:lnTo>
                  <a:lnTo>
                    <a:pt x="3732410" y="747150"/>
                  </a:lnTo>
                  <a:lnTo>
                    <a:pt x="3732654" y="747150"/>
                  </a:lnTo>
                  <a:lnTo>
                    <a:pt x="3732897" y="747150"/>
                  </a:lnTo>
                  <a:lnTo>
                    <a:pt x="3733140" y="747150"/>
                  </a:lnTo>
                  <a:lnTo>
                    <a:pt x="3733384" y="747150"/>
                  </a:lnTo>
                  <a:lnTo>
                    <a:pt x="3733627" y="747150"/>
                  </a:lnTo>
                  <a:lnTo>
                    <a:pt x="3733870" y="747150"/>
                  </a:lnTo>
                  <a:lnTo>
                    <a:pt x="3734114" y="747150"/>
                  </a:lnTo>
                  <a:lnTo>
                    <a:pt x="3734357" y="747150"/>
                  </a:lnTo>
                  <a:lnTo>
                    <a:pt x="3734600" y="747150"/>
                  </a:lnTo>
                  <a:lnTo>
                    <a:pt x="3734844" y="747150"/>
                  </a:lnTo>
                  <a:lnTo>
                    <a:pt x="3735087" y="747150"/>
                  </a:lnTo>
                  <a:lnTo>
                    <a:pt x="3735331" y="747150"/>
                  </a:lnTo>
                  <a:lnTo>
                    <a:pt x="3735574" y="747150"/>
                  </a:lnTo>
                  <a:lnTo>
                    <a:pt x="3735817" y="747150"/>
                  </a:lnTo>
                  <a:lnTo>
                    <a:pt x="3736061" y="747150"/>
                  </a:lnTo>
                  <a:lnTo>
                    <a:pt x="3736304" y="747150"/>
                  </a:lnTo>
                  <a:lnTo>
                    <a:pt x="3736547" y="747150"/>
                  </a:lnTo>
                  <a:lnTo>
                    <a:pt x="3736791" y="747150"/>
                  </a:lnTo>
                  <a:lnTo>
                    <a:pt x="3737034" y="747150"/>
                  </a:lnTo>
                  <a:lnTo>
                    <a:pt x="3737277" y="747150"/>
                  </a:lnTo>
                  <a:lnTo>
                    <a:pt x="3737521" y="747150"/>
                  </a:lnTo>
                  <a:lnTo>
                    <a:pt x="3737764" y="747150"/>
                  </a:lnTo>
                  <a:lnTo>
                    <a:pt x="3738008" y="747150"/>
                  </a:lnTo>
                  <a:lnTo>
                    <a:pt x="3738251" y="747150"/>
                  </a:lnTo>
                  <a:lnTo>
                    <a:pt x="3738494" y="747150"/>
                  </a:lnTo>
                  <a:lnTo>
                    <a:pt x="3738738" y="747150"/>
                  </a:lnTo>
                  <a:lnTo>
                    <a:pt x="3738981" y="747150"/>
                  </a:lnTo>
                  <a:lnTo>
                    <a:pt x="3739224" y="747150"/>
                  </a:lnTo>
                  <a:lnTo>
                    <a:pt x="3739468" y="747150"/>
                  </a:lnTo>
                  <a:lnTo>
                    <a:pt x="3739711" y="747150"/>
                  </a:lnTo>
                  <a:lnTo>
                    <a:pt x="3739954" y="747150"/>
                  </a:lnTo>
                  <a:lnTo>
                    <a:pt x="3740198" y="747150"/>
                  </a:lnTo>
                  <a:lnTo>
                    <a:pt x="3740441" y="747150"/>
                  </a:lnTo>
                  <a:lnTo>
                    <a:pt x="3740684" y="747150"/>
                  </a:lnTo>
                  <a:lnTo>
                    <a:pt x="3740928" y="747150"/>
                  </a:lnTo>
                  <a:lnTo>
                    <a:pt x="3741171" y="747150"/>
                  </a:lnTo>
                  <a:lnTo>
                    <a:pt x="3741415" y="747150"/>
                  </a:lnTo>
                  <a:lnTo>
                    <a:pt x="3741658" y="747150"/>
                  </a:lnTo>
                  <a:lnTo>
                    <a:pt x="3741901" y="747150"/>
                  </a:lnTo>
                  <a:lnTo>
                    <a:pt x="3742145" y="747150"/>
                  </a:lnTo>
                  <a:lnTo>
                    <a:pt x="3742388" y="747150"/>
                  </a:lnTo>
                  <a:lnTo>
                    <a:pt x="3742631" y="747150"/>
                  </a:lnTo>
                  <a:lnTo>
                    <a:pt x="3742875" y="747150"/>
                  </a:lnTo>
                  <a:lnTo>
                    <a:pt x="3743118" y="747150"/>
                  </a:lnTo>
                  <a:lnTo>
                    <a:pt x="3743361" y="747150"/>
                  </a:lnTo>
                  <a:lnTo>
                    <a:pt x="3743848" y="747150"/>
                  </a:lnTo>
                  <a:lnTo>
                    <a:pt x="3744092" y="747150"/>
                  </a:lnTo>
                  <a:lnTo>
                    <a:pt x="3744335" y="747150"/>
                  </a:lnTo>
                  <a:lnTo>
                    <a:pt x="3744578" y="747150"/>
                  </a:lnTo>
                  <a:lnTo>
                    <a:pt x="3744822" y="747150"/>
                  </a:lnTo>
                  <a:lnTo>
                    <a:pt x="3745065" y="747150"/>
                  </a:lnTo>
                  <a:lnTo>
                    <a:pt x="3745308" y="747150"/>
                  </a:lnTo>
                  <a:lnTo>
                    <a:pt x="3745552" y="747150"/>
                  </a:lnTo>
                  <a:lnTo>
                    <a:pt x="3745795" y="747150"/>
                  </a:lnTo>
                  <a:lnTo>
                    <a:pt x="3745795" y="740034"/>
                  </a:lnTo>
                  <a:lnTo>
                    <a:pt x="3746038" y="740034"/>
                  </a:lnTo>
                  <a:lnTo>
                    <a:pt x="3746282" y="740034"/>
                  </a:lnTo>
                  <a:lnTo>
                    <a:pt x="3746768" y="740034"/>
                  </a:lnTo>
                  <a:lnTo>
                    <a:pt x="3747012" y="740034"/>
                  </a:lnTo>
                  <a:lnTo>
                    <a:pt x="3747255" y="740034"/>
                  </a:lnTo>
                  <a:lnTo>
                    <a:pt x="3747499" y="740034"/>
                  </a:lnTo>
                  <a:lnTo>
                    <a:pt x="3747742" y="740034"/>
                  </a:lnTo>
                  <a:lnTo>
                    <a:pt x="3747985" y="740034"/>
                  </a:lnTo>
                  <a:lnTo>
                    <a:pt x="3748229" y="740034"/>
                  </a:lnTo>
                  <a:lnTo>
                    <a:pt x="3748472" y="740034"/>
                  </a:lnTo>
                  <a:lnTo>
                    <a:pt x="3748715" y="740034"/>
                  </a:lnTo>
                  <a:lnTo>
                    <a:pt x="3748959" y="740034"/>
                  </a:lnTo>
                  <a:lnTo>
                    <a:pt x="3749202" y="740034"/>
                  </a:lnTo>
                  <a:lnTo>
                    <a:pt x="3749445" y="740034"/>
                  </a:lnTo>
                  <a:lnTo>
                    <a:pt x="3749689" y="740034"/>
                  </a:lnTo>
                  <a:lnTo>
                    <a:pt x="3749932" y="740034"/>
                  </a:lnTo>
                  <a:lnTo>
                    <a:pt x="3750176" y="740034"/>
                  </a:lnTo>
                  <a:lnTo>
                    <a:pt x="3750419" y="740034"/>
                  </a:lnTo>
                  <a:lnTo>
                    <a:pt x="3750662" y="740034"/>
                  </a:lnTo>
                  <a:lnTo>
                    <a:pt x="3750906" y="740034"/>
                  </a:lnTo>
                  <a:lnTo>
                    <a:pt x="3751149" y="740034"/>
                  </a:lnTo>
                  <a:lnTo>
                    <a:pt x="3751392" y="740034"/>
                  </a:lnTo>
                  <a:lnTo>
                    <a:pt x="3751392" y="732919"/>
                  </a:lnTo>
                  <a:lnTo>
                    <a:pt x="3751636" y="732919"/>
                  </a:lnTo>
                  <a:lnTo>
                    <a:pt x="3751879" y="732919"/>
                  </a:lnTo>
                  <a:lnTo>
                    <a:pt x="3751879" y="725803"/>
                  </a:lnTo>
                  <a:lnTo>
                    <a:pt x="3752122" y="725803"/>
                  </a:lnTo>
                  <a:lnTo>
                    <a:pt x="3752366" y="725803"/>
                  </a:lnTo>
                  <a:lnTo>
                    <a:pt x="3752609" y="725803"/>
                  </a:lnTo>
                  <a:lnTo>
                    <a:pt x="3752852" y="725803"/>
                  </a:lnTo>
                  <a:lnTo>
                    <a:pt x="3753096" y="725803"/>
                  </a:lnTo>
                  <a:lnTo>
                    <a:pt x="3753339" y="725803"/>
                  </a:lnTo>
                  <a:lnTo>
                    <a:pt x="3753583" y="725803"/>
                  </a:lnTo>
                  <a:lnTo>
                    <a:pt x="3753826" y="725803"/>
                  </a:lnTo>
                  <a:lnTo>
                    <a:pt x="3754069" y="725803"/>
                  </a:lnTo>
                  <a:lnTo>
                    <a:pt x="3754313" y="725803"/>
                  </a:lnTo>
                  <a:lnTo>
                    <a:pt x="3754556" y="725803"/>
                  </a:lnTo>
                  <a:lnTo>
                    <a:pt x="3754799" y="725803"/>
                  </a:lnTo>
                  <a:lnTo>
                    <a:pt x="3755043" y="725803"/>
                  </a:lnTo>
                  <a:lnTo>
                    <a:pt x="3755286" y="725803"/>
                  </a:lnTo>
                  <a:lnTo>
                    <a:pt x="3755529" y="725803"/>
                  </a:lnTo>
                  <a:lnTo>
                    <a:pt x="3755773" y="725803"/>
                  </a:lnTo>
                  <a:lnTo>
                    <a:pt x="3756016" y="725803"/>
                  </a:lnTo>
                  <a:lnTo>
                    <a:pt x="3756260" y="725803"/>
                  </a:lnTo>
                  <a:lnTo>
                    <a:pt x="3756503" y="725803"/>
                  </a:lnTo>
                  <a:lnTo>
                    <a:pt x="3756746" y="725803"/>
                  </a:lnTo>
                  <a:lnTo>
                    <a:pt x="3756990" y="725803"/>
                  </a:lnTo>
                  <a:lnTo>
                    <a:pt x="3757233" y="725803"/>
                  </a:lnTo>
                  <a:lnTo>
                    <a:pt x="3757476" y="725803"/>
                  </a:lnTo>
                  <a:lnTo>
                    <a:pt x="3757720" y="725803"/>
                  </a:lnTo>
                  <a:lnTo>
                    <a:pt x="3757963" y="725803"/>
                  </a:lnTo>
                  <a:lnTo>
                    <a:pt x="3758206" y="725803"/>
                  </a:lnTo>
                  <a:lnTo>
                    <a:pt x="3758450" y="725803"/>
                  </a:lnTo>
                  <a:lnTo>
                    <a:pt x="3758693" y="725803"/>
                  </a:lnTo>
                  <a:lnTo>
                    <a:pt x="3758936" y="725803"/>
                  </a:lnTo>
                  <a:lnTo>
                    <a:pt x="3759180" y="725803"/>
                  </a:lnTo>
                  <a:lnTo>
                    <a:pt x="3759423" y="725803"/>
                  </a:lnTo>
                  <a:lnTo>
                    <a:pt x="3759667" y="725803"/>
                  </a:lnTo>
                  <a:lnTo>
                    <a:pt x="3759910" y="725803"/>
                  </a:lnTo>
                  <a:lnTo>
                    <a:pt x="3760153" y="725803"/>
                  </a:lnTo>
                  <a:lnTo>
                    <a:pt x="3760397" y="725803"/>
                  </a:lnTo>
                  <a:lnTo>
                    <a:pt x="3760640" y="725803"/>
                  </a:lnTo>
                  <a:lnTo>
                    <a:pt x="3760883" y="725803"/>
                  </a:lnTo>
                  <a:lnTo>
                    <a:pt x="3761127" y="725803"/>
                  </a:lnTo>
                  <a:lnTo>
                    <a:pt x="3761370" y="725803"/>
                  </a:lnTo>
                  <a:lnTo>
                    <a:pt x="3761613" y="725803"/>
                  </a:lnTo>
                  <a:lnTo>
                    <a:pt x="3761857" y="725803"/>
                  </a:lnTo>
                  <a:lnTo>
                    <a:pt x="3762100" y="725803"/>
                  </a:lnTo>
                  <a:lnTo>
                    <a:pt x="3762344" y="725803"/>
                  </a:lnTo>
                  <a:lnTo>
                    <a:pt x="3762587" y="725803"/>
                  </a:lnTo>
                  <a:lnTo>
                    <a:pt x="3762830" y="725803"/>
                  </a:lnTo>
                  <a:lnTo>
                    <a:pt x="3763074" y="725803"/>
                  </a:lnTo>
                  <a:lnTo>
                    <a:pt x="3763317" y="725803"/>
                  </a:lnTo>
                  <a:lnTo>
                    <a:pt x="3763560" y="725803"/>
                  </a:lnTo>
                  <a:lnTo>
                    <a:pt x="3763804" y="725803"/>
                  </a:lnTo>
                  <a:lnTo>
                    <a:pt x="3764047" y="725803"/>
                  </a:lnTo>
                  <a:lnTo>
                    <a:pt x="3764290" y="725803"/>
                  </a:lnTo>
                  <a:lnTo>
                    <a:pt x="3764534" y="725803"/>
                  </a:lnTo>
                  <a:lnTo>
                    <a:pt x="3764777" y="725803"/>
                  </a:lnTo>
                  <a:lnTo>
                    <a:pt x="3765020" y="725803"/>
                  </a:lnTo>
                  <a:lnTo>
                    <a:pt x="3765264" y="725803"/>
                  </a:lnTo>
                  <a:lnTo>
                    <a:pt x="3765507" y="725803"/>
                  </a:lnTo>
                  <a:lnTo>
                    <a:pt x="3765751" y="725803"/>
                  </a:lnTo>
                  <a:lnTo>
                    <a:pt x="3765994" y="725803"/>
                  </a:lnTo>
                  <a:lnTo>
                    <a:pt x="3766481" y="725803"/>
                  </a:lnTo>
                  <a:lnTo>
                    <a:pt x="3766724" y="725803"/>
                  </a:lnTo>
                  <a:lnTo>
                    <a:pt x="3766967" y="725803"/>
                  </a:lnTo>
                  <a:lnTo>
                    <a:pt x="3767211" y="725803"/>
                  </a:lnTo>
                  <a:lnTo>
                    <a:pt x="3767697" y="725803"/>
                  </a:lnTo>
                  <a:lnTo>
                    <a:pt x="3767941" y="725803"/>
                  </a:lnTo>
                  <a:lnTo>
                    <a:pt x="3768184" y="725803"/>
                  </a:lnTo>
                  <a:lnTo>
                    <a:pt x="3768428" y="725803"/>
                  </a:lnTo>
                  <a:lnTo>
                    <a:pt x="3768671" y="725803"/>
                  </a:lnTo>
                  <a:lnTo>
                    <a:pt x="3768914" y="725803"/>
                  </a:lnTo>
                  <a:lnTo>
                    <a:pt x="3769158" y="725803"/>
                  </a:lnTo>
                  <a:lnTo>
                    <a:pt x="3769401" y="725803"/>
                  </a:lnTo>
                  <a:lnTo>
                    <a:pt x="3769644" y="725803"/>
                  </a:lnTo>
                  <a:lnTo>
                    <a:pt x="3769888" y="725803"/>
                  </a:lnTo>
                  <a:lnTo>
                    <a:pt x="3770131" y="725803"/>
                  </a:lnTo>
                  <a:lnTo>
                    <a:pt x="3770374" y="725803"/>
                  </a:lnTo>
                  <a:lnTo>
                    <a:pt x="3770618" y="725803"/>
                  </a:lnTo>
                  <a:lnTo>
                    <a:pt x="3770861" y="725803"/>
                  </a:lnTo>
                  <a:lnTo>
                    <a:pt x="3771104" y="725803"/>
                  </a:lnTo>
                  <a:lnTo>
                    <a:pt x="3771348" y="725803"/>
                  </a:lnTo>
                  <a:lnTo>
                    <a:pt x="3771591" y="725803"/>
                  </a:lnTo>
                  <a:lnTo>
                    <a:pt x="3771835" y="725803"/>
                  </a:lnTo>
                  <a:lnTo>
                    <a:pt x="3772078" y="725803"/>
                  </a:lnTo>
                  <a:lnTo>
                    <a:pt x="3772321" y="725803"/>
                  </a:lnTo>
                  <a:lnTo>
                    <a:pt x="3772565" y="725803"/>
                  </a:lnTo>
                  <a:lnTo>
                    <a:pt x="3772808" y="725803"/>
                  </a:lnTo>
                  <a:lnTo>
                    <a:pt x="3773051" y="725803"/>
                  </a:lnTo>
                  <a:lnTo>
                    <a:pt x="3773295" y="725803"/>
                  </a:lnTo>
                  <a:lnTo>
                    <a:pt x="3773538" y="725803"/>
                  </a:lnTo>
                  <a:lnTo>
                    <a:pt x="3773781" y="725803"/>
                  </a:lnTo>
                  <a:lnTo>
                    <a:pt x="3774025" y="725803"/>
                  </a:lnTo>
                  <a:lnTo>
                    <a:pt x="3774268" y="725803"/>
                  </a:lnTo>
                  <a:lnTo>
                    <a:pt x="3774512" y="725803"/>
                  </a:lnTo>
                  <a:lnTo>
                    <a:pt x="3774755" y="725803"/>
                  </a:lnTo>
                  <a:lnTo>
                    <a:pt x="3774998" y="725803"/>
                  </a:lnTo>
                  <a:lnTo>
                    <a:pt x="3775242" y="725803"/>
                  </a:lnTo>
                  <a:lnTo>
                    <a:pt x="3775728" y="725803"/>
                  </a:lnTo>
                  <a:lnTo>
                    <a:pt x="3775972" y="725803"/>
                  </a:lnTo>
                  <a:lnTo>
                    <a:pt x="3776215" y="725803"/>
                  </a:lnTo>
                  <a:lnTo>
                    <a:pt x="3776458" y="725803"/>
                  </a:lnTo>
                  <a:lnTo>
                    <a:pt x="3776702" y="725803"/>
                  </a:lnTo>
                  <a:lnTo>
                    <a:pt x="3776945" y="725803"/>
                  </a:lnTo>
                  <a:lnTo>
                    <a:pt x="3777188" y="725803"/>
                  </a:lnTo>
                  <a:lnTo>
                    <a:pt x="3777432" y="725803"/>
                  </a:lnTo>
                  <a:lnTo>
                    <a:pt x="3777675" y="725803"/>
                  </a:lnTo>
                  <a:lnTo>
                    <a:pt x="3777919" y="725803"/>
                  </a:lnTo>
                  <a:lnTo>
                    <a:pt x="3778162" y="725803"/>
                  </a:lnTo>
                  <a:lnTo>
                    <a:pt x="3778405" y="725803"/>
                  </a:lnTo>
                  <a:lnTo>
                    <a:pt x="3778649" y="725803"/>
                  </a:lnTo>
                  <a:lnTo>
                    <a:pt x="3778892" y="725803"/>
                  </a:lnTo>
                  <a:lnTo>
                    <a:pt x="3779135" y="725803"/>
                  </a:lnTo>
                  <a:lnTo>
                    <a:pt x="3779379" y="725803"/>
                  </a:lnTo>
                  <a:lnTo>
                    <a:pt x="3779622" y="725803"/>
                  </a:lnTo>
                  <a:lnTo>
                    <a:pt x="3779865" y="725803"/>
                  </a:lnTo>
                  <a:lnTo>
                    <a:pt x="3780109" y="725803"/>
                  </a:lnTo>
                  <a:lnTo>
                    <a:pt x="3780352" y="725803"/>
                  </a:lnTo>
                  <a:lnTo>
                    <a:pt x="3780352" y="718687"/>
                  </a:lnTo>
                  <a:lnTo>
                    <a:pt x="3780596" y="718687"/>
                  </a:lnTo>
                  <a:lnTo>
                    <a:pt x="3780839" y="718687"/>
                  </a:lnTo>
                  <a:lnTo>
                    <a:pt x="3781082" y="718687"/>
                  </a:lnTo>
                  <a:lnTo>
                    <a:pt x="3781326" y="718687"/>
                  </a:lnTo>
                  <a:lnTo>
                    <a:pt x="3781569" y="718687"/>
                  </a:lnTo>
                  <a:lnTo>
                    <a:pt x="3781812" y="718687"/>
                  </a:lnTo>
                  <a:lnTo>
                    <a:pt x="3782056" y="718687"/>
                  </a:lnTo>
                  <a:lnTo>
                    <a:pt x="3782299" y="718687"/>
                  </a:lnTo>
                  <a:lnTo>
                    <a:pt x="3782542" y="718687"/>
                  </a:lnTo>
                  <a:lnTo>
                    <a:pt x="3782786" y="718687"/>
                  </a:lnTo>
                  <a:lnTo>
                    <a:pt x="3783029" y="718687"/>
                  </a:lnTo>
                  <a:lnTo>
                    <a:pt x="3783272" y="718687"/>
                  </a:lnTo>
                  <a:lnTo>
                    <a:pt x="3783516" y="718687"/>
                  </a:lnTo>
                  <a:lnTo>
                    <a:pt x="3783759" y="718687"/>
                  </a:lnTo>
                  <a:lnTo>
                    <a:pt x="3784003" y="718687"/>
                  </a:lnTo>
                  <a:lnTo>
                    <a:pt x="3784003" y="711572"/>
                  </a:lnTo>
                  <a:lnTo>
                    <a:pt x="3784246" y="711572"/>
                  </a:lnTo>
                  <a:lnTo>
                    <a:pt x="3784489" y="711572"/>
                  </a:lnTo>
                  <a:lnTo>
                    <a:pt x="3784733" y="711572"/>
                  </a:lnTo>
                  <a:lnTo>
                    <a:pt x="3784976" y="711572"/>
                  </a:lnTo>
                  <a:lnTo>
                    <a:pt x="3785219" y="711572"/>
                  </a:lnTo>
                  <a:lnTo>
                    <a:pt x="3785463" y="711572"/>
                  </a:lnTo>
                  <a:lnTo>
                    <a:pt x="3785706" y="711572"/>
                  </a:lnTo>
                  <a:lnTo>
                    <a:pt x="3785949" y="711572"/>
                  </a:lnTo>
                  <a:lnTo>
                    <a:pt x="3786193" y="711572"/>
                  </a:lnTo>
                  <a:lnTo>
                    <a:pt x="3786436" y="711572"/>
                  </a:lnTo>
                  <a:lnTo>
                    <a:pt x="3786680" y="711572"/>
                  </a:lnTo>
                  <a:lnTo>
                    <a:pt x="3786680" y="704456"/>
                  </a:lnTo>
                  <a:lnTo>
                    <a:pt x="3786923" y="704456"/>
                  </a:lnTo>
                  <a:lnTo>
                    <a:pt x="3787166" y="704456"/>
                  </a:lnTo>
                  <a:lnTo>
                    <a:pt x="3787410" y="704456"/>
                  </a:lnTo>
                  <a:lnTo>
                    <a:pt x="3787653" y="704456"/>
                  </a:lnTo>
                  <a:lnTo>
                    <a:pt x="3787896" y="704456"/>
                  </a:lnTo>
                  <a:lnTo>
                    <a:pt x="3788140" y="704456"/>
                  </a:lnTo>
                  <a:lnTo>
                    <a:pt x="3788383" y="704456"/>
                  </a:lnTo>
                  <a:lnTo>
                    <a:pt x="3788626" y="704456"/>
                  </a:lnTo>
                  <a:lnTo>
                    <a:pt x="3788870" y="704456"/>
                  </a:lnTo>
                  <a:lnTo>
                    <a:pt x="3789113" y="704456"/>
                  </a:lnTo>
                  <a:lnTo>
                    <a:pt x="3789356" y="704456"/>
                  </a:lnTo>
                  <a:lnTo>
                    <a:pt x="3789600" y="704456"/>
                  </a:lnTo>
                  <a:lnTo>
                    <a:pt x="3790087" y="704456"/>
                  </a:lnTo>
                  <a:lnTo>
                    <a:pt x="3790330" y="704456"/>
                  </a:lnTo>
                  <a:lnTo>
                    <a:pt x="3790573" y="704456"/>
                  </a:lnTo>
                  <a:lnTo>
                    <a:pt x="3790817" y="704456"/>
                  </a:lnTo>
                  <a:lnTo>
                    <a:pt x="3791060" y="704456"/>
                  </a:lnTo>
                  <a:lnTo>
                    <a:pt x="3791303" y="704456"/>
                  </a:lnTo>
                  <a:lnTo>
                    <a:pt x="3791547" y="704456"/>
                  </a:lnTo>
                  <a:lnTo>
                    <a:pt x="3791790" y="704456"/>
                  </a:lnTo>
                  <a:lnTo>
                    <a:pt x="3792033" y="704456"/>
                  </a:lnTo>
                  <a:lnTo>
                    <a:pt x="3792277" y="704456"/>
                  </a:lnTo>
                  <a:lnTo>
                    <a:pt x="3792520" y="704456"/>
                  </a:lnTo>
                  <a:lnTo>
                    <a:pt x="3792764" y="704456"/>
                  </a:lnTo>
                  <a:lnTo>
                    <a:pt x="3793007" y="704456"/>
                  </a:lnTo>
                  <a:lnTo>
                    <a:pt x="3793250" y="704456"/>
                  </a:lnTo>
                  <a:lnTo>
                    <a:pt x="3793494" y="704456"/>
                  </a:lnTo>
                  <a:lnTo>
                    <a:pt x="3793737" y="704456"/>
                  </a:lnTo>
                  <a:lnTo>
                    <a:pt x="3793980" y="704456"/>
                  </a:lnTo>
                  <a:lnTo>
                    <a:pt x="3794224" y="704456"/>
                  </a:lnTo>
                  <a:lnTo>
                    <a:pt x="3794467" y="704456"/>
                  </a:lnTo>
                  <a:lnTo>
                    <a:pt x="3794710" y="704456"/>
                  </a:lnTo>
                  <a:lnTo>
                    <a:pt x="3794954" y="704456"/>
                  </a:lnTo>
                  <a:lnTo>
                    <a:pt x="3795197" y="704456"/>
                  </a:lnTo>
                  <a:lnTo>
                    <a:pt x="3795440" y="704456"/>
                  </a:lnTo>
                  <a:lnTo>
                    <a:pt x="3795684" y="704456"/>
                  </a:lnTo>
                  <a:lnTo>
                    <a:pt x="3795927" y="704456"/>
                  </a:lnTo>
                  <a:lnTo>
                    <a:pt x="3796171" y="704456"/>
                  </a:lnTo>
                  <a:lnTo>
                    <a:pt x="3796414" y="704456"/>
                  </a:lnTo>
                  <a:lnTo>
                    <a:pt x="3796657" y="704456"/>
                  </a:lnTo>
                  <a:lnTo>
                    <a:pt x="3796901" y="704456"/>
                  </a:lnTo>
                  <a:lnTo>
                    <a:pt x="3797144" y="704456"/>
                  </a:lnTo>
                  <a:lnTo>
                    <a:pt x="3797144" y="697340"/>
                  </a:lnTo>
                  <a:lnTo>
                    <a:pt x="3797387" y="697340"/>
                  </a:lnTo>
                  <a:lnTo>
                    <a:pt x="3797631" y="697340"/>
                  </a:lnTo>
                  <a:lnTo>
                    <a:pt x="3797874" y="697340"/>
                  </a:lnTo>
                  <a:lnTo>
                    <a:pt x="3798117" y="697340"/>
                  </a:lnTo>
                  <a:lnTo>
                    <a:pt x="3798361" y="697340"/>
                  </a:lnTo>
                  <a:lnTo>
                    <a:pt x="3798604" y="697340"/>
                  </a:lnTo>
                  <a:lnTo>
                    <a:pt x="3798848" y="697340"/>
                  </a:lnTo>
                  <a:lnTo>
                    <a:pt x="3799091" y="697340"/>
                  </a:lnTo>
                  <a:lnTo>
                    <a:pt x="3799334" y="697340"/>
                  </a:lnTo>
                  <a:lnTo>
                    <a:pt x="3799578" y="697340"/>
                  </a:lnTo>
                  <a:lnTo>
                    <a:pt x="3799821" y="697340"/>
                  </a:lnTo>
                  <a:lnTo>
                    <a:pt x="3800064" y="697340"/>
                  </a:lnTo>
                  <a:lnTo>
                    <a:pt x="3800308" y="697340"/>
                  </a:lnTo>
                  <a:lnTo>
                    <a:pt x="3800794" y="697340"/>
                  </a:lnTo>
                  <a:lnTo>
                    <a:pt x="3801038" y="697340"/>
                  </a:lnTo>
                  <a:lnTo>
                    <a:pt x="3801281" y="697340"/>
                  </a:lnTo>
                  <a:lnTo>
                    <a:pt x="3801524" y="697340"/>
                  </a:lnTo>
                  <a:lnTo>
                    <a:pt x="3801768" y="697340"/>
                  </a:lnTo>
                  <a:lnTo>
                    <a:pt x="3802011" y="697340"/>
                  </a:lnTo>
                  <a:lnTo>
                    <a:pt x="3802255" y="697340"/>
                  </a:lnTo>
                  <a:lnTo>
                    <a:pt x="3802498" y="697340"/>
                  </a:lnTo>
                  <a:lnTo>
                    <a:pt x="3802741" y="697340"/>
                  </a:lnTo>
                  <a:lnTo>
                    <a:pt x="3802985" y="697340"/>
                  </a:lnTo>
                  <a:lnTo>
                    <a:pt x="3803228" y="697340"/>
                  </a:lnTo>
                  <a:lnTo>
                    <a:pt x="3803471" y="697340"/>
                  </a:lnTo>
                  <a:lnTo>
                    <a:pt x="3803715" y="697340"/>
                  </a:lnTo>
                  <a:lnTo>
                    <a:pt x="3803958" y="697340"/>
                  </a:lnTo>
                  <a:lnTo>
                    <a:pt x="3804201" y="697340"/>
                  </a:lnTo>
                  <a:lnTo>
                    <a:pt x="3804445" y="697340"/>
                  </a:lnTo>
                  <a:lnTo>
                    <a:pt x="3804688" y="697340"/>
                  </a:lnTo>
                  <a:lnTo>
                    <a:pt x="3804932" y="697340"/>
                  </a:lnTo>
                  <a:lnTo>
                    <a:pt x="3805175" y="697340"/>
                  </a:lnTo>
                  <a:lnTo>
                    <a:pt x="3805418" y="697340"/>
                  </a:lnTo>
                  <a:lnTo>
                    <a:pt x="3805662" y="697340"/>
                  </a:lnTo>
                  <a:lnTo>
                    <a:pt x="3805905" y="697340"/>
                  </a:lnTo>
                  <a:lnTo>
                    <a:pt x="3806148" y="697340"/>
                  </a:lnTo>
                  <a:lnTo>
                    <a:pt x="3806392" y="697340"/>
                  </a:lnTo>
                  <a:lnTo>
                    <a:pt x="3806635" y="697340"/>
                  </a:lnTo>
                  <a:lnTo>
                    <a:pt x="3806878" y="697340"/>
                  </a:lnTo>
                  <a:lnTo>
                    <a:pt x="3807122" y="697340"/>
                  </a:lnTo>
                  <a:lnTo>
                    <a:pt x="3807365" y="697340"/>
                  </a:lnTo>
                  <a:lnTo>
                    <a:pt x="3807608" y="697340"/>
                  </a:lnTo>
                  <a:lnTo>
                    <a:pt x="3807852" y="697340"/>
                  </a:lnTo>
                  <a:lnTo>
                    <a:pt x="3808095" y="697340"/>
                  </a:lnTo>
                  <a:lnTo>
                    <a:pt x="3808339" y="697340"/>
                  </a:lnTo>
                  <a:lnTo>
                    <a:pt x="3808582" y="697340"/>
                  </a:lnTo>
                  <a:lnTo>
                    <a:pt x="3808825" y="697340"/>
                  </a:lnTo>
                  <a:lnTo>
                    <a:pt x="3809069" y="697340"/>
                  </a:lnTo>
                  <a:lnTo>
                    <a:pt x="3809312" y="697340"/>
                  </a:lnTo>
                  <a:lnTo>
                    <a:pt x="3809555" y="697340"/>
                  </a:lnTo>
                  <a:lnTo>
                    <a:pt x="3809799" y="697340"/>
                  </a:lnTo>
                  <a:lnTo>
                    <a:pt x="3810042" y="697340"/>
                  </a:lnTo>
                  <a:lnTo>
                    <a:pt x="3810285" y="697340"/>
                  </a:lnTo>
                  <a:lnTo>
                    <a:pt x="3810529" y="697340"/>
                  </a:lnTo>
                  <a:lnTo>
                    <a:pt x="3810772" y="697340"/>
                  </a:lnTo>
                  <a:lnTo>
                    <a:pt x="3811016" y="697340"/>
                  </a:lnTo>
                  <a:lnTo>
                    <a:pt x="3811259" y="697340"/>
                  </a:lnTo>
                  <a:lnTo>
                    <a:pt x="3811502" y="697340"/>
                  </a:lnTo>
                  <a:lnTo>
                    <a:pt x="3811746" y="697340"/>
                  </a:lnTo>
                  <a:lnTo>
                    <a:pt x="3811989" y="697340"/>
                  </a:lnTo>
                  <a:lnTo>
                    <a:pt x="3812232" y="697340"/>
                  </a:lnTo>
                  <a:lnTo>
                    <a:pt x="3812476" y="697340"/>
                  </a:lnTo>
                  <a:lnTo>
                    <a:pt x="3812719" y="697340"/>
                  </a:lnTo>
                  <a:lnTo>
                    <a:pt x="3812962" y="697340"/>
                  </a:lnTo>
                  <a:lnTo>
                    <a:pt x="3813206" y="697340"/>
                  </a:lnTo>
                  <a:lnTo>
                    <a:pt x="3813449" y="697340"/>
                  </a:lnTo>
                  <a:lnTo>
                    <a:pt x="3813692" y="697340"/>
                  </a:lnTo>
                  <a:lnTo>
                    <a:pt x="3813936" y="697340"/>
                  </a:lnTo>
                  <a:lnTo>
                    <a:pt x="3814179" y="697340"/>
                  </a:lnTo>
                  <a:lnTo>
                    <a:pt x="3814179" y="690224"/>
                  </a:lnTo>
                  <a:lnTo>
                    <a:pt x="3814423" y="690224"/>
                  </a:lnTo>
                  <a:lnTo>
                    <a:pt x="3814666" y="690224"/>
                  </a:lnTo>
                  <a:lnTo>
                    <a:pt x="3814909" y="690224"/>
                  </a:lnTo>
                  <a:lnTo>
                    <a:pt x="3815153" y="690224"/>
                  </a:lnTo>
                  <a:lnTo>
                    <a:pt x="3815396" y="690224"/>
                  </a:lnTo>
                  <a:lnTo>
                    <a:pt x="3815639" y="690224"/>
                  </a:lnTo>
                  <a:lnTo>
                    <a:pt x="3815883" y="690224"/>
                  </a:lnTo>
                  <a:lnTo>
                    <a:pt x="3816126" y="690224"/>
                  </a:lnTo>
                  <a:lnTo>
                    <a:pt x="3816369" y="690224"/>
                  </a:lnTo>
                  <a:lnTo>
                    <a:pt x="3816613" y="690224"/>
                  </a:lnTo>
                  <a:lnTo>
                    <a:pt x="3816856" y="690224"/>
                  </a:lnTo>
                  <a:lnTo>
                    <a:pt x="3817100" y="690224"/>
                  </a:lnTo>
                  <a:lnTo>
                    <a:pt x="3817343" y="690224"/>
                  </a:lnTo>
                  <a:lnTo>
                    <a:pt x="3817586" y="690224"/>
                  </a:lnTo>
                  <a:lnTo>
                    <a:pt x="3817830" y="690224"/>
                  </a:lnTo>
                  <a:lnTo>
                    <a:pt x="3818073" y="690224"/>
                  </a:lnTo>
                  <a:lnTo>
                    <a:pt x="3818316" y="690224"/>
                  </a:lnTo>
                  <a:lnTo>
                    <a:pt x="3818560" y="690224"/>
                  </a:lnTo>
                  <a:lnTo>
                    <a:pt x="3818803" y="690224"/>
                  </a:lnTo>
                  <a:lnTo>
                    <a:pt x="3819046" y="690224"/>
                  </a:lnTo>
                  <a:lnTo>
                    <a:pt x="3819290" y="690224"/>
                  </a:lnTo>
                  <a:lnTo>
                    <a:pt x="3819533" y="690224"/>
                  </a:lnTo>
                  <a:lnTo>
                    <a:pt x="3819776" y="690224"/>
                  </a:lnTo>
                  <a:lnTo>
                    <a:pt x="3820020" y="690224"/>
                  </a:lnTo>
                  <a:lnTo>
                    <a:pt x="3820263" y="690224"/>
                  </a:lnTo>
                  <a:lnTo>
                    <a:pt x="3820507" y="690224"/>
                  </a:lnTo>
                  <a:lnTo>
                    <a:pt x="3820750" y="690224"/>
                  </a:lnTo>
                  <a:lnTo>
                    <a:pt x="3820993" y="690224"/>
                  </a:lnTo>
                  <a:lnTo>
                    <a:pt x="3821237" y="690224"/>
                  </a:lnTo>
                  <a:lnTo>
                    <a:pt x="3821480" y="690224"/>
                  </a:lnTo>
                  <a:lnTo>
                    <a:pt x="3821723" y="690224"/>
                  </a:lnTo>
                  <a:lnTo>
                    <a:pt x="3821967" y="690224"/>
                  </a:lnTo>
                  <a:lnTo>
                    <a:pt x="3822210" y="690224"/>
                  </a:lnTo>
                  <a:lnTo>
                    <a:pt x="3822697" y="690224"/>
                  </a:lnTo>
                  <a:lnTo>
                    <a:pt x="3822940" y="690224"/>
                  </a:lnTo>
                  <a:lnTo>
                    <a:pt x="3822940" y="683109"/>
                  </a:lnTo>
                  <a:lnTo>
                    <a:pt x="3823183" y="683109"/>
                  </a:lnTo>
                  <a:lnTo>
                    <a:pt x="3823427" y="683109"/>
                  </a:lnTo>
                  <a:lnTo>
                    <a:pt x="3823670" y="683109"/>
                  </a:lnTo>
                  <a:lnTo>
                    <a:pt x="3823914" y="683109"/>
                  </a:lnTo>
                  <a:lnTo>
                    <a:pt x="3824157" y="683109"/>
                  </a:lnTo>
                  <a:lnTo>
                    <a:pt x="3824400" y="683109"/>
                  </a:lnTo>
                  <a:lnTo>
                    <a:pt x="3824644" y="683109"/>
                  </a:lnTo>
                  <a:lnTo>
                    <a:pt x="3824887" y="683109"/>
                  </a:lnTo>
                  <a:lnTo>
                    <a:pt x="3825130" y="683109"/>
                  </a:lnTo>
                  <a:lnTo>
                    <a:pt x="3825374" y="683109"/>
                  </a:lnTo>
                  <a:lnTo>
                    <a:pt x="3825617" y="683109"/>
                  </a:lnTo>
                  <a:lnTo>
                    <a:pt x="3826104" y="683109"/>
                  </a:lnTo>
                  <a:lnTo>
                    <a:pt x="3826347" y="683109"/>
                  </a:lnTo>
                  <a:lnTo>
                    <a:pt x="3826591" y="683109"/>
                  </a:lnTo>
                  <a:lnTo>
                    <a:pt x="3826834" y="683109"/>
                  </a:lnTo>
                  <a:lnTo>
                    <a:pt x="3827077" y="683109"/>
                  </a:lnTo>
                  <a:lnTo>
                    <a:pt x="3827321" y="683109"/>
                  </a:lnTo>
                  <a:lnTo>
                    <a:pt x="3827564" y="683109"/>
                  </a:lnTo>
                  <a:lnTo>
                    <a:pt x="3827807" y="683109"/>
                  </a:lnTo>
                  <a:lnTo>
                    <a:pt x="3828051" y="683109"/>
                  </a:lnTo>
                  <a:lnTo>
                    <a:pt x="3828294" y="683109"/>
                  </a:lnTo>
                  <a:lnTo>
                    <a:pt x="3828537" y="683109"/>
                  </a:lnTo>
                  <a:lnTo>
                    <a:pt x="3828781" y="683109"/>
                  </a:lnTo>
                  <a:lnTo>
                    <a:pt x="3829024" y="683109"/>
                  </a:lnTo>
                  <a:lnTo>
                    <a:pt x="3829267" y="683109"/>
                  </a:lnTo>
                  <a:lnTo>
                    <a:pt x="3829511" y="683109"/>
                  </a:lnTo>
                  <a:lnTo>
                    <a:pt x="3829754" y="683109"/>
                  </a:lnTo>
                  <a:lnTo>
                    <a:pt x="3829998" y="683109"/>
                  </a:lnTo>
                  <a:lnTo>
                    <a:pt x="3830241" y="683109"/>
                  </a:lnTo>
                  <a:lnTo>
                    <a:pt x="3830484" y="683109"/>
                  </a:lnTo>
                  <a:lnTo>
                    <a:pt x="3830728" y="683109"/>
                  </a:lnTo>
                  <a:lnTo>
                    <a:pt x="3830971" y="683109"/>
                  </a:lnTo>
                  <a:lnTo>
                    <a:pt x="3831214" y="683109"/>
                  </a:lnTo>
                  <a:lnTo>
                    <a:pt x="3831458" y="683109"/>
                  </a:lnTo>
                  <a:lnTo>
                    <a:pt x="3831701" y="683109"/>
                  </a:lnTo>
                  <a:lnTo>
                    <a:pt x="3831944" y="683109"/>
                  </a:lnTo>
                  <a:lnTo>
                    <a:pt x="3832188" y="683109"/>
                  </a:lnTo>
                  <a:lnTo>
                    <a:pt x="3832431" y="683109"/>
                  </a:lnTo>
                  <a:lnTo>
                    <a:pt x="3832675" y="683109"/>
                  </a:lnTo>
                  <a:lnTo>
                    <a:pt x="3832918" y="683109"/>
                  </a:lnTo>
                  <a:lnTo>
                    <a:pt x="3833161" y="683109"/>
                  </a:lnTo>
                  <a:lnTo>
                    <a:pt x="3833161" y="675993"/>
                  </a:lnTo>
                  <a:lnTo>
                    <a:pt x="3833405" y="675993"/>
                  </a:lnTo>
                  <a:lnTo>
                    <a:pt x="3833648" y="675993"/>
                  </a:lnTo>
                  <a:lnTo>
                    <a:pt x="3833891" y="675993"/>
                  </a:lnTo>
                  <a:lnTo>
                    <a:pt x="3834135" y="675993"/>
                  </a:lnTo>
                  <a:lnTo>
                    <a:pt x="3834378" y="675993"/>
                  </a:lnTo>
                  <a:lnTo>
                    <a:pt x="3834621" y="675993"/>
                  </a:lnTo>
                  <a:lnTo>
                    <a:pt x="3834865" y="675993"/>
                  </a:lnTo>
                  <a:lnTo>
                    <a:pt x="3835108" y="675993"/>
                  </a:lnTo>
                  <a:lnTo>
                    <a:pt x="3835351" y="675993"/>
                  </a:lnTo>
                  <a:lnTo>
                    <a:pt x="3835595" y="675993"/>
                  </a:lnTo>
                  <a:lnTo>
                    <a:pt x="3835838" y="675993"/>
                  </a:lnTo>
                  <a:lnTo>
                    <a:pt x="3836082" y="675993"/>
                  </a:lnTo>
                  <a:lnTo>
                    <a:pt x="3836325" y="675993"/>
                  </a:lnTo>
                  <a:lnTo>
                    <a:pt x="3836568" y="675993"/>
                  </a:lnTo>
                  <a:lnTo>
                    <a:pt x="3836812" y="675993"/>
                  </a:lnTo>
                  <a:lnTo>
                    <a:pt x="3837055" y="675993"/>
                  </a:lnTo>
                  <a:lnTo>
                    <a:pt x="3837298" y="675993"/>
                  </a:lnTo>
                  <a:lnTo>
                    <a:pt x="3837542" y="675993"/>
                  </a:lnTo>
                  <a:lnTo>
                    <a:pt x="3837785" y="675993"/>
                  </a:lnTo>
                  <a:lnTo>
                    <a:pt x="3838028" y="675993"/>
                  </a:lnTo>
                  <a:lnTo>
                    <a:pt x="3838272" y="675993"/>
                  </a:lnTo>
                  <a:lnTo>
                    <a:pt x="3838515" y="675993"/>
                  </a:lnTo>
                  <a:lnTo>
                    <a:pt x="3838759" y="675993"/>
                  </a:lnTo>
                  <a:lnTo>
                    <a:pt x="3839002" y="675993"/>
                  </a:lnTo>
                  <a:lnTo>
                    <a:pt x="3839245" y="675993"/>
                  </a:lnTo>
                  <a:lnTo>
                    <a:pt x="3839489" y="675993"/>
                  </a:lnTo>
                  <a:lnTo>
                    <a:pt x="3839732" y="675993"/>
                  </a:lnTo>
                  <a:lnTo>
                    <a:pt x="3839975" y="675993"/>
                  </a:lnTo>
                  <a:lnTo>
                    <a:pt x="3840219" y="675993"/>
                  </a:lnTo>
                  <a:lnTo>
                    <a:pt x="3840462" y="675993"/>
                  </a:lnTo>
                  <a:lnTo>
                    <a:pt x="3840705" y="675993"/>
                  </a:lnTo>
                  <a:lnTo>
                    <a:pt x="3840949" y="675993"/>
                  </a:lnTo>
                  <a:lnTo>
                    <a:pt x="3841192" y="675993"/>
                  </a:lnTo>
                  <a:lnTo>
                    <a:pt x="3841435" y="675993"/>
                  </a:lnTo>
                  <a:lnTo>
                    <a:pt x="3841679" y="675993"/>
                  </a:lnTo>
                  <a:lnTo>
                    <a:pt x="3841922" y="675993"/>
                  </a:lnTo>
                  <a:lnTo>
                    <a:pt x="3842166" y="675993"/>
                  </a:lnTo>
                  <a:lnTo>
                    <a:pt x="3842409" y="675993"/>
                  </a:lnTo>
                  <a:lnTo>
                    <a:pt x="3842652" y="675993"/>
                  </a:lnTo>
                  <a:lnTo>
                    <a:pt x="3842896" y="675993"/>
                  </a:lnTo>
                  <a:lnTo>
                    <a:pt x="3843139" y="675993"/>
                  </a:lnTo>
                  <a:lnTo>
                    <a:pt x="3843382" y="675993"/>
                  </a:lnTo>
                  <a:lnTo>
                    <a:pt x="3843626" y="675993"/>
                  </a:lnTo>
                  <a:lnTo>
                    <a:pt x="3843869" y="675993"/>
                  </a:lnTo>
                  <a:lnTo>
                    <a:pt x="3844112" y="675993"/>
                  </a:lnTo>
                  <a:lnTo>
                    <a:pt x="3844356" y="675993"/>
                  </a:lnTo>
                  <a:lnTo>
                    <a:pt x="3844599" y="675993"/>
                  </a:lnTo>
                  <a:lnTo>
                    <a:pt x="3844843" y="675993"/>
                  </a:lnTo>
                  <a:lnTo>
                    <a:pt x="3845086" y="675993"/>
                  </a:lnTo>
                  <a:lnTo>
                    <a:pt x="3845086" y="668877"/>
                  </a:lnTo>
                  <a:lnTo>
                    <a:pt x="3845329" y="668877"/>
                  </a:lnTo>
                  <a:lnTo>
                    <a:pt x="3845573" y="668877"/>
                  </a:lnTo>
                  <a:lnTo>
                    <a:pt x="3845816" y="668877"/>
                  </a:lnTo>
                  <a:lnTo>
                    <a:pt x="3845816" y="661761"/>
                  </a:lnTo>
                  <a:lnTo>
                    <a:pt x="3846059" y="661761"/>
                  </a:lnTo>
                  <a:lnTo>
                    <a:pt x="3846303" y="661761"/>
                  </a:lnTo>
                  <a:lnTo>
                    <a:pt x="3846546" y="661761"/>
                  </a:lnTo>
                  <a:lnTo>
                    <a:pt x="3846789" y="661761"/>
                  </a:lnTo>
                  <a:lnTo>
                    <a:pt x="3847033" y="661761"/>
                  </a:lnTo>
                  <a:lnTo>
                    <a:pt x="3847276" y="661761"/>
                  </a:lnTo>
                  <a:lnTo>
                    <a:pt x="3847519" y="661761"/>
                  </a:lnTo>
                  <a:lnTo>
                    <a:pt x="3847763" y="661761"/>
                  </a:lnTo>
                  <a:lnTo>
                    <a:pt x="3848006" y="661761"/>
                  </a:lnTo>
                  <a:lnTo>
                    <a:pt x="3848250" y="661761"/>
                  </a:lnTo>
                  <a:lnTo>
                    <a:pt x="3848493" y="661761"/>
                  </a:lnTo>
                  <a:lnTo>
                    <a:pt x="3848736" y="661761"/>
                  </a:lnTo>
                  <a:lnTo>
                    <a:pt x="3848980" y="661761"/>
                  </a:lnTo>
                  <a:lnTo>
                    <a:pt x="3849223" y="661761"/>
                  </a:lnTo>
                  <a:lnTo>
                    <a:pt x="3849466" y="661761"/>
                  </a:lnTo>
                  <a:lnTo>
                    <a:pt x="3849710" y="661761"/>
                  </a:lnTo>
                  <a:lnTo>
                    <a:pt x="3849953" y="661761"/>
                  </a:lnTo>
                  <a:lnTo>
                    <a:pt x="3850196" y="661761"/>
                  </a:lnTo>
                  <a:lnTo>
                    <a:pt x="3850440" y="661761"/>
                  </a:lnTo>
                  <a:lnTo>
                    <a:pt x="3850683" y="661761"/>
                  </a:lnTo>
                  <a:lnTo>
                    <a:pt x="3850927" y="661761"/>
                  </a:lnTo>
                  <a:lnTo>
                    <a:pt x="3851170" y="661761"/>
                  </a:lnTo>
                  <a:lnTo>
                    <a:pt x="3851413" y="661761"/>
                  </a:lnTo>
                  <a:lnTo>
                    <a:pt x="3851657" y="661761"/>
                  </a:lnTo>
                  <a:lnTo>
                    <a:pt x="3851900" y="661761"/>
                  </a:lnTo>
                  <a:lnTo>
                    <a:pt x="3852143" y="661761"/>
                  </a:lnTo>
                  <a:lnTo>
                    <a:pt x="3852387" y="661761"/>
                  </a:lnTo>
                  <a:lnTo>
                    <a:pt x="3852630" y="661761"/>
                  </a:lnTo>
                  <a:lnTo>
                    <a:pt x="3852873" y="661761"/>
                  </a:lnTo>
                  <a:lnTo>
                    <a:pt x="3853117" y="661761"/>
                  </a:lnTo>
                  <a:lnTo>
                    <a:pt x="3853360" y="661761"/>
                  </a:lnTo>
                  <a:lnTo>
                    <a:pt x="3853603" y="661761"/>
                  </a:lnTo>
                  <a:lnTo>
                    <a:pt x="3853847" y="661761"/>
                  </a:lnTo>
                  <a:lnTo>
                    <a:pt x="3854090" y="661761"/>
                  </a:lnTo>
                  <a:lnTo>
                    <a:pt x="3854334" y="661761"/>
                  </a:lnTo>
                  <a:lnTo>
                    <a:pt x="3854577" y="661761"/>
                  </a:lnTo>
                  <a:lnTo>
                    <a:pt x="3855064" y="661761"/>
                  </a:lnTo>
                  <a:lnTo>
                    <a:pt x="3855307" y="661761"/>
                  </a:lnTo>
                  <a:lnTo>
                    <a:pt x="3855550" y="661761"/>
                  </a:lnTo>
                  <a:lnTo>
                    <a:pt x="3855794" y="661761"/>
                  </a:lnTo>
                  <a:lnTo>
                    <a:pt x="3856037" y="661761"/>
                  </a:lnTo>
                  <a:lnTo>
                    <a:pt x="3856280" y="661761"/>
                  </a:lnTo>
                  <a:lnTo>
                    <a:pt x="3856524" y="661761"/>
                  </a:lnTo>
                  <a:lnTo>
                    <a:pt x="3856767" y="661761"/>
                  </a:lnTo>
                  <a:lnTo>
                    <a:pt x="3857011" y="661761"/>
                  </a:lnTo>
                  <a:lnTo>
                    <a:pt x="3857254" y="661761"/>
                  </a:lnTo>
                  <a:lnTo>
                    <a:pt x="3857497" y="661761"/>
                  </a:lnTo>
                  <a:lnTo>
                    <a:pt x="3857741" y="661761"/>
                  </a:lnTo>
                  <a:lnTo>
                    <a:pt x="3857984" y="661761"/>
                  </a:lnTo>
                  <a:lnTo>
                    <a:pt x="3858227" y="661761"/>
                  </a:lnTo>
                  <a:lnTo>
                    <a:pt x="3858471" y="661761"/>
                  </a:lnTo>
                  <a:lnTo>
                    <a:pt x="3858714" y="661761"/>
                  </a:lnTo>
                  <a:lnTo>
                    <a:pt x="3858957" y="661761"/>
                  </a:lnTo>
                  <a:lnTo>
                    <a:pt x="3859201" y="661761"/>
                  </a:lnTo>
                  <a:lnTo>
                    <a:pt x="3859444" y="661761"/>
                  </a:lnTo>
                  <a:lnTo>
                    <a:pt x="3859687" y="661761"/>
                  </a:lnTo>
                  <a:lnTo>
                    <a:pt x="3859931" y="661761"/>
                  </a:lnTo>
                  <a:lnTo>
                    <a:pt x="3860174" y="661761"/>
                  </a:lnTo>
                  <a:lnTo>
                    <a:pt x="3860418" y="661761"/>
                  </a:lnTo>
                  <a:lnTo>
                    <a:pt x="3860661" y="661761"/>
                  </a:lnTo>
                  <a:lnTo>
                    <a:pt x="3860904" y="661761"/>
                  </a:lnTo>
                  <a:lnTo>
                    <a:pt x="3861148" y="661761"/>
                  </a:lnTo>
                  <a:lnTo>
                    <a:pt x="3861391" y="661761"/>
                  </a:lnTo>
                  <a:lnTo>
                    <a:pt x="3861634" y="661761"/>
                  </a:lnTo>
                  <a:lnTo>
                    <a:pt x="3861878" y="661761"/>
                  </a:lnTo>
                  <a:lnTo>
                    <a:pt x="3862121" y="661761"/>
                  </a:lnTo>
                  <a:lnTo>
                    <a:pt x="3862364" y="661761"/>
                  </a:lnTo>
                  <a:lnTo>
                    <a:pt x="3862608" y="661761"/>
                  </a:lnTo>
                  <a:lnTo>
                    <a:pt x="3862851" y="661761"/>
                  </a:lnTo>
                  <a:lnTo>
                    <a:pt x="3863095" y="661761"/>
                  </a:lnTo>
                  <a:lnTo>
                    <a:pt x="3863338" y="661761"/>
                  </a:lnTo>
                  <a:lnTo>
                    <a:pt x="3863581" y="661761"/>
                  </a:lnTo>
                  <a:lnTo>
                    <a:pt x="3863825" y="661761"/>
                  </a:lnTo>
                  <a:lnTo>
                    <a:pt x="3864068" y="661761"/>
                  </a:lnTo>
                  <a:lnTo>
                    <a:pt x="3864311" y="661761"/>
                  </a:lnTo>
                  <a:lnTo>
                    <a:pt x="3864555" y="661761"/>
                  </a:lnTo>
                  <a:lnTo>
                    <a:pt x="3864798" y="661761"/>
                  </a:lnTo>
                  <a:lnTo>
                    <a:pt x="3865041" y="661761"/>
                  </a:lnTo>
                  <a:lnTo>
                    <a:pt x="3865285" y="661761"/>
                  </a:lnTo>
                  <a:lnTo>
                    <a:pt x="3865528" y="661761"/>
                  </a:lnTo>
                  <a:lnTo>
                    <a:pt x="3865771" y="661761"/>
                  </a:lnTo>
                  <a:lnTo>
                    <a:pt x="3866015" y="661761"/>
                  </a:lnTo>
                  <a:lnTo>
                    <a:pt x="3866258" y="661761"/>
                  </a:lnTo>
                  <a:lnTo>
                    <a:pt x="3866502" y="661761"/>
                  </a:lnTo>
                  <a:lnTo>
                    <a:pt x="3866745" y="661761"/>
                  </a:lnTo>
                  <a:lnTo>
                    <a:pt x="3866988" y="661761"/>
                  </a:lnTo>
                  <a:lnTo>
                    <a:pt x="3867232" y="661761"/>
                  </a:lnTo>
                  <a:lnTo>
                    <a:pt x="3867475" y="661761"/>
                  </a:lnTo>
                  <a:lnTo>
                    <a:pt x="3867718" y="661761"/>
                  </a:lnTo>
                  <a:lnTo>
                    <a:pt x="3867962" y="661761"/>
                  </a:lnTo>
                  <a:lnTo>
                    <a:pt x="3868205" y="661761"/>
                  </a:lnTo>
                  <a:lnTo>
                    <a:pt x="3868448" y="661761"/>
                  </a:lnTo>
                  <a:lnTo>
                    <a:pt x="3868692" y="661761"/>
                  </a:lnTo>
                  <a:lnTo>
                    <a:pt x="3868935" y="661761"/>
                  </a:lnTo>
                  <a:lnTo>
                    <a:pt x="3869179" y="661761"/>
                  </a:lnTo>
                  <a:lnTo>
                    <a:pt x="3869422" y="661761"/>
                  </a:lnTo>
                  <a:lnTo>
                    <a:pt x="3869665" y="661761"/>
                  </a:lnTo>
                  <a:lnTo>
                    <a:pt x="3869909" y="661761"/>
                  </a:lnTo>
                  <a:lnTo>
                    <a:pt x="3870152" y="661761"/>
                  </a:lnTo>
                  <a:lnTo>
                    <a:pt x="3870395" y="661761"/>
                  </a:lnTo>
                  <a:lnTo>
                    <a:pt x="3870639" y="661761"/>
                  </a:lnTo>
                  <a:lnTo>
                    <a:pt x="3870882" y="661761"/>
                  </a:lnTo>
                  <a:lnTo>
                    <a:pt x="3871125" y="661761"/>
                  </a:lnTo>
                  <a:lnTo>
                    <a:pt x="3871369" y="661761"/>
                  </a:lnTo>
                  <a:lnTo>
                    <a:pt x="3871612" y="661761"/>
                  </a:lnTo>
                  <a:lnTo>
                    <a:pt x="3871855" y="661761"/>
                  </a:lnTo>
                  <a:lnTo>
                    <a:pt x="3872099" y="661761"/>
                  </a:lnTo>
                  <a:lnTo>
                    <a:pt x="3872342" y="661761"/>
                  </a:lnTo>
                  <a:lnTo>
                    <a:pt x="3872586" y="661761"/>
                  </a:lnTo>
                  <a:lnTo>
                    <a:pt x="3872829" y="661761"/>
                  </a:lnTo>
                  <a:lnTo>
                    <a:pt x="3873072" y="661761"/>
                  </a:lnTo>
                  <a:lnTo>
                    <a:pt x="3873316" y="661761"/>
                  </a:lnTo>
                  <a:lnTo>
                    <a:pt x="3873559" y="661761"/>
                  </a:lnTo>
                  <a:lnTo>
                    <a:pt x="3873802" y="661761"/>
                  </a:lnTo>
                  <a:lnTo>
                    <a:pt x="3874046" y="661761"/>
                  </a:lnTo>
                  <a:lnTo>
                    <a:pt x="3874289" y="661761"/>
                  </a:lnTo>
                  <a:lnTo>
                    <a:pt x="3874532" y="661761"/>
                  </a:lnTo>
                  <a:lnTo>
                    <a:pt x="3874776" y="661761"/>
                  </a:lnTo>
                  <a:lnTo>
                    <a:pt x="3875019" y="661761"/>
                  </a:lnTo>
                  <a:lnTo>
                    <a:pt x="3875263" y="661761"/>
                  </a:lnTo>
                  <a:lnTo>
                    <a:pt x="3875506" y="661761"/>
                  </a:lnTo>
                  <a:lnTo>
                    <a:pt x="3875749" y="661761"/>
                  </a:lnTo>
                  <a:lnTo>
                    <a:pt x="3875993" y="661761"/>
                  </a:lnTo>
                  <a:lnTo>
                    <a:pt x="3876236" y="661761"/>
                  </a:lnTo>
                  <a:lnTo>
                    <a:pt x="3876479" y="661761"/>
                  </a:lnTo>
                  <a:lnTo>
                    <a:pt x="3876723" y="661761"/>
                  </a:lnTo>
                  <a:lnTo>
                    <a:pt x="3876966" y="661761"/>
                  </a:lnTo>
                  <a:lnTo>
                    <a:pt x="3877209" y="661761"/>
                  </a:lnTo>
                  <a:lnTo>
                    <a:pt x="3877453" y="661761"/>
                  </a:lnTo>
                  <a:lnTo>
                    <a:pt x="3877696" y="661761"/>
                  </a:lnTo>
                  <a:lnTo>
                    <a:pt x="3877939" y="661761"/>
                  </a:lnTo>
                  <a:lnTo>
                    <a:pt x="3878183" y="661761"/>
                  </a:lnTo>
                  <a:lnTo>
                    <a:pt x="3878426" y="661761"/>
                  </a:lnTo>
                  <a:lnTo>
                    <a:pt x="3878670" y="661761"/>
                  </a:lnTo>
                  <a:lnTo>
                    <a:pt x="3878913" y="661761"/>
                  </a:lnTo>
                  <a:lnTo>
                    <a:pt x="3879156" y="661761"/>
                  </a:lnTo>
                  <a:lnTo>
                    <a:pt x="3879643" y="661761"/>
                  </a:lnTo>
                  <a:lnTo>
                    <a:pt x="3879886" y="661761"/>
                  </a:lnTo>
                  <a:lnTo>
                    <a:pt x="3880130" y="661761"/>
                  </a:lnTo>
                  <a:lnTo>
                    <a:pt x="3880373" y="661761"/>
                  </a:lnTo>
                  <a:lnTo>
                    <a:pt x="3880616" y="661761"/>
                  </a:lnTo>
                  <a:lnTo>
                    <a:pt x="3880860" y="661761"/>
                  </a:lnTo>
                  <a:lnTo>
                    <a:pt x="3881103" y="661761"/>
                  </a:lnTo>
                  <a:lnTo>
                    <a:pt x="3881347" y="661761"/>
                  </a:lnTo>
                  <a:lnTo>
                    <a:pt x="3881590" y="661761"/>
                  </a:lnTo>
                  <a:lnTo>
                    <a:pt x="3881833" y="661761"/>
                  </a:lnTo>
                  <a:lnTo>
                    <a:pt x="3882077" y="661761"/>
                  </a:lnTo>
                  <a:lnTo>
                    <a:pt x="3882320" y="661761"/>
                  </a:lnTo>
                  <a:lnTo>
                    <a:pt x="3882563" y="661761"/>
                  </a:lnTo>
                  <a:lnTo>
                    <a:pt x="3882807" y="661761"/>
                  </a:lnTo>
                  <a:lnTo>
                    <a:pt x="3883050" y="661761"/>
                  </a:lnTo>
                  <a:lnTo>
                    <a:pt x="3883293" y="661761"/>
                  </a:lnTo>
                  <a:lnTo>
                    <a:pt x="3883537" y="661761"/>
                  </a:lnTo>
                  <a:lnTo>
                    <a:pt x="3883780" y="661761"/>
                  </a:lnTo>
                  <a:lnTo>
                    <a:pt x="3884023" y="661761"/>
                  </a:lnTo>
                  <a:lnTo>
                    <a:pt x="3884267" y="661761"/>
                  </a:lnTo>
                  <a:lnTo>
                    <a:pt x="3884510" y="661761"/>
                  </a:lnTo>
                  <a:lnTo>
                    <a:pt x="3884754" y="661761"/>
                  </a:lnTo>
                  <a:lnTo>
                    <a:pt x="3884997" y="661761"/>
                  </a:lnTo>
                  <a:lnTo>
                    <a:pt x="3885240" y="661761"/>
                  </a:lnTo>
                  <a:lnTo>
                    <a:pt x="3885484" y="661761"/>
                  </a:lnTo>
                  <a:lnTo>
                    <a:pt x="3885727" y="661761"/>
                  </a:lnTo>
                  <a:lnTo>
                    <a:pt x="3885970" y="661761"/>
                  </a:lnTo>
                  <a:lnTo>
                    <a:pt x="3886214" y="661761"/>
                  </a:lnTo>
                  <a:lnTo>
                    <a:pt x="3886457" y="661761"/>
                  </a:lnTo>
                  <a:lnTo>
                    <a:pt x="3886700" y="661761"/>
                  </a:lnTo>
                  <a:lnTo>
                    <a:pt x="3886944" y="661761"/>
                  </a:lnTo>
                  <a:lnTo>
                    <a:pt x="3887187" y="661761"/>
                  </a:lnTo>
                  <a:lnTo>
                    <a:pt x="3887431" y="661761"/>
                  </a:lnTo>
                  <a:lnTo>
                    <a:pt x="3887674" y="661761"/>
                  </a:lnTo>
                  <a:lnTo>
                    <a:pt x="3888161" y="661761"/>
                  </a:lnTo>
                  <a:lnTo>
                    <a:pt x="3888404" y="661761"/>
                  </a:lnTo>
                  <a:lnTo>
                    <a:pt x="3888647" y="661761"/>
                  </a:lnTo>
                  <a:lnTo>
                    <a:pt x="3888891" y="661761"/>
                  </a:lnTo>
                  <a:lnTo>
                    <a:pt x="3889134" y="661761"/>
                  </a:lnTo>
                  <a:lnTo>
                    <a:pt x="3889377" y="661761"/>
                  </a:lnTo>
                  <a:lnTo>
                    <a:pt x="3889621" y="661761"/>
                  </a:lnTo>
                  <a:lnTo>
                    <a:pt x="3889864" y="661761"/>
                  </a:lnTo>
                  <a:lnTo>
                    <a:pt x="3890107" y="661761"/>
                  </a:lnTo>
                  <a:lnTo>
                    <a:pt x="3890351" y="661761"/>
                  </a:lnTo>
                  <a:lnTo>
                    <a:pt x="3890594" y="661761"/>
                  </a:lnTo>
                  <a:lnTo>
                    <a:pt x="3890838" y="661761"/>
                  </a:lnTo>
                  <a:lnTo>
                    <a:pt x="3891081" y="661761"/>
                  </a:lnTo>
                  <a:lnTo>
                    <a:pt x="3891324" y="661761"/>
                  </a:lnTo>
                  <a:lnTo>
                    <a:pt x="3891568" y="661761"/>
                  </a:lnTo>
                  <a:lnTo>
                    <a:pt x="3891811" y="661761"/>
                  </a:lnTo>
                  <a:lnTo>
                    <a:pt x="3892054" y="661761"/>
                  </a:lnTo>
                  <a:lnTo>
                    <a:pt x="3892298" y="661761"/>
                  </a:lnTo>
                  <a:lnTo>
                    <a:pt x="3892541" y="661761"/>
                  </a:lnTo>
                  <a:lnTo>
                    <a:pt x="3892784" y="661761"/>
                  </a:lnTo>
                  <a:lnTo>
                    <a:pt x="3893028" y="661761"/>
                  </a:lnTo>
                  <a:lnTo>
                    <a:pt x="3893271" y="661761"/>
                  </a:lnTo>
                  <a:lnTo>
                    <a:pt x="3893515" y="661761"/>
                  </a:lnTo>
                  <a:lnTo>
                    <a:pt x="3893758" y="661761"/>
                  </a:lnTo>
                  <a:lnTo>
                    <a:pt x="3894001" y="661761"/>
                  </a:lnTo>
                  <a:lnTo>
                    <a:pt x="3894245" y="661761"/>
                  </a:lnTo>
                  <a:lnTo>
                    <a:pt x="3894488" y="661761"/>
                  </a:lnTo>
                  <a:lnTo>
                    <a:pt x="3894975" y="661761"/>
                  </a:lnTo>
                  <a:lnTo>
                    <a:pt x="3895218" y="661761"/>
                  </a:lnTo>
                  <a:lnTo>
                    <a:pt x="3895461" y="661761"/>
                  </a:lnTo>
                  <a:lnTo>
                    <a:pt x="3895705" y="661761"/>
                  </a:lnTo>
                  <a:lnTo>
                    <a:pt x="3895948" y="661761"/>
                  </a:lnTo>
                  <a:lnTo>
                    <a:pt x="3896191" y="661761"/>
                  </a:lnTo>
                  <a:lnTo>
                    <a:pt x="3896435" y="661761"/>
                  </a:lnTo>
                  <a:lnTo>
                    <a:pt x="3896678" y="661761"/>
                  </a:lnTo>
                  <a:lnTo>
                    <a:pt x="3896922" y="661761"/>
                  </a:lnTo>
                  <a:lnTo>
                    <a:pt x="3897165" y="661761"/>
                  </a:lnTo>
                  <a:lnTo>
                    <a:pt x="3897408" y="661761"/>
                  </a:lnTo>
                  <a:lnTo>
                    <a:pt x="3897652" y="661761"/>
                  </a:lnTo>
                  <a:lnTo>
                    <a:pt x="3897895" y="661761"/>
                  </a:lnTo>
                  <a:lnTo>
                    <a:pt x="3898138" y="661761"/>
                  </a:lnTo>
                  <a:lnTo>
                    <a:pt x="3898382" y="661761"/>
                  </a:lnTo>
                  <a:lnTo>
                    <a:pt x="3898625" y="661761"/>
                  </a:lnTo>
                  <a:lnTo>
                    <a:pt x="3898868" y="661761"/>
                  </a:lnTo>
                  <a:lnTo>
                    <a:pt x="3899355" y="661761"/>
                  </a:lnTo>
                  <a:lnTo>
                    <a:pt x="3899599" y="661761"/>
                  </a:lnTo>
                  <a:lnTo>
                    <a:pt x="3899842" y="661761"/>
                  </a:lnTo>
                  <a:lnTo>
                    <a:pt x="3900085" y="661761"/>
                  </a:lnTo>
                  <a:lnTo>
                    <a:pt x="3900329" y="661761"/>
                  </a:lnTo>
                  <a:lnTo>
                    <a:pt x="3900572" y="661761"/>
                  </a:lnTo>
                  <a:lnTo>
                    <a:pt x="3900815" y="661761"/>
                  </a:lnTo>
                  <a:lnTo>
                    <a:pt x="3901059" y="661761"/>
                  </a:lnTo>
                  <a:lnTo>
                    <a:pt x="3901302" y="661761"/>
                  </a:lnTo>
                  <a:lnTo>
                    <a:pt x="3901545" y="661761"/>
                  </a:lnTo>
                  <a:lnTo>
                    <a:pt x="3901789" y="661761"/>
                  </a:lnTo>
                  <a:lnTo>
                    <a:pt x="3902032" y="661761"/>
                  </a:lnTo>
                  <a:lnTo>
                    <a:pt x="3902275" y="661761"/>
                  </a:lnTo>
                  <a:lnTo>
                    <a:pt x="3902519" y="661761"/>
                  </a:lnTo>
                  <a:lnTo>
                    <a:pt x="3902762" y="661761"/>
                  </a:lnTo>
                  <a:lnTo>
                    <a:pt x="3903006" y="661761"/>
                  </a:lnTo>
                  <a:lnTo>
                    <a:pt x="3903249" y="661761"/>
                  </a:lnTo>
                  <a:lnTo>
                    <a:pt x="3903492" y="661761"/>
                  </a:lnTo>
                  <a:lnTo>
                    <a:pt x="3903736" y="661761"/>
                  </a:lnTo>
                  <a:lnTo>
                    <a:pt x="3903979" y="661761"/>
                  </a:lnTo>
                  <a:lnTo>
                    <a:pt x="3904222" y="661761"/>
                  </a:lnTo>
                  <a:lnTo>
                    <a:pt x="3904466" y="661761"/>
                  </a:lnTo>
                  <a:lnTo>
                    <a:pt x="3904709" y="661761"/>
                  </a:lnTo>
                  <a:lnTo>
                    <a:pt x="3904952" y="661761"/>
                  </a:lnTo>
                  <a:lnTo>
                    <a:pt x="3905196" y="661761"/>
                  </a:lnTo>
                  <a:lnTo>
                    <a:pt x="3905439" y="661761"/>
                  </a:lnTo>
                  <a:lnTo>
                    <a:pt x="3905926" y="661761"/>
                  </a:lnTo>
                  <a:lnTo>
                    <a:pt x="3906169" y="661761"/>
                  </a:lnTo>
                  <a:lnTo>
                    <a:pt x="3906413" y="661761"/>
                  </a:lnTo>
                  <a:lnTo>
                    <a:pt x="3906656" y="661761"/>
                  </a:lnTo>
                  <a:lnTo>
                    <a:pt x="3906899" y="661761"/>
                  </a:lnTo>
                  <a:lnTo>
                    <a:pt x="3907143" y="661761"/>
                  </a:lnTo>
                  <a:lnTo>
                    <a:pt x="3907386" y="661761"/>
                  </a:lnTo>
                  <a:lnTo>
                    <a:pt x="3907629" y="661761"/>
                  </a:lnTo>
                  <a:lnTo>
                    <a:pt x="3907873" y="661761"/>
                  </a:lnTo>
                  <a:lnTo>
                    <a:pt x="3908116" y="661761"/>
                  </a:lnTo>
                  <a:lnTo>
                    <a:pt x="3908359" y="661761"/>
                  </a:lnTo>
                  <a:lnTo>
                    <a:pt x="3908603" y="661761"/>
                  </a:lnTo>
                  <a:lnTo>
                    <a:pt x="3908846" y="661761"/>
                  </a:lnTo>
                  <a:lnTo>
                    <a:pt x="3909090" y="661761"/>
                  </a:lnTo>
                  <a:lnTo>
                    <a:pt x="3909333" y="661761"/>
                  </a:lnTo>
                  <a:lnTo>
                    <a:pt x="3909576" y="661761"/>
                  </a:lnTo>
                  <a:lnTo>
                    <a:pt x="3909820" y="661761"/>
                  </a:lnTo>
                  <a:lnTo>
                    <a:pt x="3910063" y="661761"/>
                  </a:lnTo>
                  <a:lnTo>
                    <a:pt x="3910306" y="661761"/>
                  </a:lnTo>
                  <a:lnTo>
                    <a:pt x="3910550" y="661761"/>
                  </a:lnTo>
                  <a:lnTo>
                    <a:pt x="3910793" y="661761"/>
                  </a:lnTo>
                  <a:lnTo>
                    <a:pt x="3911036" y="661761"/>
                  </a:lnTo>
                  <a:lnTo>
                    <a:pt x="3911280" y="661761"/>
                  </a:lnTo>
                  <a:lnTo>
                    <a:pt x="3911523" y="661761"/>
                  </a:lnTo>
                  <a:lnTo>
                    <a:pt x="3911767" y="661761"/>
                  </a:lnTo>
                  <a:lnTo>
                    <a:pt x="3911767" y="654646"/>
                  </a:lnTo>
                  <a:lnTo>
                    <a:pt x="3912010" y="654646"/>
                  </a:lnTo>
                  <a:lnTo>
                    <a:pt x="3912253" y="654646"/>
                  </a:lnTo>
                  <a:lnTo>
                    <a:pt x="3912497" y="654646"/>
                  </a:lnTo>
                  <a:lnTo>
                    <a:pt x="3912740" y="654646"/>
                  </a:lnTo>
                  <a:lnTo>
                    <a:pt x="3912983" y="654646"/>
                  </a:lnTo>
                  <a:lnTo>
                    <a:pt x="3913227" y="654646"/>
                  </a:lnTo>
                  <a:lnTo>
                    <a:pt x="3913470" y="654646"/>
                  </a:lnTo>
                  <a:lnTo>
                    <a:pt x="3913713" y="654646"/>
                  </a:lnTo>
                  <a:lnTo>
                    <a:pt x="3913957" y="654646"/>
                  </a:lnTo>
                  <a:lnTo>
                    <a:pt x="3914200" y="654646"/>
                  </a:lnTo>
                  <a:lnTo>
                    <a:pt x="3914443" y="654646"/>
                  </a:lnTo>
                  <a:lnTo>
                    <a:pt x="3914687" y="654646"/>
                  </a:lnTo>
                  <a:lnTo>
                    <a:pt x="3914930" y="654646"/>
                  </a:lnTo>
                  <a:lnTo>
                    <a:pt x="3915174" y="654646"/>
                  </a:lnTo>
                  <a:lnTo>
                    <a:pt x="3915417" y="654646"/>
                  </a:lnTo>
                  <a:lnTo>
                    <a:pt x="3915660" y="654646"/>
                  </a:lnTo>
                  <a:lnTo>
                    <a:pt x="3915904" y="654646"/>
                  </a:lnTo>
                  <a:lnTo>
                    <a:pt x="3916147" y="654646"/>
                  </a:lnTo>
                  <a:lnTo>
                    <a:pt x="3916390" y="654646"/>
                  </a:lnTo>
                  <a:lnTo>
                    <a:pt x="3916634" y="654646"/>
                  </a:lnTo>
                  <a:lnTo>
                    <a:pt x="3916877" y="654646"/>
                  </a:lnTo>
                  <a:lnTo>
                    <a:pt x="3917120" y="654646"/>
                  </a:lnTo>
                  <a:lnTo>
                    <a:pt x="3917364" y="654646"/>
                  </a:lnTo>
                  <a:lnTo>
                    <a:pt x="3917607" y="654646"/>
                  </a:lnTo>
                  <a:lnTo>
                    <a:pt x="3917851" y="654646"/>
                  </a:lnTo>
                  <a:lnTo>
                    <a:pt x="3918094" y="654646"/>
                  </a:lnTo>
                  <a:lnTo>
                    <a:pt x="3918337" y="654646"/>
                  </a:lnTo>
                  <a:lnTo>
                    <a:pt x="3918581" y="654646"/>
                  </a:lnTo>
                  <a:lnTo>
                    <a:pt x="3918824" y="654646"/>
                  </a:lnTo>
                  <a:lnTo>
                    <a:pt x="3919067" y="654646"/>
                  </a:lnTo>
                  <a:lnTo>
                    <a:pt x="3919311" y="654646"/>
                  </a:lnTo>
                  <a:lnTo>
                    <a:pt x="3919554" y="654646"/>
                  </a:lnTo>
                  <a:lnTo>
                    <a:pt x="3919797" y="654646"/>
                  </a:lnTo>
                  <a:lnTo>
                    <a:pt x="3920041" y="654646"/>
                  </a:lnTo>
                  <a:lnTo>
                    <a:pt x="3920284" y="654646"/>
                  </a:lnTo>
                  <a:lnTo>
                    <a:pt x="3920527" y="654646"/>
                  </a:lnTo>
                  <a:lnTo>
                    <a:pt x="3920771" y="654646"/>
                  </a:lnTo>
                  <a:lnTo>
                    <a:pt x="3921014" y="654646"/>
                  </a:lnTo>
                  <a:lnTo>
                    <a:pt x="3921258" y="654646"/>
                  </a:lnTo>
                  <a:lnTo>
                    <a:pt x="3921501" y="654646"/>
                  </a:lnTo>
                  <a:lnTo>
                    <a:pt x="3921744" y="654646"/>
                  </a:lnTo>
                  <a:lnTo>
                    <a:pt x="3921988" y="654646"/>
                  </a:lnTo>
                  <a:lnTo>
                    <a:pt x="3922231" y="654646"/>
                  </a:lnTo>
                  <a:lnTo>
                    <a:pt x="3922474" y="654646"/>
                  </a:lnTo>
                  <a:lnTo>
                    <a:pt x="3922718" y="654646"/>
                  </a:lnTo>
                  <a:lnTo>
                    <a:pt x="3922961" y="654646"/>
                  </a:lnTo>
                  <a:lnTo>
                    <a:pt x="3923204" y="654646"/>
                  </a:lnTo>
                  <a:lnTo>
                    <a:pt x="3923448" y="654646"/>
                  </a:lnTo>
                  <a:lnTo>
                    <a:pt x="3923691" y="654646"/>
                  </a:lnTo>
                  <a:lnTo>
                    <a:pt x="3923934" y="654646"/>
                  </a:lnTo>
                  <a:lnTo>
                    <a:pt x="3924178" y="654646"/>
                  </a:lnTo>
                  <a:lnTo>
                    <a:pt x="3924421" y="654646"/>
                  </a:lnTo>
                  <a:lnTo>
                    <a:pt x="3924665" y="654646"/>
                  </a:lnTo>
                  <a:lnTo>
                    <a:pt x="3924908" y="654646"/>
                  </a:lnTo>
                  <a:lnTo>
                    <a:pt x="3925151" y="654646"/>
                  </a:lnTo>
                  <a:lnTo>
                    <a:pt x="3925395" y="654646"/>
                  </a:lnTo>
                  <a:lnTo>
                    <a:pt x="3925638" y="654646"/>
                  </a:lnTo>
                  <a:lnTo>
                    <a:pt x="3925881" y="654646"/>
                  </a:lnTo>
                  <a:lnTo>
                    <a:pt x="3926125" y="654646"/>
                  </a:lnTo>
                  <a:lnTo>
                    <a:pt x="3926368" y="654646"/>
                  </a:lnTo>
                  <a:lnTo>
                    <a:pt x="3926611" y="654646"/>
                  </a:lnTo>
                  <a:lnTo>
                    <a:pt x="3926855" y="654646"/>
                  </a:lnTo>
                  <a:lnTo>
                    <a:pt x="3927098" y="654646"/>
                  </a:lnTo>
                  <a:lnTo>
                    <a:pt x="3927342" y="654646"/>
                  </a:lnTo>
                  <a:lnTo>
                    <a:pt x="3927585" y="654646"/>
                  </a:lnTo>
                  <a:lnTo>
                    <a:pt x="3927828" y="654646"/>
                  </a:lnTo>
                  <a:lnTo>
                    <a:pt x="3928072" y="654646"/>
                  </a:lnTo>
                  <a:lnTo>
                    <a:pt x="3928558" y="654646"/>
                  </a:lnTo>
                  <a:lnTo>
                    <a:pt x="3928802" y="654646"/>
                  </a:lnTo>
                  <a:lnTo>
                    <a:pt x="3929045" y="654646"/>
                  </a:lnTo>
                  <a:lnTo>
                    <a:pt x="3929288" y="654646"/>
                  </a:lnTo>
                  <a:lnTo>
                    <a:pt x="3929532" y="654646"/>
                  </a:lnTo>
                  <a:lnTo>
                    <a:pt x="3929775" y="654646"/>
                  </a:lnTo>
                  <a:lnTo>
                    <a:pt x="3930018" y="654646"/>
                  </a:lnTo>
                  <a:lnTo>
                    <a:pt x="3930262" y="654646"/>
                  </a:lnTo>
                  <a:lnTo>
                    <a:pt x="3930505" y="654646"/>
                  </a:lnTo>
                  <a:lnTo>
                    <a:pt x="3930992" y="654646"/>
                  </a:lnTo>
                  <a:lnTo>
                    <a:pt x="3931235" y="654646"/>
                  </a:lnTo>
                  <a:lnTo>
                    <a:pt x="3931479" y="654646"/>
                  </a:lnTo>
                  <a:lnTo>
                    <a:pt x="3931722" y="654646"/>
                  </a:lnTo>
                  <a:lnTo>
                    <a:pt x="3931965" y="654646"/>
                  </a:lnTo>
                  <a:lnTo>
                    <a:pt x="3932209" y="654646"/>
                  </a:lnTo>
                  <a:lnTo>
                    <a:pt x="3932452" y="654646"/>
                  </a:lnTo>
                  <a:lnTo>
                    <a:pt x="3932695" y="654646"/>
                  </a:lnTo>
                  <a:lnTo>
                    <a:pt x="3932939" y="654646"/>
                  </a:lnTo>
                  <a:lnTo>
                    <a:pt x="3933182" y="654646"/>
                  </a:lnTo>
                  <a:lnTo>
                    <a:pt x="3933426" y="654646"/>
                  </a:lnTo>
                  <a:lnTo>
                    <a:pt x="3933669" y="654646"/>
                  </a:lnTo>
                  <a:lnTo>
                    <a:pt x="3933912" y="654646"/>
                  </a:lnTo>
                  <a:lnTo>
                    <a:pt x="3934156" y="654646"/>
                  </a:lnTo>
                  <a:lnTo>
                    <a:pt x="3934399" y="654646"/>
                  </a:lnTo>
                  <a:lnTo>
                    <a:pt x="3934642" y="654646"/>
                  </a:lnTo>
                  <a:lnTo>
                    <a:pt x="3934886" y="654646"/>
                  </a:lnTo>
                  <a:lnTo>
                    <a:pt x="3935129" y="654646"/>
                  </a:lnTo>
                  <a:lnTo>
                    <a:pt x="3935372" y="654646"/>
                  </a:lnTo>
                  <a:lnTo>
                    <a:pt x="3935616" y="654646"/>
                  </a:lnTo>
                  <a:lnTo>
                    <a:pt x="3935859" y="654646"/>
                  </a:lnTo>
                  <a:lnTo>
                    <a:pt x="3936102" y="654646"/>
                  </a:lnTo>
                  <a:lnTo>
                    <a:pt x="3936346" y="654646"/>
                  </a:lnTo>
                  <a:lnTo>
                    <a:pt x="3936589" y="654646"/>
                  </a:lnTo>
                  <a:lnTo>
                    <a:pt x="3936833" y="654646"/>
                  </a:lnTo>
                  <a:lnTo>
                    <a:pt x="3937076" y="654646"/>
                  </a:lnTo>
                  <a:lnTo>
                    <a:pt x="3937319" y="654646"/>
                  </a:lnTo>
                  <a:lnTo>
                    <a:pt x="3937319" y="647530"/>
                  </a:lnTo>
                  <a:lnTo>
                    <a:pt x="3937563" y="647530"/>
                  </a:lnTo>
                  <a:lnTo>
                    <a:pt x="3937806" y="647530"/>
                  </a:lnTo>
                  <a:lnTo>
                    <a:pt x="3938049" y="647530"/>
                  </a:lnTo>
                  <a:lnTo>
                    <a:pt x="3938293" y="647530"/>
                  </a:lnTo>
                  <a:lnTo>
                    <a:pt x="3938536" y="647530"/>
                  </a:lnTo>
                  <a:lnTo>
                    <a:pt x="3938779" y="647530"/>
                  </a:lnTo>
                  <a:lnTo>
                    <a:pt x="3939023" y="647530"/>
                  </a:lnTo>
                  <a:lnTo>
                    <a:pt x="3939266" y="647530"/>
                  </a:lnTo>
                  <a:lnTo>
                    <a:pt x="3939510" y="647530"/>
                  </a:lnTo>
                  <a:lnTo>
                    <a:pt x="3939753" y="647530"/>
                  </a:lnTo>
                  <a:lnTo>
                    <a:pt x="3939996" y="647530"/>
                  </a:lnTo>
                  <a:lnTo>
                    <a:pt x="3940240" y="647530"/>
                  </a:lnTo>
                  <a:lnTo>
                    <a:pt x="3940483" y="647530"/>
                  </a:lnTo>
                  <a:lnTo>
                    <a:pt x="3940726" y="647530"/>
                  </a:lnTo>
                  <a:lnTo>
                    <a:pt x="3940970" y="647530"/>
                  </a:lnTo>
                  <a:lnTo>
                    <a:pt x="3941213" y="647530"/>
                  </a:lnTo>
                  <a:lnTo>
                    <a:pt x="3941456" y="647530"/>
                  </a:lnTo>
                  <a:lnTo>
                    <a:pt x="3941700" y="647530"/>
                  </a:lnTo>
                  <a:lnTo>
                    <a:pt x="3941943" y="647530"/>
                  </a:lnTo>
                  <a:lnTo>
                    <a:pt x="3942186" y="647530"/>
                  </a:lnTo>
                  <a:lnTo>
                    <a:pt x="3942430" y="647530"/>
                  </a:lnTo>
                  <a:lnTo>
                    <a:pt x="3942673" y="647530"/>
                  </a:lnTo>
                  <a:lnTo>
                    <a:pt x="3942917" y="647530"/>
                  </a:lnTo>
                  <a:lnTo>
                    <a:pt x="3943160" y="647530"/>
                  </a:lnTo>
                  <a:lnTo>
                    <a:pt x="3943403" y="647530"/>
                  </a:lnTo>
                  <a:lnTo>
                    <a:pt x="3943647" y="647530"/>
                  </a:lnTo>
                  <a:lnTo>
                    <a:pt x="3943890" y="647530"/>
                  </a:lnTo>
                  <a:lnTo>
                    <a:pt x="3944133" y="647530"/>
                  </a:lnTo>
                  <a:lnTo>
                    <a:pt x="3944377" y="647530"/>
                  </a:lnTo>
                  <a:lnTo>
                    <a:pt x="3944620" y="647530"/>
                  </a:lnTo>
                  <a:lnTo>
                    <a:pt x="3944863" y="647530"/>
                  </a:lnTo>
                  <a:lnTo>
                    <a:pt x="3945107" y="647530"/>
                  </a:lnTo>
                  <a:lnTo>
                    <a:pt x="3945350" y="647530"/>
                  </a:lnTo>
                  <a:lnTo>
                    <a:pt x="3945594" y="647530"/>
                  </a:lnTo>
                  <a:lnTo>
                    <a:pt x="3945837" y="647530"/>
                  </a:lnTo>
                  <a:lnTo>
                    <a:pt x="3946080" y="647530"/>
                  </a:lnTo>
                  <a:lnTo>
                    <a:pt x="3946324" y="647530"/>
                  </a:lnTo>
                  <a:lnTo>
                    <a:pt x="3946567" y="647530"/>
                  </a:lnTo>
                  <a:lnTo>
                    <a:pt x="3946810" y="647530"/>
                  </a:lnTo>
                  <a:lnTo>
                    <a:pt x="3947054" y="647530"/>
                  </a:lnTo>
                  <a:lnTo>
                    <a:pt x="3947540" y="647530"/>
                  </a:lnTo>
                  <a:lnTo>
                    <a:pt x="3947784" y="647530"/>
                  </a:lnTo>
                  <a:lnTo>
                    <a:pt x="3948027" y="647530"/>
                  </a:lnTo>
                  <a:lnTo>
                    <a:pt x="3948270" y="647530"/>
                  </a:lnTo>
                  <a:lnTo>
                    <a:pt x="3948514" y="647530"/>
                  </a:lnTo>
                  <a:lnTo>
                    <a:pt x="3948757" y="647530"/>
                  </a:lnTo>
                  <a:lnTo>
                    <a:pt x="3949001" y="647530"/>
                  </a:lnTo>
                  <a:lnTo>
                    <a:pt x="3949244" y="647530"/>
                  </a:lnTo>
                  <a:lnTo>
                    <a:pt x="3949487" y="647530"/>
                  </a:lnTo>
                  <a:lnTo>
                    <a:pt x="3949731" y="647530"/>
                  </a:lnTo>
                  <a:lnTo>
                    <a:pt x="3949974" y="647530"/>
                  </a:lnTo>
                  <a:lnTo>
                    <a:pt x="3950217" y="647530"/>
                  </a:lnTo>
                  <a:lnTo>
                    <a:pt x="3950461" y="647530"/>
                  </a:lnTo>
                  <a:lnTo>
                    <a:pt x="3950704" y="647530"/>
                  </a:lnTo>
                  <a:lnTo>
                    <a:pt x="3950947" y="647530"/>
                  </a:lnTo>
                  <a:lnTo>
                    <a:pt x="3951191" y="647530"/>
                  </a:lnTo>
                  <a:lnTo>
                    <a:pt x="3951434" y="647530"/>
                  </a:lnTo>
                  <a:lnTo>
                    <a:pt x="3951678" y="647530"/>
                  </a:lnTo>
                  <a:lnTo>
                    <a:pt x="3951921" y="647530"/>
                  </a:lnTo>
                  <a:lnTo>
                    <a:pt x="3952164" y="647530"/>
                  </a:lnTo>
                  <a:lnTo>
                    <a:pt x="3952408" y="647530"/>
                  </a:lnTo>
                  <a:lnTo>
                    <a:pt x="3952651" y="647530"/>
                  </a:lnTo>
                  <a:lnTo>
                    <a:pt x="3952894" y="647530"/>
                  </a:lnTo>
                  <a:lnTo>
                    <a:pt x="3953138" y="647530"/>
                  </a:lnTo>
                  <a:lnTo>
                    <a:pt x="3953381" y="647530"/>
                  </a:lnTo>
                  <a:lnTo>
                    <a:pt x="3953624" y="647530"/>
                  </a:lnTo>
                  <a:lnTo>
                    <a:pt x="3953868" y="647530"/>
                  </a:lnTo>
                  <a:lnTo>
                    <a:pt x="3954111" y="647530"/>
                  </a:lnTo>
                  <a:lnTo>
                    <a:pt x="3954354" y="647530"/>
                  </a:lnTo>
                  <a:lnTo>
                    <a:pt x="3954598" y="647530"/>
                  </a:lnTo>
                  <a:lnTo>
                    <a:pt x="3954841" y="647530"/>
                  </a:lnTo>
                  <a:lnTo>
                    <a:pt x="3955085" y="647530"/>
                  </a:lnTo>
                  <a:lnTo>
                    <a:pt x="3955328" y="647530"/>
                  </a:lnTo>
                  <a:lnTo>
                    <a:pt x="3955571" y="647530"/>
                  </a:lnTo>
                  <a:lnTo>
                    <a:pt x="3955815" y="647530"/>
                  </a:lnTo>
                  <a:lnTo>
                    <a:pt x="3956058" y="647530"/>
                  </a:lnTo>
                  <a:lnTo>
                    <a:pt x="3956301" y="647530"/>
                  </a:lnTo>
                  <a:lnTo>
                    <a:pt x="3956545" y="647530"/>
                  </a:lnTo>
                  <a:lnTo>
                    <a:pt x="3956788" y="647530"/>
                  </a:lnTo>
                  <a:lnTo>
                    <a:pt x="3957031" y="647530"/>
                  </a:lnTo>
                  <a:lnTo>
                    <a:pt x="3957275" y="647530"/>
                  </a:lnTo>
                  <a:lnTo>
                    <a:pt x="3957518" y="647530"/>
                  </a:lnTo>
                  <a:lnTo>
                    <a:pt x="3957762" y="647530"/>
                  </a:lnTo>
                  <a:lnTo>
                    <a:pt x="3958005" y="647530"/>
                  </a:lnTo>
                  <a:lnTo>
                    <a:pt x="3958248" y="647530"/>
                  </a:lnTo>
                  <a:lnTo>
                    <a:pt x="3958492" y="647530"/>
                  </a:lnTo>
                  <a:lnTo>
                    <a:pt x="3958735" y="647530"/>
                  </a:lnTo>
                  <a:lnTo>
                    <a:pt x="3958978" y="647530"/>
                  </a:lnTo>
                  <a:lnTo>
                    <a:pt x="3959222" y="647530"/>
                  </a:lnTo>
                  <a:lnTo>
                    <a:pt x="3959465" y="647530"/>
                  </a:lnTo>
                  <a:lnTo>
                    <a:pt x="3959708" y="647530"/>
                  </a:lnTo>
                  <a:lnTo>
                    <a:pt x="3959952" y="647530"/>
                  </a:lnTo>
                  <a:lnTo>
                    <a:pt x="3960195" y="647530"/>
                  </a:lnTo>
                  <a:lnTo>
                    <a:pt x="3960438" y="647530"/>
                  </a:lnTo>
                  <a:lnTo>
                    <a:pt x="3960682" y="647530"/>
                  </a:lnTo>
                  <a:lnTo>
                    <a:pt x="3960925" y="647530"/>
                  </a:lnTo>
                  <a:lnTo>
                    <a:pt x="3961169" y="647530"/>
                  </a:lnTo>
                  <a:lnTo>
                    <a:pt x="3961412" y="647530"/>
                  </a:lnTo>
                  <a:lnTo>
                    <a:pt x="3961655" y="647530"/>
                  </a:lnTo>
                  <a:lnTo>
                    <a:pt x="3961899" y="647530"/>
                  </a:lnTo>
                  <a:lnTo>
                    <a:pt x="3962142" y="647530"/>
                  </a:lnTo>
                  <a:lnTo>
                    <a:pt x="3962385" y="647530"/>
                  </a:lnTo>
                  <a:lnTo>
                    <a:pt x="3962629" y="647530"/>
                  </a:lnTo>
                  <a:lnTo>
                    <a:pt x="3962872" y="647530"/>
                  </a:lnTo>
                  <a:lnTo>
                    <a:pt x="3963115" y="647530"/>
                  </a:lnTo>
                  <a:lnTo>
                    <a:pt x="3963359" y="647530"/>
                  </a:lnTo>
                  <a:lnTo>
                    <a:pt x="3963602" y="647530"/>
                  </a:lnTo>
                  <a:lnTo>
                    <a:pt x="3963846" y="647530"/>
                  </a:lnTo>
                  <a:lnTo>
                    <a:pt x="3964089" y="647530"/>
                  </a:lnTo>
                  <a:lnTo>
                    <a:pt x="3964332" y="647530"/>
                  </a:lnTo>
                  <a:lnTo>
                    <a:pt x="3964576" y="647530"/>
                  </a:lnTo>
                  <a:lnTo>
                    <a:pt x="3964819" y="647530"/>
                  </a:lnTo>
                  <a:lnTo>
                    <a:pt x="3965062" y="647530"/>
                  </a:lnTo>
                  <a:lnTo>
                    <a:pt x="3965306" y="647530"/>
                  </a:lnTo>
                  <a:lnTo>
                    <a:pt x="3965549" y="647530"/>
                  </a:lnTo>
                  <a:lnTo>
                    <a:pt x="3965792" y="647530"/>
                  </a:lnTo>
                  <a:lnTo>
                    <a:pt x="3966036" y="647530"/>
                  </a:lnTo>
                  <a:lnTo>
                    <a:pt x="3966279" y="647530"/>
                  </a:lnTo>
                  <a:lnTo>
                    <a:pt x="3966522" y="647530"/>
                  </a:lnTo>
                  <a:lnTo>
                    <a:pt x="3966766" y="647530"/>
                  </a:lnTo>
                  <a:lnTo>
                    <a:pt x="3967009" y="647530"/>
                  </a:lnTo>
                  <a:lnTo>
                    <a:pt x="3967253" y="647530"/>
                  </a:lnTo>
                  <a:lnTo>
                    <a:pt x="3967496" y="647530"/>
                  </a:lnTo>
                  <a:lnTo>
                    <a:pt x="3967739" y="647530"/>
                  </a:lnTo>
                  <a:lnTo>
                    <a:pt x="3967983" y="647530"/>
                  </a:lnTo>
                  <a:lnTo>
                    <a:pt x="3968226" y="647530"/>
                  </a:lnTo>
                  <a:lnTo>
                    <a:pt x="3968469" y="647530"/>
                  </a:lnTo>
                  <a:lnTo>
                    <a:pt x="3968713" y="647530"/>
                  </a:lnTo>
                  <a:lnTo>
                    <a:pt x="3968956" y="647530"/>
                  </a:lnTo>
                  <a:lnTo>
                    <a:pt x="3969199" y="647530"/>
                  </a:lnTo>
                  <a:lnTo>
                    <a:pt x="3969443" y="647530"/>
                  </a:lnTo>
                  <a:lnTo>
                    <a:pt x="3969686" y="647530"/>
                  </a:lnTo>
                  <a:lnTo>
                    <a:pt x="3969930" y="647530"/>
                  </a:lnTo>
                  <a:lnTo>
                    <a:pt x="3970173" y="647530"/>
                  </a:lnTo>
                  <a:lnTo>
                    <a:pt x="3970416" y="647530"/>
                  </a:lnTo>
                  <a:lnTo>
                    <a:pt x="3970660" y="647530"/>
                  </a:lnTo>
                  <a:lnTo>
                    <a:pt x="3970903" y="647530"/>
                  </a:lnTo>
                  <a:lnTo>
                    <a:pt x="3971146" y="647530"/>
                  </a:lnTo>
                  <a:lnTo>
                    <a:pt x="3971390" y="647530"/>
                  </a:lnTo>
                  <a:lnTo>
                    <a:pt x="3971633" y="647530"/>
                  </a:lnTo>
                  <a:lnTo>
                    <a:pt x="3971876" y="647530"/>
                  </a:lnTo>
                  <a:lnTo>
                    <a:pt x="3972120" y="647530"/>
                  </a:lnTo>
                  <a:lnTo>
                    <a:pt x="3972363" y="647530"/>
                  </a:lnTo>
                  <a:lnTo>
                    <a:pt x="3972606" y="647530"/>
                  </a:lnTo>
                  <a:lnTo>
                    <a:pt x="3972850" y="647530"/>
                  </a:lnTo>
                  <a:lnTo>
                    <a:pt x="3973093" y="647530"/>
                  </a:lnTo>
                  <a:lnTo>
                    <a:pt x="3973337" y="647530"/>
                  </a:lnTo>
                  <a:lnTo>
                    <a:pt x="3973580" y="647530"/>
                  </a:lnTo>
                  <a:lnTo>
                    <a:pt x="3973823" y="647530"/>
                  </a:lnTo>
                  <a:lnTo>
                    <a:pt x="3974067" y="647530"/>
                  </a:lnTo>
                  <a:lnTo>
                    <a:pt x="3974310" y="647530"/>
                  </a:lnTo>
                  <a:lnTo>
                    <a:pt x="3974553" y="647530"/>
                  </a:lnTo>
                  <a:lnTo>
                    <a:pt x="3974797" y="647530"/>
                  </a:lnTo>
                  <a:lnTo>
                    <a:pt x="3975040" y="647530"/>
                  </a:lnTo>
                  <a:lnTo>
                    <a:pt x="3975283" y="647530"/>
                  </a:lnTo>
                  <a:lnTo>
                    <a:pt x="3975527" y="647530"/>
                  </a:lnTo>
                  <a:lnTo>
                    <a:pt x="3975770" y="647530"/>
                  </a:lnTo>
                  <a:lnTo>
                    <a:pt x="3976014" y="647530"/>
                  </a:lnTo>
                  <a:lnTo>
                    <a:pt x="3976257" y="647530"/>
                  </a:lnTo>
                  <a:lnTo>
                    <a:pt x="3976500" y="647530"/>
                  </a:lnTo>
                  <a:lnTo>
                    <a:pt x="3976744" y="647530"/>
                  </a:lnTo>
                  <a:lnTo>
                    <a:pt x="3976987" y="647530"/>
                  </a:lnTo>
                  <a:lnTo>
                    <a:pt x="3977230" y="647530"/>
                  </a:lnTo>
                  <a:lnTo>
                    <a:pt x="3977474" y="647530"/>
                  </a:lnTo>
                  <a:lnTo>
                    <a:pt x="3977717" y="647530"/>
                  </a:lnTo>
                  <a:lnTo>
                    <a:pt x="3977960" y="647530"/>
                  </a:lnTo>
                  <a:lnTo>
                    <a:pt x="3978204" y="647530"/>
                  </a:lnTo>
                  <a:lnTo>
                    <a:pt x="3978447" y="647530"/>
                  </a:lnTo>
                  <a:lnTo>
                    <a:pt x="3978690" y="647530"/>
                  </a:lnTo>
                  <a:lnTo>
                    <a:pt x="3978934" y="647530"/>
                  </a:lnTo>
                  <a:lnTo>
                    <a:pt x="3979177" y="647530"/>
                  </a:lnTo>
                  <a:lnTo>
                    <a:pt x="3979664" y="647530"/>
                  </a:lnTo>
                  <a:lnTo>
                    <a:pt x="3979907" y="647530"/>
                  </a:lnTo>
                  <a:lnTo>
                    <a:pt x="3980151" y="647530"/>
                  </a:lnTo>
                  <a:lnTo>
                    <a:pt x="3980394" y="647530"/>
                  </a:lnTo>
                  <a:lnTo>
                    <a:pt x="3980637" y="647530"/>
                  </a:lnTo>
                  <a:lnTo>
                    <a:pt x="3980881" y="647530"/>
                  </a:lnTo>
                  <a:lnTo>
                    <a:pt x="3981124" y="647530"/>
                  </a:lnTo>
                  <a:lnTo>
                    <a:pt x="3981367" y="647530"/>
                  </a:lnTo>
                  <a:lnTo>
                    <a:pt x="3981611" y="647530"/>
                  </a:lnTo>
                  <a:lnTo>
                    <a:pt x="3981854" y="647530"/>
                  </a:lnTo>
                  <a:lnTo>
                    <a:pt x="3982098" y="647530"/>
                  </a:lnTo>
                  <a:lnTo>
                    <a:pt x="3982341" y="647530"/>
                  </a:lnTo>
                  <a:lnTo>
                    <a:pt x="3982584" y="647530"/>
                  </a:lnTo>
                  <a:lnTo>
                    <a:pt x="3982828" y="647530"/>
                  </a:lnTo>
                  <a:lnTo>
                    <a:pt x="3983071" y="647530"/>
                  </a:lnTo>
                  <a:lnTo>
                    <a:pt x="3983071" y="640414"/>
                  </a:lnTo>
                  <a:lnTo>
                    <a:pt x="3983314" y="640414"/>
                  </a:lnTo>
                  <a:lnTo>
                    <a:pt x="3983801" y="640414"/>
                  </a:lnTo>
                  <a:lnTo>
                    <a:pt x="3984044" y="640414"/>
                  </a:lnTo>
                  <a:lnTo>
                    <a:pt x="3984288" y="640414"/>
                  </a:lnTo>
                  <a:lnTo>
                    <a:pt x="3984531" y="640414"/>
                  </a:lnTo>
                  <a:lnTo>
                    <a:pt x="3984774" y="640414"/>
                  </a:lnTo>
                  <a:lnTo>
                    <a:pt x="3985018" y="640414"/>
                  </a:lnTo>
                  <a:lnTo>
                    <a:pt x="3985261" y="640414"/>
                  </a:lnTo>
                  <a:lnTo>
                    <a:pt x="3985505" y="640414"/>
                  </a:lnTo>
                  <a:lnTo>
                    <a:pt x="3985748" y="640414"/>
                  </a:lnTo>
                  <a:lnTo>
                    <a:pt x="3985991" y="640414"/>
                  </a:lnTo>
                  <a:lnTo>
                    <a:pt x="3986235" y="640414"/>
                  </a:lnTo>
                  <a:lnTo>
                    <a:pt x="3986478" y="640414"/>
                  </a:lnTo>
                  <a:lnTo>
                    <a:pt x="3986721" y="640414"/>
                  </a:lnTo>
                  <a:lnTo>
                    <a:pt x="3986965" y="640414"/>
                  </a:lnTo>
                  <a:lnTo>
                    <a:pt x="3987208" y="640414"/>
                  </a:lnTo>
                  <a:lnTo>
                    <a:pt x="3987451" y="640414"/>
                  </a:lnTo>
                  <a:lnTo>
                    <a:pt x="3987695" y="640414"/>
                  </a:lnTo>
                  <a:lnTo>
                    <a:pt x="3987938" y="640414"/>
                  </a:lnTo>
                  <a:lnTo>
                    <a:pt x="3988182" y="640414"/>
                  </a:lnTo>
                  <a:lnTo>
                    <a:pt x="3988182" y="633299"/>
                  </a:lnTo>
                  <a:lnTo>
                    <a:pt x="3988425" y="633299"/>
                  </a:lnTo>
                  <a:lnTo>
                    <a:pt x="3988668" y="633299"/>
                  </a:lnTo>
                  <a:lnTo>
                    <a:pt x="3988912" y="633299"/>
                  </a:lnTo>
                  <a:lnTo>
                    <a:pt x="3989155" y="633299"/>
                  </a:lnTo>
                  <a:lnTo>
                    <a:pt x="3989398" y="633299"/>
                  </a:lnTo>
                  <a:lnTo>
                    <a:pt x="3989642" y="633299"/>
                  </a:lnTo>
                  <a:lnTo>
                    <a:pt x="3989885" y="633299"/>
                  </a:lnTo>
                  <a:lnTo>
                    <a:pt x="3990372" y="633299"/>
                  </a:lnTo>
                  <a:lnTo>
                    <a:pt x="3990615" y="633299"/>
                  </a:lnTo>
                  <a:lnTo>
                    <a:pt x="3990858" y="633299"/>
                  </a:lnTo>
                  <a:lnTo>
                    <a:pt x="3991102" y="633299"/>
                  </a:lnTo>
                  <a:lnTo>
                    <a:pt x="3991345" y="633299"/>
                  </a:lnTo>
                  <a:lnTo>
                    <a:pt x="3991589" y="633299"/>
                  </a:lnTo>
                  <a:lnTo>
                    <a:pt x="3991832" y="633299"/>
                  </a:lnTo>
                  <a:lnTo>
                    <a:pt x="3992075" y="633299"/>
                  </a:lnTo>
                  <a:lnTo>
                    <a:pt x="3992319" y="633299"/>
                  </a:lnTo>
                  <a:lnTo>
                    <a:pt x="3992562" y="633299"/>
                  </a:lnTo>
                  <a:lnTo>
                    <a:pt x="3992805" y="633299"/>
                  </a:lnTo>
                  <a:lnTo>
                    <a:pt x="3993049" y="633299"/>
                  </a:lnTo>
                  <a:lnTo>
                    <a:pt x="3993292" y="633299"/>
                  </a:lnTo>
                  <a:lnTo>
                    <a:pt x="3993535" y="633299"/>
                  </a:lnTo>
                  <a:lnTo>
                    <a:pt x="3993779" y="633299"/>
                  </a:lnTo>
                  <a:lnTo>
                    <a:pt x="3994022" y="633299"/>
                  </a:lnTo>
                  <a:lnTo>
                    <a:pt x="3994266" y="633299"/>
                  </a:lnTo>
                  <a:lnTo>
                    <a:pt x="3994509" y="633299"/>
                  </a:lnTo>
                  <a:lnTo>
                    <a:pt x="3994752" y="633299"/>
                  </a:lnTo>
                  <a:lnTo>
                    <a:pt x="3994996" y="633299"/>
                  </a:lnTo>
                  <a:lnTo>
                    <a:pt x="3995239" y="633299"/>
                  </a:lnTo>
                  <a:lnTo>
                    <a:pt x="3995482" y="633299"/>
                  </a:lnTo>
                  <a:lnTo>
                    <a:pt x="3995726" y="633299"/>
                  </a:lnTo>
                  <a:lnTo>
                    <a:pt x="3995969" y="633299"/>
                  </a:lnTo>
                  <a:lnTo>
                    <a:pt x="3996212" y="633299"/>
                  </a:lnTo>
                  <a:lnTo>
                    <a:pt x="3996456" y="633299"/>
                  </a:lnTo>
                  <a:lnTo>
                    <a:pt x="3996699" y="633299"/>
                  </a:lnTo>
                  <a:lnTo>
                    <a:pt x="3996942" y="633299"/>
                  </a:lnTo>
                  <a:lnTo>
                    <a:pt x="3997186" y="633299"/>
                  </a:lnTo>
                  <a:lnTo>
                    <a:pt x="3997429" y="633299"/>
                  </a:lnTo>
                  <a:lnTo>
                    <a:pt x="3997673" y="633299"/>
                  </a:lnTo>
                  <a:lnTo>
                    <a:pt x="3997916" y="633299"/>
                  </a:lnTo>
                  <a:lnTo>
                    <a:pt x="3998159" y="633299"/>
                  </a:lnTo>
                  <a:lnTo>
                    <a:pt x="3998403" y="633299"/>
                  </a:lnTo>
                  <a:lnTo>
                    <a:pt x="3998646" y="633299"/>
                  </a:lnTo>
                  <a:lnTo>
                    <a:pt x="3998889" y="633299"/>
                  </a:lnTo>
                  <a:lnTo>
                    <a:pt x="3999133" y="633299"/>
                  </a:lnTo>
                  <a:lnTo>
                    <a:pt x="3999376" y="633299"/>
                  </a:lnTo>
                  <a:lnTo>
                    <a:pt x="3999619" y="633299"/>
                  </a:lnTo>
                  <a:lnTo>
                    <a:pt x="3999863" y="633299"/>
                  </a:lnTo>
                  <a:lnTo>
                    <a:pt x="4000350" y="633299"/>
                  </a:lnTo>
                  <a:lnTo>
                    <a:pt x="4000593" y="633299"/>
                  </a:lnTo>
                  <a:lnTo>
                    <a:pt x="4000836" y="633299"/>
                  </a:lnTo>
                  <a:lnTo>
                    <a:pt x="4001080" y="633299"/>
                  </a:lnTo>
                  <a:lnTo>
                    <a:pt x="4001323" y="633299"/>
                  </a:lnTo>
                  <a:lnTo>
                    <a:pt x="4001566" y="633299"/>
                  </a:lnTo>
                  <a:lnTo>
                    <a:pt x="4001810" y="633299"/>
                  </a:lnTo>
                  <a:lnTo>
                    <a:pt x="4002053" y="633299"/>
                  </a:lnTo>
                  <a:lnTo>
                    <a:pt x="4002296" y="633299"/>
                  </a:lnTo>
                  <a:lnTo>
                    <a:pt x="4002540" y="633299"/>
                  </a:lnTo>
                  <a:lnTo>
                    <a:pt x="4002783" y="633299"/>
                  </a:lnTo>
                  <a:lnTo>
                    <a:pt x="4003026" y="633299"/>
                  </a:lnTo>
                  <a:lnTo>
                    <a:pt x="4003270" y="633299"/>
                  </a:lnTo>
                  <a:lnTo>
                    <a:pt x="4003513" y="633299"/>
                  </a:lnTo>
                  <a:lnTo>
                    <a:pt x="4003757" y="633299"/>
                  </a:lnTo>
                  <a:lnTo>
                    <a:pt x="4004000" y="633299"/>
                  </a:lnTo>
                  <a:lnTo>
                    <a:pt x="4004243" y="633299"/>
                  </a:lnTo>
                  <a:lnTo>
                    <a:pt x="4004487" y="633299"/>
                  </a:lnTo>
                  <a:lnTo>
                    <a:pt x="4004730" y="633299"/>
                  </a:lnTo>
                  <a:lnTo>
                    <a:pt x="4004973" y="633299"/>
                  </a:lnTo>
                  <a:lnTo>
                    <a:pt x="4005217" y="633299"/>
                  </a:lnTo>
                  <a:lnTo>
                    <a:pt x="4005460" y="633299"/>
                  </a:lnTo>
                  <a:lnTo>
                    <a:pt x="4005703" y="633299"/>
                  </a:lnTo>
                  <a:lnTo>
                    <a:pt x="4006434" y="633299"/>
                  </a:lnTo>
                  <a:lnTo>
                    <a:pt x="4006677" y="633299"/>
                  </a:lnTo>
                  <a:lnTo>
                    <a:pt x="4006920" y="633299"/>
                  </a:lnTo>
                  <a:lnTo>
                    <a:pt x="4007164" y="633299"/>
                  </a:lnTo>
                  <a:lnTo>
                    <a:pt x="4007407" y="633299"/>
                  </a:lnTo>
                  <a:lnTo>
                    <a:pt x="4007650" y="633299"/>
                  </a:lnTo>
                  <a:lnTo>
                    <a:pt x="4007894" y="633299"/>
                  </a:lnTo>
                  <a:lnTo>
                    <a:pt x="4008137" y="633299"/>
                  </a:lnTo>
                  <a:lnTo>
                    <a:pt x="4008380" y="633299"/>
                  </a:lnTo>
                  <a:lnTo>
                    <a:pt x="4008624" y="633299"/>
                  </a:lnTo>
                  <a:lnTo>
                    <a:pt x="4008867" y="633299"/>
                  </a:lnTo>
                  <a:lnTo>
                    <a:pt x="4009110" y="633299"/>
                  </a:lnTo>
                  <a:lnTo>
                    <a:pt x="4009354" y="633299"/>
                  </a:lnTo>
                  <a:lnTo>
                    <a:pt x="4009597" y="633299"/>
                  </a:lnTo>
                  <a:lnTo>
                    <a:pt x="4009841" y="633299"/>
                  </a:lnTo>
                  <a:lnTo>
                    <a:pt x="4010084" y="633299"/>
                  </a:lnTo>
                  <a:lnTo>
                    <a:pt x="4010327" y="633299"/>
                  </a:lnTo>
                  <a:lnTo>
                    <a:pt x="4010571" y="633299"/>
                  </a:lnTo>
                  <a:lnTo>
                    <a:pt x="4010814" y="633299"/>
                  </a:lnTo>
                  <a:lnTo>
                    <a:pt x="4011057" y="633299"/>
                  </a:lnTo>
                  <a:lnTo>
                    <a:pt x="4011301" y="633299"/>
                  </a:lnTo>
                  <a:lnTo>
                    <a:pt x="4011544" y="633299"/>
                  </a:lnTo>
                  <a:lnTo>
                    <a:pt x="4011787" y="633299"/>
                  </a:lnTo>
                  <a:lnTo>
                    <a:pt x="4011787" y="626183"/>
                  </a:lnTo>
                  <a:lnTo>
                    <a:pt x="4012031" y="626183"/>
                  </a:lnTo>
                  <a:lnTo>
                    <a:pt x="4012274" y="626183"/>
                  </a:lnTo>
                  <a:lnTo>
                    <a:pt x="4012518" y="626183"/>
                  </a:lnTo>
                  <a:lnTo>
                    <a:pt x="4012761" y="626183"/>
                  </a:lnTo>
                  <a:lnTo>
                    <a:pt x="4013004" y="626183"/>
                  </a:lnTo>
                  <a:lnTo>
                    <a:pt x="4013248" y="626183"/>
                  </a:lnTo>
                  <a:lnTo>
                    <a:pt x="4013491" y="626183"/>
                  </a:lnTo>
                  <a:lnTo>
                    <a:pt x="4013734" y="626183"/>
                  </a:lnTo>
                  <a:lnTo>
                    <a:pt x="4013978" y="626183"/>
                  </a:lnTo>
                  <a:lnTo>
                    <a:pt x="4014221" y="626183"/>
                  </a:lnTo>
                  <a:lnTo>
                    <a:pt x="4014464" y="626183"/>
                  </a:lnTo>
                  <a:lnTo>
                    <a:pt x="4014708" y="626183"/>
                  </a:lnTo>
                  <a:lnTo>
                    <a:pt x="4014951" y="626183"/>
                  </a:lnTo>
                  <a:lnTo>
                    <a:pt x="4015194" y="626183"/>
                  </a:lnTo>
                  <a:lnTo>
                    <a:pt x="4015438" y="626183"/>
                  </a:lnTo>
                  <a:lnTo>
                    <a:pt x="4015681" y="626183"/>
                  </a:lnTo>
                  <a:lnTo>
                    <a:pt x="4015925" y="626183"/>
                  </a:lnTo>
                  <a:lnTo>
                    <a:pt x="4016168" y="626183"/>
                  </a:lnTo>
                  <a:lnTo>
                    <a:pt x="4016411" y="626183"/>
                  </a:lnTo>
                  <a:lnTo>
                    <a:pt x="4016655" y="626183"/>
                  </a:lnTo>
                  <a:lnTo>
                    <a:pt x="4016898" y="626183"/>
                  </a:lnTo>
                  <a:lnTo>
                    <a:pt x="4017141" y="626183"/>
                  </a:lnTo>
                  <a:lnTo>
                    <a:pt x="4017385" y="626183"/>
                  </a:lnTo>
                  <a:lnTo>
                    <a:pt x="4017628" y="626183"/>
                  </a:lnTo>
                  <a:lnTo>
                    <a:pt x="4017871" y="626183"/>
                  </a:lnTo>
                  <a:lnTo>
                    <a:pt x="4017871" y="619067"/>
                  </a:lnTo>
                  <a:lnTo>
                    <a:pt x="4018115" y="619067"/>
                  </a:lnTo>
                  <a:lnTo>
                    <a:pt x="4018358" y="619067"/>
                  </a:lnTo>
                  <a:lnTo>
                    <a:pt x="4018601" y="619067"/>
                  </a:lnTo>
                  <a:lnTo>
                    <a:pt x="4018845" y="619067"/>
                  </a:lnTo>
                  <a:lnTo>
                    <a:pt x="4019088" y="619067"/>
                  </a:lnTo>
                  <a:lnTo>
                    <a:pt x="4019332" y="619067"/>
                  </a:lnTo>
                  <a:lnTo>
                    <a:pt x="4019818" y="619067"/>
                  </a:lnTo>
                  <a:lnTo>
                    <a:pt x="4020062" y="619067"/>
                  </a:lnTo>
                  <a:lnTo>
                    <a:pt x="4020305" y="619067"/>
                  </a:lnTo>
                  <a:lnTo>
                    <a:pt x="4020548" y="619067"/>
                  </a:lnTo>
                  <a:lnTo>
                    <a:pt x="4020792" y="619067"/>
                  </a:lnTo>
                  <a:lnTo>
                    <a:pt x="4021035" y="619067"/>
                  </a:lnTo>
                  <a:lnTo>
                    <a:pt x="4021278" y="619067"/>
                  </a:lnTo>
                  <a:lnTo>
                    <a:pt x="4021522" y="619067"/>
                  </a:lnTo>
                  <a:lnTo>
                    <a:pt x="4021765" y="619067"/>
                  </a:lnTo>
                  <a:lnTo>
                    <a:pt x="4022009" y="619067"/>
                  </a:lnTo>
                  <a:lnTo>
                    <a:pt x="4022252" y="619067"/>
                  </a:lnTo>
                  <a:lnTo>
                    <a:pt x="4022495" y="619067"/>
                  </a:lnTo>
                  <a:lnTo>
                    <a:pt x="4022739" y="619067"/>
                  </a:lnTo>
                  <a:lnTo>
                    <a:pt x="4022982" y="619067"/>
                  </a:lnTo>
                  <a:lnTo>
                    <a:pt x="4023225" y="619067"/>
                  </a:lnTo>
                  <a:lnTo>
                    <a:pt x="4023469" y="619067"/>
                  </a:lnTo>
                  <a:lnTo>
                    <a:pt x="4023712" y="619067"/>
                  </a:lnTo>
                  <a:lnTo>
                    <a:pt x="4023955" y="619067"/>
                  </a:lnTo>
                  <a:lnTo>
                    <a:pt x="4024199" y="619067"/>
                  </a:lnTo>
                  <a:lnTo>
                    <a:pt x="4024442" y="619067"/>
                  </a:lnTo>
                  <a:lnTo>
                    <a:pt x="4024685" y="619067"/>
                  </a:lnTo>
                  <a:lnTo>
                    <a:pt x="4024685" y="611951"/>
                  </a:lnTo>
                  <a:lnTo>
                    <a:pt x="4024929" y="611951"/>
                  </a:lnTo>
                  <a:lnTo>
                    <a:pt x="4025172" y="611951"/>
                  </a:lnTo>
                  <a:lnTo>
                    <a:pt x="4025416" y="611951"/>
                  </a:lnTo>
                  <a:lnTo>
                    <a:pt x="4025659" y="611951"/>
                  </a:lnTo>
                  <a:lnTo>
                    <a:pt x="4025902" y="611951"/>
                  </a:lnTo>
                  <a:lnTo>
                    <a:pt x="4026146" y="611951"/>
                  </a:lnTo>
                  <a:lnTo>
                    <a:pt x="4026389" y="611951"/>
                  </a:lnTo>
                  <a:lnTo>
                    <a:pt x="4026632" y="611951"/>
                  </a:lnTo>
                  <a:lnTo>
                    <a:pt x="4026876" y="611951"/>
                  </a:lnTo>
                  <a:lnTo>
                    <a:pt x="4027119" y="611951"/>
                  </a:lnTo>
                  <a:lnTo>
                    <a:pt x="4027606" y="611951"/>
                  </a:lnTo>
                  <a:lnTo>
                    <a:pt x="4027849" y="611951"/>
                  </a:lnTo>
                  <a:lnTo>
                    <a:pt x="4028093" y="611951"/>
                  </a:lnTo>
                  <a:lnTo>
                    <a:pt x="4028336" y="611951"/>
                  </a:lnTo>
                  <a:lnTo>
                    <a:pt x="4028579" y="611951"/>
                  </a:lnTo>
                  <a:lnTo>
                    <a:pt x="4028823" y="611951"/>
                  </a:lnTo>
                  <a:lnTo>
                    <a:pt x="4029066" y="611951"/>
                  </a:lnTo>
                  <a:lnTo>
                    <a:pt x="4029309" y="611951"/>
                  </a:lnTo>
                  <a:lnTo>
                    <a:pt x="4029553" y="611951"/>
                  </a:lnTo>
                  <a:lnTo>
                    <a:pt x="4029796" y="611951"/>
                  </a:lnTo>
                  <a:lnTo>
                    <a:pt x="4030039" y="611951"/>
                  </a:lnTo>
                  <a:lnTo>
                    <a:pt x="4030283" y="611951"/>
                  </a:lnTo>
                  <a:lnTo>
                    <a:pt x="4030526" y="611951"/>
                  </a:lnTo>
                  <a:lnTo>
                    <a:pt x="4030769" y="611951"/>
                  </a:lnTo>
                  <a:lnTo>
                    <a:pt x="4031013" y="611951"/>
                  </a:lnTo>
                  <a:lnTo>
                    <a:pt x="4031256" y="611951"/>
                  </a:lnTo>
                  <a:lnTo>
                    <a:pt x="4031500" y="611951"/>
                  </a:lnTo>
                  <a:lnTo>
                    <a:pt x="4031743" y="611951"/>
                  </a:lnTo>
                  <a:lnTo>
                    <a:pt x="4031986" y="611951"/>
                  </a:lnTo>
                  <a:lnTo>
                    <a:pt x="4032230" y="611951"/>
                  </a:lnTo>
                  <a:lnTo>
                    <a:pt x="4032473" y="611951"/>
                  </a:lnTo>
                  <a:lnTo>
                    <a:pt x="4032716" y="611951"/>
                  </a:lnTo>
                  <a:lnTo>
                    <a:pt x="4032960" y="611951"/>
                  </a:lnTo>
                  <a:lnTo>
                    <a:pt x="4033203" y="611951"/>
                  </a:lnTo>
                  <a:lnTo>
                    <a:pt x="4033446" y="611951"/>
                  </a:lnTo>
                  <a:lnTo>
                    <a:pt x="4033690" y="611951"/>
                  </a:lnTo>
                  <a:lnTo>
                    <a:pt x="4033933" y="611951"/>
                  </a:lnTo>
                  <a:lnTo>
                    <a:pt x="4034177" y="611951"/>
                  </a:lnTo>
                  <a:lnTo>
                    <a:pt x="4034420" y="611951"/>
                  </a:lnTo>
                  <a:lnTo>
                    <a:pt x="4034663" y="611951"/>
                  </a:lnTo>
                  <a:lnTo>
                    <a:pt x="4034907" y="611951"/>
                  </a:lnTo>
                  <a:lnTo>
                    <a:pt x="4035150" y="611951"/>
                  </a:lnTo>
                  <a:lnTo>
                    <a:pt x="4035393" y="611951"/>
                  </a:lnTo>
                  <a:lnTo>
                    <a:pt x="4035637" y="611951"/>
                  </a:lnTo>
                  <a:lnTo>
                    <a:pt x="4035880" y="611951"/>
                  </a:lnTo>
                  <a:lnTo>
                    <a:pt x="4036123" y="611951"/>
                  </a:lnTo>
                  <a:lnTo>
                    <a:pt x="4036367" y="611951"/>
                  </a:lnTo>
                  <a:lnTo>
                    <a:pt x="4036610" y="611951"/>
                  </a:lnTo>
                  <a:lnTo>
                    <a:pt x="4036853" y="611951"/>
                  </a:lnTo>
                  <a:lnTo>
                    <a:pt x="4037097" y="611951"/>
                  </a:lnTo>
                  <a:lnTo>
                    <a:pt x="4037340" y="611951"/>
                  </a:lnTo>
                  <a:lnTo>
                    <a:pt x="4037584" y="611951"/>
                  </a:lnTo>
                  <a:lnTo>
                    <a:pt x="4037827" y="611951"/>
                  </a:lnTo>
                  <a:lnTo>
                    <a:pt x="4038070" y="611951"/>
                  </a:lnTo>
                  <a:lnTo>
                    <a:pt x="4038314" y="611951"/>
                  </a:lnTo>
                  <a:lnTo>
                    <a:pt x="4038557" y="611951"/>
                  </a:lnTo>
                  <a:lnTo>
                    <a:pt x="4038800" y="611951"/>
                  </a:lnTo>
                  <a:lnTo>
                    <a:pt x="4039044" y="611951"/>
                  </a:lnTo>
                  <a:lnTo>
                    <a:pt x="4039287" y="611951"/>
                  </a:lnTo>
                  <a:lnTo>
                    <a:pt x="4039530" y="611951"/>
                  </a:lnTo>
                  <a:lnTo>
                    <a:pt x="4039774" y="611951"/>
                  </a:lnTo>
                  <a:lnTo>
                    <a:pt x="4040261" y="611951"/>
                  </a:lnTo>
                  <a:lnTo>
                    <a:pt x="4040504" y="611951"/>
                  </a:lnTo>
                  <a:lnTo>
                    <a:pt x="4040747" y="611951"/>
                  </a:lnTo>
                  <a:lnTo>
                    <a:pt x="4040991" y="611951"/>
                  </a:lnTo>
                  <a:lnTo>
                    <a:pt x="4041234" y="611951"/>
                  </a:lnTo>
                  <a:lnTo>
                    <a:pt x="4041477" y="611951"/>
                  </a:lnTo>
                  <a:lnTo>
                    <a:pt x="4041721" y="611951"/>
                  </a:lnTo>
                  <a:lnTo>
                    <a:pt x="4041964" y="611951"/>
                  </a:lnTo>
                  <a:lnTo>
                    <a:pt x="4042207" y="611951"/>
                  </a:lnTo>
                  <a:lnTo>
                    <a:pt x="4042451" y="611951"/>
                  </a:lnTo>
                  <a:lnTo>
                    <a:pt x="4042694" y="611951"/>
                  </a:lnTo>
                  <a:lnTo>
                    <a:pt x="4042694" y="604836"/>
                  </a:lnTo>
                  <a:lnTo>
                    <a:pt x="4042937" y="604836"/>
                  </a:lnTo>
                  <a:lnTo>
                    <a:pt x="4043181" y="604836"/>
                  </a:lnTo>
                  <a:lnTo>
                    <a:pt x="4043424" y="604836"/>
                  </a:lnTo>
                  <a:lnTo>
                    <a:pt x="4043668" y="604836"/>
                  </a:lnTo>
                  <a:lnTo>
                    <a:pt x="4043911" y="604836"/>
                  </a:lnTo>
                  <a:lnTo>
                    <a:pt x="4044154" y="604836"/>
                  </a:lnTo>
                  <a:lnTo>
                    <a:pt x="4044398" y="604836"/>
                  </a:lnTo>
                  <a:lnTo>
                    <a:pt x="4044641" y="604836"/>
                  </a:lnTo>
                  <a:lnTo>
                    <a:pt x="4044884" y="604836"/>
                  </a:lnTo>
                  <a:lnTo>
                    <a:pt x="4045128" y="604836"/>
                  </a:lnTo>
                  <a:lnTo>
                    <a:pt x="4045371" y="604836"/>
                  </a:lnTo>
                  <a:lnTo>
                    <a:pt x="4045614" y="604836"/>
                  </a:lnTo>
                  <a:lnTo>
                    <a:pt x="4045858" y="604836"/>
                  </a:lnTo>
                  <a:lnTo>
                    <a:pt x="4046101" y="604836"/>
                  </a:lnTo>
                  <a:lnTo>
                    <a:pt x="4046345" y="604836"/>
                  </a:lnTo>
                  <a:lnTo>
                    <a:pt x="4046588" y="604836"/>
                  </a:lnTo>
                  <a:lnTo>
                    <a:pt x="4046831" y="604836"/>
                  </a:lnTo>
                  <a:lnTo>
                    <a:pt x="4047075" y="604836"/>
                  </a:lnTo>
                  <a:lnTo>
                    <a:pt x="4047318" y="604836"/>
                  </a:lnTo>
                  <a:lnTo>
                    <a:pt x="4047561" y="604836"/>
                  </a:lnTo>
                  <a:lnTo>
                    <a:pt x="4047805" y="604836"/>
                  </a:lnTo>
                  <a:lnTo>
                    <a:pt x="4048048" y="604836"/>
                  </a:lnTo>
                  <a:lnTo>
                    <a:pt x="4048291" y="604836"/>
                  </a:lnTo>
                  <a:lnTo>
                    <a:pt x="4048535" y="604836"/>
                  </a:lnTo>
                  <a:lnTo>
                    <a:pt x="4048778" y="604836"/>
                  </a:lnTo>
                  <a:lnTo>
                    <a:pt x="4049021" y="604836"/>
                  </a:lnTo>
                  <a:lnTo>
                    <a:pt x="4049265" y="604836"/>
                  </a:lnTo>
                  <a:lnTo>
                    <a:pt x="4049508" y="604836"/>
                  </a:lnTo>
                  <a:lnTo>
                    <a:pt x="4049752" y="604836"/>
                  </a:lnTo>
                  <a:lnTo>
                    <a:pt x="4049995" y="604836"/>
                  </a:lnTo>
                  <a:lnTo>
                    <a:pt x="4050238" y="604836"/>
                  </a:lnTo>
                  <a:lnTo>
                    <a:pt x="4050482" y="604836"/>
                  </a:lnTo>
                  <a:lnTo>
                    <a:pt x="4050725" y="604836"/>
                  </a:lnTo>
                  <a:lnTo>
                    <a:pt x="4050968" y="604836"/>
                  </a:lnTo>
                  <a:lnTo>
                    <a:pt x="4051212" y="604836"/>
                  </a:lnTo>
                  <a:lnTo>
                    <a:pt x="4051455" y="604836"/>
                  </a:lnTo>
                  <a:lnTo>
                    <a:pt x="4051698" y="604836"/>
                  </a:lnTo>
                  <a:lnTo>
                    <a:pt x="4051942" y="604836"/>
                  </a:lnTo>
                  <a:lnTo>
                    <a:pt x="4052185" y="604836"/>
                  </a:lnTo>
                  <a:lnTo>
                    <a:pt x="4052429" y="604836"/>
                  </a:lnTo>
                  <a:lnTo>
                    <a:pt x="4052672" y="604836"/>
                  </a:lnTo>
                  <a:lnTo>
                    <a:pt x="4052915" y="604836"/>
                  </a:lnTo>
                  <a:lnTo>
                    <a:pt x="4053159" y="604836"/>
                  </a:lnTo>
                  <a:lnTo>
                    <a:pt x="4053402" y="604836"/>
                  </a:lnTo>
                  <a:lnTo>
                    <a:pt x="4053645" y="604836"/>
                  </a:lnTo>
                  <a:lnTo>
                    <a:pt x="4053889" y="604836"/>
                  </a:lnTo>
                  <a:lnTo>
                    <a:pt x="4054132" y="604836"/>
                  </a:lnTo>
                  <a:lnTo>
                    <a:pt x="4054375" y="604836"/>
                  </a:lnTo>
                  <a:lnTo>
                    <a:pt x="4054619" y="604836"/>
                  </a:lnTo>
                  <a:lnTo>
                    <a:pt x="4054862" y="604836"/>
                  </a:lnTo>
                  <a:lnTo>
                    <a:pt x="4055105" y="604836"/>
                  </a:lnTo>
                  <a:lnTo>
                    <a:pt x="4055349" y="604836"/>
                  </a:lnTo>
                  <a:lnTo>
                    <a:pt x="4055592" y="604836"/>
                  </a:lnTo>
                  <a:lnTo>
                    <a:pt x="4055836" y="604836"/>
                  </a:lnTo>
                  <a:lnTo>
                    <a:pt x="4056079" y="604836"/>
                  </a:lnTo>
                  <a:lnTo>
                    <a:pt x="4056322" y="604836"/>
                  </a:lnTo>
                  <a:lnTo>
                    <a:pt x="4056566" y="604836"/>
                  </a:lnTo>
                  <a:lnTo>
                    <a:pt x="4057052" y="604836"/>
                  </a:lnTo>
                  <a:lnTo>
                    <a:pt x="4057296" y="604836"/>
                  </a:lnTo>
                  <a:lnTo>
                    <a:pt x="4057539" y="604836"/>
                  </a:lnTo>
                  <a:lnTo>
                    <a:pt x="4057782" y="604836"/>
                  </a:lnTo>
                  <a:lnTo>
                    <a:pt x="4058026" y="604836"/>
                  </a:lnTo>
                  <a:lnTo>
                    <a:pt x="4058026" y="597720"/>
                  </a:lnTo>
                  <a:lnTo>
                    <a:pt x="4058269" y="597720"/>
                  </a:lnTo>
                  <a:lnTo>
                    <a:pt x="4058513" y="597720"/>
                  </a:lnTo>
                  <a:lnTo>
                    <a:pt x="4058756" y="597720"/>
                  </a:lnTo>
                  <a:lnTo>
                    <a:pt x="4058999" y="597720"/>
                  </a:lnTo>
                  <a:lnTo>
                    <a:pt x="4059243" y="597720"/>
                  </a:lnTo>
                  <a:lnTo>
                    <a:pt x="4059486" y="597720"/>
                  </a:lnTo>
                  <a:lnTo>
                    <a:pt x="4059729" y="597720"/>
                  </a:lnTo>
                  <a:lnTo>
                    <a:pt x="4059973" y="597720"/>
                  </a:lnTo>
                  <a:lnTo>
                    <a:pt x="4060216" y="597720"/>
                  </a:lnTo>
                  <a:lnTo>
                    <a:pt x="4060459" y="597720"/>
                  </a:lnTo>
                  <a:lnTo>
                    <a:pt x="4060703" y="597720"/>
                  </a:lnTo>
                  <a:lnTo>
                    <a:pt x="4060703" y="590604"/>
                  </a:lnTo>
                  <a:lnTo>
                    <a:pt x="4060946" y="590604"/>
                  </a:lnTo>
                  <a:lnTo>
                    <a:pt x="4061189" y="590604"/>
                  </a:lnTo>
                  <a:lnTo>
                    <a:pt x="4061433" y="590604"/>
                  </a:lnTo>
                  <a:lnTo>
                    <a:pt x="4061676" y="590604"/>
                  </a:lnTo>
                  <a:lnTo>
                    <a:pt x="4061920" y="590604"/>
                  </a:lnTo>
                  <a:lnTo>
                    <a:pt x="4062163" y="590604"/>
                  </a:lnTo>
                  <a:lnTo>
                    <a:pt x="4062406" y="590604"/>
                  </a:lnTo>
                  <a:lnTo>
                    <a:pt x="4062650" y="590604"/>
                  </a:lnTo>
                  <a:lnTo>
                    <a:pt x="4062893" y="590604"/>
                  </a:lnTo>
                  <a:lnTo>
                    <a:pt x="4063136" y="590604"/>
                  </a:lnTo>
                  <a:lnTo>
                    <a:pt x="4063380" y="590604"/>
                  </a:lnTo>
                  <a:lnTo>
                    <a:pt x="4063623" y="590604"/>
                  </a:lnTo>
                  <a:lnTo>
                    <a:pt x="4063866" y="590604"/>
                  </a:lnTo>
                  <a:lnTo>
                    <a:pt x="4064353" y="590604"/>
                  </a:lnTo>
                  <a:lnTo>
                    <a:pt x="4064597" y="590604"/>
                  </a:lnTo>
                  <a:lnTo>
                    <a:pt x="4064840" y="590604"/>
                  </a:lnTo>
                  <a:lnTo>
                    <a:pt x="4065083" y="590604"/>
                  </a:lnTo>
                  <a:lnTo>
                    <a:pt x="4065327" y="590604"/>
                  </a:lnTo>
                  <a:lnTo>
                    <a:pt x="4065570" y="590604"/>
                  </a:lnTo>
                  <a:lnTo>
                    <a:pt x="4065813" y="590604"/>
                  </a:lnTo>
                  <a:lnTo>
                    <a:pt x="4066057" y="590604"/>
                  </a:lnTo>
                  <a:lnTo>
                    <a:pt x="4066300" y="590604"/>
                  </a:lnTo>
                  <a:lnTo>
                    <a:pt x="4066543" y="590604"/>
                  </a:lnTo>
                  <a:lnTo>
                    <a:pt x="4066787" y="590604"/>
                  </a:lnTo>
                  <a:lnTo>
                    <a:pt x="4067030" y="590604"/>
                  </a:lnTo>
                  <a:lnTo>
                    <a:pt x="4067273" y="590604"/>
                  </a:lnTo>
                  <a:lnTo>
                    <a:pt x="4067517" y="590604"/>
                  </a:lnTo>
                  <a:lnTo>
                    <a:pt x="4067760" y="590604"/>
                  </a:lnTo>
                  <a:lnTo>
                    <a:pt x="4068004" y="590604"/>
                  </a:lnTo>
                  <a:lnTo>
                    <a:pt x="4068247" y="590604"/>
                  </a:lnTo>
                  <a:lnTo>
                    <a:pt x="4068490" y="590604"/>
                  </a:lnTo>
                  <a:lnTo>
                    <a:pt x="4068734" y="590604"/>
                  </a:lnTo>
                  <a:lnTo>
                    <a:pt x="4068977" y="590604"/>
                  </a:lnTo>
                  <a:lnTo>
                    <a:pt x="4069220" y="590604"/>
                  </a:lnTo>
                  <a:lnTo>
                    <a:pt x="4069464" y="590604"/>
                  </a:lnTo>
                  <a:lnTo>
                    <a:pt x="4069707" y="590604"/>
                  </a:lnTo>
                  <a:lnTo>
                    <a:pt x="4069950" y="590604"/>
                  </a:lnTo>
                  <a:lnTo>
                    <a:pt x="4070194" y="590604"/>
                  </a:lnTo>
                  <a:lnTo>
                    <a:pt x="4070681" y="590604"/>
                  </a:lnTo>
                  <a:lnTo>
                    <a:pt x="4070924" y="590604"/>
                  </a:lnTo>
                  <a:lnTo>
                    <a:pt x="4071167" y="590604"/>
                  </a:lnTo>
                  <a:lnTo>
                    <a:pt x="4071411" y="590604"/>
                  </a:lnTo>
                  <a:lnTo>
                    <a:pt x="4071654" y="590604"/>
                  </a:lnTo>
                  <a:lnTo>
                    <a:pt x="4071897" y="590604"/>
                  </a:lnTo>
                  <a:lnTo>
                    <a:pt x="4072141" y="590604"/>
                  </a:lnTo>
                  <a:lnTo>
                    <a:pt x="4072384" y="590604"/>
                  </a:lnTo>
                  <a:lnTo>
                    <a:pt x="4072627" y="590604"/>
                  </a:lnTo>
                  <a:lnTo>
                    <a:pt x="4072871" y="590604"/>
                  </a:lnTo>
                  <a:lnTo>
                    <a:pt x="4073114" y="590604"/>
                  </a:lnTo>
                  <a:lnTo>
                    <a:pt x="4073357" y="590604"/>
                  </a:lnTo>
                  <a:lnTo>
                    <a:pt x="4073601" y="590604"/>
                  </a:lnTo>
                  <a:lnTo>
                    <a:pt x="4073844" y="590604"/>
                  </a:lnTo>
                  <a:lnTo>
                    <a:pt x="4074088" y="590604"/>
                  </a:lnTo>
                  <a:lnTo>
                    <a:pt x="4074331" y="590604"/>
                  </a:lnTo>
                  <a:lnTo>
                    <a:pt x="4074574" y="590604"/>
                  </a:lnTo>
                  <a:lnTo>
                    <a:pt x="4074818" y="590604"/>
                  </a:lnTo>
                  <a:lnTo>
                    <a:pt x="4075061" y="590604"/>
                  </a:lnTo>
                  <a:lnTo>
                    <a:pt x="4075304" y="590604"/>
                  </a:lnTo>
                  <a:lnTo>
                    <a:pt x="4075548" y="590604"/>
                  </a:lnTo>
                  <a:lnTo>
                    <a:pt x="4075791" y="590604"/>
                  </a:lnTo>
                  <a:lnTo>
                    <a:pt x="4076034" y="590604"/>
                  </a:lnTo>
                  <a:lnTo>
                    <a:pt x="4076278" y="590604"/>
                  </a:lnTo>
                  <a:lnTo>
                    <a:pt x="4076521" y="590604"/>
                  </a:lnTo>
                  <a:lnTo>
                    <a:pt x="4076765" y="590604"/>
                  </a:lnTo>
                  <a:lnTo>
                    <a:pt x="4077008" y="590604"/>
                  </a:lnTo>
                  <a:lnTo>
                    <a:pt x="4077251" y="590604"/>
                  </a:lnTo>
                  <a:lnTo>
                    <a:pt x="4077495" y="590604"/>
                  </a:lnTo>
                  <a:lnTo>
                    <a:pt x="4077495" y="583489"/>
                  </a:lnTo>
                  <a:lnTo>
                    <a:pt x="4077738" y="583489"/>
                  </a:lnTo>
                  <a:lnTo>
                    <a:pt x="4077981" y="583489"/>
                  </a:lnTo>
                  <a:lnTo>
                    <a:pt x="4078225" y="583489"/>
                  </a:lnTo>
                  <a:lnTo>
                    <a:pt x="4078468" y="583489"/>
                  </a:lnTo>
                  <a:lnTo>
                    <a:pt x="4078711" y="583489"/>
                  </a:lnTo>
                  <a:lnTo>
                    <a:pt x="4078955" y="583489"/>
                  </a:lnTo>
                  <a:lnTo>
                    <a:pt x="4079198" y="583489"/>
                  </a:lnTo>
                  <a:lnTo>
                    <a:pt x="4079441" y="583489"/>
                  </a:lnTo>
                  <a:lnTo>
                    <a:pt x="4079685" y="583489"/>
                  </a:lnTo>
                  <a:lnTo>
                    <a:pt x="4079928" y="583489"/>
                  </a:lnTo>
                  <a:lnTo>
                    <a:pt x="4080172" y="583489"/>
                  </a:lnTo>
                  <a:lnTo>
                    <a:pt x="4080415" y="583489"/>
                  </a:lnTo>
                  <a:lnTo>
                    <a:pt x="4080415" y="576373"/>
                  </a:lnTo>
                  <a:lnTo>
                    <a:pt x="4080658" y="576373"/>
                  </a:lnTo>
                  <a:lnTo>
                    <a:pt x="4080902" y="576373"/>
                  </a:lnTo>
                  <a:lnTo>
                    <a:pt x="4081145" y="576373"/>
                  </a:lnTo>
                  <a:lnTo>
                    <a:pt x="4081388" y="576373"/>
                  </a:lnTo>
                  <a:lnTo>
                    <a:pt x="4081632" y="576373"/>
                  </a:lnTo>
                  <a:lnTo>
                    <a:pt x="4081875" y="576373"/>
                  </a:lnTo>
                  <a:lnTo>
                    <a:pt x="4082118" y="576373"/>
                  </a:lnTo>
                  <a:lnTo>
                    <a:pt x="4082362" y="576373"/>
                  </a:lnTo>
                  <a:lnTo>
                    <a:pt x="4082605" y="576373"/>
                  </a:lnTo>
                  <a:lnTo>
                    <a:pt x="4082849" y="576373"/>
                  </a:lnTo>
                  <a:lnTo>
                    <a:pt x="4083092" y="576373"/>
                  </a:lnTo>
                  <a:lnTo>
                    <a:pt x="4083335" y="576373"/>
                  </a:lnTo>
                  <a:lnTo>
                    <a:pt x="4083579" y="576373"/>
                  </a:lnTo>
                  <a:lnTo>
                    <a:pt x="4083822" y="576373"/>
                  </a:lnTo>
                  <a:lnTo>
                    <a:pt x="4084065" y="576373"/>
                  </a:lnTo>
                  <a:lnTo>
                    <a:pt x="4084309" y="576373"/>
                  </a:lnTo>
                  <a:lnTo>
                    <a:pt x="4084552" y="576373"/>
                  </a:lnTo>
                  <a:lnTo>
                    <a:pt x="4084795" y="576373"/>
                  </a:lnTo>
                  <a:lnTo>
                    <a:pt x="4085039" y="576373"/>
                  </a:lnTo>
                  <a:lnTo>
                    <a:pt x="4085282" y="576373"/>
                  </a:lnTo>
                  <a:lnTo>
                    <a:pt x="4085525" y="576373"/>
                  </a:lnTo>
                  <a:lnTo>
                    <a:pt x="4085769" y="576373"/>
                  </a:lnTo>
                  <a:lnTo>
                    <a:pt x="4086012" y="576373"/>
                  </a:lnTo>
                  <a:lnTo>
                    <a:pt x="4086256" y="576373"/>
                  </a:lnTo>
                  <a:lnTo>
                    <a:pt x="4086499" y="576373"/>
                  </a:lnTo>
                  <a:lnTo>
                    <a:pt x="4086742" y="576373"/>
                  </a:lnTo>
                  <a:lnTo>
                    <a:pt x="4086986" y="576373"/>
                  </a:lnTo>
                  <a:lnTo>
                    <a:pt x="4087229" y="576373"/>
                  </a:lnTo>
                  <a:lnTo>
                    <a:pt x="4087472" y="576373"/>
                  </a:lnTo>
                  <a:lnTo>
                    <a:pt x="4087716" y="576373"/>
                  </a:lnTo>
                  <a:lnTo>
                    <a:pt x="4087959" y="576373"/>
                  </a:lnTo>
                  <a:lnTo>
                    <a:pt x="4088202" y="576373"/>
                  </a:lnTo>
                  <a:lnTo>
                    <a:pt x="4088446" y="576373"/>
                  </a:lnTo>
                  <a:lnTo>
                    <a:pt x="4088689" y="576373"/>
                  </a:lnTo>
                  <a:lnTo>
                    <a:pt x="4088933" y="576373"/>
                  </a:lnTo>
                  <a:lnTo>
                    <a:pt x="4089176" y="576373"/>
                  </a:lnTo>
                  <a:lnTo>
                    <a:pt x="4089419" y="576373"/>
                  </a:lnTo>
                  <a:lnTo>
                    <a:pt x="4089663" y="576373"/>
                  </a:lnTo>
                  <a:lnTo>
                    <a:pt x="4089906" y="576373"/>
                  </a:lnTo>
                  <a:lnTo>
                    <a:pt x="4090149" y="576373"/>
                  </a:lnTo>
                  <a:lnTo>
                    <a:pt x="4090393" y="576373"/>
                  </a:lnTo>
                  <a:lnTo>
                    <a:pt x="4090636" y="576373"/>
                  </a:lnTo>
                  <a:lnTo>
                    <a:pt x="4090879" y="576373"/>
                  </a:lnTo>
                  <a:lnTo>
                    <a:pt x="4091123" y="576373"/>
                  </a:lnTo>
                  <a:lnTo>
                    <a:pt x="4091366" y="576373"/>
                  </a:lnTo>
                  <a:lnTo>
                    <a:pt x="4091609" y="576373"/>
                  </a:lnTo>
                  <a:lnTo>
                    <a:pt x="4091853" y="576373"/>
                  </a:lnTo>
                  <a:lnTo>
                    <a:pt x="4092096" y="576373"/>
                  </a:lnTo>
                  <a:lnTo>
                    <a:pt x="4092340" y="576373"/>
                  </a:lnTo>
                  <a:lnTo>
                    <a:pt x="4092826" y="576373"/>
                  </a:lnTo>
                  <a:lnTo>
                    <a:pt x="4093070" y="576373"/>
                  </a:lnTo>
                  <a:lnTo>
                    <a:pt x="4093313" y="576373"/>
                  </a:lnTo>
                  <a:lnTo>
                    <a:pt x="4093556" y="576373"/>
                  </a:lnTo>
                  <a:lnTo>
                    <a:pt x="4093800" y="576373"/>
                  </a:lnTo>
                  <a:lnTo>
                    <a:pt x="4094043" y="576373"/>
                  </a:lnTo>
                  <a:lnTo>
                    <a:pt x="4094286" y="576373"/>
                  </a:lnTo>
                  <a:lnTo>
                    <a:pt x="4094530" y="576373"/>
                  </a:lnTo>
                  <a:lnTo>
                    <a:pt x="4094773" y="576373"/>
                  </a:lnTo>
                  <a:lnTo>
                    <a:pt x="4095017" y="576373"/>
                  </a:lnTo>
                  <a:lnTo>
                    <a:pt x="4095260" y="576373"/>
                  </a:lnTo>
                  <a:lnTo>
                    <a:pt x="4095503" y="576373"/>
                  </a:lnTo>
                  <a:lnTo>
                    <a:pt x="4095747" y="576373"/>
                  </a:lnTo>
                  <a:lnTo>
                    <a:pt x="4095990" y="576373"/>
                  </a:lnTo>
                  <a:lnTo>
                    <a:pt x="4096233" y="576373"/>
                  </a:lnTo>
                  <a:lnTo>
                    <a:pt x="4096477" y="576373"/>
                  </a:lnTo>
                  <a:lnTo>
                    <a:pt x="4096720" y="576373"/>
                  </a:lnTo>
                  <a:lnTo>
                    <a:pt x="4096963" y="576373"/>
                  </a:lnTo>
                  <a:lnTo>
                    <a:pt x="4097207" y="576373"/>
                  </a:lnTo>
                  <a:lnTo>
                    <a:pt x="4097450" y="576373"/>
                  </a:lnTo>
                  <a:lnTo>
                    <a:pt x="4097693" y="576373"/>
                  </a:lnTo>
                  <a:lnTo>
                    <a:pt x="4097937" y="576373"/>
                  </a:lnTo>
                  <a:lnTo>
                    <a:pt x="4098180" y="576373"/>
                  </a:lnTo>
                  <a:lnTo>
                    <a:pt x="4098424" y="576373"/>
                  </a:lnTo>
                  <a:lnTo>
                    <a:pt x="4098667" y="576373"/>
                  </a:lnTo>
                  <a:lnTo>
                    <a:pt x="4098910" y="576373"/>
                  </a:lnTo>
                  <a:lnTo>
                    <a:pt x="4098910" y="569257"/>
                  </a:lnTo>
                  <a:lnTo>
                    <a:pt x="4099154" y="569257"/>
                  </a:lnTo>
                  <a:lnTo>
                    <a:pt x="4099397" y="569257"/>
                  </a:lnTo>
                  <a:lnTo>
                    <a:pt x="4099640" y="569257"/>
                  </a:lnTo>
                  <a:lnTo>
                    <a:pt x="4099884" y="569257"/>
                  </a:lnTo>
                  <a:lnTo>
                    <a:pt x="4100127" y="569257"/>
                  </a:lnTo>
                  <a:lnTo>
                    <a:pt x="4100370" y="569257"/>
                  </a:lnTo>
                  <a:lnTo>
                    <a:pt x="4100614" y="569257"/>
                  </a:lnTo>
                  <a:lnTo>
                    <a:pt x="4100857" y="569257"/>
                  </a:lnTo>
                  <a:lnTo>
                    <a:pt x="4101101" y="569257"/>
                  </a:lnTo>
                  <a:lnTo>
                    <a:pt x="4101344" y="569257"/>
                  </a:lnTo>
                  <a:lnTo>
                    <a:pt x="4101587" y="569257"/>
                  </a:lnTo>
                  <a:lnTo>
                    <a:pt x="4101831" y="569257"/>
                  </a:lnTo>
                  <a:lnTo>
                    <a:pt x="4102074" y="569257"/>
                  </a:lnTo>
                  <a:lnTo>
                    <a:pt x="4102317" y="569257"/>
                  </a:lnTo>
                  <a:lnTo>
                    <a:pt x="4102561" y="569257"/>
                  </a:lnTo>
                  <a:lnTo>
                    <a:pt x="4102561" y="562141"/>
                  </a:lnTo>
                  <a:lnTo>
                    <a:pt x="4102804" y="562141"/>
                  </a:lnTo>
                  <a:lnTo>
                    <a:pt x="4103047" y="562141"/>
                  </a:lnTo>
                  <a:lnTo>
                    <a:pt x="4103291" y="562141"/>
                  </a:lnTo>
                  <a:lnTo>
                    <a:pt x="4103534" y="562141"/>
                  </a:lnTo>
                  <a:lnTo>
                    <a:pt x="4103777" y="562141"/>
                  </a:lnTo>
                  <a:lnTo>
                    <a:pt x="4104021" y="562141"/>
                  </a:lnTo>
                  <a:lnTo>
                    <a:pt x="4104264" y="562141"/>
                  </a:lnTo>
                  <a:lnTo>
                    <a:pt x="4104508" y="562141"/>
                  </a:lnTo>
                  <a:lnTo>
                    <a:pt x="4104751" y="562141"/>
                  </a:lnTo>
                  <a:lnTo>
                    <a:pt x="4104994" y="562141"/>
                  </a:lnTo>
                  <a:lnTo>
                    <a:pt x="4105238" y="562141"/>
                  </a:lnTo>
                  <a:lnTo>
                    <a:pt x="4105238" y="555026"/>
                  </a:lnTo>
                  <a:lnTo>
                    <a:pt x="4105481" y="555026"/>
                  </a:lnTo>
                  <a:lnTo>
                    <a:pt x="4105724" y="555026"/>
                  </a:lnTo>
                  <a:lnTo>
                    <a:pt x="4105968" y="555026"/>
                  </a:lnTo>
                  <a:lnTo>
                    <a:pt x="4106211" y="555026"/>
                  </a:lnTo>
                  <a:lnTo>
                    <a:pt x="4106454" y="555026"/>
                  </a:lnTo>
                  <a:lnTo>
                    <a:pt x="4106698" y="555026"/>
                  </a:lnTo>
                  <a:lnTo>
                    <a:pt x="4106941" y="555026"/>
                  </a:lnTo>
                  <a:lnTo>
                    <a:pt x="4107185" y="555026"/>
                  </a:lnTo>
                  <a:lnTo>
                    <a:pt x="4107428" y="555026"/>
                  </a:lnTo>
                  <a:lnTo>
                    <a:pt x="4108158" y="555026"/>
                  </a:lnTo>
                  <a:lnTo>
                    <a:pt x="4108401" y="555026"/>
                  </a:lnTo>
                  <a:lnTo>
                    <a:pt x="4108645" y="555026"/>
                  </a:lnTo>
                  <a:lnTo>
                    <a:pt x="4108888" y="555026"/>
                  </a:lnTo>
                  <a:lnTo>
                    <a:pt x="4109131" y="555026"/>
                  </a:lnTo>
                  <a:lnTo>
                    <a:pt x="4109375" y="555026"/>
                  </a:lnTo>
                  <a:lnTo>
                    <a:pt x="4109618" y="555026"/>
                  </a:lnTo>
                  <a:lnTo>
                    <a:pt x="4109861" y="555026"/>
                  </a:lnTo>
                  <a:lnTo>
                    <a:pt x="4110105" y="555026"/>
                  </a:lnTo>
                  <a:lnTo>
                    <a:pt x="4110348" y="555026"/>
                  </a:lnTo>
                  <a:lnTo>
                    <a:pt x="4110592" y="555026"/>
                  </a:lnTo>
                  <a:lnTo>
                    <a:pt x="4110835" y="555026"/>
                  </a:lnTo>
                  <a:lnTo>
                    <a:pt x="4111078" y="555026"/>
                  </a:lnTo>
                  <a:lnTo>
                    <a:pt x="4111322" y="555026"/>
                  </a:lnTo>
                  <a:lnTo>
                    <a:pt x="4111565" y="555026"/>
                  </a:lnTo>
                  <a:lnTo>
                    <a:pt x="4111808" y="555026"/>
                  </a:lnTo>
                  <a:lnTo>
                    <a:pt x="4112052" y="555026"/>
                  </a:lnTo>
                  <a:lnTo>
                    <a:pt x="4112295" y="555026"/>
                  </a:lnTo>
                  <a:lnTo>
                    <a:pt x="4112538" y="555026"/>
                  </a:lnTo>
                  <a:lnTo>
                    <a:pt x="4112782" y="555026"/>
                  </a:lnTo>
                  <a:lnTo>
                    <a:pt x="4113025" y="555026"/>
                  </a:lnTo>
                  <a:lnTo>
                    <a:pt x="4113268" y="555026"/>
                  </a:lnTo>
                  <a:lnTo>
                    <a:pt x="4113512" y="555026"/>
                  </a:lnTo>
                  <a:lnTo>
                    <a:pt x="4113755" y="555026"/>
                  </a:lnTo>
                  <a:lnTo>
                    <a:pt x="4113999" y="555026"/>
                  </a:lnTo>
                  <a:lnTo>
                    <a:pt x="4114242" y="555026"/>
                  </a:lnTo>
                  <a:lnTo>
                    <a:pt x="4114485" y="555026"/>
                  </a:lnTo>
                  <a:lnTo>
                    <a:pt x="4114729" y="555026"/>
                  </a:lnTo>
                  <a:lnTo>
                    <a:pt x="4114972" y="555026"/>
                  </a:lnTo>
                  <a:lnTo>
                    <a:pt x="4115215" y="555026"/>
                  </a:lnTo>
                  <a:lnTo>
                    <a:pt x="4115459" y="555026"/>
                  </a:lnTo>
                  <a:lnTo>
                    <a:pt x="4115702" y="555026"/>
                  </a:lnTo>
                  <a:lnTo>
                    <a:pt x="4116189" y="555026"/>
                  </a:lnTo>
                  <a:lnTo>
                    <a:pt x="4116432" y="555026"/>
                  </a:lnTo>
                  <a:lnTo>
                    <a:pt x="4116676" y="555026"/>
                  </a:lnTo>
                  <a:lnTo>
                    <a:pt x="4116919" y="555026"/>
                  </a:lnTo>
                  <a:lnTo>
                    <a:pt x="4117162" y="555026"/>
                  </a:lnTo>
                  <a:lnTo>
                    <a:pt x="4117406" y="555026"/>
                  </a:lnTo>
                  <a:lnTo>
                    <a:pt x="4117649" y="555026"/>
                  </a:lnTo>
                  <a:lnTo>
                    <a:pt x="4117892" y="555026"/>
                  </a:lnTo>
                  <a:lnTo>
                    <a:pt x="4118136" y="555026"/>
                  </a:lnTo>
                  <a:lnTo>
                    <a:pt x="4118136" y="547910"/>
                  </a:lnTo>
                  <a:lnTo>
                    <a:pt x="4118379" y="547910"/>
                  </a:lnTo>
                  <a:lnTo>
                    <a:pt x="4118622" y="547910"/>
                  </a:lnTo>
                  <a:lnTo>
                    <a:pt x="4118866" y="547910"/>
                  </a:lnTo>
                  <a:lnTo>
                    <a:pt x="4119109" y="547910"/>
                  </a:lnTo>
                  <a:lnTo>
                    <a:pt x="4119352" y="547910"/>
                  </a:lnTo>
                  <a:lnTo>
                    <a:pt x="4119596" y="547910"/>
                  </a:lnTo>
                  <a:lnTo>
                    <a:pt x="4119839" y="547910"/>
                  </a:lnTo>
                  <a:lnTo>
                    <a:pt x="4120083" y="547910"/>
                  </a:lnTo>
                  <a:lnTo>
                    <a:pt x="4120326" y="547910"/>
                  </a:lnTo>
                  <a:lnTo>
                    <a:pt x="4120813" y="547910"/>
                  </a:lnTo>
                  <a:lnTo>
                    <a:pt x="4121056" y="547910"/>
                  </a:lnTo>
                  <a:lnTo>
                    <a:pt x="4121299" y="547910"/>
                  </a:lnTo>
                  <a:lnTo>
                    <a:pt x="4121543" y="547910"/>
                  </a:lnTo>
                  <a:lnTo>
                    <a:pt x="4121786" y="547910"/>
                  </a:lnTo>
                  <a:lnTo>
                    <a:pt x="4122029" y="547910"/>
                  </a:lnTo>
                  <a:lnTo>
                    <a:pt x="4122273" y="547910"/>
                  </a:lnTo>
                  <a:lnTo>
                    <a:pt x="4122516" y="547910"/>
                  </a:lnTo>
                  <a:lnTo>
                    <a:pt x="4122760" y="547910"/>
                  </a:lnTo>
                  <a:lnTo>
                    <a:pt x="4123003" y="547910"/>
                  </a:lnTo>
                  <a:lnTo>
                    <a:pt x="4123246" y="547910"/>
                  </a:lnTo>
                  <a:lnTo>
                    <a:pt x="4123490" y="547910"/>
                  </a:lnTo>
                  <a:lnTo>
                    <a:pt x="4123733" y="547910"/>
                  </a:lnTo>
                  <a:lnTo>
                    <a:pt x="4123976" y="547910"/>
                  </a:lnTo>
                  <a:lnTo>
                    <a:pt x="4124220" y="547910"/>
                  </a:lnTo>
                  <a:lnTo>
                    <a:pt x="4124463" y="547910"/>
                  </a:lnTo>
                  <a:lnTo>
                    <a:pt x="4124706" y="547910"/>
                  </a:lnTo>
                  <a:lnTo>
                    <a:pt x="4124950" y="547910"/>
                  </a:lnTo>
                  <a:lnTo>
                    <a:pt x="4125193" y="547910"/>
                  </a:lnTo>
                  <a:lnTo>
                    <a:pt x="4125436" y="547910"/>
                  </a:lnTo>
                  <a:lnTo>
                    <a:pt x="4125680" y="547910"/>
                  </a:lnTo>
                  <a:lnTo>
                    <a:pt x="4125923" y="547910"/>
                  </a:lnTo>
                  <a:lnTo>
                    <a:pt x="4126167" y="547910"/>
                  </a:lnTo>
                  <a:lnTo>
                    <a:pt x="4126410" y="547910"/>
                  </a:lnTo>
                  <a:lnTo>
                    <a:pt x="4126653" y="547910"/>
                  </a:lnTo>
                  <a:lnTo>
                    <a:pt x="4126897" y="547910"/>
                  </a:lnTo>
                  <a:lnTo>
                    <a:pt x="4127140" y="547910"/>
                  </a:lnTo>
                  <a:lnTo>
                    <a:pt x="4127383" y="547910"/>
                  </a:lnTo>
                  <a:lnTo>
                    <a:pt x="4127627" y="547910"/>
                  </a:lnTo>
                  <a:lnTo>
                    <a:pt x="4127870" y="547910"/>
                  </a:lnTo>
                  <a:lnTo>
                    <a:pt x="4128113" y="547910"/>
                  </a:lnTo>
                  <a:lnTo>
                    <a:pt x="4128357" y="547910"/>
                  </a:lnTo>
                  <a:lnTo>
                    <a:pt x="4128600" y="547910"/>
                  </a:lnTo>
                  <a:lnTo>
                    <a:pt x="4128844" y="547910"/>
                  </a:lnTo>
                  <a:lnTo>
                    <a:pt x="4129087" y="547910"/>
                  </a:lnTo>
                  <a:lnTo>
                    <a:pt x="4129330" y="547910"/>
                  </a:lnTo>
                  <a:lnTo>
                    <a:pt x="4129574" y="547910"/>
                  </a:lnTo>
                  <a:lnTo>
                    <a:pt x="4129817" y="547910"/>
                  </a:lnTo>
                  <a:lnTo>
                    <a:pt x="4130060" y="547910"/>
                  </a:lnTo>
                  <a:lnTo>
                    <a:pt x="4130304" y="547910"/>
                  </a:lnTo>
                  <a:lnTo>
                    <a:pt x="4130547" y="547910"/>
                  </a:lnTo>
                  <a:lnTo>
                    <a:pt x="4130790" y="547910"/>
                  </a:lnTo>
                  <a:lnTo>
                    <a:pt x="4131034" y="547910"/>
                  </a:lnTo>
                  <a:lnTo>
                    <a:pt x="4131277" y="547910"/>
                  </a:lnTo>
                  <a:lnTo>
                    <a:pt x="4131520" y="547910"/>
                  </a:lnTo>
                  <a:lnTo>
                    <a:pt x="4131764" y="547910"/>
                  </a:lnTo>
                  <a:lnTo>
                    <a:pt x="4132007" y="547910"/>
                  </a:lnTo>
                  <a:lnTo>
                    <a:pt x="4132251" y="547910"/>
                  </a:lnTo>
                  <a:lnTo>
                    <a:pt x="4132494" y="547910"/>
                  </a:lnTo>
                  <a:lnTo>
                    <a:pt x="4132737" y="547910"/>
                  </a:lnTo>
                  <a:lnTo>
                    <a:pt x="4132981" y="547910"/>
                  </a:lnTo>
                  <a:lnTo>
                    <a:pt x="4133224" y="547910"/>
                  </a:lnTo>
                  <a:lnTo>
                    <a:pt x="4133467" y="547910"/>
                  </a:lnTo>
                  <a:lnTo>
                    <a:pt x="4133711" y="547910"/>
                  </a:lnTo>
                  <a:lnTo>
                    <a:pt x="4133954" y="547910"/>
                  </a:lnTo>
                  <a:lnTo>
                    <a:pt x="4134197" y="547910"/>
                  </a:lnTo>
                  <a:lnTo>
                    <a:pt x="4134441" y="547910"/>
                  </a:lnTo>
                  <a:lnTo>
                    <a:pt x="4134684" y="547910"/>
                  </a:lnTo>
                  <a:lnTo>
                    <a:pt x="4134928" y="547910"/>
                  </a:lnTo>
                  <a:lnTo>
                    <a:pt x="4135171" y="547910"/>
                  </a:lnTo>
                  <a:lnTo>
                    <a:pt x="4135414" y="547910"/>
                  </a:lnTo>
                  <a:lnTo>
                    <a:pt x="4135658" y="547910"/>
                  </a:lnTo>
                  <a:lnTo>
                    <a:pt x="4135901" y="547910"/>
                  </a:lnTo>
                  <a:lnTo>
                    <a:pt x="4136144" y="547910"/>
                  </a:lnTo>
                  <a:lnTo>
                    <a:pt x="4136388" y="547910"/>
                  </a:lnTo>
                  <a:lnTo>
                    <a:pt x="4136631" y="547910"/>
                  </a:lnTo>
                  <a:lnTo>
                    <a:pt x="4136874" y="547910"/>
                  </a:lnTo>
                  <a:lnTo>
                    <a:pt x="4137118" y="547910"/>
                  </a:lnTo>
                  <a:lnTo>
                    <a:pt x="4137361" y="547910"/>
                  </a:lnTo>
                  <a:lnTo>
                    <a:pt x="4137604" y="547910"/>
                  </a:lnTo>
                  <a:lnTo>
                    <a:pt x="4137848" y="547910"/>
                  </a:lnTo>
                  <a:lnTo>
                    <a:pt x="4138091" y="547910"/>
                  </a:lnTo>
                  <a:lnTo>
                    <a:pt x="4138335" y="547910"/>
                  </a:lnTo>
                  <a:lnTo>
                    <a:pt x="4138578" y="547910"/>
                  </a:lnTo>
                  <a:lnTo>
                    <a:pt x="4138821" y="547910"/>
                  </a:lnTo>
                  <a:lnTo>
                    <a:pt x="4139065" y="547910"/>
                  </a:lnTo>
                  <a:lnTo>
                    <a:pt x="4139308" y="547910"/>
                  </a:lnTo>
                  <a:lnTo>
                    <a:pt x="4139551" y="547910"/>
                  </a:lnTo>
                  <a:lnTo>
                    <a:pt x="4139795" y="547910"/>
                  </a:lnTo>
                  <a:lnTo>
                    <a:pt x="4140038" y="547910"/>
                  </a:lnTo>
                  <a:lnTo>
                    <a:pt x="4140281" y="547910"/>
                  </a:lnTo>
                  <a:lnTo>
                    <a:pt x="4140525" y="547910"/>
                  </a:lnTo>
                  <a:lnTo>
                    <a:pt x="4140768" y="547910"/>
                  </a:lnTo>
                  <a:lnTo>
                    <a:pt x="4141012" y="547910"/>
                  </a:lnTo>
                  <a:lnTo>
                    <a:pt x="4141255" y="547910"/>
                  </a:lnTo>
                  <a:lnTo>
                    <a:pt x="4141498" y="547910"/>
                  </a:lnTo>
                  <a:lnTo>
                    <a:pt x="4141742" y="547910"/>
                  </a:lnTo>
                  <a:lnTo>
                    <a:pt x="4141985" y="547910"/>
                  </a:lnTo>
                  <a:lnTo>
                    <a:pt x="4142228" y="547910"/>
                  </a:lnTo>
                  <a:lnTo>
                    <a:pt x="4142472" y="547910"/>
                  </a:lnTo>
                  <a:lnTo>
                    <a:pt x="4142715" y="547910"/>
                  </a:lnTo>
                  <a:lnTo>
                    <a:pt x="4142958" y="547910"/>
                  </a:lnTo>
                  <a:lnTo>
                    <a:pt x="4143202" y="547910"/>
                  </a:lnTo>
                  <a:lnTo>
                    <a:pt x="4143445" y="547910"/>
                  </a:lnTo>
                  <a:lnTo>
                    <a:pt x="4143688" y="547910"/>
                  </a:lnTo>
                  <a:lnTo>
                    <a:pt x="4143932" y="547910"/>
                  </a:lnTo>
                  <a:lnTo>
                    <a:pt x="4144175" y="547910"/>
                  </a:lnTo>
                  <a:lnTo>
                    <a:pt x="4144419" y="547910"/>
                  </a:lnTo>
                  <a:lnTo>
                    <a:pt x="4144662" y="547910"/>
                  </a:lnTo>
                  <a:lnTo>
                    <a:pt x="4144905" y="547910"/>
                  </a:lnTo>
                  <a:lnTo>
                    <a:pt x="4145149" y="547910"/>
                  </a:lnTo>
                  <a:lnTo>
                    <a:pt x="4145392" y="547910"/>
                  </a:lnTo>
                  <a:lnTo>
                    <a:pt x="4145635" y="547910"/>
                  </a:lnTo>
                  <a:lnTo>
                    <a:pt x="4145879" y="547910"/>
                  </a:lnTo>
                  <a:lnTo>
                    <a:pt x="4146122" y="547910"/>
                  </a:lnTo>
                  <a:lnTo>
                    <a:pt x="4146365" y="547910"/>
                  </a:lnTo>
                  <a:lnTo>
                    <a:pt x="4146609" y="547910"/>
                  </a:lnTo>
                  <a:lnTo>
                    <a:pt x="4146852" y="547910"/>
                  </a:lnTo>
                  <a:lnTo>
                    <a:pt x="4147096" y="547910"/>
                  </a:lnTo>
                  <a:lnTo>
                    <a:pt x="4147339" y="547910"/>
                  </a:lnTo>
                  <a:lnTo>
                    <a:pt x="4147582" y="547910"/>
                  </a:lnTo>
                  <a:lnTo>
                    <a:pt x="4147826" y="547910"/>
                  </a:lnTo>
                  <a:lnTo>
                    <a:pt x="4148069" y="547910"/>
                  </a:lnTo>
                  <a:lnTo>
                    <a:pt x="4148312" y="547910"/>
                  </a:lnTo>
                  <a:lnTo>
                    <a:pt x="4148556" y="547910"/>
                  </a:lnTo>
                  <a:lnTo>
                    <a:pt x="4148799" y="547910"/>
                  </a:lnTo>
                  <a:lnTo>
                    <a:pt x="4149042" y="547910"/>
                  </a:lnTo>
                  <a:lnTo>
                    <a:pt x="4149286" y="547910"/>
                  </a:lnTo>
                  <a:lnTo>
                    <a:pt x="4149529" y="547910"/>
                  </a:lnTo>
                  <a:lnTo>
                    <a:pt x="4149772" y="547910"/>
                  </a:lnTo>
                  <a:lnTo>
                    <a:pt x="4150016" y="547910"/>
                  </a:lnTo>
                  <a:lnTo>
                    <a:pt x="4150259" y="547910"/>
                  </a:lnTo>
                  <a:lnTo>
                    <a:pt x="4150503" y="547910"/>
                  </a:lnTo>
                  <a:lnTo>
                    <a:pt x="4150746" y="547910"/>
                  </a:lnTo>
                  <a:lnTo>
                    <a:pt x="4150989" y="547910"/>
                  </a:lnTo>
                  <a:lnTo>
                    <a:pt x="4151233" y="547910"/>
                  </a:lnTo>
                  <a:lnTo>
                    <a:pt x="4151476" y="547910"/>
                  </a:lnTo>
                  <a:lnTo>
                    <a:pt x="4151719" y="547910"/>
                  </a:lnTo>
                  <a:lnTo>
                    <a:pt x="4151963" y="547910"/>
                  </a:lnTo>
                  <a:lnTo>
                    <a:pt x="4152206" y="547910"/>
                  </a:lnTo>
                  <a:lnTo>
                    <a:pt x="4152449" y="547910"/>
                  </a:lnTo>
                  <a:lnTo>
                    <a:pt x="4152693" y="547910"/>
                  </a:lnTo>
                  <a:lnTo>
                    <a:pt x="4152936" y="547910"/>
                  </a:lnTo>
                  <a:lnTo>
                    <a:pt x="4153180" y="547910"/>
                  </a:lnTo>
                  <a:lnTo>
                    <a:pt x="4153423" y="547910"/>
                  </a:lnTo>
                  <a:lnTo>
                    <a:pt x="4153666" y="547910"/>
                  </a:lnTo>
                  <a:lnTo>
                    <a:pt x="4153910" y="547910"/>
                  </a:lnTo>
                  <a:lnTo>
                    <a:pt x="4154153" y="547910"/>
                  </a:lnTo>
                  <a:lnTo>
                    <a:pt x="4154396" y="547910"/>
                  </a:lnTo>
                  <a:lnTo>
                    <a:pt x="4154640" y="547910"/>
                  </a:lnTo>
                  <a:lnTo>
                    <a:pt x="4154883" y="547910"/>
                  </a:lnTo>
                  <a:lnTo>
                    <a:pt x="4155126" y="547910"/>
                  </a:lnTo>
                  <a:lnTo>
                    <a:pt x="4155613" y="547910"/>
                  </a:lnTo>
                  <a:lnTo>
                    <a:pt x="4155856" y="547910"/>
                  </a:lnTo>
                  <a:lnTo>
                    <a:pt x="4156100" y="547910"/>
                  </a:lnTo>
                  <a:lnTo>
                    <a:pt x="4156343" y="547910"/>
                  </a:lnTo>
                  <a:lnTo>
                    <a:pt x="4156587" y="547910"/>
                  </a:lnTo>
                  <a:lnTo>
                    <a:pt x="4156830" y="547910"/>
                  </a:lnTo>
                  <a:lnTo>
                    <a:pt x="4157073" y="547910"/>
                  </a:lnTo>
                  <a:lnTo>
                    <a:pt x="4157317" y="547910"/>
                  </a:lnTo>
                  <a:lnTo>
                    <a:pt x="4157560" y="547910"/>
                  </a:lnTo>
                  <a:lnTo>
                    <a:pt x="4157803" y="547910"/>
                  </a:lnTo>
                  <a:lnTo>
                    <a:pt x="4158047" y="547910"/>
                  </a:lnTo>
                  <a:lnTo>
                    <a:pt x="4158290" y="547910"/>
                  </a:lnTo>
                  <a:lnTo>
                    <a:pt x="4158533" y="547910"/>
                  </a:lnTo>
                  <a:lnTo>
                    <a:pt x="4158777" y="547910"/>
                  </a:lnTo>
                  <a:lnTo>
                    <a:pt x="4159020" y="547910"/>
                  </a:lnTo>
                  <a:lnTo>
                    <a:pt x="4159264" y="547910"/>
                  </a:lnTo>
                  <a:lnTo>
                    <a:pt x="4159507" y="547910"/>
                  </a:lnTo>
                  <a:lnTo>
                    <a:pt x="4159750" y="547910"/>
                  </a:lnTo>
                  <a:lnTo>
                    <a:pt x="4159994" y="547910"/>
                  </a:lnTo>
                  <a:lnTo>
                    <a:pt x="4160237" y="547910"/>
                  </a:lnTo>
                  <a:lnTo>
                    <a:pt x="4160480" y="547910"/>
                  </a:lnTo>
                  <a:lnTo>
                    <a:pt x="4160724" y="547910"/>
                  </a:lnTo>
                  <a:lnTo>
                    <a:pt x="4160967" y="547910"/>
                  </a:lnTo>
                  <a:lnTo>
                    <a:pt x="4161210" y="547910"/>
                  </a:lnTo>
                  <a:lnTo>
                    <a:pt x="4161454" y="547910"/>
                  </a:lnTo>
                  <a:lnTo>
                    <a:pt x="4161697" y="547910"/>
                  </a:lnTo>
                  <a:lnTo>
                    <a:pt x="4161697" y="540794"/>
                  </a:lnTo>
                  <a:lnTo>
                    <a:pt x="4161940" y="540794"/>
                  </a:lnTo>
                  <a:lnTo>
                    <a:pt x="4162184" y="540794"/>
                  </a:lnTo>
                  <a:lnTo>
                    <a:pt x="4162427" y="540794"/>
                  </a:lnTo>
                  <a:lnTo>
                    <a:pt x="4162671" y="540794"/>
                  </a:lnTo>
                  <a:lnTo>
                    <a:pt x="4162914" y="540794"/>
                  </a:lnTo>
                  <a:lnTo>
                    <a:pt x="4163157" y="540794"/>
                  </a:lnTo>
                  <a:lnTo>
                    <a:pt x="4163401" y="540794"/>
                  </a:lnTo>
                  <a:lnTo>
                    <a:pt x="4163644" y="540794"/>
                  </a:lnTo>
                  <a:lnTo>
                    <a:pt x="4163887" y="540794"/>
                  </a:lnTo>
                  <a:lnTo>
                    <a:pt x="4164131" y="540794"/>
                  </a:lnTo>
                  <a:lnTo>
                    <a:pt x="4164374" y="540794"/>
                  </a:lnTo>
                  <a:lnTo>
                    <a:pt x="4164617" y="540794"/>
                  </a:lnTo>
                  <a:lnTo>
                    <a:pt x="4164861" y="540794"/>
                  </a:lnTo>
                  <a:lnTo>
                    <a:pt x="4165104" y="540794"/>
                  </a:lnTo>
                  <a:lnTo>
                    <a:pt x="4165348" y="540794"/>
                  </a:lnTo>
                  <a:lnTo>
                    <a:pt x="4165591" y="540794"/>
                  </a:lnTo>
                  <a:lnTo>
                    <a:pt x="4165834" y="540794"/>
                  </a:lnTo>
                  <a:lnTo>
                    <a:pt x="4166078" y="540794"/>
                  </a:lnTo>
                  <a:lnTo>
                    <a:pt x="4166321" y="540794"/>
                  </a:lnTo>
                  <a:lnTo>
                    <a:pt x="4166564" y="540794"/>
                  </a:lnTo>
                  <a:lnTo>
                    <a:pt x="4166808" y="540794"/>
                  </a:lnTo>
                  <a:lnTo>
                    <a:pt x="4167051" y="540794"/>
                  </a:lnTo>
                  <a:lnTo>
                    <a:pt x="4167294" y="540794"/>
                  </a:lnTo>
                  <a:lnTo>
                    <a:pt x="4167538" y="540794"/>
                  </a:lnTo>
                  <a:lnTo>
                    <a:pt x="4167781" y="540794"/>
                  </a:lnTo>
                  <a:lnTo>
                    <a:pt x="4168024" y="540794"/>
                  </a:lnTo>
                  <a:lnTo>
                    <a:pt x="4168268" y="540794"/>
                  </a:lnTo>
                  <a:lnTo>
                    <a:pt x="4168511" y="540794"/>
                  </a:lnTo>
                  <a:lnTo>
                    <a:pt x="4168755" y="540794"/>
                  </a:lnTo>
                  <a:lnTo>
                    <a:pt x="4168998" y="540794"/>
                  </a:lnTo>
                  <a:lnTo>
                    <a:pt x="4169241" y="540794"/>
                  </a:lnTo>
                  <a:lnTo>
                    <a:pt x="4169485" y="540794"/>
                  </a:lnTo>
                  <a:lnTo>
                    <a:pt x="4169728" y="540794"/>
                  </a:lnTo>
                  <a:lnTo>
                    <a:pt x="4169971" y="540794"/>
                  </a:lnTo>
                  <a:lnTo>
                    <a:pt x="4170215" y="540794"/>
                  </a:lnTo>
                  <a:lnTo>
                    <a:pt x="4170458" y="540794"/>
                  </a:lnTo>
                  <a:lnTo>
                    <a:pt x="4170701" y="540794"/>
                  </a:lnTo>
                  <a:lnTo>
                    <a:pt x="4170945" y="540794"/>
                  </a:lnTo>
                  <a:lnTo>
                    <a:pt x="4171188" y="540794"/>
                  </a:lnTo>
                  <a:lnTo>
                    <a:pt x="4171432" y="540794"/>
                  </a:lnTo>
                  <a:lnTo>
                    <a:pt x="4171675" y="540794"/>
                  </a:lnTo>
                  <a:lnTo>
                    <a:pt x="4171918" y="540794"/>
                  </a:lnTo>
                  <a:lnTo>
                    <a:pt x="4172162" y="540794"/>
                  </a:lnTo>
                  <a:lnTo>
                    <a:pt x="4172405" y="540794"/>
                  </a:lnTo>
                  <a:lnTo>
                    <a:pt x="4172648" y="540794"/>
                  </a:lnTo>
                  <a:lnTo>
                    <a:pt x="4172892" y="540794"/>
                  </a:lnTo>
                  <a:lnTo>
                    <a:pt x="4173135" y="540794"/>
                  </a:lnTo>
                  <a:lnTo>
                    <a:pt x="4173378" y="540794"/>
                  </a:lnTo>
                  <a:lnTo>
                    <a:pt x="4173622" y="540794"/>
                  </a:lnTo>
                  <a:lnTo>
                    <a:pt x="4173865" y="540794"/>
                  </a:lnTo>
                  <a:lnTo>
                    <a:pt x="4174108" y="540794"/>
                  </a:lnTo>
                  <a:lnTo>
                    <a:pt x="4174352" y="540794"/>
                  </a:lnTo>
                  <a:lnTo>
                    <a:pt x="4174595" y="540794"/>
                  </a:lnTo>
                  <a:lnTo>
                    <a:pt x="4174839" y="540794"/>
                  </a:lnTo>
                  <a:lnTo>
                    <a:pt x="4175082" y="540794"/>
                  </a:lnTo>
                  <a:lnTo>
                    <a:pt x="4175325" y="540794"/>
                  </a:lnTo>
                  <a:lnTo>
                    <a:pt x="4175569" y="540794"/>
                  </a:lnTo>
                  <a:lnTo>
                    <a:pt x="4175812" y="540794"/>
                  </a:lnTo>
                  <a:lnTo>
                    <a:pt x="4176055" y="540794"/>
                  </a:lnTo>
                  <a:lnTo>
                    <a:pt x="4176299" y="540794"/>
                  </a:lnTo>
                  <a:lnTo>
                    <a:pt x="4176542" y="540794"/>
                  </a:lnTo>
                  <a:lnTo>
                    <a:pt x="4176785" y="540794"/>
                  </a:lnTo>
                  <a:lnTo>
                    <a:pt x="4177029" y="540794"/>
                  </a:lnTo>
                  <a:lnTo>
                    <a:pt x="4177272" y="540794"/>
                  </a:lnTo>
                  <a:lnTo>
                    <a:pt x="4177516" y="540794"/>
                  </a:lnTo>
                  <a:lnTo>
                    <a:pt x="4178002" y="540794"/>
                  </a:lnTo>
                  <a:lnTo>
                    <a:pt x="4178246" y="540794"/>
                  </a:lnTo>
                  <a:lnTo>
                    <a:pt x="4178489" y="540794"/>
                  </a:lnTo>
                  <a:lnTo>
                    <a:pt x="4178732" y="540794"/>
                  </a:lnTo>
                  <a:lnTo>
                    <a:pt x="4178976" y="540794"/>
                  </a:lnTo>
                  <a:lnTo>
                    <a:pt x="4179219" y="540794"/>
                  </a:lnTo>
                  <a:lnTo>
                    <a:pt x="4179462" y="540794"/>
                  </a:lnTo>
                  <a:lnTo>
                    <a:pt x="4179706" y="540794"/>
                  </a:lnTo>
                  <a:lnTo>
                    <a:pt x="4179949" y="540794"/>
                  </a:lnTo>
                  <a:lnTo>
                    <a:pt x="4180192" y="540794"/>
                  </a:lnTo>
                  <a:lnTo>
                    <a:pt x="4180436" y="540794"/>
                  </a:lnTo>
                  <a:lnTo>
                    <a:pt x="4180679" y="540794"/>
                  </a:lnTo>
                  <a:lnTo>
                    <a:pt x="4180923" y="540794"/>
                  </a:lnTo>
                  <a:lnTo>
                    <a:pt x="4181166" y="540794"/>
                  </a:lnTo>
                  <a:lnTo>
                    <a:pt x="4181409" y="540794"/>
                  </a:lnTo>
                  <a:lnTo>
                    <a:pt x="4181653" y="540794"/>
                  </a:lnTo>
                  <a:lnTo>
                    <a:pt x="4181896" y="540794"/>
                  </a:lnTo>
                  <a:lnTo>
                    <a:pt x="4182139" y="540794"/>
                  </a:lnTo>
                  <a:lnTo>
                    <a:pt x="4182383" y="540794"/>
                  </a:lnTo>
                  <a:lnTo>
                    <a:pt x="4182626" y="540794"/>
                  </a:lnTo>
                  <a:lnTo>
                    <a:pt x="4182869" y="540794"/>
                  </a:lnTo>
                  <a:lnTo>
                    <a:pt x="4183113" y="540794"/>
                  </a:lnTo>
                  <a:lnTo>
                    <a:pt x="4183356" y="540794"/>
                  </a:lnTo>
                  <a:lnTo>
                    <a:pt x="4183600" y="540794"/>
                  </a:lnTo>
                  <a:lnTo>
                    <a:pt x="4183843" y="540794"/>
                  </a:lnTo>
                  <a:lnTo>
                    <a:pt x="4184086" y="540794"/>
                  </a:lnTo>
                  <a:lnTo>
                    <a:pt x="4184330" y="540794"/>
                  </a:lnTo>
                  <a:lnTo>
                    <a:pt x="4184573" y="540794"/>
                  </a:lnTo>
                  <a:lnTo>
                    <a:pt x="4184816" y="540794"/>
                  </a:lnTo>
                  <a:lnTo>
                    <a:pt x="4185060" y="540794"/>
                  </a:lnTo>
                  <a:lnTo>
                    <a:pt x="4185303" y="540794"/>
                  </a:lnTo>
                  <a:lnTo>
                    <a:pt x="4185303" y="533679"/>
                  </a:lnTo>
                  <a:lnTo>
                    <a:pt x="4185546" y="533679"/>
                  </a:lnTo>
                  <a:lnTo>
                    <a:pt x="4185790" y="533679"/>
                  </a:lnTo>
                  <a:lnTo>
                    <a:pt x="4186033" y="533679"/>
                  </a:lnTo>
                  <a:lnTo>
                    <a:pt x="4186276" y="533679"/>
                  </a:lnTo>
                  <a:lnTo>
                    <a:pt x="4186520" y="533679"/>
                  </a:lnTo>
                  <a:lnTo>
                    <a:pt x="4187007" y="533679"/>
                  </a:lnTo>
                  <a:lnTo>
                    <a:pt x="4187250" y="533679"/>
                  </a:lnTo>
                  <a:lnTo>
                    <a:pt x="4187493" y="533679"/>
                  </a:lnTo>
                  <a:lnTo>
                    <a:pt x="4187737" y="533679"/>
                  </a:lnTo>
                  <a:lnTo>
                    <a:pt x="4187980" y="533679"/>
                  </a:lnTo>
                  <a:lnTo>
                    <a:pt x="4188467" y="533679"/>
                  </a:lnTo>
                  <a:lnTo>
                    <a:pt x="4188710" y="533679"/>
                  </a:lnTo>
                  <a:lnTo>
                    <a:pt x="4188953" y="533679"/>
                  </a:lnTo>
                  <a:lnTo>
                    <a:pt x="4189197" y="533679"/>
                  </a:lnTo>
                  <a:lnTo>
                    <a:pt x="4189440" y="533679"/>
                  </a:lnTo>
                  <a:lnTo>
                    <a:pt x="4189440" y="526563"/>
                  </a:lnTo>
                  <a:lnTo>
                    <a:pt x="4189684" y="526563"/>
                  </a:lnTo>
                  <a:lnTo>
                    <a:pt x="4189927" y="526563"/>
                  </a:lnTo>
                  <a:lnTo>
                    <a:pt x="4189927" y="519447"/>
                  </a:lnTo>
                  <a:lnTo>
                    <a:pt x="4190170" y="519447"/>
                  </a:lnTo>
                  <a:lnTo>
                    <a:pt x="4190414" y="519447"/>
                  </a:lnTo>
                  <a:lnTo>
                    <a:pt x="4190657" y="519447"/>
                  </a:lnTo>
                  <a:lnTo>
                    <a:pt x="4190900" y="519447"/>
                  </a:lnTo>
                  <a:lnTo>
                    <a:pt x="4191144" y="519447"/>
                  </a:lnTo>
                  <a:lnTo>
                    <a:pt x="4191630" y="519447"/>
                  </a:lnTo>
                  <a:lnTo>
                    <a:pt x="4191874" y="519447"/>
                  </a:lnTo>
                  <a:lnTo>
                    <a:pt x="4192117" y="519447"/>
                  </a:lnTo>
                  <a:lnTo>
                    <a:pt x="4192360" y="519447"/>
                  </a:lnTo>
                  <a:lnTo>
                    <a:pt x="4192604" y="519447"/>
                  </a:lnTo>
                  <a:lnTo>
                    <a:pt x="4192847" y="519447"/>
                  </a:lnTo>
                  <a:lnTo>
                    <a:pt x="4193091" y="519447"/>
                  </a:lnTo>
                  <a:lnTo>
                    <a:pt x="4193334" y="519447"/>
                  </a:lnTo>
                  <a:lnTo>
                    <a:pt x="4193577" y="519447"/>
                  </a:lnTo>
                  <a:lnTo>
                    <a:pt x="4193821" y="519447"/>
                  </a:lnTo>
                  <a:lnTo>
                    <a:pt x="4194064" y="519447"/>
                  </a:lnTo>
                  <a:lnTo>
                    <a:pt x="4194307" y="519447"/>
                  </a:lnTo>
                  <a:lnTo>
                    <a:pt x="4194551" y="519447"/>
                  </a:lnTo>
                  <a:lnTo>
                    <a:pt x="4194794" y="519447"/>
                  </a:lnTo>
                  <a:lnTo>
                    <a:pt x="4195037" y="519447"/>
                  </a:lnTo>
                  <a:lnTo>
                    <a:pt x="4195524" y="519447"/>
                  </a:lnTo>
                  <a:lnTo>
                    <a:pt x="4195768" y="519447"/>
                  </a:lnTo>
                  <a:lnTo>
                    <a:pt x="4196011" y="519447"/>
                  </a:lnTo>
                  <a:lnTo>
                    <a:pt x="4196254" y="519447"/>
                  </a:lnTo>
                  <a:lnTo>
                    <a:pt x="4196498" y="519447"/>
                  </a:lnTo>
                  <a:lnTo>
                    <a:pt x="4196741" y="519447"/>
                  </a:lnTo>
                  <a:lnTo>
                    <a:pt x="4196984" y="519447"/>
                  </a:lnTo>
                  <a:lnTo>
                    <a:pt x="4197228" y="519447"/>
                  </a:lnTo>
                  <a:lnTo>
                    <a:pt x="4197471" y="519447"/>
                  </a:lnTo>
                  <a:lnTo>
                    <a:pt x="4197714" y="519447"/>
                  </a:lnTo>
                  <a:lnTo>
                    <a:pt x="4197958" y="519447"/>
                  </a:lnTo>
                  <a:lnTo>
                    <a:pt x="4198201" y="519447"/>
                  </a:lnTo>
                  <a:lnTo>
                    <a:pt x="4198444" y="519447"/>
                  </a:lnTo>
                  <a:lnTo>
                    <a:pt x="4198688" y="519447"/>
                  </a:lnTo>
                  <a:lnTo>
                    <a:pt x="4198931" y="519447"/>
                  </a:lnTo>
                  <a:lnTo>
                    <a:pt x="4199418" y="519447"/>
                  </a:lnTo>
                  <a:lnTo>
                    <a:pt x="4199661" y="519447"/>
                  </a:lnTo>
                  <a:lnTo>
                    <a:pt x="4199905" y="519447"/>
                  </a:lnTo>
                  <a:lnTo>
                    <a:pt x="4200148" y="519447"/>
                  </a:lnTo>
                  <a:lnTo>
                    <a:pt x="4200391" y="519447"/>
                  </a:lnTo>
                  <a:lnTo>
                    <a:pt x="4200635" y="519447"/>
                  </a:lnTo>
                  <a:lnTo>
                    <a:pt x="4200878" y="519447"/>
                  </a:lnTo>
                  <a:lnTo>
                    <a:pt x="4201121" y="519447"/>
                  </a:lnTo>
                  <a:lnTo>
                    <a:pt x="4201365" y="519447"/>
                  </a:lnTo>
                  <a:lnTo>
                    <a:pt x="4201608" y="519447"/>
                  </a:lnTo>
                  <a:lnTo>
                    <a:pt x="4201852" y="519447"/>
                  </a:lnTo>
                  <a:lnTo>
                    <a:pt x="4202095" y="519447"/>
                  </a:lnTo>
                  <a:lnTo>
                    <a:pt x="4202338" y="519447"/>
                  </a:lnTo>
                  <a:lnTo>
                    <a:pt x="4202582" y="519447"/>
                  </a:lnTo>
                  <a:lnTo>
                    <a:pt x="4202825" y="519447"/>
                  </a:lnTo>
                  <a:lnTo>
                    <a:pt x="4203068" y="519447"/>
                  </a:lnTo>
                  <a:lnTo>
                    <a:pt x="4203555" y="519447"/>
                  </a:lnTo>
                  <a:lnTo>
                    <a:pt x="4203798" y="519447"/>
                  </a:lnTo>
                  <a:lnTo>
                    <a:pt x="4204042" y="519447"/>
                  </a:lnTo>
                  <a:lnTo>
                    <a:pt x="4204285" y="519447"/>
                  </a:lnTo>
                  <a:lnTo>
                    <a:pt x="4204528" y="519447"/>
                  </a:lnTo>
                  <a:lnTo>
                    <a:pt x="4204772" y="519447"/>
                  </a:lnTo>
                  <a:lnTo>
                    <a:pt x="4205015" y="519447"/>
                  </a:lnTo>
                  <a:lnTo>
                    <a:pt x="4205259" y="519447"/>
                  </a:lnTo>
                  <a:lnTo>
                    <a:pt x="4205502" y="519447"/>
                  </a:lnTo>
                  <a:lnTo>
                    <a:pt x="4205745" y="519447"/>
                  </a:lnTo>
                  <a:lnTo>
                    <a:pt x="4205989" y="519447"/>
                  </a:lnTo>
                  <a:lnTo>
                    <a:pt x="4206232" y="519447"/>
                  </a:lnTo>
                  <a:lnTo>
                    <a:pt x="4206475" y="519447"/>
                  </a:lnTo>
                  <a:lnTo>
                    <a:pt x="4206719" y="519447"/>
                  </a:lnTo>
                  <a:lnTo>
                    <a:pt x="4206962" y="519447"/>
                  </a:lnTo>
                  <a:lnTo>
                    <a:pt x="4207205" y="519447"/>
                  </a:lnTo>
                  <a:lnTo>
                    <a:pt x="4207449" y="519447"/>
                  </a:lnTo>
                  <a:lnTo>
                    <a:pt x="4207692" y="519447"/>
                  </a:lnTo>
                  <a:lnTo>
                    <a:pt x="4208179" y="519447"/>
                  </a:lnTo>
                  <a:lnTo>
                    <a:pt x="4208422" y="519447"/>
                  </a:lnTo>
                  <a:lnTo>
                    <a:pt x="4208666" y="519447"/>
                  </a:lnTo>
                  <a:lnTo>
                    <a:pt x="4209152" y="519447"/>
                  </a:lnTo>
                  <a:lnTo>
                    <a:pt x="4209396" y="519447"/>
                  </a:lnTo>
                  <a:lnTo>
                    <a:pt x="4209639" y="519447"/>
                  </a:lnTo>
                  <a:lnTo>
                    <a:pt x="4209882" y="519447"/>
                  </a:lnTo>
                  <a:lnTo>
                    <a:pt x="4210126" y="519447"/>
                  </a:lnTo>
                  <a:lnTo>
                    <a:pt x="4210369" y="519447"/>
                  </a:lnTo>
                  <a:lnTo>
                    <a:pt x="4210612" y="519447"/>
                  </a:lnTo>
                  <a:lnTo>
                    <a:pt x="4210856" y="519447"/>
                  </a:lnTo>
                  <a:lnTo>
                    <a:pt x="4211099" y="519447"/>
                  </a:lnTo>
                  <a:lnTo>
                    <a:pt x="4211343" y="519447"/>
                  </a:lnTo>
                  <a:lnTo>
                    <a:pt x="4211586" y="519447"/>
                  </a:lnTo>
                  <a:lnTo>
                    <a:pt x="4211829" y="519447"/>
                  </a:lnTo>
                  <a:lnTo>
                    <a:pt x="4212073" y="519447"/>
                  </a:lnTo>
                  <a:lnTo>
                    <a:pt x="4212316" y="519447"/>
                  </a:lnTo>
                  <a:lnTo>
                    <a:pt x="4212559" y="519447"/>
                  </a:lnTo>
                  <a:lnTo>
                    <a:pt x="4212803" y="519447"/>
                  </a:lnTo>
                  <a:lnTo>
                    <a:pt x="4213046" y="519447"/>
                  </a:lnTo>
                  <a:lnTo>
                    <a:pt x="4213289" y="519447"/>
                  </a:lnTo>
                  <a:lnTo>
                    <a:pt x="4213533" y="519447"/>
                  </a:lnTo>
                  <a:lnTo>
                    <a:pt x="4213776" y="519447"/>
                  </a:lnTo>
                  <a:lnTo>
                    <a:pt x="4214019" y="519447"/>
                  </a:lnTo>
                  <a:lnTo>
                    <a:pt x="4214263" y="519447"/>
                  </a:lnTo>
                  <a:lnTo>
                    <a:pt x="4214263" y="512331"/>
                  </a:lnTo>
                  <a:lnTo>
                    <a:pt x="4214506" y="512331"/>
                  </a:lnTo>
                  <a:lnTo>
                    <a:pt x="4214750" y="512331"/>
                  </a:lnTo>
                  <a:lnTo>
                    <a:pt x="4214993" y="512331"/>
                  </a:lnTo>
                  <a:lnTo>
                    <a:pt x="4215236" y="512331"/>
                  </a:lnTo>
                  <a:lnTo>
                    <a:pt x="4215480" y="512331"/>
                  </a:lnTo>
                  <a:lnTo>
                    <a:pt x="4215723" y="512331"/>
                  </a:lnTo>
                  <a:lnTo>
                    <a:pt x="4215966" y="512331"/>
                  </a:lnTo>
                  <a:lnTo>
                    <a:pt x="4216210" y="512331"/>
                  </a:lnTo>
                  <a:lnTo>
                    <a:pt x="4216453" y="512331"/>
                  </a:lnTo>
                  <a:lnTo>
                    <a:pt x="4216696" y="512331"/>
                  </a:lnTo>
                  <a:lnTo>
                    <a:pt x="4216940" y="512331"/>
                  </a:lnTo>
                  <a:lnTo>
                    <a:pt x="4217183" y="512331"/>
                  </a:lnTo>
                  <a:lnTo>
                    <a:pt x="4217427" y="512331"/>
                  </a:lnTo>
                  <a:lnTo>
                    <a:pt x="4217670" y="512331"/>
                  </a:lnTo>
                  <a:lnTo>
                    <a:pt x="4217913" y="512331"/>
                  </a:lnTo>
                  <a:lnTo>
                    <a:pt x="4218157" y="512331"/>
                  </a:lnTo>
                  <a:lnTo>
                    <a:pt x="4218400" y="512331"/>
                  </a:lnTo>
                  <a:lnTo>
                    <a:pt x="4218643" y="512331"/>
                  </a:lnTo>
                  <a:lnTo>
                    <a:pt x="4218887" y="512331"/>
                  </a:lnTo>
                  <a:lnTo>
                    <a:pt x="4219130" y="512331"/>
                  </a:lnTo>
                  <a:lnTo>
                    <a:pt x="4219373" y="512331"/>
                  </a:lnTo>
                  <a:lnTo>
                    <a:pt x="4219617" y="512331"/>
                  </a:lnTo>
                  <a:lnTo>
                    <a:pt x="4219860" y="512331"/>
                  </a:lnTo>
                  <a:lnTo>
                    <a:pt x="4220103" y="512331"/>
                  </a:lnTo>
                  <a:lnTo>
                    <a:pt x="4220347" y="512331"/>
                  </a:lnTo>
                  <a:lnTo>
                    <a:pt x="4220590" y="512331"/>
                  </a:lnTo>
                  <a:lnTo>
                    <a:pt x="4220834" y="512331"/>
                  </a:lnTo>
                  <a:lnTo>
                    <a:pt x="4221077" y="512331"/>
                  </a:lnTo>
                  <a:lnTo>
                    <a:pt x="4221320" y="512331"/>
                  </a:lnTo>
                  <a:lnTo>
                    <a:pt x="4221564" y="512331"/>
                  </a:lnTo>
                  <a:lnTo>
                    <a:pt x="4221807" y="512331"/>
                  </a:lnTo>
                  <a:lnTo>
                    <a:pt x="4222050" y="512331"/>
                  </a:lnTo>
                  <a:lnTo>
                    <a:pt x="4222294" y="512331"/>
                  </a:lnTo>
                  <a:lnTo>
                    <a:pt x="4222537" y="512331"/>
                  </a:lnTo>
                  <a:lnTo>
                    <a:pt x="4222780" y="512331"/>
                  </a:lnTo>
                  <a:lnTo>
                    <a:pt x="4223024" y="512331"/>
                  </a:lnTo>
                  <a:lnTo>
                    <a:pt x="4223267" y="512331"/>
                  </a:lnTo>
                  <a:lnTo>
                    <a:pt x="4223511" y="512331"/>
                  </a:lnTo>
                  <a:lnTo>
                    <a:pt x="4223754" y="512331"/>
                  </a:lnTo>
                  <a:lnTo>
                    <a:pt x="4223997" y="512331"/>
                  </a:lnTo>
                  <a:lnTo>
                    <a:pt x="4224241" y="512331"/>
                  </a:lnTo>
                  <a:lnTo>
                    <a:pt x="4224484" y="512331"/>
                  </a:lnTo>
                  <a:lnTo>
                    <a:pt x="4224727" y="512331"/>
                  </a:lnTo>
                  <a:lnTo>
                    <a:pt x="4224971" y="512331"/>
                  </a:lnTo>
                  <a:lnTo>
                    <a:pt x="4225214" y="512331"/>
                  </a:lnTo>
                  <a:lnTo>
                    <a:pt x="4225457" y="512331"/>
                  </a:lnTo>
                  <a:lnTo>
                    <a:pt x="4225701" y="512331"/>
                  </a:lnTo>
                  <a:lnTo>
                    <a:pt x="4225944" y="512331"/>
                  </a:lnTo>
                  <a:lnTo>
                    <a:pt x="4226187" y="512331"/>
                  </a:lnTo>
                  <a:lnTo>
                    <a:pt x="4226431" y="512331"/>
                  </a:lnTo>
                  <a:lnTo>
                    <a:pt x="4226674" y="512331"/>
                  </a:lnTo>
                  <a:lnTo>
                    <a:pt x="4226918" y="512331"/>
                  </a:lnTo>
                  <a:lnTo>
                    <a:pt x="4227161" y="512331"/>
                  </a:lnTo>
                  <a:lnTo>
                    <a:pt x="4227404" y="512331"/>
                  </a:lnTo>
                  <a:lnTo>
                    <a:pt x="4227648" y="512331"/>
                  </a:lnTo>
                  <a:lnTo>
                    <a:pt x="4227891" y="512331"/>
                  </a:lnTo>
                  <a:lnTo>
                    <a:pt x="4228134" y="512331"/>
                  </a:lnTo>
                  <a:lnTo>
                    <a:pt x="4228378" y="512331"/>
                  </a:lnTo>
                  <a:lnTo>
                    <a:pt x="4228621" y="512331"/>
                  </a:lnTo>
                  <a:lnTo>
                    <a:pt x="4229108" y="512331"/>
                  </a:lnTo>
                  <a:lnTo>
                    <a:pt x="4229351" y="512331"/>
                  </a:lnTo>
                  <a:lnTo>
                    <a:pt x="4229595" y="512331"/>
                  </a:lnTo>
                  <a:lnTo>
                    <a:pt x="4229838" y="512331"/>
                  </a:lnTo>
                  <a:lnTo>
                    <a:pt x="4230081" y="512331"/>
                  </a:lnTo>
                  <a:lnTo>
                    <a:pt x="4230325" y="512331"/>
                  </a:lnTo>
                  <a:lnTo>
                    <a:pt x="4230568" y="512331"/>
                  </a:lnTo>
                  <a:lnTo>
                    <a:pt x="4231055" y="512331"/>
                  </a:lnTo>
                  <a:lnTo>
                    <a:pt x="4231785" y="512331"/>
                  </a:lnTo>
                  <a:lnTo>
                    <a:pt x="4232028" y="512331"/>
                  </a:lnTo>
                  <a:lnTo>
                    <a:pt x="4232271" y="512331"/>
                  </a:lnTo>
                  <a:lnTo>
                    <a:pt x="4232271" y="505216"/>
                  </a:lnTo>
                  <a:lnTo>
                    <a:pt x="4232515" y="505216"/>
                  </a:lnTo>
                  <a:lnTo>
                    <a:pt x="4232758" y="505216"/>
                  </a:lnTo>
                  <a:lnTo>
                    <a:pt x="4233002" y="505216"/>
                  </a:lnTo>
                  <a:lnTo>
                    <a:pt x="4233245" y="505216"/>
                  </a:lnTo>
                  <a:lnTo>
                    <a:pt x="4233488" y="505216"/>
                  </a:lnTo>
                  <a:lnTo>
                    <a:pt x="4233732" y="505216"/>
                  </a:lnTo>
                  <a:lnTo>
                    <a:pt x="4233975" y="505216"/>
                  </a:lnTo>
                  <a:lnTo>
                    <a:pt x="4234218" y="505216"/>
                  </a:lnTo>
                  <a:lnTo>
                    <a:pt x="4234462" y="505216"/>
                  </a:lnTo>
                  <a:lnTo>
                    <a:pt x="4234705" y="505216"/>
                  </a:lnTo>
                  <a:lnTo>
                    <a:pt x="4234948" y="505216"/>
                  </a:lnTo>
                  <a:lnTo>
                    <a:pt x="4235192" y="505216"/>
                  </a:lnTo>
                  <a:lnTo>
                    <a:pt x="4235435" y="505216"/>
                  </a:lnTo>
                  <a:lnTo>
                    <a:pt x="4235679" y="505216"/>
                  </a:lnTo>
                  <a:lnTo>
                    <a:pt x="4235922" y="505216"/>
                  </a:lnTo>
                  <a:lnTo>
                    <a:pt x="4236165" y="505216"/>
                  </a:lnTo>
                  <a:lnTo>
                    <a:pt x="4236409" y="505216"/>
                  </a:lnTo>
                  <a:lnTo>
                    <a:pt x="4236652" y="505216"/>
                  </a:lnTo>
                  <a:lnTo>
                    <a:pt x="4236895" y="505216"/>
                  </a:lnTo>
                  <a:lnTo>
                    <a:pt x="4237139" y="505216"/>
                  </a:lnTo>
                  <a:lnTo>
                    <a:pt x="4237382" y="505216"/>
                  </a:lnTo>
                  <a:lnTo>
                    <a:pt x="4237625" y="505216"/>
                  </a:lnTo>
                  <a:lnTo>
                    <a:pt x="4237869" y="505216"/>
                  </a:lnTo>
                  <a:lnTo>
                    <a:pt x="4238112" y="505216"/>
                  </a:lnTo>
                  <a:lnTo>
                    <a:pt x="4238355" y="505216"/>
                  </a:lnTo>
                  <a:lnTo>
                    <a:pt x="4238599" y="505216"/>
                  </a:lnTo>
                  <a:lnTo>
                    <a:pt x="4238842" y="505216"/>
                  </a:lnTo>
                  <a:lnTo>
                    <a:pt x="4239086" y="505216"/>
                  </a:lnTo>
                  <a:lnTo>
                    <a:pt x="4239329" y="505216"/>
                  </a:lnTo>
                  <a:lnTo>
                    <a:pt x="4239572" y="505216"/>
                  </a:lnTo>
                  <a:lnTo>
                    <a:pt x="4239816" y="505216"/>
                  </a:lnTo>
                  <a:lnTo>
                    <a:pt x="4240059" y="505216"/>
                  </a:lnTo>
                  <a:lnTo>
                    <a:pt x="4240302" y="505216"/>
                  </a:lnTo>
                  <a:lnTo>
                    <a:pt x="4240546" y="505216"/>
                  </a:lnTo>
                  <a:lnTo>
                    <a:pt x="4240789" y="505216"/>
                  </a:lnTo>
                  <a:lnTo>
                    <a:pt x="4241032" y="505216"/>
                  </a:lnTo>
                  <a:lnTo>
                    <a:pt x="4241276" y="505216"/>
                  </a:lnTo>
                  <a:lnTo>
                    <a:pt x="4241519" y="505216"/>
                  </a:lnTo>
                  <a:lnTo>
                    <a:pt x="4241763" y="505216"/>
                  </a:lnTo>
                  <a:lnTo>
                    <a:pt x="4242006" y="505216"/>
                  </a:lnTo>
                  <a:lnTo>
                    <a:pt x="4242249" y="505216"/>
                  </a:lnTo>
                  <a:lnTo>
                    <a:pt x="4242493" y="505216"/>
                  </a:lnTo>
                  <a:lnTo>
                    <a:pt x="4242736" y="505216"/>
                  </a:lnTo>
                  <a:lnTo>
                    <a:pt x="4242979" y="505216"/>
                  </a:lnTo>
                  <a:lnTo>
                    <a:pt x="4243466" y="505216"/>
                  </a:lnTo>
                  <a:lnTo>
                    <a:pt x="4243709" y="505216"/>
                  </a:lnTo>
                  <a:lnTo>
                    <a:pt x="4243953" y="505216"/>
                  </a:lnTo>
                  <a:lnTo>
                    <a:pt x="4244196" y="505216"/>
                  </a:lnTo>
                  <a:lnTo>
                    <a:pt x="4244439" y="505216"/>
                  </a:lnTo>
                  <a:lnTo>
                    <a:pt x="4244683" y="505216"/>
                  </a:lnTo>
                  <a:lnTo>
                    <a:pt x="4244926" y="505216"/>
                  </a:lnTo>
                  <a:lnTo>
                    <a:pt x="4245170" y="505216"/>
                  </a:lnTo>
                  <a:lnTo>
                    <a:pt x="4245413" y="505216"/>
                  </a:lnTo>
                  <a:lnTo>
                    <a:pt x="4245656" y="505216"/>
                  </a:lnTo>
                  <a:lnTo>
                    <a:pt x="4245900" y="505216"/>
                  </a:lnTo>
                  <a:lnTo>
                    <a:pt x="4246143" y="505216"/>
                  </a:lnTo>
                  <a:lnTo>
                    <a:pt x="4246386" y="505216"/>
                  </a:lnTo>
                  <a:lnTo>
                    <a:pt x="4246630" y="505216"/>
                  </a:lnTo>
                  <a:lnTo>
                    <a:pt x="4246873" y="505216"/>
                  </a:lnTo>
                  <a:lnTo>
                    <a:pt x="4247116" y="505216"/>
                  </a:lnTo>
                  <a:lnTo>
                    <a:pt x="4247360" y="505216"/>
                  </a:lnTo>
                  <a:lnTo>
                    <a:pt x="4247603" y="505216"/>
                  </a:lnTo>
                  <a:lnTo>
                    <a:pt x="4247847" y="505216"/>
                  </a:lnTo>
                  <a:lnTo>
                    <a:pt x="4248090" y="505216"/>
                  </a:lnTo>
                  <a:lnTo>
                    <a:pt x="4248333" y="505216"/>
                  </a:lnTo>
                  <a:lnTo>
                    <a:pt x="4248577" y="505216"/>
                  </a:lnTo>
                  <a:lnTo>
                    <a:pt x="4248820" y="505216"/>
                  </a:lnTo>
                  <a:lnTo>
                    <a:pt x="4249063" y="505216"/>
                  </a:lnTo>
                  <a:lnTo>
                    <a:pt x="4249307" y="505216"/>
                  </a:lnTo>
                  <a:lnTo>
                    <a:pt x="4249550" y="505216"/>
                  </a:lnTo>
                  <a:lnTo>
                    <a:pt x="4249793" y="505216"/>
                  </a:lnTo>
                  <a:lnTo>
                    <a:pt x="4250037" y="505216"/>
                  </a:lnTo>
                  <a:lnTo>
                    <a:pt x="4250280" y="505216"/>
                  </a:lnTo>
                  <a:lnTo>
                    <a:pt x="4250523" y="505216"/>
                  </a:lnTo>
                  <a:lnTo>
                    <a:pt x="4250523" y="498100"/>
                  </a:lnTo>
                  <a:lnTo>
                    <a:pt x="4250767" y="498100"/>
                  </a:lnTo>
                  <a:lnTo>
                    <a:pt x="4251010" y="498100"/>
                  </a:lnTo>
                  <a:lnTo>
                    <a:pt x="4251254" y="498100"/>
                  </a:lnTo>
                  <a:lnTo>
                    <a:pt x="4251497" y="498100"/>
                  </a:lnTo>
                  <a:lnTo>
                    <a:pt x="4251740" y="498100"/>
                  </a:lnTo>
                  <a:lnTo>
                    <a:pt x="4251984" y="498100"/>
                  </a:lnTo>
                  <a:lnTo>
                    <a:pt x="4252227" y="498100"/>
                  </a:lnTo>
                  <a:lnTo>
                    <a:pt x="4252714" y="498100"/>
                  </a:lnTo>
                  <a:lnTo>
                    <a:pt x="4252957" y="498100"/>
                  </a:lnTo>
                  <a:lnTo>
                    <a:pt x="4253200" y="498100"/>
                  </a:lnTo>
                  <a:lnTo>
                    <a:pt x="4253444" y="498100"/>
                  </a:lnTo>
                  <a:lnTo>
                    <a:pt x="4253687" y="498100"/>
                  </a:lnTo>
                  <a:lnTo>
                    <a:pt x="4253931" y="498100"/>
                  </a:lnTo>
                  <a:lnTo>
                    <a:pt x="4254174" y="498100"/>
                  </a:lnTo>
                  <a:lnTo>
                    <a:pt x="4254417" y="498100"/>
                  </a:lnTo>
                  <a:lnTo>
                    <a:pt x="4254661" y="498100"/>
                  </a:lnTo>
                  <a:lnTo>
                    <a:pt x="4254904" y="498100"/>
                  </a:lnTo>
                  <a:lnTo>
                    <a:pt x="4255147" y="498100"/>
                  </a:lnTo>
                  <a:lnTo>
                    <a:pt x="4255391" y="498100"/>
                  </a:lnTo>
                  <a:lnTo>
                    <a:pt x="4255634" y="498100"/>
                  </a:lnTo>
                  <a:lnTo>
                    <a:pt x="4255877" y="498100"/>
                  </a:lnTo>
                  <a:lnTo>
                    <a:pt x="4256121" y="498100"/>
                  </a:lnTo>
                  <a:lnTo>
                    <a:pt x="4256364" y="498100"/>
                  </a:lnTo>
                  <a:lnTo>
                    <a:pt x="4256851" y="498100"/>
                  </a:lnTo>
                  <a:lnTo>
                    <a:pt x="4257094" y="498100"/>
                  </a:lnTo>
                  <a:lnTo>
                    <a:pt x="4257581" y="498100"/>
                  </a:lnTo>
                  <a:lnTo>
                    <a:pt x="4257824" y="498100"/>
                  </a:lnTo>
                  <a:lnTo>
                    <a:pt x="4258068" y="498100"/>
                  </a:lnTo>
                  <a:lnTo>
                    <a:pt x="4258068" y="490984"/>
                  </a:lnTo>
                  <a:lnTo>
                    <a:pt x="4258311" y="490984"/>
                  </a:lnTo>
                  <a:lnTo>
                    <a:pt x="4258554" y="490984"/>
                  </a:lnTo>
                  <a:lnTo>
                    <a:pt x="4258798" y="490984"/>
                  </a:lnTo>
                  <a:lnTo>
                    <a:pt x="4259041" y="490984"/>
                  </a:lnTo>
                  <a:lnTo>
                    <a:pt x="4259284" y="490984"/>
                  </a:lnTo>
                  <a:lnTo>
                    <a:pt x="4259528" y="490984"/>
                  </a:lnTo>
                  <a:lnTo>
                    <a:pt x="4259771" y="490984"/>
                  </a:lnTo>
                  <a:lnTo>
                    <a:pt x="4259771" y="483868"/>
                  </a:lnTo>
                  <a:lnTo>
                    <a:pt x="4260015" y="483868"/>
                  </a:lnTo>
                  <a:lnTo>
                    <a:pt x="4260258" y="483868"/>
                  </a:lnTo>
                  <a:lnTo>
                    <a:pt x="4260501" y="483868"/>
                  </a:lnTo>
                  <a:lnTo>
                    <a:pt x="4260745" y="483868"/>
                  </a:lnTo>
                  <a:lnTo>
                    <a:pt x="4260988" y="483868"/>
                  </a:lnTo>
                  <a:lnTo>
                    <a:pt x="4261231" y="483868"/>
                  </a:lnTo>
                  <a:lnTo>
                    <a:pt x="4261475" y="483868"/>
                  </a:lnTo>
                  <a:lnTo>
                    <a:pt x="4261718" y="483868"/>
                  </a:lnTo>
                  <a:lnTo>
                    <a:pt x="4261961" y="483868"/>
                  </a:lnTo>
                  <a:lnTo>
                    <a:pt x="4262205" y="483868"/>
                  </a:lnTo>
                  <a:lnTo>
                    <a:pt x="4262448" y="483868"/>
                  </a:lnTo>
                  <a:lnTo>
                    <a:pt x="4262691" y="483868"/>
                  </a:lnTo>
                  <a:lnTo>
                    <a:pt x="4262935" y="483868"/>
                  </a:lnTo>
                  <a:lnTo>
                    <a:pt x="4263178" y="483868"/>
                  </a:lnTo>
                  <a:lnTo>
                    <a:pt x="4263422" y="483868"/>
                  </a:lnTo>
                  <a:lnTo>
                    <a:pt x="4263665" y="483868"/>
                  </a:lnTo>
                  <a:lnTo>
                    <a:pt x="4263908" y="483868"/>
                  </a:lnTo>
                  <a:lnTo>
                    <a:pt x="4264152" y="483868"/>
                  </a:lnTo>
                  <a:lnTo>
                    <a:pt x="4264395" y="483868"/>
                  </a:lnTo>
                  <a:lnTo>
                    <a:pt x="4264638" y="483868"/>
                  </a:lnTo>
                  <a:lnTo>
                    <a:pt x="4264882" y="483868"/>
                  </a:lnTo>
                  <a:lnTo>
                    <a:pt x="4265125" y="483868"/>
                  </a:lnTo>
                  <a:lnTo>
                    <a:pt x="4265368" y="483868"/>
                  </a:lnTo>
                  <a:lnTo>
                    <a:pt x="4265612" y="483868"/>
                  </a:lnTo>
                  <a:lnTo>
                    <a:pt x="4265855" y="483868"/>
                  </a:lnTo>
                  <a:lnTo>
                    <a:pt x="4266099" y="483868"/>
                  </a:lnTo>
                  <a:lnTo>
                    <a:pt x="4266342" y="483868"/>
                  </a:lnTo>
                  <a:lnTo>
                    <a:pt x="4266585" y="483868"/>
                  </a:lnTo>
                  <a:lnTo>
                    <a:pt x="4266829" y="483868"/>
                  </a:lnTo>
                  <a:lnTo>
                    <a:pt x="4267072" y="483868"/>
                  </a:lnTo>
                  <a:lnTo>
                    <a:pt x="4267315" y="483868"/>
                  </a:lnTo>
                  <a:lnTo>
                    <a:pt x="4267559" y="483868"/>
                  </a:lnTo>
                  <a:lnTo>
                    <a:pt x="4267802" y="483868"/>
                  </a:lnTo>
                  <a:lnTo>
                    <a:pt x="4268045" y="483868"/>
                  </a:lnTo>
                  <a:lnTo>
                    <a:pt x="4268289" y="483868"/>
                  </a:lnTo>
                  <a:lnTo>
                    <a:pt x="4268532" y="483868"/>
                  </a:lnTo>
                  <a:lnTo>
                    <a:pt x="4268775" y="483868"/>
                  </a:lnTo>
                  <a:lnTo>
                    <a:pt x="4269019" y="483868"/>
                  </a:lnTo>
                  <a:lnTo>
                    <a:pt x="4269262" y="483868"/>
                  </a:lnTo>
                  <a:lnTo>
                    <a:pt x="4269506" y="483868"/>
                  </a:lnTo>
                  <a:lnTo>
                    <a:pt x="4269749" y="483868"/>
                  </a:lnTo>
                  <a:lnTo>
                    <a:pt x="4269992" y="483868"/>
                  </a:lnTo>
                  <a:lnTo>
                    <a:pt x="4270479" y="483868"/>
                  </a:lnTo>
                  <a:lnTo>
                    <a:pt x="4270722" y="483868"/>
                  </a:lnTo>
                  <a:lnTo>
                    <a:pt x="4270966" y="483868"/>
                  </a:lnTo>
                  <a:lnTo>
                    <a:pt x="4271209" y="483868"/>
                  </a:lnTo>
                  <a:lnTo>
                    <a:pt x="4271452" y="483868"/>
                  </a:lnTo>
                  <a:lnTo>
                    <a:pt x="4271696" y="483868"/>
                  </a:lnTo>
                  <a:lnTo>
                    <a:pt x="4271939" y="483868"/>
                  </a:lnTo>
                  <a:lnTo>
                    <a:pt x="4272183" y="483868"/>
                  </a:lnTo>
                  <a:lnTo>
                    <a:pt x="4272426" y="483868"/>
                  </a:lnTo>
                  <a:lnTo>
                    <a:pt x="4272669" y="483868"/>
                  </a:lnTo>
                  <a:lnTo>
                    <a:pt x="4272913" y="483868"/>
                  </a:lnTo>
                  <a:lnTo>
                    <a:pt x="4273156" y="483868"/>
                  </a:lnTo>
                  <a:lnTo>
                    <a:pt x="4273399" y="483868"/>
                  </a:lnTo>
                  <a:lnTo>
                    <a:pt x="4273643" y="483868"/>
                  </a:lnTo>
                  <a:lnTo>
                    <a:pt x="4273886" y="483868"/>
                  </a:lnTo>
                  <a:lnTo>
                    <a:pt x="4274129" y="483868"/>
                  </a:lnTo>
                  <a:lnTo>
                    <a:pt x="4274373" y="483868"/>
                  </a:lnTo>
                  <a:lnTo>
                    <a:pt x="4274616" y="483868"/>
                  </a:lnTo>
                  <a:lnTo>
                    <a:pt x="4274859" y="483868"/>
                  </a:lnTo>
                  <a:lnTo>
                    <a:pt x="4275103" y="483868"/>
                  </a:lnTo>
                  <a:lnTo>
                    <a:pt x="4275590" y="483868"/>
                  </a:lnTo>
                  <a:lnTo>
                    <a:pt x="4275833" y="483868"/>
                  </a:lnTo>
                  <a:lnTo>
                    <a:pt x="4276076" y="483868"/>
                  </a:lnTo>
                  <a:lnTo>
                    <a:pt x="4276320" y="483868"/>
                  </a:lnTo>
                  <a:lnTo>
                    <a:pt x="4276563" y="483868"/>
                  </a:lnTo>
                  <a:lnTo>
                    <a:pt x="4276806" y="483868"/>
                  </a:lnTo>
                  <a:lnTo>
                    <a:pt x="4277050" y="483868"/>
                  </a:lnTo>
                  <a:lnTo>
                    <a:pt x="4277293" y="483868"/>
                  </a:lnTo>
                  <a:lnTo>
                    <a:pt x="4277536" y="483868"/>
                  </a:lnTo>
                  <a:lnTo>
                    <a:pt x="4277780" y="483868"/>
                  </a:lnTo>
                  <a:lnTo>
                    <a:pt x="4278023" y="483868"/>
                  </a:lnTo>
                  <a:lnTo>
                    <a:pt x="4278267" y="483868"/>
                  </a:lnTo>
                  <a:lnTo>
                    <a:pt x="4278510" y="483868"/>
                  </a:lnTo>
                  <a:lnTo>
                    <a:pt x="4278753" y="483868"/>
                  </a:lnTo>
                  <a:lnTo>
                    <a:pt x="4278997" y="483868"/>
                  </a:lnTo>
                  <a:lnTo>
                    <a:pt x="4279240" y="483868"/>
                  </a:lnTo>
                  <a:lnTo>
                    <a:pt x="4279483" y="483868"/>
                  </a:lnTo>
                  <a:lnTo>
                    <a:pt x="4279727" y="483868"/>
                  </a:lnTo>
                  <a:lnTo>
                    <a:pt x="4279970" y="483868"/>
                  </a:lnTo>
                  <a:lnTo>
                    <a:pt x="4280213" y="483868"/>
                  </a:lnTo>
                  <a:lnTo>
                    <a:pt x="4280457" y="483868"/>
                  </a:lnTo>
                  <a:lnTo>
                    <a:pt x="4280700" y="483868"/>
                  </a:lnTo>
                  <a:lnTo>
                    <a:pt x="4280943" y="483868"/>
                  </a:lnTo>
                  <a:lnTo>
                    <a:pt x="4281187" y="483868"/>
                  </a:lnTo>
                  <a:lnTo>
                    <a:pt x="4281430" y="483868"/>
                  </a:lnTo>
                  <a:lnTo>
                    <a:pt x="4281917" y="483868"/>
                  </a:lnTo>
                  <a:lnTo>
                    <a:pt x="4282160" y="483868"/>
                  </a:lnTo>
                  <a:lnTo>
                    <a:pt x="4282404" y="483868"/>
                  </a:lnTo>
                  <a:lnTo>
                    <a:pt x="4282647" y="483868"/>
                  </a:lnTo>
                  <a:lnTo>
                    <a:pt x="4282890" y="483868"/>
                  </a:lnTo>
                  <a:lnTo>
                    <a:pt x="4283134" y="483868"/>
                  </a:lnTo>
                  <a:lnTo>
                    <a:pt x="4283377" y="483868"/>
                  </a:lnTo>
                  <a:lnTo>
                    <a:pt x="4283620" y="483868"/>
                  </a:lnTo>
                  <a:lnTo>
                    <a:pt x="4283864" y="483868"/>
                  </a:lnTo>
                  <a:lnTo>
                    <a:pt x="4284107" y="483868"/>
                  </a:lnTo>
                  <a:lnTo>
                    <a:pt x="4284351" y="483868"/>
                  </a:lnTo>
                  <a:lnTo>
                    <a:pt x="4284594" y="483868"/>
                  </a:lnTo>
                  <a:lnTo>
                    <a:pt x="4284837" y="483868"/>
                  </a:lnTo>
                  <a:lnTo>
                    <a:pt x="4285081" y="483868"/>
                  </a:lnTo>
                  <a:lnTo>
                    <a:pt x="4285324" y="483868"/>
                  </a:lnTo>
                  <a:lnTo>
                    <a:pt x="4285567" y="483868"/>
                  </a:lnTo>
                  <a:lnTo>
                    <a:pt x="4285811" y="483868"/>
                  </a:lnTo>
                  <a:lnTo>
                    <a:pt x="4286054" y="483868"/>
                  </a:lnTo>
                  <a:lnTo>
                    <a:pt x="4286297" y="483868"/>
                  </a:lnTo>
                  <a:lnTo>
                    <a:pt x="4286541" y="483868"/>
                  </a:lnTo>
                  <a:lnTo>
                    <a:pt x="4286784" y="483868"/>
                  </a:lnTo>
                  <a:lnTo>
                    <a:pt x="4287027" y="483868"/>
                  </a:lnTo>
                  <a:lnTo>
                    <a:pt x="4287271" y="483868"/>
                  </a:lnTo>
                  <a:lnTo>
                    <a:pt x="4287514" y="483868"/>
                  </a:lnTo>
                  <a:lnTo>
                    <a:pt x="4288001" y="483868"/>
                  </a:lnTo>
                  <a:lnTo>
                    <a:pt x="4288244" y="483868"/>
                  </a:lnTo>
                  <a:lnTo>
                    <a:pt x="4288488" y="483868"/>
                  </a:lnTo>
                  <a:lnTo>
                    <a:pt x="4288731" y="483868"/>
                  </a:lnTo>
                  <a:lnTo>
                    <a:pt x="4288974" y="483868"/>
                  </a:lnTo>
                  <a:lnTo>
                    <a:pt x="4289218" y="483868"/>
                  </a:lnTo>
                  <a:lnTo>
                    <a:pt x="4289461" y="483868"/>
                  </a:lnTo>
                  <a:lnTo>
                    <a:pt x="4289704" y="483868"/>
                  </a:lnTo>
                  <a:lnTo>
                    <a:pt x="4289948" y="483868"/>
                  </a:lnTo>
                  <a:lnTo>
                    <a:pt x="4290191" y="483868"/>
                  </a:lnTo>
                  <a:lnTo>
                    <a:pt x="4290435" y="483868"/>
                  </a:lnTo>
                  <a:lnTo>
                    <a:pt x="4290678" y="483868"/>
                  </a:lnTo>
                  <a:lnTo>
                    <a:pt x="4290921" y="483868"/>
                  </a:lnTo>
                  <a:lnTo>
                    <a:pt x="4291165" y="483868"/>
                  </a:lnTo>
                  <a:lnTo>
                    <a:pt x="4291408" y="483868"/>
                  </a:lnTo>
                  <a:lnTo>
                    <a:pt x="4291895" y="483868"/>
                  </a:lnTo>
                  <a:lnTo>
                    <a:pt x="4292138" y="483868"/>
                  </a:lnTo>
                  <a:lnTo>
                    <a:pt x="4292381" y="483868"/>
                  </a:lnTo>
                  <a:lnTo>
                    <a:pt x="4292625" y="483868"/>
                  </a:lnTo>
                  <a:lnTo>
                    <a:pt x="4292868" y="483868"/>
                  </a:lnTo>
                  <a:lnTo>
                    <a:pt x="4293111" y="483868"/>
                  </a:lnTo>
                  <a:lnTo>
                    <a:pt x="4293355" y="483868"/>
                  </a:lnTo>
                  <a:lnTo>
                    <a:pt x="4293598" y="483868"/>
                  </a:lnTo>
                  <a:lnTo>
                    <a:pt x="4293842" y="483868"/>
                  </a:lnTo>
                  <a:lnTo>
                    <a:pt x="4294085" y="483868"/>
                  </a:lnTo>
                  <a:lnTo>
                    <a:pt x="4294328" y="483868"/>
                  </a:lnTo>
                  <a:lnTo>
                    <a:pt x="4294572" y="483868"/>
                  </a:lnTo>
                  <a:lnTo>
                    <a:pt x="4294815" y="483868"/>
                  </a:lnTo>
                  <a:lnTo>
                    <a:pt x="4295058" y="483868"/>
                  </a:lnTo>
                  <a:lnTo>
                    <a:pt x="4295302" y="483868"/>
                  </a:lnTo>
                  <a:lnTo>
                    <a:pt x="4295545" y="483868"/>
                  </a:lnTo>
                  <a:lnTo>
                    <a:pt x="4295788" y="483868"/>
                  </a:lnTo>
                  <a:lnTo>
                    <a:pt x="4296032" y="483868"/>
                  </a:lnTo>
                  <a:lnTo>
                    <a:pt x="4296275" y="483868"/>
                  </a:lnTo>
                  <a:lnTo>
                    <a:pt x="4296519" y="483868"/>
                  </a:lnTo>
                  <a:lnTo>
                    <a:pt x="4296762" y="483868"/>
                  </a:lnTo>
                  <a:lnTo>
                    <a:pt x="4297005" y="483868"/>
                  </a:lnTo>
                  <a:lnTo>
                    <a:pt x="4297005" y="476753"/>
                  </a:lnTo>
                  <a:lnTo>
                    <a:pt x="4297249" y="476753"/>
                  </a:lnTo>
                  <a:lnTo>
                    <a:pt x="4297492" y="476753"/>
                  </a:lnTo>
                  <a:lnTo>
                    <a:pt x="4297735" y="476753"/>
                  </a:lnTo>
                  <a:lnTo>
                    <a:pt x="4297979" y="476753"/>
                  </a:lnTo>
                  <a:lnTo>
                    <a:pt x="4298222" y="476753"/>
                  </a:lnTo>
                  <a:lnTo>
                    <a:pt x="4298465" y="476753"/>
                  </a:lnTo>
                  <a:lnTo>
                    <a:pt x="4298952" y="476753"/>
                  </a:lnTo>
                  <a:lnTo>
                    <a:pt x="4299195" y="476753"/>
                  </a:lnTo>
                  <a:lnTo>
                    <a:pt x="4299439" y="476753"/>
                  </a:lnTo>
                  <a:lnTo>
                    <a:pt x="4299682" y="476753"/>
                  </a:lnTo>
                  <a:lnTo>
                    <a:pt x="4299926" y="476753"/>
                  </a:lnTo>
                  <a:lnTo>
                    <a:pt x="4300169" y="476753"/>
                  </a:lnTo>
                  <a:lnTo>
                    <a:pt x="4300412" y="476753"/>
                  </a:lnTo>
                  <a:lnTo>
                    <a:pt x="4300656" y="476753"/>
                  </a:lnTo>
                  <a:lnTo>
                    <a:pt x="4300899" y="476753"/>
                  </a:lnTo>
                  <a:lnTo>
                    <a:pt x="4301142" y="476753"/>
                  </a:lnTo>
                  <a:lnTo>
                    <a:pt x="4301386" y="476753"/>
                  </a:lnTo>
                  <a:lnTo>
                    <a:pt x="4301629" y="476753"/>
                  </a:lnTo>
                  <a:lnTo>
                    <a:pt x="4301872" y="476753"/>
                  </a:lnTo>
                  <a:lnTo>
                    <a:pt x="4302116" y="476753"/>
                  </a:lnTo>
                  <a:lnTo>
                    <a:pt x="4302359" y="476753"/>
                  </a:lnTo>
                  <a:lnTo>
                    <a:pt x="4302602" y="476753"/>
                  </a:lnTo>
                  <a:lnTo>
                    <a:pt x="4302846" y="476753"/>
                  </a:lnTo>
                  <a:lnTo>
                    <a:pt x="4303089" y="476753"/>
                  </a:lnTo>
                  <a:lnTo>
                    <a:pt x="4303333" y="476753"/>
                  </a:lnTo>
                  <a:lnTo>
                    <a:pt x="4303576" y="476753"/>
                  </a:lnTo>
                  <a:lnTo>
                    <a:pt x="4303819" y="476753"/>
                  </a:lnTo>
                  <a:lnTo>
                    <a:pt x="4304063" y="476753"/>
                  </a:lnTo>
                  <a:lnTo>
                    <a:pt x="4304306" y="476753"/>
                  </a:lnTo>
                  <a:lnTo>
                    <a:pt x="4304549" y="476753"/>
                  </a:lnTo>
                  <a:lnTo>
                    <a:pt x="4304793" y="476753"/>
                  </a:lnTo>
                  <a:lnTo>
                    <a:pt x="4305036" y="476753"/>
                  </a:lnTo>
                  <a:lnTo>
                    <a:pt x="4305279" y="476753"/>
                  </a:lnTo>
                  <a:lnTo>
                    <a:pt x="4305523" y="476753"/>
                  </a:lnTo>
                  <a:lnTo>
                    <a:pt x="4305766" y="476753"/>
                  </a:lnTo>
                  <a:lnTo>
                    <a:pt x="4306010" y="476753"/>
                  </a:lnTo>
                  <a:lnTo>
                    <a:pt x="4306253" y="476753"/>
                  </a:lnTo>
                  <a:lnTo>
                    <a:pt x="4306496" y="476753"/>
                  </a:lnTo>
                  <a:lnTo>
                    <a:pt x="4306740" y="476753"/>
                  </a:lnTo>
                  <a:lnTo>
                    <a:pt x="4306983" y="476753"/>
                  </a:lnTo>
                  <a:lnTo>
                    <a:pt x="4307226" y="476753"/>
                  </a:lnTo>
                  <a:lnTo>
                    <a:pt x="4307470" y="476753"/>
                  </a:lnTo>
                  <a:lnTo>
                    <a:pt x="4307713" y="476753"/>
                  </a:lnTo>
                  <a:lnTo>
                    <a:pt x="4307956" y="476753"/>
                  </a:lnTo>
                  <a:lnTo>
                    <a:pt x="4308200" y="476753"/>
                  </a:lnTo>
                  <a:lnTo>
                    <a:pt x="4308443" y="476753"/>
                  </a:lnTo>
                  <a:lnTo>
                    <a:pt x="4308686" y="476753"/>
                  </a:lnTo>
                  <a:lnTo>
                    <a:pt x="4308930" y="476753"/>
                  </a:lnTo>
                  <a:lnTo>
                    <a:pt x="4309173" y="476753"/>
                  </a:lnTo>
                  <a:lnTo>
                    <a:pt x="4309417" y="476753"/>
                  </a:lnTo>
                  <a:lnTo>
                    <a:pt x="4309660" y="476753"/>
                  </a:lnTo>
                  <a:lnTo>
                    <a:pt x="4309903" y="476753"/>
                  </a:lnTo>
                  <a:lnTo>
                    <a:pt x="4310147" y="476753"/>
                  </a:lnTo>
                  <a:lnTo>
                    <a:pt x="4310390" y="476753"/>
                  </a:lnTo>
                  <a:lnTo>
                    <a:pt x="4310633" y="476753"/>
                  </a:lnTo>
                  <a:lnTo>
                    <a:pt x="4310877" y="476753"/>
                  </a:lnTo>
                  <a:lnTo>
                    <a:pt x="4311120" y="476753"/>
                  </a:lnTo>
                  <a:lnTo>
                    <a:pt x="4311363" y="476753"/>
                  </a:lnTo>
                  <a:lnTo>
                    <a:pt x="4311607" y="476753"/>
                  </a:lnTo>
                  <a:lnTo>
                    <a:pt x="4311850" y="476753"/>
                  </a:lnTo>
                  <a:lnTo>
                    <a:pt x="4312094" y="476753"/>
                  </a:lnTo>
                  <a:lnTo>
                    <a:pt x="4312337" y="476753"/>
                  </a:lnTo>
                  <a:lnTo>
                    <a:pt x="4312580" y="476753"/>
                  </a:lnTo>
                  <a:lnTo>
                    <a:pt x="4312824" y="476753"/>
                  </a:lnTo>
                  <a:lnTo>
                    <a:pt x="4313067" y="476753"/>
                  </a:lnTo>
                  <a:lnTo>
                    <a:pt x="4313310" y="476753"/>
                  </a:lnTo>
                  <a:lnTo>
                    <a:pt x="4313554" y="476753"/>
                  </a:lnTo>
                  <a:lnTo>
                    <a:pt x="4313797" y="476753"/>
                  </a:lnTo>
                  <a:lnTo>
                    <a:pt x="4314040" y="476753"/>
                  </a:lnTo>
                  <a:lnTo>
                    <a:pt x="4314284" y="476753"/>
                  </a:lnTo>
                  <a:lnTo>
                    <a:pt x="4314527" y="476753"/>
                  </a:lnTo>
                  <a:lnTo>
                    <a:pt x="4314770" y="476753"/>
                  </a:lnTo>
                  <a:lnTo>
                    <a:pt x="4315014" y="476753"/>
                  </a:lnTo>
                  <a:lnTo>
                    <a:pt x="4315257" y="476753"/>
                  </a:lnTo>
                  <a:lnTo>
                    <a:pt x="4315501" y="476753"/>
                  </a:lnTo>
                  <a:lnTo>
                    <a:pt x="4315744" y="476753"/>
                  </a:lnTo>
                  <a:lnTo>
                    <a:pt x="4315987" y="476753"/>
                  </a:lnTo>
                  <a:lnTo>
                    <a:pt x="4316231" y="476753"/>
                  </a:lnTo>
                  <a:lnTo>
                    <a:pt x="4316474" y="476753"/>
                  </a:lnTo>
                  <a:lnTo>
                    <a:pt x="4316717" y="476753"/>
                  </a:lnTo>
                  <a:lnTo>
                    <a:pt x="4316961" y="476753"/>
                  </a:lnTo>
                  <a:lnTo>
                    <a:pt x="4317204" y="476753"/>
                  </a:lnTo>
                  <a:lnTo>
                    <a:pt x="4317447" y="476753"/>
                  </a:lnTo>
                  <a:lnTo>
                    <a:pt x="4317691" y="476753"/>
                  </a:lnTo>
                  <a:lnTo>
                    <a:pt x="4317934" y="476753"/>
                  </a:lnTo>
                  <a:lnTo>
                    <a:pt x="4318178" y="476753"/>
                  </a:lnTo>
                  <a:lnTo>
                    <a:pt x="4318421" y="476753"/>
                  </a:lnTo>
                  <a:lnTo>
                    <a:pt x="4318664" y="476753"/>
                  </a:lnTo>
                  <a:lnTo>
                    <a:pt x="4318908" y="476753"/>
                  </a:lnTo>
                  <a:lnTo>
                    <a:pt x="4319151" y="476753"/>
                  </a:lnTo>
                  <a:lnTo>
                    <a:pt x="4319394" y="476753"/>
                  </a:lnTo>
                  <a:lnTo>
                    <a:pt x="4319638" y="476753"/>
                  </a:lnTo>
                  <a:lnTo>
                    <a:pt x="4319881" y="476753"/>
                  </a:lnTo>
                  <a:lnTo>
                    <a:pt x="4320124" y="476753"/>
                  </a:lnTo>
                  <a:lnTo>
                    <a:pt x="4320368" y="476753"/>
                  </a:lnTo>
                  <a:lnTo>
                    <a:pt x="4320611" y="476753"/>
                  </a:lnTo>
                  <a:lnTo>
                    <a:pt x="4320854" y="476753"/>
                  </a:lnTo>
                  <a:lnTo>
                    <a:pt x="4321098" y="476753"/>
                  </a:lnTo>
                  <a:lnTo>
                    <a:pt x="4321341" y="476753"/>
                  </a:lnTo>
                  <a:lnTo>
                    <a:pt x="4321585" y="476753"/>
                  </a:lnTo>
                  <a:lnTo>
                    <a:pt x="4321828" y="476753"/>
                  </a:lnTo>
                  <a:lnTo>
                    <a:pt x="4322071" y="476753"/>
                  </a:lnTo>
                  <a:lnTo>
                    <a:pt x="4322315" y="476753"/>
                  </a:lnTo>
                  <a:lnTo>
                    <a:pt x="4322558" y="476753"/>
                  </a:lnTo>
                  <a:lnTo>
                    <a:pt x="4322801" y="476753"/>
                  </a:lnTo>
                  <a:lnTo>
                    <a:pt x="4323045" y="476753"/>
                  </a:lnTo>
                  <a:lnTo>
                    <a:pt x="4323288" y="476753"/>
                  </a:lnTo>
                  <a:lnTo>
                    <a:pt x="4323531" y="476753"/>
                  </a:lnTo>
                  <a:lnTo>
                    <a:pt x="4323775" y="476753"/>
                  </a:lnTo>
                  <a:lnTo>
                    <a:pt x="4324018" y="476753"/>
                  </a:lnTo>
                  <a:lnTo>
                    <a:pt x="4324262" y="476753"/>
                  </a:lnTo>
                  <a:lnTo>
                    <a:pt x="4324505" y="476753"/>
                  </a:lnTo>
                  <a:lnTo>
                    <a:pt x="4324748" y="476753"/>
                  </a:lnTo>
                  <a:lnTo>
                    <a:pt x="4324992" y="476753"/>
                  </a:lnTo>
                  <a:lnTo>
                    <a:pt x="4325235" y="476753"/>
                  </a:lnTo>
                  <a:lnTo>
                    <a:pt x="4325478" y="476753"/>
                  </a:lnTo>
                  <a:lnTo>
                    <a:pt x="4325722" y="476753"/>
                  </a:lnTo>
                  <a:lnTo>
                    <a:pt x="4325965" y="476753"/>
                  </a:lnTo>
                  <a:lnTo>
                    <a:pt x="4326208" y="476753"/>
                  </a:lnTo>
                  <a:lnTo>
                    <a:pt x="4326452" y="476753"/>
                  </a:lnTo>
                  <a:lnTo>
                    <a:pt x="4326695" y="476753"/>
                  </a:lnTo>
                  <a:lnTo>
                    <a:pt x="4326938" y="476753"/>
                  </a:lnTo>
                  <a:lnTo>
                    <a:pt x="4327182" y="476753"/>
                  </a:lnTo>
                  <a:lnTo>
                    <a:pt x="4327425" y="476753"/>
                  </a:lnTo>
                  <a:lnTo>
                    <a:pt x="4327669" y="476753"/>
                  </a:lnTo>
                  <a:lnTo>
                    <a:pt x="4327912" y="476753"/>
                  </a:lnTo>
                  <a:lnTo>
                    <a:pt x="4328155" y="476753"/>
                  </a:lnTo>
                  <a:lnTo>
                    <a:pt x="4328399" y="476753"/>
                  </a:lnTo>
                  <a:lnTo>
                    <a:pt x="4328642" y="476753"/>
                  </a:lnTo>
                  <a:lnTo>
                    <a:pt x="4328885" y="476753"/>
                  </a:lnTo>
                  <a:lnTo>
                    <a:pt x="4329129" y="476753"/>
                  </a:lnTo>
                  <a:lnTo>
                    <a:pt x="4329372" y="476753"/>
                  </a:lnTo>
                  <a:lnTo>
                    <a:pt x="4329615" y="476753"/>
                  </a:lnTo>
                  <a:lnTo>
                    <a:pt x="4329859" y="476753"/>
                  </a:lnTo>
                  <a:lnTo>
                    <a:pt x="4330102" y="476753"/>
                  </a:lnTo>
                  <a:lnTo>
                    <a:pt x="4330346" y="476753"/>
                  </a:lnTo>
                  <a:lnTo>
                    <a:pt x="4330589" y="476753"/>
                  </a:lnTo>
                  <a:lnTo>
                    <a:pt x="4330589" y="469637"/>
                  </a:lnTo>
                  <a:lnTo>
                    <a:pt x="4330832" y="469637"/>
                  </a:lnTo>
                  <a:lnTo>
                    <a:pt x="4331076" y="469637"/>
                  </a:lnTo>
                  <a:lnTo>
                    <a:pt x="4331319" y="469637"/>
                  </a:lnTo>
                  <a:lnTo>
                    <a:pt x="4331562" y="469637"/>
                  </a:lnTo>
                  <a:lnTo>
                    <a:pt x="4331806" y="469637"/>
                  </a:lnTo>
                  <a:lnTo>
                    <a:pt x="4332049" y="469637"/>
                  </a:lnTo>
                  <a:lnTo>
                    <a:pt x="4332292" y="469637"/>
                  </a:lnTo>
                  <a:lnTo>
                    <a:pt x="4332536" y="469637"/>
                  </a:lnTo>
                  <a:lnTo>
                    <a:pt x="4332779" y="469637"/>
                  </a:lnTo>
                  <a:lnTo>
                    <a:pt x="4333022" y="469637"/>
                  </a:lnTo>
                  <a:lnTo>
                    <a:pt x="4333266" y="469637"/>
                  </a:lnTo>
                  <a:lnTo>
                    <a:pt x="4333509" y="469637"/>
                  </a:lnTo>
                  <a:lnTo>
                    <a:pt x="4333753" y="469637"/>
                  </a:lnTo>
                  <a:lnTo>
                    <a:pt x="4333996" y="469637"/>
                  </a:lnTo>
                  <a:lnTo>
                    <a:pt x="4334239" y="469637"/>
                  </a:lnTo>
                  <a:lnTo>
                    <a:pt x="4334483" y="469637"/>
                  </a:lnTo>
                  <a:lnTo>
                    <a:pt x="4334726" y="469637"/>
                  </a:lnTo>
                  <a:lnTo>
                    <a:pt x="4334969" y="469637"/>
                  </a:lnTo>
                  <a:lnTo>
                    <a:pt x="4335213" y="469637"/>
                  </a:lnTo>
                  <a:lnTo>
                    <a:pt x="4335456" y="469637"/>
                  </a:lnTo>
                  <a:lnTo>
                    <a:pt x="4335699" y="469637"/>
                  </a:lnTo>
                  <a:lnTo>
                    <a:pt x="4335943" y="469637"/>
                  </a:lnTo>
                  <a:lnTo>
                    <a:pt x="4336186" y="469637"/>
                  </a:lnTo>
                  <a:lnTo>
                    <a:pt x="4336430" y="469637"/>
                  </a:lnTo>
                  <a:lnTo>
                    <a:pt x="4336673" y="469637"/>
                  </a:lnTo>
                  <a:lnTo>
                    <a:pt x="4336916" y="469637"/>
                  </a:lnTo>
                  <a:lnTo>
                    <a:pt x="4337160" y="469637"/>
                  </a:lnTo>
                  <a:lnTo>
                    <a:pt x="4337403" y="469637"/>
                  </a:lnTo>
                  <a:lnTo>
                    <a:pt x="4337646" y="469637"/>
                  </a:lnTo>
                  <a:lnTo>
                    <a:pt x="4337890" y="469637"/>
                  </a:lnTo>
                  <a:lnTo>
                    <a:pt x="4338376" y="469637"/>
                  </a:lnTo>
                  <a:lnTo>
                    <a:pt x="4338620" y="469637"/>
                  </a:lnTo>
                  <a:lnTo>
                    <a:pt x="4338863" y="469637"/>
                  </a:lnTo>
                  <a:lnTo>
                    <a:pt x="4339106" y="469637"/>
                  </a:lnTo>
                  <a:lnTo>
                    <a:pt x="4339350" y="469637"/>
                  </a:lnTo>
                  <a:lnTo>
                    <a:pt x="4339593" y="469637"/>
                  </a:lnTo>
                  <a:lnTo>
                    <a:pt x="4339837" y="469637"/>
                  </a:lnTo>
                  <a:lnTo>
                    <a:pt x="4340080" y="469637"/>
                  </a:lnTo>
                  <a:lnTo>
                    <a:pt x="4340323" y="469637"/>
                  </a:lnTo>
                  <a:lnTo>
                    <a:pt x="4340567" y="469637"/>
                  </a:lnTo>
                  <a:lnTo>
                    <a:pt x="4340810" y="469637"/>
                  </a:lnTo>
                  <a:lnTo>
                    <a:pt x="4341297" y="469637"/>
                  </a:lnTo>
                  <a:lnTo>
                    <a:pt x="4341540" y="469637"/>
                  </a:lnTo>
                  <a:lnTo>
                    <a:pt x="4341783" y="469637"/>
                  </a:lnTo>
                  <a:lnTo>
                    <a:pt x="4342027" y="469637"/>
                  </a:lnTo>
                  <a:lnTo>
                    <a:pt x="4342270" y="469637"/>
                  </a:lnTo>
                  <a:lnTo>
                    <a:pt x="4342514" y="469637"/>
                  </a:lnTo>
                  <a:lnTo>
                    <a:pt x="4342757" y="469637"/>
                  </a:lnTo>
                  <a:lnTo>
                    <a:pt x="4343000" y="469637"/>
                  </a:lnTo>
                  <a:lnTo>
                    <a:pt x="4343244" y="469637"/>
                  </a:lnTo>
                  <a:lnTo>
                    <a:pt x="4343487" y="469637"/>
                  </a:lnTo>
                  <a:lnTo>
                    <a:pt x="4343730" y="469637"/>
                  </a:lnTo>
                  <a:lnTo>
                    <a:pt x="4343974" y="469637"/>
                  </a:lnTo>
                  <a:lnTo>
                    <a:pt x="4344217" y="469637"/>
                  </a:lnTo>
                  <a:lnTo>
                    <a:pt x="4344460" y="469637"/>
                  </a:lnTo>
                  <a:lnTo>
                    <a:pt x="4344704" y="469637"/>
                  </a:lnTo>
                  <a:lnTo>
                    <a:pt x="4344947" y="469637"/>
                  </a:lnTo>
                  <a:lnTo>
                    <a:pt x="4345434" y="469637"/>
                  </a:lnTo>
                  <a:lnTo>
                    <a:pt x="4345677" y="469637"/>
                  </a:lnTo>
                  <a:lnTo>
                    <a:pt x="4345921" y="469637"/>
                  </a:lnTo>
                  <a:lnTo>
                    <a:pt x="4346164" y="469637"/>
                  </a:lnTo>
                  <a:lnTo>
                    <a:pt x="4346651" y="469637"/>
                  </a:lnTo>
                  <a:lnTo>
                    <a:pt x="4346894" y="469637"/>
                  </a:lnTo>
                  <a:lnTo>
                    <a:pt x="4347137" y="469637"/>
                  </a:lnTo>
                  <a:lnTo>
                    <a:pt x="4347381" y="469637"/>
                  </a:lnTo>
                  <a:lnTo>
                    <a:pt x="4347624" y="469637"/>
                  </a:lnTo>
                  <a:lnTo>
                    <a:pt x="4348111" y="469637"/>
                  </a:lnTo>
                  <a:lnTo>
                    <a:pt x="4348354" y="469637"/>
                  </a:lnTo>
                  <a:lnTo>
                    <a:pt x="4348598" y="469637"/>
                  </a:lnTo>
                  <a:lnTo>
                    <a:pt x="4348841" y="469637"/>
                  </a:lnTo>
                  <a:lnTo>
                    <a:pt x="4349084" y="469637"/>
                  </a:lnTo>
                  <a:lnTo>
                    <a:pt x="4349328" y="469637"/>
                  </a:lnTo>
                  <a:lnTo>
                    <a:pt x="4349571" y="469637"/>
                  </a:lnTo>
                  <a:lnTo>
                    <a:pt x="4349814" y="469637"/>
                  </a:lnTo>
                  <a:lnTo>
                    <a:pt x="4350058" y="469637"/>
                  </a:lnTo>
                  <a:lnTo>
                    <a:pt x="4350301" y="469637"/>
                  </a:lnTo>
                  <a:lnTo>
                    <a:pt x="4350544" y="469637"/>
                  </a:lnTo>
                  <a:lnTo>
                    <a:pt x="4350788" y="469637"/>
                  </a:lnTo>
                  <a:lnTo>
                    <a:pt x="4351031" y="469637"/>
                  </a:lnTo>
                  <a:lnTo>
                    <a:pt x="4351274" y="469637"/>
                  </a:lnTo>
                  <a:lnTo>
                    <a:pt x="4351518" y="469637"/>
                  </a:lnTo>
                  <a:lnTo>
                    <a:pt x="4351761" y="469637"/>
                  </a:lnTo>
                  <a:lnTo>
                    <a:pt x="4352005" y="469637"/>
                  </a:lnTo>
                  <a:lnTo>
                    <a:pt x="4352248" y="469637"/>
                  </a:lnTo>
                  <a:lnTo>
                    <a:pt x="4352491" y="469637"/>
                  </a:lnTo>
                  <a:lnTo>
                    <a:pt x="4352735" y="469637"/>
                  </a:lnTo>
                  <a:lnTo>
                    <a:pt x="4352735" y="462521"/>
                  </a:lnTo>
                  <a:lnTo>
                    <a:pt x="4352978" y="462521"/>
                  </a:lnTo>
                  <a:lnTo>
                    <a:pt x="4353465" y="462521"/>
                  </a:lnTo>
                  <a:lnTo>
                    <a:pt x="4353708" y="462521"/>
                  </a:lnTo>
                  <a:lnTo>
                    <a:pt x="4353951" y="462521"/>
                  </a:lnTo>
                  <a:lnTo>
                    <a:pt x="4354195" y="462521"/>
                  </a:lnTo>
                  <a:lnTo>
                    <a:pt x="4354438" y="462521"/>
                  </a:lnTo>
                  <a:lnTo>
                    <a:pt x="4354682" y="462521"/>
                  </a:lnTo>
                  <a:lnTo>
                    <a:pt x="4354925" y="462521"/>
                  </a:lnTo>
                  <a:lnTo>
                    <a:pt x="4355168" y="462521"/>
                  </a:lnTo>
                  <a:lnTo>
                    <a:pt x="4355655" y="462521"/>
                  </a:lnTo>
                  <a:lnTo>
                    <a:pt x="4355898" y="462521"/>
                  </a:lnTo>
                  <a:lnTo>
                    <a:pt x="4356142" y="462521"/>
                  </a:lnTo>
                  <a:lnTo>
                    <a:pt x="4356385" y="462521"/>
                  </a:lnTo>
                  <a:lnTo>
                    <a:pt x="4356628" y="462521"/>
                  </a:lnTo>
                  <a:lnTo>
                    <a:pt x="4356872" y="462521"/>
                  </a:lnTo>
                  <a:lnTo>
                    <a:pt x="4357115" y="462521"/>
                  </a:lnTo>
                  <a:lnTo>
                    <a:pt x="4357358" y="462521"/>
                  </a:lnTo>
                  <a:lnTo>
                    <a:pt x="4357602" y="462521"/>
                  </a:lnTo>
                  <a:lnTo>
                    <a:pt x="4357845" y="462521"/>
                  </a:lnTo>
                  <a:lnTo>
                    <a:pt x="4358089" y="462521"/>
                  </a:lnTo>
                  <a:lnTo>
                    <a:pt x="4358332" y="462521"/>
                  </a:lnTo>
                  <a:lnTo>
                    <a:pt x="4358575" y="462521"/>
                  </a:lnTo>
                  <a:lnTo>
                    <a:pt x="4358819" y="462521"/>
                  </a:lnTo>
                  <a:lnTo>
                    <a:pt x="4359062" y="462521"/>
                  </a:lnTo>
                  <a:lnTo>
                    <a:pt x="4359305" y="462521"/>
                  </a:lnTo>
                  <a:lnTo>
                    <a:pt x="4359549" y="462521"/>
                  </a:lnTo>
                  <a:lnTo>
                    <a:pt x="4359792" y="462521"/>
                  </a:lnTo>
                  <a:lnTo>
                    <a:pt x="4360035" y="462521"/>
                  </a:lnTo>
                  <a:lnTo>
                    <a:pt x="4360279" y="462521"/>
                  </a:lnTo>
                  <a:lnTo>
                    <a:pt x="4360522" y="462521"/>
                  </a:lnTo>
                  <a:lnTo>
                    <a:pt x="4361009" y="462521"/>
                  </a:lnTo>
                  <a:lnTo>
                    <a:pt x="4361252" y="462521"/>
                  </a:lnTo>
                  <a:lnTo>
                    <a:pt x="4361496" y="462521"/>
                  </a:lnTo>
                  <a:lnTo>
                    <a:pt x="4361739" y="462521"/>
                  </a:lnTo>
                  <a:lnTo>
                    <a:pt x="4361982" y="462521"/>
                  </a:lnTo>
                  <a:lnTo>
                    <a:pt x="4362226" y="462521"/>
                  </a:lnTo>
                  <a:lnTo>
                    <a:pt x="4362469" y="462521"/>
                  </a:lnTo>
                  <a:lnTo>
                    <a:pt x="4362712" y="462521"/>
                  </a:lnTo>
                  <a:lnTo>
                    <a:pt x="4362956" y="462521"/>
                  </a:lnTo>
                  <a:lnTo>
                    <a:pt x="4363199" y="462521"/>
                  </a:lnTo>
                  <a:lnTo>
                    <a:pt x="4363442" y="462521"/>
                  </a:lnTo>
                  <a:lnTo>
                    <a:pt x="4363686" y="462521"/>
                  </a:lnTo>
                  <a:lnTo>
                    <a:pt x="4363929" y="462521"/>
                  </a:lnTo>
                  <a:lnTo>
                    <a:pt x="4364173" y="462521"/>
                  </a:lnTo>
                  <a:lnTo>
                    <a:pt x="4364416" y="462521"/>
                  </a:lnTo>
                  <a:lnTo>
                    <a:pt x="4364659" y="462521"/>
                  </a:lnTo>
                  <a:lnTo>
                    <a:pt x="4364903" y="462521"/>
                  </a:lnTo>
                  <a:lnTo>
                    <a:pt x="4365146" y="462521"/>
                  </a:lnTo>
                  <a:lnTo>
                    <a:pt x="4365389" y="462521"/>
                  </a:lnTo>
                  <a:lnTo>
                    <a:pt x="4366363" y="462521"/>
                  </a:lnTo>
                  <a:lnTo>
                    <a:pt x="4366606" y="462521"/>
                  </a:lnTo>
                  <a:lnTo>
                    <a:pt x="4366850" y="462521"/>
                  </a:lnTo>
                  <a:lnTo>
                    <a:pt x="4367093" y="462521"/>
                  </a:lnTo>
                  <a:lnTo>
                    <a:pt x="4367336" y="462521"/>
                  </a:lnTo>
                  <a:lnTo>
                    <a:pt x="4367580" y="462521"/>
                  </a:lnTo>
                  <a:lnTo>
                    <a:pt x="4367823" y="462521"/>
                  </a:lnTo>
                  <a:lnTo>
                    <a:pt x="4368066" y="462521"/>
                  </a:lnTo>
                  <a:lnTo>
                    <a:pt x="4368310" y="462521"/>
                  </a:lnTo>
                  <a:lnTo>
                    <a:pt x="4368553" y="462521"/>
                  </a:lnTo>
                  <a:lnTo>
                    <a:pt x="4368796" y="462521"/>
                  </a:lnTo>
                  <a:lnTo>
                    <a:pt x="4369040" y="462521"/>
                  </a:lnTo>
                  <a:lnTo>
                    <a:pt x="4369283" y="462521"/>
                  </a:lnTo>
                  <a:lnTo>
                    <a:pt x="4369526" y="462521"/>
                  </a:lnTo>
                  <a:lnTo>
                    <a:pt x="4369770" y="462521"/>
                  </a:lnTo>
                  <a:lnTo>
                    <a:pt x="4370013" y="462521"/>
                  </a:lnTo>
                  <a:lnTo>
                    <a:pt x="4370257" y="462521"/>
                  </a:lnTo>
                  <a:lnTo>
                    <a:pt x="4370500" y="462521"/>
                  </a:lnTo>
                  <a:lnTo>
                    <a:pt x="4370743" y="462521"/>
                  </a:lnTo>
                  <a:lnTo>
                    <a:pt x="4370987" y="462521"/>
                  </a:lnTo>
                  <a:lnTo>
                    <a:pt x="4371230" y="462521"/>
                  </a:lnTo>
                  <a:lnTo>
                    <a:pt x="4371473" y="462521"/>
                  </a:lnTo>
                  <a:lnTo>
                    <a:pt x="4371717" y="462521"/>
                  </a:lnTo>
                  <a:lnTo>
                    <a:pt x="4371960" y="462521"/>
                  </a:lnTo>
                  <a:lnTo>
                    <a:pt x="4372203" y="462521"/>
                  </a:lnTo>
                  <a:lnTo>
                    <a:pt x="4372447" y="462521"/>
                  </a:lnTo>
                  <a:lnTo>
                    <a:pt x="4372690" y="462521"/>
                  </a:lnTo>
                  <a:lnTo>
                    <a:pt x="4372934" y="462521"/>
                  </a:lnTo>
                  <a:lnTo>
                    <a:pt x="4373420" y="462521"/>
                  </a:lnTo>
                  <a:lnTo>
                    <a:pt x="4373664" y="462521"/>
                  </a:lnTo>
                  <a:lnTo>
                    <a:pt x="4373907" y="462521"/>
                  </a:lnTo>
                  <a:lnTo>
                    <a:pt x="4374150" y="462521"/>
                  </a:lnTo>
                  <a:lnTo>
                    <a:pt x="4374394" y="462521"/>
                  </a:lnTo>
                  <a:lnTo>
                    <a:pt x="4374637" y="462521"/>
                  </a:lnTo>
                  <a:lnTo>
                    <a:pt x="4374880" y="462521"/>
                  </a:lnTo>
                  <a:lnTo>
                    <a:pt x="4375124" y="462521"/>
                  </a:lnTo>
                  <a:lnTo>
                    <a:pt x="4375367" y="462521"/>
                  </a:lnTo>
                  <a:lnTo>
                    <a:pt x="4375610" y="462521"/>
                  </a:lnTo>
                  <a:lnTo>
                    <a:pt x="4376097" y="462521"/>
                  </a:lnTo>
                  <a:lnTo>
                    <a:pt x="4376341" y="462521"/>
                  </a:lnTo>
                  <a:lnTo>
                    <a:pt x="4376584" y="462521"/>
                  </a:lnTo>
                  <a:lnTo>
                    <a:pt x="4376827" y="462521"/>
                  </a:lnTo>
                  <a:lnTo>
                    <a:pt x="4377071" y="462521"/>
                  </a:lnTo>
                  <a:lnTo>
                    <a:pt x="4377314" y="462521"/>
                  </a:lnTo>
                  <a:lnTo>
                    <a:pt x="4377557" y="462521"/>
                  </a:lnTo>
                  <a:lnTo>
                    <a:pt x="4377801" y="462521"/>
                  </a:lnTo>
                  <a:lnTo>
                    <a:pt x="4378044" y="462521"/>
                  </a:lnTo>
                  <a:lnTo>
                    <a:pt x="4378287" y="462521"/>
                  </a:lnTo>
                  <a:lnTo>
                    <a:pt x="4378531" y="462521"/>
                  </a:lnTo>
                  <a:lnTo>
                    <a:pt x="4378774" y="462521"/>
                  </a:lnTo>
                  <a:lnTo>
                    <a:pt x="4379018" y="462521"/>
                  </a:lnTo>
                  <a:lnTo>
                    <a:pt x="4379261" y="462521"/>
                  </a:lnTo>
                  <a:lnTo>
                    <a:pt x="4379504" y="462521"/>
                  </a:lnTo>
                  <a:lnTo>
                    <a:pt x="4379748" y="462521"/>
                  </a:lnTo>
                  <a:lnTo>
                    <a:pt x="4379991" y="462521"/>
                  </a:lnTo>
                  <a:lnTo>
                    <a:pt x="4380234" y="462521"/>
                  </a:lnTo>
                  <a:lnTo>
                    <a:pt x="4380478" y="462521"/>
                  </a:lnTo>
                  <a:lnTo>
                    <a:pt x="4380721" y="462521"/>
                  </a:lnTo>
                  <a:lnTo>
                    <a:pt x="4380964" y="462521"/>
                  </a:lnTo>
                  <a:lnTo>
                    <a:pt x="4381208" y="462521"/>
                  </a:lnTo>
                  <a:lnTo>
                    <a:pt x="4381451" y="462521"/>
                  </a:lnTo>
                  <a:lnTo>
                    <a:pt x="4381694" y="462521"/>
                  </a:lnTo>
                  <a:lnTo>
                    <a:pt x="4382181" y="462521"/>
                  </a:lnTo>
                  <a:lnTo>
                    <a:pt x="4382425" y="462521"/>
                  </a:lnTo>
                  <a:lnTo>
                    <a:pt x="4382668" y="462521"/>
                  </a:lnTo>
                  <a:lnTo>
                    <a:pt x="4382911" y="462521"/>
                  </a:lnTo>
                  <a:lnTo>
                    <a:pt x="4383155" y="462521"/>
                  </a:lnTo>
                  <a:lnTo>
                    <a:pt x="4383398" y="462521"/>
                  </a:lnTo>
                  <a:lnTo>
                    <a:pt x="4383641" y="462521"/>
                  </a:lnTo>
                  <a:lnTo>
                    <a:pt x="4383885" y="462521"/>
                  </a:lnTo>
                  <a:lnTo>
                    <a:pt x="4384128" y="462521"/>
                  </a:lnTo>
                  <a:lnTo>
                    <a:pt x="4384371" y="462521"/>
                  </a:lnTo>
                  <a:lnTo>
                    <a:pt x="4384615" y="462521"/>
                  </a:lnTo>
                  <a:lnTo>
                    <a:pt x="4384858" y="462521"/>
                  </a:lnTo>
                  <a:lnTo>
                    <a:pt x="4385102" y="462521"/>
                  </a:lnTo>
                  <a:lnTo>
                    <a:pt x="4385345" y="462521"/>
                  </a:lnTo>
                  <a:lnTo>
                    <a:pt x="4385588" y="462521"/>
                  </a:lnTo>
                  <a:lnTo>
                    <a:pt x="4385832" y="462521"/>
                  </a:lnTo>
                  <a:lnTo>
                    <a:pt x="4386075" y="462521"/>
                  </a:lnTo>
                  <a:lnTo>
                    <a:pt x="4386318" y="462521"/>
                  </a:lnTo>
                  <a:lnTo>
                    <a:pt x="4386562" y="462521"/>
                  </a:lnTo>
                  <a:lnTo>
                    <a:pt x="4386805" y="462521"/>
                  </a:lnTo>
                  <a:lnTo>
                    <a:pt x="4387048" y="462521"/>
                  </a:lnTo>
                  <a:lnTo>
                    <a:pt x="4387535" y="462521"/>
                  </a:lnTo>
                  <a:lnTo>
                    <a:pt x="4387778" y="462521"/>
                  </a:lnTo>
                  <a:lnTo>
                    <a:pt x="4388022" y="462521"/>
                  </a:lnTo>
                  <a:lnTo>
                    <a:pt x="4388265" y="462521"/>
                  </a:lnTo>
                  <a:lnTo>
                    <a:pt x="4388509" y="462521"/>
                  </a:lnTo>
                  <a:lnTo>
                    <a:pt x="4388752" y="462521"/>
                  </a:lnTo>
                  <a:lnTo>
                    <a:pt x="4388995" y="462521"/>
                  </a:lnTo>
                  <a:lnTo>
                    <a:pt x="4389239" y="462521"/>
                  </a:lnTo>
                  <a:lnTo>
                    <a:pt x="4389482" y="462521"/>
                  </a:lnTo>
                  <a:lnTo>
                    <a:pt x="4389725" y="462521"/>
                  </a:lnTo>
                  <a:lnTo>
                    <a:pt x="4389969" y="462521"/>
                  </a:lnTo>
                  <a:lnTo>
                    <a:pt x="4390212" y="462521"/>
                  </a:lnTo>
                  <a:lnTo>
                    <a:pt x="4390455" y="462521"/>
                  </a:lnTo>
                  <a:lnTo>
                    <a:pt x="4390699" y="462521"/>
                  </a:lnTo>
                  <a:lnTo>
                    <a:pt x="4390942" y="462521"/>
                  </a:lnTo>
                  <a:lnTo>
                    <a:pt x="4391186" y="462521"/>
                  </a:lnTo>
                  <a:lnTo>
                    <a:pt x="4391429" y="462521"/>
                  </a:lnTo>
                  <a:lnTo>
                    <a:pt x="4391672" y="462521"/>
                  </a:lnTo>
                  <a:lnTo>
                    <a:pt x="4391916" y="462521"/>
                  </a:lnTo>
                  <a:lnTo>
                    <a:pt x="4392159" y="462521"/>
                  </a:lnTo>
                  <a:lnTo>
                    <a:pt x="4392402" y="462521"/>
                  </a:lnTo>
                  <a:lnTo>
                    <a:pt x="4392646" y="462521"/>
                  </a:lnTo>
                  <a:lnTo>
                    <a:pt x="4392889" y="462521"/>
                  </a:lnTo>
                  <a:lnTo>
                    <a:pt x="4393132" y="462521"/>
                  </a:lnTo>
                  <a:lnTo>
                    <a:pt x="4393376" y="462521"/>
                  </a:lnTo>
                  <a:lnTo>
                    <a:pt x="4393619" y="462521"/>
                  </a:lnTo>
                  <a:lnTo>
                    <a:pt x="4393862" y="462521"/>
                  </a:lnTo>
                  <a:lnTo>
                    <a:pt x="4394106" y="462521"/>
                  </a:lnTo>
                  <a:lnTo>
                    <a:pt x="4394349" y="462521"/>
                  </a:lnTo>
                  <a:lnTo>
                    <a:pt x="4394593" y="462521"/>
                  </a:lnTo>
                  <a:lnTo>
                    <a:pt x="4394836" y="462521"/>
                  </a:lnTo>
                  <a:lnTo>
                    <a:pt x="4395079" y="462521"/>
                  </a:lnTo>
                  <a:lnTo>
                    <a:pt x="4395323" y="462521"/>
                  </a:lnTo>
                  <a:lnTo>
                    <a:pt x="4395566" y="462521"/>
                  </a:lnTo>
                  <a:lnTo>
                    <a:pt x="4395809" y="462521"/>
                  </a:lnTo>
                  <a:lnTo>
                    <a:pt x="4396053" y="462521"/>
                  </a:lnTo>
                  <a:lnTo>
                    <a:pt x="4396296" y="462521"/>
                  </a:lnTo>
                  <a:lnTo>
                    <a:pt x="4396539" y="462521"/>
                  </a:lnTo>
                  <a:lnTo>
                    <a:pt x="4396783" y="462521"/>
                  </a:lnTo>
                  <a:lnTo>
                    <a:pt x="4397026" y="462521"/>
                  </a:lnTo>
                  <a:lnTo>
                    <a:pt x="4397269" y="462521"/>
                  </a:lnTo>
                  <a:lnTo>
                    <a:pt x="4397513" y="462521"/>
                  </a:lnTo>
                  <a:lnTo>
                    <a:pt x="4397756" y="462521"/>
                  </a:lnTo>
                  <a:lnTo>
                    <a:pt x="4398000" y="462521"/>
                  </a:lnTo>
                  <a:lnTo>
                    <a:pt x="4398243" y="462521"/>
                  </a:lnTo>
                  <a:lnTo>
                    <a:pt x="4398486" y="462521"/>
                  </a:lnTo>
                  <a:lnTo>
                    <a:pt x="4398730" y="462521"/>
                  </a:lnTo>
                  <a:lnTo>
                    <a:pt x="4398973" y="462521"/>
                  </a:lnTo>
                  <a:lnTo>
                    <a:pt x="4399216" y="462521"/>
                  </a:lnTo>
                  <a:lnTo>
                    <a:pt x="4399460" y="462521"/>
                  </a:lnTo>
                  <a:lnTo>
                    <a:pt x="4399703" y="462521"/>
                  </a:lnTo>
                  <a:lnTo>
                    <a:pt x="4399946" y="462521"/>
                  </a:lnTo>
                  <a:lnTo>
                    <a:pt x="4400190" y="462521"/>
                  </a:lnTo>
                  <a:lnTo>
                    <a:pt x="4400433" y="462521"/>
                  </a:lnTo>
                  <a:lnTo>
                    <a:pt x="4400677" y="462521"/>
                  </a:lnTo>
                  <a:lnTo>
                    <a:pt x="4400920" y="462521"/>
                  </a:lnTo>
                  <a:lnTo>
                    <a:pt x="4400920" y="455406"/>
                  </a:lnTo>
                  <a:lnTo>
                    <a:pt x="4401163" y="455406"/>
                  </a:lnTo>
                  <a:lnTo>
                    <a:pt x="4401407" y="455406"/>
                  </a:lnTo>
                  <a:lnTo>
                    <a:pt x="4401650" y="455406"/>
                  </a:lnTo>
                  <a:lnTo>
                    <a:pt x="4401893" y="455406"/>
                  </a:lnTo>
                  <a:lnTo>
                    <a:pt x="4402137" y="455406"/>
                  </a:lnTo>
                  <a:lnTo>
                    <a:pt x="4402380" y="455406"/>
                  </a:lnTo>
                  <a:lnTo>
                    <a:pt x="4402623" y="455406"/>
                  </a:lnTo>
                  <a:lnTo>
                    <a:pt x="4402867" y="455406"/>
                  </a:lnTo>
                  <a:lnTo>
                    <a:pt x="4403110" y="455406"/>
                  </a:lnTo>
                  <a:lnTo>
                    <a:pt x="4403353" y="455406"/>
                  </a:lnTo>
                  <a:lnTo>
                    <a:pt x="4403597" y="455406"/>
                  </a:lnTo>
                  <a:lnTo>
                    <a:pt x="4403840" y="455406"/>
                  </a:lnTo>
                  <a:lnTo>
                    <a:pt x="4404084" y="455406"/>
                  </a:lnTo>
                  <a:lnTo>
                    <a:pt x="4404327" y="455406"/>
                  </a:lnTo>
                  <a:lnTo>
                    <a:pt x="4404570" y="455406"/>
                  </a:lnTo>
                  <a:lnTo>
                    <a:pt x="4404814" y="455406"/>
                  </a:lnTo>
                  <a:lnTo>
                    <a:pt x="4405057" y="455406"/>
                  </a:lnTo>
                  <a:lnTo>
                    <a:pt x="4405300" y="455406"/>
                  </a:lnTo>
                  <a:lnTo>
                    <a:pt x="4405544" y="455406"/>
                  </a:lnTo>
                  <a:lnTo>
                    <a:pt x="4405787" y="455406"/>
                  </a:lnTo>
                  <a:lnTo>
                    <a:pt x="4406030" y="455406"/>
                  </a:lnTo>
                  <a:lnTo>
                    <a:pt x="4406274" y="455406"/>
                  </a:lnTo>
                  <a:lnTo>
                    <a:pt x="4406517" y="455406"/>
                  </a:lnTo>
                  <a:lnTo>
                    <a:pt x="4406761" y="455406"/>
                  </a:lnTo>
                  <a:lnTo>
                    <a:pt x="4407004" y="455406"/>
                  </a:lnTo>
                  <a:lnTo>
                    <a:pt x="4407247" y="455406"/>
                  </a:lnTo>
                  <a:lnTo>
                    <a:pt x="4407491" y="455406"/>
                  </a:lnTo>
                  <a:lnTo>
                    <a:pt x="4407734" y="455406"/>
                  </a:lnTo>
                  <a:lnTo>
                    <a:pt x="4407977" y="455406"/>
                  </a:lnTo>
                  <a:lnTo>
                    <a:pt x="4408221" y="455406"/>
                  </a:lnTo>
                  <a:lnTo>
                    <a:pt x="4408464" y="455406"/>
                  </a:lnTo>
                  <a:lnTo>
                    <a:pt x="4408707" y="455406"/>
                  </a:lnTo>
                  <a:lnTo>
                    <a:pt x="4408951" y="455406"/>
                  </a:lnTo>
                  <a:lnTo>
                    <a:pt x="4409194" y="455406"/>
                  </a:lnTo>
                  <a:lnTo>
                    <a:pt x="4409437" y="455406"/>
                  </a:lnTo>
                  <a:lnTo>
                    <a:pt x="4409681" y="455406"/>
                  </a:lnTo>
                  <a:lnTo>
                    <a:pt x="4409924" y="455406"/>
                  </a:lnTo>
                  <a:lnTo>
                    <a:pt x="4410168" y="455406"/>
                  </a:lnTo>
                  <a:lnTo>
                    <a:pt x="4410411" y="455406"/>
                  </a:lnTo>
                  <a:lnTo>
                    <a:pt x="4410654" y="455406"/>
                  </a:lnTo>
                  <a:lnTo>
                    <a:pt x="4411141" y="455406"/>
                  </a:lnTo>
                  <a:lnTo>
                    <a:pt x="4411384" y="455406"/>
                  </a:lnTo>
                  <a:lnTo>
                    <a:pt x="4411628" y="455406"/>
                  </a:lnTo>
                  <a:lnTo>
                    <a:pt x="4411871" y="455406"/>
                  </a:lnTo>
                  <a:lnTo>
                    <a:pt x="4412114" y="455406"/>
                  </a:lnTo>
                  <a:lnTo>
                    <a:pt x="4412358" y="455406"/>
                  </a:lnTo>
                  <a:lnTo>
                    <a:pt x="4412601" y="455406"/>
                  </a:lnTo>
                  <a:lnTo>
                    <a:pt x="4412845" y="455406"/>
                  </a:lnTo>
                  <a:lnTo>
                    <a:pt x="4413088" y="455406"/>
                  </a:lnTo>
                  <a:lnTo>
                    <a:pt x="4413331" y="455406"/>
                  </a:lnTo>
                  <a:lnTo>
                    <a:pt x="4413575" y="455406"/>
                  </a:lnTo>
                  <a:lnTo>
                    <a:pt x="4413818" y="455406"/>
                  </a:lnTo>
                  <a:lnTo>
                    <a:pt x="4414061" y="455406"/>
                  </a:lnTo>
                  <a:lnTo>
                    <a:pt x="4414305" y="455406"/>
                  </a:lnTo>
                  <a:lnTo>
                    <a:pt x="4414548" y="455406"/>
                  </a:lnTo>
                  <a:lnTo>
                    <a:pt x="4414791" y="455406"/>
                  </a:lnTo>
                  <a:lnTo>
                    <a:pt x="4415035" y="455406"/>
                  </a:lnTo>
                  <a:lnTo>
                    <a:pt x="4415278" y="455406"/>
                  </a:lnTo>
                  <a:lnTo>
                    <a:pt x="4415521" y="455406"/>
                  </a:lnTo>
                  <a:lnTo>
                    <a:pt x="4415765" y="455406"/>
                  </a:lnTo>
                  <a:lnTo>
                    <a:pt x="4416008" y="455406"/>
                  </a:lnTo>
                  <a:lnTo>
                    <a:pt x="4416252" y="455406"/>
                  </a:lnTo>
                  <a:lnTo>
                    <a:pt x="4416495" y="455406"/>
                  </a:lnTo>
                  <a:lnTo>
                    <a:pt x="4416738" y="455406"/>
                  </a:lnTo>
                  <a:lnTo>
                    <a:pt x="4416982" y="455406"/>
                  </a:lnTo>
                  <a:lnTo>
                    <a:pt x="4417225" y="455406"/>
                  </a:lnTo>
                  <a:lnTo>
                    <a:pt x="4417468" y="455406"/>
                  </a:lnTo>
                  <a:lnTo>
                    <a:pt x="4417712" y="455406"/>
                  </a:lnTo>
                  <a:lnTo>
                    <a:pt x="4417955" y="455406"/>
                  </a:lnTo>
                  <a:lnTo>
                    <a:pt x="4418198" y="455406"/>
                  </a:lnTo>
                  <a:lnTo>
                    <a:pt x="4418442" y="455406"/>
                  </a:lnTo>
                  <a:lnTo>
                    <a:pt x="4418685" y="455406"/>
                  </a:lnTo>
                  <a:lnTo>
                    <a:pt x="4418929" y="455406"/>
                  </a:lnTo>
                  <a:lnTo>
                    <a:pt x="4419172" y="455406"/>
                  </a:lnTo>
                  <a:lnTo>
                    <a:pt x="4419415" y="455406"/>
                  </a:lnTo>
                  <a:lnTo>
                    <a:pt x="4419659" y="455406"/>
                  </a:lnTo>
                  <a:lnTo>
                    <a:pt x="4419902" y="455406"/>
                  </a:lnTo>
                  <a:lnTo>
                    <a:pt x="4420145" y="455406"/>
                  </a:lnTo>
                  <a:lnTo>
                    <a:pt x="4420389" y="455406"/>
                  </a:lnTo>
                  <a:lnTo>
                    <a:pt x="4420632" y="455406"/>
                  </a:lnTo>
                  <a:lnTo>
                    <a:pt x="4420875" y="455406"/>
                  </a:lnTo>
                  <a:lnTo>
                    <a:pt x="4421119" y="455406"/>
                  </a:lnTo>
                  <a:lnTo>
                    <a:pt x="4421362" y="455406"/>
                  </a:lnTo>
                  <a:lnTo>
                    <a:pt x="4421605" y="455406"/>
                  </a:lnTo>
                  <a:lnTo>
                    <a:pt x="4421849" y="455406"/>
                  </a:lnTo>
                  <a:lnTo>
                    <a:pt x="4422092" y="455406"/>
                  </a:lnTo>
                  <a:lnTo>
                    <a:pt x="4422579" y="455406"/>
                  </a:lnTo>
                  <a:lnTo>
                    <a:pt x="4422822" y="455406"/>
                  </a:lnTo>
                  <a:lnTo>
                    <a:pt x="4423066" y="455406"/>
                  </a:lnTo>
                  <a:lnTo>
                    <a:pt x="4423309" y="455406"/>
                  </a:lnTo>
                  <a:lnTo>
                    <a:pt x="4423552" y="455406"/>
                  </a:lnTo>
                  <a:lnTo>
                    <a:pt x="4423796" y="455406"/>
                  </a:lnTo>
                  <a:lnTo>
                    <a:pt x="4424282" y="455406"/>
                  </a:lnTo>
                  <a:lnTo>
                    <a:pt x="4424526" y="455406"/>
                  </a:lnTo>
                  <a:lnTo>
                    <a:pt x="4424769" y="455406"/>
                  </a:lnTo>
                  <a:lnTo>
                    <a:pt x="4425013" y="455406"/>
                  </a:lnTo>
                  <a:lnTo>
                    <a:pt x="4425256" y="455406"/>
                  </a:lnTo>
                  <a:lnTo>
                    <a:pt x="4425499" y="455406"/>
                  </a:lnTo>
                  <a:lnTo>
                    <a:pt x="4425499" y="448290"/>
                  </a:lnTo>
                  <a:lnTo>
                    <a:pt x="4425743" y="448290"/>
                  </a:lnTo>
                  <a:lnTo>
                    <a:pt x="4425986" y="448290"/>
                  </a:lnTo>
                  <a:lnTo>
                    <a:pt x="4426229" y="448290"/>
                  </a:lnTo>
                  <a:lnTo>
                    <a:pt x="4426473" y="448290"/>
                  </a:lnTo>
                  <a:lnTo>
                    <a:pt x="4426716" y="448290"/>
                  </a:lnTo>
                  <a:lnTo>
                    <a:pt x="4426959" y="448290"/>
                  </a:lnTo>
                  <a:lnTo>
                    <a:pt x="4427203" y="448290"/>
                  </a:lnTo>
                  <a:lnTo>
                    <a:pt x="4427446" y="448290"/>
                  </a:lnTo>
                  <a:lnTo>
                    <a:pt x="4427689" y="448290"/>
                  </a:lnTo>
                  <a:lnTo>
                    <a:pt x="4427933" y="448290"/>
                  </a:lnTo>
                  <a:lnTo>
                    <a:pt x="4428176" y="448290"/>
                  </a:lnTo>
                  <a:lnTo>
                    <a:pt x="4428420" y="448290"/>
                  </a:lnTo>
                  <a:lnTo>
                    <a:pt x="4428663" y="448290"/>
                  </a:lnTo>
                  <a:lnTo>
                    <a:pt x="4428906" y="448290"/>
                  </a:lnTo>
                  <a:lnTo>
                    <a:pt x="4429150" y="448290"/>
                  </a:lnTo>
                  <a:lnTo>
                    <a:pt x="4429393" y="448290"/>
                  </a:lnTo>
                  <a:lnTo>
                    <a:pt x="4429636" y="448290"/>
                  </a:lnTo>
                  <a:lnTo>
                    <a:pt x="4429880" y="448290"/>
                  </a:lnTo>
                  <a:lnTo>
                    <a:pt x="4430123" y="448290"/>
                  </a:lnTo>
                  <a:lnTo>
                    <a:pt x="4430366" y="448290"/>
                  </a:lnTo>
                  <a:lnTo>
                    <a:pt x="4430610" y="448290"/>
                  </a:lnTo>
                  <a:lnTo>
                    <a:pt x="4430853" y="448290"/>
                  </a:lnTo>
                  <a:lnTo>
                    <a:pt x="4431097" y="448290"/>
                  </a:lnTo>
                  <a:lnTo>
                    <a:pt x="4431340" y="448290"/>
                  </a:lnTo>
                  <a:lnTo>
                    <a:pt x="4431583" y="448290"/>
                  </a:lnTo>
                  <a:lnTo>
                    <a:pt x="4431827" y="448290"/>
                  </a:lnTo>
                  <a:lnTo>
                    <a:pt x="4432070" y="448290"/>
                  </a:lnTo>
                  <a:lnTo>
                    <a:pt x="4432313" y="448290"/>
                  </a:lnTo>
                  <a:lnTo>
                    <a:pt x="4432557" y="448290"/>
                  </a:lnTo>
                  <a:lnTo>
                    <a:pt x="4432800" y="448290"/>
                  </a:lnTo>
                  <a:lnTo>
                    <a:pt x="4433043" y="448290"/>
                  </a:lnTo>
                  <a:lnTo>
                    <a:pt x="4433287" y="448290"/>
                  </a:lnTo>
                  <a:lnTo>
                    <a:pt x="4433530" y="448290"/>
                  </a:lnTo>
                  <a:lnTo>
                    <a:pt x="4433773" y="448290"/>
                  </a:lnTo>
                  <a:lnTo>
                    <a:pt x="4434017" y="448290"/>
                  </a:lnTo>
                  <a:lnTo>
                    <a:pt x="4434260" y="448290"/>
                  </a:lnTo>
                  <a:lnTo>
                    <a:pt x="4434504" y="448290"/>
                  </a:lnTo>
                  <a:lnTo>
                    <a:pt x="4434990" y="448290"/>
                  </a:lnTo>
                  <a:lnTo>
                    <a:pt x="4435234" y="448290"/>
                  </a:lnTo>
                  <a:lnTo>
                    <a:pt x="4435477" y="448290"/>
                  </a:lnTo>
                  <a:lnTo>
                    <a:pt x="4435720" y="448290"/>
                  </a:lnTo>
                  <a:lnTo>
                    <a:pt x="4435964" y="448290"/>
                  </a:lnTo>
                  <a:lnTo>
                    <a:pt x="4436207" y="448290"/>
                  </a:lnTo>
                  <a:lnTo>
                    <a:pt x="4436450" y="448290"/>
                  </a:lnTo>
                  <a:lnTo>
                    <a:pt x="4436694" y="448290"/>
                  </a:lnTo>
                  <a:lnTo>
                    <a:pt x="4436937" y="448290"/>
                  </a:lnTo>
                  <a:lnTo>
                    <a:pt x="4437181" y="448290"/>
                  </a:lnTo>
                  <a:lnTo>
                    <a:pt x="4437181" y="441174"/>
                  </a:lnTo>
                  <a:lnTo>
                    <a:pt x="4437424" y="441174"/>
                  </a:lnTo>
                  <a:lnTo>
                    <a:pt x="4437667" y="441174"/>
                  </a:lnTo>
                  <a:lnTo>
                    <a:pt x="4437667" y="434058"/>
                  </a:lnTo>
                  <a:lnTo>
                    <a:pt x="4437911" y="434058"/>
                  </a:lnTo>
                  <a:lnTo>
                    <a:pt x="4438154" y="434058"/>
                  </a:lnTo>
                  <a:lnTo>
                    <a:pt x="4438397" y="434058"/>
                  </a:lnTo>
                  <a:lnTo>
                    <a:pt x="4438641" y="434058"/>
                  </a:lnTo>
                  <a:lnTo>
                    <a:pt x="4438884" y="434058"/>
                  </a:lnTo>
                  <a:lnTo>
                    <a:pt x="4439127" y="434058"/>
                  </a:lnTo>
                  <a:lnTo>
                    <a:pt x="4439371" y="434058"/>
                  </a:lnTo>
                  <a:lnTo>
                    <a:pt x="4439614" y="434058"/>
                  </a:lnTo>
                  <a:lnTo>
                    <a:pt x="4439857" y="434058"/>
                  </a:lnTo>
                  <a:lnTo>
                    <a:pt x="4440101" y="434058"/>
                  </a:lnTo>
                  <a:lnTo>
                    <a:pt x="4440588" y="434058"/>
                  </a:lnTo>
                  <a:lnTo>
                    <a:pt x="4440831" y="434058"/>
                  </a:lnTo>
                  <a:lnTo>
                    <a:pt x="4441074" y="434058"/>
                  </a:lnTo>
                  <a:lnTo>
                    <a:pt x="4441318" y="434058"/>
                  </a:lnTo>
                  <a:lnTo>
                    <a:pt x="4441561" y="434058"/>
                  </a:lnTo>
                  <a:lnTo>
                    <a:pt x="4441804" y="434058"/>
                  </a:lnTo>
                  <a:lnTo>
                    <a:pt x="4442048" y="434058"/>
                  </a:lnTo>
                  <a:lnTo>
                    <a:pt x="4442291" y="434058"/>
                  </a:lnTo>
                  <a:lnTo>
                    <a:pt x="4442534" y="434058"/>
                  </a:lnTo>
                  <a:lnTo>
                    <a:pt x="4442778" y="434058"/>
                  </a:lnTo>
                  <a:lnTo>
                    <a:pt x="4443021" y="434058"/>
                  </a:lnTo>
                  <a:lnTo>
                    <a:pt x="4443265" y="434058"/>
                  </a:lnTo>
                  <a:lnTo>
                    <a:pt x="4443508" y="434058"/>
                  </a:lnTo>
                  <a:lnTo>
                    <a:pt x="4443751" y="434058"/>
                  </a:lnTo>
                  <a:lnTo>
                    <a:pt x="4443995" y="434058"/>
                  </a:lnTo>
                  <a:lnTo>
                    <a:pt x="4444238" y="434058"/>
                  </a:lnTo>
                  <a:lnTo>
                    <a:pt x="4444481" y="434058"/>
                  </a:lnTo>
                  <a:lnTo>
                    <a:pt x="4444725" y="434058"/>
                  </a:lnTo>
                  <a:lnTo>
                    <a:pt x="4444968" y="434058"/>
                  </a:lnTo>
                  <a:lnTo>
                    <a:pt x="4445211" y="434058"/>
                  </a:lnTo>
                  <a:lnTo>
                    <a:pt x="4445455" y="434058"/>
                  </a:lnTo>
                  <a:lnTo>
                    <a:pt x="4445698" y="434058"/>
                  </a:lnTo>
                  <a:lnTo>
                    <a:pt x="4445941" y="434058"/>
                  </a:lnTo>
                  <a:lnTo>
                    <a:pt x="4446185" y="434058"/>
                  </a:lnTo>
                  <a:lnTo>
                    <a:pt x="4446915" y="434058"/>
                  </a:lnTo>
                  <a:lnTo>
                    <a:pt x="4447158" y="434058"/>
                  </a:lnTo>
                  <a:lnTo>
                    <a:pt x="4447402" y="434058"/>
                  </a:lnTo>
                  <a:lnTo>
                    <a:pt x="4447645" y="434058"/>
                  </a:lnTo>
                  <a:lnTo>
                    <a:pt x="4447888" y="434058"/>
                  </a:lnTo>
                  <a:lnTo>
                    <a:pt x="4448132" y="434058"/>
                  </a:lnTo>
                  <a:lnTo>
                    <a:pt x="4448375" y="434058"/>
                  </a:lnTo>
                  <a:lnTo>
                    <a:pt x="4448618" y="434058"/>
                  </a:lnTo>
                  <a:lnTo>
                    <a:pt x="4448862" y="434058"/>
                  </a:lnTo>
                  <a:lnTo>
                    <a:pt x="4449105" y="434058"/>
                  </a:lnTo>
                  <a:lnTo>
                    <a:pt x="4449349" y="434058"/>
                  </a:lnTo>
                  <a:lnTo>
                    <a:pt x="4449592" y="434058"/>
                  </a:lnTo>
                  <a:lnTo>
                    <a:pt x="4449835" y="434058"/>
                  </a:lnTo>
                  <a:lnTo>
                    <a:pt x="4450079" y="434058"/>
                  </a:lnTo>
                  <a:lnTo>
                    <a:pt x="4450322" y="434058"/>
                  </a:lnTo>
                  <a:lnTo>
                    <a:pt x="4450565" y="434058"/>
                  </a:lnTo>
                  <a:lnTo>
                    <a:pt x="4450809" y="434058"/>
                  </a:lnTo>
                  <a:lnTo>
                    <a:pt x="4451052" y="434058"/>
                  </a:lnTo>
                  <a:lnTo>
                    <a:pt x="4451295" y="434058"/>
                  </a:lnTo>
                  <a:lnTo>
                    <a:pt x="4451539" y="434058"/>
                  </a:lnTo>
                  <a:lnTo>
                    <a:pt x="4451782" y="434058"/>
                  </a:lnTo>
                  <a:lnTo>
                    <a:pt x="4452025" y="434058"/>
                  </a:lnTo>
                  <a:lnTo>
                    <a:pt x="4452269" y="434058"/>
                  </a:lnTo>
                  <a:lnTo>
                    <a:pt x="4452512" y="434058"/>
                  </a:lnTo>
                  <a:lnTo>
                    <a:pt x="4452756" y="434058"/>
                  </a:lnTo>
                  <a:lnTo>
                    <a:pt x="4452999" y="434058"/>
                  </a:lnTo>
                  <a:lnTo>
                    <a:pt x="4453242" y="434058"/>
                  </a:lnTo>
                  <a:lnTo>
                    <a:pt x="4453486" y="434058"/>
                  </a:lnTo>
                  <a:lnTo>
                    <a:pt x="4453729" y="434058"/>
                  </a:lnTo>
                  <a:lnTo>
                    <a:pt x="4453972" y="434058"/>
                  </a:lnTo>
                  <a:lnTo>
                    <a:pt x="4453972" y="426943"/>
                  </a:lnTo>
                  <a:lnTo>
                    <a:pt x="4454216" y="426943"/>
                  </a:lnTo>
                  <a:lnTo>
                    <a:pt x="4454459" y="426943"/>
                  </a:lnTo>
                  <a:lnTo>
                    <a:pt x="4454702" y="426943"/>
                  </a:lnTo>
                  <a:lnTo>
                    <a:pt x="4454946" y="426943"/>
                  </a:lnTo>
                  <a:lnTo>
                    <a:pt x="4455189" y="426943"/>
                  </a:lnTo>
                  <a:lnTo>
                    <a:pt x="4455433" y="426943"/>
                  </a:lnTo>
                  <a:lnTo>
                    <a:pt x="4455676" y="426943"/>
                  </a:lnTo>
                  <a:lnTo>
                    <a:pt x="4455919" y="426943"/>
                  </a:lnTo>
                  <a:lnTo>
                    <a:pt x="4456163" y="426943"/>
                  </a:lnTo>
                  <a:lnTo>
                    <a:pt x="4456406" y="426943"/>
                  </a:lnTo>
                  <a:lnTo>
                    <a:pt x="4456649" y="426943"/>
                  </a:lnTo>
                  <a:lnTo>
                    <a:pt x="4456893" y="426943"/>
                  </a:lnTo>
                  <a:lnTo>
                    <a:pt x="4457136" y="426943"/>
                  </a:lnTo>
                  <a:lnTo>
                    <a:pt x="4457379" y="426943"/>
                  </a:lnTo>
                  <a:lnTo>
                    <a:pt x="4457623" y="426943"/>
                  </a:lnTo>
                  <a:lnTo>
                    <a:pt x="4457866" y="426943"/>
                  </a:lnTo>
                  <a:lnTo>
                    <a:pt x="4458109" y="426943"/>
                  </a:lnTo>
                  <a:lnTo>
                    <a:pt x="4458353" y="426943"/>
                  </a:lnTo>
                  <a:lnTo>
                    <a:pt x="4458596" y="426943"/>
                  </a:lnTo>
                  <a:lnTo>
                    <a:pt x="4458840" y="426943"/>
                  </a:lnTo>
                  <a:lnTo>
                    <a:pt x="4459083" y="426943"/>
                  </a:lnTo>
                  <a:lnTo>
                    <a:pt x="4459326" y="426943"/>
                  </a:lnTo>
                  <a:lnTo>
                    <a:pt x="4459570" y="426943"/>
                  </a:lnTo>
                  <a:lnTo>
                    <a:pt x="4459813" y="426943"/>
                  </a:lnTo>
                  <a:lnTo>
                    <a:pt x="4460056" y="426943"/>
                  </a:lnTo>
                  <a:lnTo>
                    <a:pt x="4460543" y="426943"/>
                  </a:lnTo>
                  <a:lnTo>
                    <a:pt x="4460786" y="426943"/>
                  </a:lnTo>
                  <a:lnTo>
                    <a:pt x="4461030" y="426943"/>
                  </a:lnTo>
                  <a:lnTo>
                    <a:pt x="4461273" y="426943"/>
                  </a:lnTo>
                  <a:lnTo>
                    <a:pt x="4461517" y="426943"/>
                  </a:lnTo>
                  <a:lnTo>
                    <a:pt x="4461760" y="426943"/>
                  </a:lnTo>
                  <a:lnTo>
                    <a:pt x="4462003" y="426943"/>
                  </a:lnTo>
                  <a:lnTo>
                    <a:pt x="4462247" y="426943"/>
                  </a:lnTo>
                  <a:lnTo>
                    <a:pt x="4462490" y="426943"/>
                  </a:lnTo>
                  <a:lnTo>
                    <a:pt x="4462733" y="426943"/>
                  </a:lnTo>
                  <a:lnTo>
                    <a:pt x="4462977" y="426943"/>
                  </a:lnTo>
                  <a:lnTo>
                    <a:pt x="4463220" y="426943"/>
                  </a:lnTo>
                  <a:lnTo>
                    <a:pt x="4463463" y="426943"/>
                  </a:lnTo>
                  <a:lnTo>
                    <a:pt x="4463707" y="426943"/>
                  </a:lnTo>
                  <a:lnTo>
                    <a:pt x="4463950" y="426943"/>
                  </a:lnTo>
                  <a:lnTo>
                    <a:pt x="4464193" y="426943"/>
                  </a:lnTo>
                  <a:lnTo>
                    <a:pt x="4464437" y="426943"/>
                  </a:lnTo>
                  <a:lnTo>
                    <a:pt x="4464680" y="426943"/>
                  </a:lnTo>
                  <a:lnTo>
                    <a:pt x="4464924" y="426943"/>
                  </a:lnTo>
                  <a:lnTo>
                    <a:pt x="4465167" y="426943"/>
                  </a:lnTo>
                  <a:lnTo>
                    <a:pt x="4465410" y="426943"/>
                  </a:lnTo>
                  <a:lnTo>
                    <a:pt x="4465654" y="426943"/>
                  </a:lnTo>
                  <a:lnTo>
                    <a:pt x="4465897" y="426943"/>
                  </a:lnTo>
                  <a:lnTo>
                    <a:pt x="4466140" y="426943"/>
                  </a:lnTo>
                  <a:lnTo>
                    <a:pt x="4466384" y="426943"/>
                  </a:lnTo>
                  <a:lnTo>
                    <a:pt x="4466627" y="426943"/>
                  </a:lnTo>
                  <a:lnTo>
                    <a:pt x="4466870" y="426943"/>
                  </a:lnTo>
                  <a:lnTo>
                    <a:pt x="4467114" y="426943"/>
                  </a:lnTo>
                  <a:lnTo>
                    <a:pt x="4467357" y="426943"/>
                  </a:lnTo>
                  <a:lnTo>
                    <a:pt x="4467601" y="426943"/>
                  </a:lnTo>
                  <a:lnTo>
                    <a:pt x="4467844" y="426943"/>
                  </a:lnTo>
                  <a:lnTo>
                    <a:pt x="4468087" y="426943"/>
                  </a:lnTo>
                  <a:lnTo>
                    <a:pt x="4468331" y="426943"/>
                  </a:lnTo>
                  <a:lnTo>
                    <a:pt x="4468331" y="419827"/>
                  </a:lnTo>
                  <a:lnTo>
                    <a:pt x="4468574" y="419827"/>
                  </a:lnTo>
                  <a:lnTo>
                    <a:pt x="4468817" y="419827"/>
                  </a:lnTo>
                  <a:lnTo>
                    <a:pt x="4469061" y="419827"/>
                  </a:lnTo>
                  <a:lnTo>
                    <a:pt x="4469304" y="419827"/>
                  </a:lnTo>
                  <a:lnTo>
                    <a:pt x="4469547" y="419827"/>
                  </a:lnTo>
                  <a:lnTo>
                    <a:pt x="4469791" y="419827"/>
                  </a:lnTo>
                  <a:lnTo>
                    <a:pt x="4470034" y="419827"/>
                  </a:lnTo>
                  <a:lnTo>
                    <a:pt x="4470277" y="419827"/>
                  </a:lnTo>
                  <a:lnTo>
                    <a:pt x="4470521" y="419827"/>
                  </a:lnTo>
                  <a:lnTo>
                    <a:pt x="4470764" y="419827"/>
                  </a:lnTo>
                  <a:lnTo>
                    <a:pt x="4471008" y="419827"/>
                  </a:lnTo>
                  <a:lnTo>
                    <a:pt x="4471251" y="419827"/>
                  </a:lnTo>
                  <a:lnTo>
                    <a:pt x="4471494" y="419827"/>
                  </a:lnTo>
                  <a:lnTo>
                    <a:pt x="4471738" y="419827"/>
                  </a:lnTo>
                  <a:lnTo>
                    <a:pt x="4471981" y="419827"/>
                  </a:lnTo>
                  <a:lnTo>
                    <a:pt x="4472224" y="419827"/>
                  </a:lnTo>
                  <a:lnTo>
                    <a:pt x="4472468" y="419827"/>
                  </a:lnTo>
                  <a:lnTo>
                    <a:pt x="4472711" y="419827"/>
                  </a:lnTo>
                  <a:lnTo>
                    <a:pt x="4472954" y="419827"/>
                  </a:lnTo>
                  <a:lnTo>
                    <a:pt x="4473198" y="419827"/>
                  </a:lnTo>
                  <a:lnTo>
                    <a:pt x="4473441" y="419827"/>
                  </a:lnTo>
                  <a:lnTo>
                    <a:pt x="4473685" y="419827"/>
                  </a:lnTo>
                  <a:lnTo>
                    <a:pt x="4473928" y="419827"/>
                  </a:lnTo>
                  <a:lnTo>
                    <a:pt x="4474171" y="419827"/>
                  </a:lnTo>
                  <a:lnTo>
                    <a:pt x="4474415" y="419827"/>
                  </a:lnTo>
                  <a:lnTo>
                    <a:pt x="4474658" y="419827"/>
                  </a:lnTo>
                  <a:lnTo>
                    <a:pt x="4474901" y="419827"/>
                  </a:lnTo>
                  <a:lnTo>
                    <a:pt x="4475145" y="419827"/>
                  </a:lnTo>
                  <a:lnTo>
                    <a:pt x="4475388" y="419827"/>
                  </a:lnTo>
                  <a:lnTo>
                    <a:pt x="4475631" y="419827"/>
                  </a:lnTo>
                  <a:lnTo>
                    <a:pt x="4475875" y="419827"/>
                  </a:lnTo>
                  <a:lnTo>
                    <a:pt x="4476118" y="419827"/>
                  </a:lnTo>
                  <a:lnTo>
                    <a:pt x="4476361" y="419827"/>
                  </a:lnTo>
                  <a:lnTo>
                    <a:pt x="4476605" y="419827"/>
                  </a:lnTo>
                  <a:lnTo>
                    <a:pt x="4476848" y="419827"/>
                  </a:lnTo>
                  <a:lnTo>
                    <a:pt x="4477092" y="419827"/>
                  </a:lnTo>
                  <a:lnTo>
                    <a:pt x="4477335" y="419827"/>
                  </a:lnTo>
                  <a:lnTo>
                    <a:pt x="4477578" y="419827"/>
                  </a:lnTo>
                  <a:lnTo>
                    <a:pt x="4477822" y="419827"/>
                  </a:lnTo>
                  <a:lnTo>
                    <a:pt x="4478065" y="419827"/>
                  </a:lnTo>
                  <a:lnTo>
                    <a:pt x="4478308" y="419827"/>
                  </a:lnTo>
                  <a:lnTo>
                    <a:pt x="4478552" y="419827"/>
                  </a:lnTo>
                  <a:lnTo>
                    <a:pt x="4478795" y="419827"/>
                  </a:lnTo>
                  <a:lnTo>
                    <a:pt x="4479038" y="419827"/>
                  </a:lnTo>
                  <a:lnTo>
                    <a:pt x="4479282" y="419827"/>
                  </a:lnTo>
                  <a:lnTo>
                    <a:pt x="4479525" y="419827"/>
                  </a:lnTo>
                  <a:lnTo>
                    <a:pt x="4479769" y="419827"/>
                  </a:lnTo>
                  <a:lnTo>
                    <a:pt x="4480012" y="419827"/>
                  </a:lnTo>
                  <a:lnTo>
                    <a:pt x="4480255" y="419827"/>
                  </a:lnTo>
                  <a:lnTo>
                    <a:pt x="4480499" y="419827"/>
                  </a:lnTo>
                  <a:lnTo>
                    <a:pt x="4480499" y="412711"/>
                  </a:lnTo>
                  <a:lnTo>
                    <a:pt x="4480742" y="412711"/>
                  </a:lnTo>
                  <a:lnTo>
                    <a:pt x="4480985" y="412711"/>
                  </a:lnTo>
                  <a:lnTo>
                    <a:pt x="4481229" y="412711"/>
                  </a:lnTo>
                  <a:lnTo>
                    <a:pt x="4481472" y="412711"/>
                  </a:lnTo>
                  <a:lnTo>
                    <a:pt x="4481715" y="412711"/>
                  </a:lnTo>
                  <a:lnTo>
                    <a:pt x="4481959" y="412711"/>
                  </a:lnTo>
                  <a:lnTo>
                    <a:pt x="4482202" y="412711"/>
                  </a:lnTo>
                  <a:lnTo>
                    <a:pt x="4482445" y="412711"/>
                  </a:lnTo>
                  <a:lnTo>
                    <a:pt x="4482689" y="412711"/>
                  </a:lnTo>
                  <a:lnTo>
                    <a:pt x="4482932" y="412711"/>
                  </a:lnTo>
                  <a:lnTo>
                    <a:pt x="4483176" y="412711"/>
                  </a:lnTo>
                  <a:lnTo>
                    <a:pt x="4483419" y="412711"/>
                  </a:lnTo>
                  <a:lnTo>
                    <a:pt x="4483662" y="412711"/>
                  </a:lnTo>
                  <a:lnTo>
                    <a:pt x="4483906" y="412711"/>
                  </a:lnTo>
                  <a:lnTo>
                    <a:pt x="4484149" y="412711"/>
                  </a:lnTo>
                  <a:lnTo>
                    <a:pt x="4484392" y="412711"/>
                  </a:lnTo>
                  <a:lnTo>
                    <a:pt x="4484636" y="412711"/>
                  </a:lnTo>
                  <a:lnTo>
                    <a:pt x="4484879" y="412711"/>
                  </a:lnTo>
                  <a:lnTo>
                    <a:pt x="4485122" y="412711"/>
                  </a:lnTo>
                  <a:lnTo>
                    <a:pt x="4485609" y="412711"/>
                  </a:lnTo>
                  <a:lnTo>
                    <a:pt x="4485853" y="412711"/>
                  </a:lnTo>
                  <a:lnTo>
                    <a:pt x="4486096" y="412711"/>
                  </a:lnTo>
                  <a:lnTo>
                    <a:pt x="4486339" y="412711"/>
                  </a:lnTo>
                  <a:lnTo>
                    <a:pt x="4486583" y="412711"/>
                  </a:lnTo>
                  <a:lnTo>
                    <a:pt x="4486826" y="412711"/>
                  </a:lnTo>
                  <a:lnTo>
                    <a:pt x="4487069" y="412711"/>
                  </a:lnTo>
                  <a:lnTo>
                    <a:pt x="4487313" y="412711"/>
                  </a:lnTo>
                  <a:lnTo>
                    <a:pt x="4487556" y="412711"/>
                  </a:lnTo>
                  <a:lnTo>
                    <a:pt x="4487799" y="412711"/>
                  </a:lnTo>
                  <a:lnTo>
                    <a:pt x="4488043" y="412711"/>
                  </a:lnTo>
                  <a:lnTo>
                    <a:pt x="4488286" y="412711"/>
                  </a:lnTo>
                  <a:lnTo>
                    <a:pt x="4488529" y="412711"/>
                  </a:lnTo>
                  <a:lnTo>
                    <a:pt x="4488773" y="412711"/>
                  </a:lnTo>
                  <a:lnTo>
                    <a:pt x="4489016" y="412711"/>
                  </a:lnTo>
                  <a:lnTo>
                    <a:pt x="4489260" y="412711"/>
                  </a:lnTo>
                  <a:lnTo>
                    <a:pt x="4489503" y="412711"/>
                  </a:lnTo>
                  <a:lnTo>
                    <a:pt x="4489746" y="412711"/>
                  </a:lnTo>
                  <a:lnTo>
                    <a:pt x="4489990" y="412711"/>
                  </a:lnTo>
                  <a:lnTo>
                    <a:pt x="4490233" y="412711"/>
                  </a:lnTo>
                  <a:lnTo>
                    <a:pt x="4490476" y="412711"/>
                  </a:lnTo>
                  <a:lnTo>
                    <a:pt x="4490720" y="412711"/>
                  </a:lnTo>
                  <a:lnTo>
                    <a:pt x="4490963" y="412711"/>
                  </a:lnTo>
                  <a:lnTo>
                    <a:pt x="4491206" y="412711"/>
                  </a:lnTo>
                  <a:lnTo>
                    <a:pt x="4491450" y="412711"/>
                  </a:lnTo>
                  <a:lnTo>
                    <a:pt x="4491693" y="412711"/>
                  </a:lnTo>
                  <a:lnTo>
                    <a:pt x="4491937" y="412711"/>
                  </a:lnTo>
                  <a:lnTo>
                    <a:pt x="4492180" y="412711"/>
                  </a:lnTo>
                  <a:lnTo>
                    <a:pt x="4492423" y="412711"/>
                  </a:lnTo>
                  <a:lnTo>
                    <a:pt x="4492667" y="412711"/>
                  </a:lnTo>
                  <a:lnTo>
                    <a:pt x="4492910" y="412711"/>
                  </a:lnTo>
                  <a:lnTo>
                    <a:pt x="4493153" y="412711"/>
                  </a:lnTo>
                  <a:lnTo>
                    <a:pt x="4493397" y="412711"/>
                  </a:lnTo>
                  <a:lnTo>
                    <a:pt x="4493640" y="412711"/>
                  </a:lnTo>
                  <a:lnTo>
                    <a:pt x="4493883" y="412711"/>
                  </a:lnTo>
                  <a:lnTo>
                    <a:pt x="4494127" y="412711"/>
                  </a:lnTo>
                  <a:lnTo>
                    <a:pt x="4494370" y="412711"/>
                  </a:lnTo>
                  <a:lnTo>
                    <a:pt x="4494613" y="412711"/>
                  </a:lnTo>
                  <a:lnTo>
                    <a:pt x="4494857" y="412711"/>
                  </a:lnTo>
                  <a:lnTo>
                    <a:pt x="4495100" y="412711"/>
                  </a:lnTo>
                  <a:lnTo>
                    <a:pt x="4495344" y="412711"/>
                  </a:lnTo>
                  <a:lnTo>
                    <a:pt x="4495587" y="412711"/>
                  </a:lnTo>
                  <a:lnTo>
                    <a:pt x="4495830" y="412711"/>
                  </a:lnTo>
                  <a:lnTo>
                    <a:pt x="4496074" y="412711"/>
                  </a:lnTo>
                  <a:lnTo>
                    <a:pt x="4496317" y="412711"/>
                  </a:lnTo>
                  <a:lnTo>
                    <a:pt x="4496560" y="412711"/>
                  </a:lnTo>
                  <a:lnTo>
                    <a:pt x="4496804" y="412711"/>
                  </a:lnTo>
                  <a:lnTo>
                    <a:pt x="4497047" y="412711"/>
                  </a:lnTo>
                  <a:lnTo>
                    <a:pt x="4497290" y="412711"/>
                  </a:lnTo>
                  <a:lnTo>
                    <a:pt x="4497534" y="412711"/>
                  </a:lnTo>
                  <a:lnTo>
                    <a:pt x="4497777" y="412711"/>
                  </a:lnTo>
                  <a:lnTo>
                    <a:pt x="4498020" y="412711"/>
                  </a:lnTo>
                  <a:lnTo>
                    <a:pt x="4498264" y="412711"/>
                  </a:lnTo>
                  <a:lnTo>
                    <a:pt x="4498507" y="412711"/>
                  </a:lnTo>
                  <a:lnTo>
                    <a:pt x="4498751" y="412711"/>
                  </a:lnTo>
                  <a:lnTo>
                    <a:pt x="4498994" y="412711"/>
                  </a:lnTo>
                  <a:lnTo>
                    <a:pt x="4499237" y="412711"/>
                  </a:lnTo>
                  <a:lnTo>
                    <a:pt x="4499481" y="412711"/>
                  </a:lnTo>
                  <a:lnTo>
                    <a:pt x="4499724" y="412711"/>
                  </a:lnTo>
                  <a:lnTo>
                    <a:pt x="4499967" y="412711"/>
                  </a:lnTo>
                  <a:lnTo>
                    <a:pt x="4500211" y="412711"/>
                  </a:lnTo>
                  <a:lnTo>
                    <a:pt x="4500454" y="412711"/>
                  </a:lnTo>
                  <a:lnTo>
                    <a:pt x="4500697" y="412711"/>
                  </a:lnTo>
                  <a:lnTo>
                    <a:pt x="4500941" y="412711"/>
                  </a:lnTo>
                  <a:lnTo>
                    <a:pt x="4501184" y="412711"/>
                  </a:lnTo>
                  <a:lnTo>
                    <a:pt x="4501428" y="412711"/>
                  </a:lnTo>
                  <a:lnTo>
                    <a:pt x="4501671" y="412711"/>
                  </a:lnTo>
                  <a:lnTo>
                    <a:pt x="4501914" y="412711"/>
                  </a:lnTo>
                  <a:lnTo>
                    <a:pt x="4502158" y="412711"/>
                  </a:lnTo>
                  <a:lnTo>
                    <a:pt x="4502401" y="412711"/>
                  </a:lnTo>
                  <a:lnTo>
                    <a:pt x="4502644" y="412711"/>
                  </a:lnTo>
                  <a:lnTo>
                    <a:pt x="4502888" y="412711"/>
                  </a:lnTo>
                  <a:lnTo>
                    <a:pt x="4503131" y="412711"/>
                  </a:lnTo>
                  <a:lnTo>
                    <a:pt x="4503374" y="412711"/>
                  </a:lnTo>
                  <a:lnTo>
                    <a:pt x="4503618" y="412711"/>
                  </a:lnTo>
                  <a:lnTo>
                    <a:pt x="4503861" y="412711"/>
                  </a:lnTo>
                  <a:lnTo>
                    <a:pt x="4504104" y="412711"/>
                  </a:lnTo>
                  <a:lnTo>
                    <a:pt x="4504348" y="412711"/>
                  </a:lnTo>
                  <a:lnTo>
                    <a:pt x="4504591" y="412711"/>
                  </a:lnTo>
                  <a:lnTo>
                    <a:pt x="4504835" y="412711"/>
                  </a:lnTo>
                  <a:lnTo>
                    <a:pt x="4505078" y="412711"/>
                  </a:lnTo>
                  <a:lnTo>
                    <a:pt x="4505321" y="412711"/>
                  </a:lnTo>
                  <a:lnTo>
                    <a:pt x="4505565" y="412711"/>
                  </a:lnTo>
                  <a:lnTo>
                    <a:pt x="4505808" y="412711"/>
                  </a:lnTo>
                  <a:lnTo>
                    <a:pt x="4506051" y="412711"/>
                  </a:lnTo>
                  <a:lnTo>
                    <a:pt x="4506295" y="412711"/>
                  </a:lnTo>
                  <a:lnTo>
                    <a:pt x="4506538" y="412711"/>
                  </a:lnTo>
                  <a:lnTo>
                    <a:pt x="4507025" y="412711"/>
                  </a:lnTo>
                  <a:lnTo>
                    <a:pt x="4507268" y="412711"/>
                  </a:lnTo>
                  <a:lnTo>
                    <a:pt x="4507512" y="412711"/>
                  </a:lnTo>
                  <a:lnTo>
                    <a:pt x="4507998" y="412711"/>
                  </a:lnTo>
                  <a:lnTo>
                    <a:pt x="4508242" y="412711"/>
                  </a:lnTo>
                  <a:lnTo>
                    <a:pt x="4508485" y="412711"/>
                  </a:lnTo>
                  <a:lnTo>
                    <a:pt x="4508728" y="412711"/>
                  </a:lnTo>
                  <a:lnTo>
                    <a:pt x="4508972" y="412711"/>
                  </a:lnTo>
                  <a:lnTo>
                    <a:pt x="4509215" y="412711"/>
                  </a:lnTo>
                  <a:lnTo>
                    <a:pt x="4509458" y="412711"/>
                  </a:lnTo>
                  <a:lnTo>
                    <a:pt x="4509702" y="412711"/>
                  </a:lnTo>
                  <a:lnTo>
                    <a:pt x="4509945" y="412711"/>
                  </a:lnTo>
                  <a:lnTo>
                    <a:pt x="4510188" y="412711"/>
                  </a:lnTo>
                  <a:lnTo>
                    <a:pt x="4510432" y="412711"/>
                  </a:lnTo>
                  <a:lnTo>
                    <a:pt x="4510675" y="412711"/>
                  </a:lnTo>
                  <a:lnTo>
                    <a:pt x="4510919" y="412711"/>
                  </a:lnTo>
                  <a:lnTo>
                    <a:pt x="4511162" y="412711"/>
                  </a:lnTo>
                  <a:lnTo>
                    <a:pt x="4511405" y="412711"/>
                  </a:lnTo>
                  <a:lnTo>
                    <a:pt x="4511649" y="412711"/>
                  </a:lnTo>
                  <a:lnTo>
                    <a:pt x="4511892" y="412711"/>
                  </a:lnTo>
                  <a:lnTo>
                    <a:pt x="4512135" y="412711"/>
                  </a:lnTo>
                  <a:lnTo>
                    <a:pt x="4512379" y="412711"/>
                  </a:lnTo>
                  <a:lnTo>
                    <a:pt x="4512622" y="412711"/>
                  </a:lnTo>
                  <a:lnTo>
                    <a:pt x="4512865" y="412711"/>
                  </a:lnTo>
                  <a:lnTo>
                    <a:pt x="4513109" y="412711"/>
                  </a:lnTo>
                  <a:lnTo>
                    <a:pt x="4513352" y="412711"/>
                  </a:lnTo>
                  <a:lnTo>
                    <a:pt x="4513596" y="412711"/>
                  </a:lnTo>
                  <a:lnTo>
                    <a:pt x="4513839" y="412711"/>
                  </a:lnTo>
                  <a:lnTo>
                    <a:pt x="4514082" y="412711"/>
                  </a:lnTo>
                  <a:lnTo>
                    <a:pt x="4514569" y="412711"/>
                  </a:lnTo>
                  <a:lnTo>
                    <a:pt x="4514812" y="412711"/>
                  </a:lnTo>
                  <a:lnTo>
                    <a:pt x="4515056" y="412711"/>
                  </a:lnTo>
                  <a:lnTo>
                    <a:pt x="4515299" y="412711"/>
                  </a:lnTo>
                  <a:lnTo>
                    <a:pt x="4515542" y="412711"/>
                  </a:lnTo>
                  <a:lnTo>
                    <a:pt x="4515786" y="412711"/>
                  </a:lnTo>
                  <a:lnTo>
                    <a:pt x="4516029" y="412711"/>
                  </a:lnTo>
                  <a:lnTo>
                    <a:pt x="4516272" y="412711"/>
                  </a:lnTo>
                  <a:lnTo>
                    <a:pt x="4516516" y="412711"/>
                  </a:lnTo>
                  <a:lnTo>
                    <a:pt x="4516759" y="412711"/>
                  </a:lnTo>
                  <a:lnTo>
                    <a:pt x="4517003" y="412711"/>
                  </a:lnTo>
                  <a:lnTo>
                    <a:pt x="4517246" y="412711"/>
                  </a:lnTo>
                  <a:lnTo>
                    <a:pt x="4517489" y="412711"/>
                  </a:lnTo>
                  <a:lnTo>
                    <a:pt x="4517733" y="412711"/>
                  </a:lnTo>
                  <a:lnTo>
                    <a:pt x="4517976" y="412711"/>
                  </a:lnTo>
                  <a:lnTo>
                    <a:pt x="4518219" y="412711"/>
                  </a:lnTo>
                  <a:lnTo>
                    <a:pt x="4518463" y="412711"/>
                  </a:lnTo>
                  <a:lnTo>
                    <a:pt x="4518706" y="412711"/>
                  </a:lnTo>
                  <a:lnTo>
                    <a:pt x="4518949" y="412711"/>
                  </a:lnTo>
                  <a:lnTo>
                    <a:pt x="4519193" y="412711"/>
                  </a:lnTo>
                  <a:lnTo>
                    <a:pt x="4519680" y="412711"/>
                  </a:lnTo>
                  <a:lnTo>
                    <a:pt x="4519923" y="412711"/>
                  </a:lnTo>
                  <a:lnTo>
                    <a:pt x="4520166" y="412711"/>
                  </a:lnTo>
                  <a:lnTo>
                    <a:pt x="4520410" y="412711"/>
                  </a:lnTo>
                  <a:lnTo>
                    <a:pt x="4520653" y="412711"/>
                  </a:lnTo>
                  <a:lnTo>
                    <a:pt x="4520896" y="412711"/>
                  </a:lnTo>
                  <a:lnTo>
                    <a:pt x="4521140" y="412711"/>
                  </a:lnTo>
                  <a:lnTo>
                    <a:pt x="4521383" y="412711"/>
                  </a:lnTo>
                  <a:lnTo>
                    <a:pt x="4521626" y="412711"/>
                  </a:lnTo>
                  <a:lnTo>
                    <a:pt x="4521870" y="412711"/>
                  </a:lnTo>
                  <a:lnTo>
                    <a:pt x="4522113" y="412711"/>
                  </a:lnTo>
                  <a:lnTo>
                    <a:pt x="4522356" y="412711"/>
                  </a:lnTo>
                  <a:lnTo>
                    <a:pt x="4522600" y="412711"/>
                  </a:lnTo>
                  <a:lnTo>
                    <a:pt x="4522843" y="412711"/>
                  </a:lnTo>
                  <a:lnTo>
                    <a:pt x="4523087" y="412711"/>
                  </a:lnTo>
                  <a:lnTo>
                    <a:pt x="4523330" y="412711"/>
                  </a:lnTo>
                  <a:lnTo>
                    <a:pt x="4523573" y="412711"/>
                  </a:lnTo>
                  <a:lnTo>
                    <a:pt x="4523817" y="412711"/>
                  </a:lnTo>
                  <a:lnTo>
                    <a:pt x="4524060" y="412711"/>
                  </a:lnTo>
                  <a:lnTo>
                    <a:pt x="4524303" y="412711"/>
                  </a:lnTo>
                  <a:lnTo>
                    <a:pt x="4524547" y="412711"/>
                  </a:lnTo>
                  <a:lnTo>
                    <a:pt x="4524790" y="412711"/>
                  </a:lnTo>
                  <a:lnTo>
                    <a:pt x="4525033" y="412711"/>
                  </a:lnTo>
                  <a:lnTo>
                    <a:pt x="4525277" y="412711"/>
                  </a:lnTo>
                  <a:lnTo>
                    <a:pt x="4525520" y="412711"/>
                  </a:lnTo>
                  <a:lnTo>
                    <a:pt x="4525764" y="412711"/>
                  </a:lnTo>
                  <a:lnTo>
                    <a:pt x="4526250" y="412711"/>
                  </a:lnTo>
                  <a:lnTo>
                    <a:pt x="4526494" y="412711"/>
                  </a:lnTo>
                  <a:lnTo>
                    <a:pt x="4526737" y="412711"/>
                  </a:lnTo>
                  <a:lnTo>
                    <a:pt x="4526980" y="412711"/>
                  </a:lnTo>
                  <a:lnTo>
                    <a:pt x="4527224" y="412711"/>
                  </a:lnTo>
                  <a:lnTo>
                    <a:pt x="4527467" y="412711"/>
                  </a:lnTo>
                  <a:lnTo>
                    <a:pt x="4527710" y="412711"/>
                  </a:lnTo>
                  <a:lnTo>
                    <a:pt x="4527954" y="412711"/>
                  </a:lnTo>
                  <a:lnTo>
                    <a:pt x="4528197" y="412711"/>
                  </a:lnTo>
                  <a:lnTo>
                    <a:pt x="4528440" y="412711"/>
                  </a:lnTo>
                  <a:lnTo>
                    <a:pt x="4528684" y="412711"/>
                  </a:lnTo>
                  <a:lnTo>
                    <a:pt x="4528927" y="412711"/>
                  </a:lnTo>
                  <a:lnTo>
                    <a:pt x="4529171" y="412711"/>
                  </a:lnTo>
                  <a:lnTo>
                    <a:pt x="4529414" y="412711"/>
                  </a:lnTo>
                  <a:lnTo>
                    <a:pt x="4529657" y="412711"/>
                  </a:lnTo>
                  <a:lnTo>
                    <a:pt x="4529901" y="412711"/>
                  </a:lnTo>
                  <a:lnTo>
                    <a:pt x="4530144" y="412711"/>
                  </a:lnTo>
                  <a:lnTo>
                    <a:pt x="4530387" y="412711"/>
                  </a:lnTo>
                  <a:lnTo>
                    <a:pt x="4530631" y="412711"/>
                  </a:lnTo>
                  <a:lnTo>
                    <a:pt x="4530874" y="412711"/>
                  </a:lnTo>
                  <a:lnTo>
                    <a:pt x="4531117" y="412711"/>
                  </a:lnTo>
                  <a:lnTo>
                    <a:pt x="4531361" y="412711"/>
                  </a:lnTo>
                  <a:lnTo>
                    <a:pt x="4531604" y="412711"/>
                  </a:lnTo>
                  <a:lnTo>
                    <a:pt x="4531848" y="412711"/>
                  </a:lnTo>
                  <a:lnTo>
                    <a:pt x="4532091" y="412711"/>
                  </a:lnTo>
                  <a:lnTo>
                    <a:pt x="4532334" y="412711"/>
                  </a:lnTo>
                  <a:lnTo>
                    <a:pt x="4532334" y="405596"/>
                  </a:lnTo>
                  <a:lnTo>
                    <a:pt x="4532578" y="405596"/>
                  </a:lnTo>
                  <a:lnTo>
                    <a:pt x="4532821" y="405596"/>
                  </a:lnTo>
                  <a:lnTo>
                    <a:pt x="4533064" y="405596"/>
                  </a:lnTo>
                  <a:lnTo>
                    <a:pt x="4533308" y="405596"/>
                  </a:lnTo>
                  <a:lnTo>
                    <a:pt x="4533551" y="405596"/>
                  </a:lnTo>
                  <a:lnTo>
                    <a:pt x="4533794" y="405596"/>
                  </a:lnTo>
                  <a:lnTo>
                    <a:pt x="4533794" y="398480"/>
                  </a:lnTo>
                  <a:lnTo>
                    <a:pt x="4534038" y="398480"/>
                  </a:lnTo>
                  <a:lnTo>
                    <a:pt x="4534281" y="398480"/>
                  </a:lnTo>
                  <a:lnTo>
                    <a:pt x="4534524" y="398480"/>
                  </a:lnTo>
                  <a:lnTo>
                    <a:pt x="4534768" y="398480"/>
                  </a:lnTo>
                  <a:lnTo>
                    <a:pt x="4535011" y="398480"/>
                  </a:lnTo>
                  <a:lnTo>
                    <a:pt x="4535255" y="398480"/>
                  </a:lnTo>
                  <a:lnTo>
                    <a:pt x="4535498" y="398480"/>
                  </a:lnTo>
                  <a:lnTo>
                    <a:pt x="4535741" y="398480"/>
                  </a:lnTo>
                  <a:lnTo>
                    <a:pt x="4535985" y="398480"/>
                  </a:lnTo>
                  <a:lnTo>
                    <a:pt x="4536228" y="398480"/>
                  </a:lnTo>
                  <a:lnTo>
                    <a:pt x="4536471" y="398480"/>
                  </a:lnTo>
                  <a:lnTo>
                    <a:pt x="4536715" y="398480"/>
                  </a:lnTo>
                  <a:lnTo>
                    <a:pt x="4536958" y="398480"/>
                  </a:lnTo>
                  <a:lnTo>
                    <a:pt x="4537201" y="398480"/>
                  </a:lnTo>
                  <a:lnTo>
                    <a:pt x="4537445" y="398480"/>
                  </a:lnTo>
                  <a:lnTo>
                    <a:pt x="4537688" y="398480"/>
                  </a:lnTo>
                  <a:lnTo>
                    <a:pt x="4537932" y="398480"/>
                  </a:lnTo>
                  <a:lnTo>
                    <a:pt x="4538175" y="398480"/>
                  </a:lnTo>
                  <a:lnTo>
                    <a:pt x="4538418" y="398480"/>
                  </a:lnTo>
                  <a:lnTo>
                    <a:pt x="4538662" y="398480"/>
                  </a:lnTo>
                  <a:lnTo>
                    <a:pt x="4538905" y="398480"/>
                  </a:lnTo>
                  <a:lnTo>
                    <a:pt x="4539148" y="398480"/>
                  </a:lnTo>
                  <a:lnTo>
                    <a:pt x="4539392" y="398480"/>
                  </a:lnTo>
                  <a:lnTo>
                    <a:pt x="4539635" y="398480"/>
                  </a:lnTo>
                  <a:lnTo>
                    <a:pt x="4539878" y="398480"/>
                  </a:lnTo>
                  <a:lnTo>
                    <a:pt x="4540122" y="398480"/>
                  </a:lnTo>
                  <a:lnTo>
                    <a:pt x="4540365" y="398480"/>
                  </a:lnTo>
                  <a:lnTo>
                    <a:pt x="4540608" y="398480"/>
                  </a:lnTo>
                  <a:lnTo>
                    <a:pt x="4540852" y="398480"/>
                  </a:lnTo>
                  <a:lnTo>
                    <a:pt x="4541095" y="398480"/>
                  </a:lnTo>
                  <a:lnTo>
                    <a:pt x="4541339" y="398480"/>
                  </a:lnTo>
                  <a:lnTo>
                    <a:pt x="4541582" y="398480"/>
                  </a:lnTo>
                  <a:lnTo>
                    <a:pt x="4541825" y="398480"/>
                  </a:lnTo>
                  <a:lnTo>
                    <a:pt x="4542069" y="398480"/>
                  </a:lnTo>
                  <a:lnTo>
                    <a:pt x="4542312" y="398480"/>
                  </a:lnTo>
                  <a:lnTo>
                    <a:pt x="4542555" y="398480"/>
                  </a:lnTo>
                  <a:lnTo>
                    <a:pt x="4542799" y="398480"/>
                  </a:lnTo>
                  <a:lnTo>
                    <a:pt x="4543042" y="398480"/>
                  </a:lnTo>
                  <a:lnTo>
                    <a:pt x="4543285" y="398480"/>
                  </a:lnTo>
                  <a:lnTo>
                    <a:pt x="4543529" y="398480"/>
                  </a:lnTo>
                  <a:lnTo>
                    <a:pt x="4543772" y="398480"/>
                  </a:lnTo>
                  <a:lnTo>
                    <a:pt x="4544016" y="398480"/>
                  </a:lnTo>
                  <a:lnTo>
                    <a:pt x="4544259" y="398480"/>
                  </a:lnTo>
                  <a:lnTo>
                    <a:pt x="4544502" y="398480"/>
                  </a:lnTo>
                  <a:lnTo>
                    <a:pt x="4544746" y="398480"/>
                  </a:lnTo>
                  <a:lnTo>
                    <a:pt x="4544989" y="398480"/>
                  </a:lnTo>
                  <a:lnTo>
                    <a:pt x="4545232" y="398480"/>
                  </a:lnTo>
                  <a:lnTo>
                    <a:pt x="4545476" y="398480"/>
                  </a:lnTo>
                  <a:lnTo>
                    <a:pt x="4545719" y="398480"/>
                  </a:lnTo>
                  <a:lnTo>
                    <a:pt x="4545962" y="398480"/>
                  </a:lnTo>
                  <a:lnTo>
                    <a:pt x="4546206" y="398480"/>
                  </a:lnTo>
                  <a:lnTo>
                    <a:pt x="4546449" y="398480"/>
                  </a:lnTo>
                  <a:lnTo>
                    <a:pt x="4546692" y="398480"/>
                  </a:lnTo>
                  <a:lnTo>
                    <a:pt x="4546936" y="398480"/>
                  </a:lnTo>
                  <a:lnTo>
                    <a:pt x="4547179" y="398480"/>
                  </a:lnTo>
                  <a:lnTo>
                    <a:pt x="4547423" y="398480"/>
                  </a:lnTo>
                  <a:lnTo>
                    <a:pt x="4547666" y="398480"/>
                  </a:lnTo>
                  <a:lnTo>
                    <a:pt x="4547909" y="398480"/>
                  </a:lnTo>
                  <a:lnTo>
                    <a:pt x="4548153" y="398480"/>
                  </a:lnTo>
                  <a:lnTo>
                    <a:pt x="4548883" y="398480"/>
                  </a:lnTo>
                  <a:lnTo>
                    <a:pt x="4549126" y="398480"/>
                  </a:lnTo>
                  <a:lnTo>
                    <a:pt x="4549369" y="398480"/>
                  </a:lnTo>
                  <a:lnTo>
                    <a:pt x="4549613" y="398480"/>
                  </a:lnTo>
                  <a:lnTo>
                    <a:pt x="4549856" y="398480"/>
                  </a:lnTo>
                  <a:lnTo>
                    <a:pt x="4550100" y="398480"/>
                  </a:lnTo>
                  <a:lnTo>
                    <a:pt x="4550343" y="398480"/>
                  </a:lnTo>
                  <a:lnTo>
                    <a:pt x="4550586" y="398480"/>
                  </a:lnTo>
                  <a:lnTo>
                    <a:pt x="4550830" y="398480"/>
                  </a:lnTo>
                  <a:lnTo>
                    <a:pt x="4551073" y="398480"/>
                  </a:lnTo>
                  <a:lnTo>
                    <a:pt x="4551316" y="398480"/>
                  </a:lnTo>
                  <a:lnTo>
                    <a:pt x="4551560" y="398480"/>
                  </a:lnTo>
                  <a:lnTo>
                    <a:pt x="4551803" y="398480"/>
                  </a:lnTo>
                  <a:lnTo>
                    <a:pt x="4552046" y="398480"/>
                  </a:lnTo>
                  <a:lnTo>
                    <a:pt x="4552290" y="398480"/>
                  </a:lnTo>
                  <a:lnTo>
                    <a:pt x="4552533" y="398480"/>
                  </a:lnTo>
                  <a:lnTo>
                    <a:pt x="4552776" y="398480"/>
                  </a:lnTo>
                  <a:lnTo>
                    <a:pt x="4552776" y="391364"/>
                  </a:lnTo>
                  <a:lnTo>
                    <a:pt x="4553020" y="391364"/>
                  </a:lnTo>
                  <a:lnTo>
                    <a:pt x="4553507" y="391364"/>
                  </a:lnTo>
                  <a:lnTo>
                    <a:pt x="4553750" y="391364"/>
                  </a:lnTo>
                  <a:lnTo>
                    <a:pt x="4553993" y="391364"/>
                  </a:lnTo>
                  <a:lnTo>
                    <a:pt x="4554237" y="391364"/>
                  </a:lnTo>
                  <a:lnTo>
                    <a:pt x="4554480" y="391364"/>
                  </a:lnTo>
                  <a:lnTo>
                    <a:pt x="4554723" y="391364"/>
                  </a:lnTo>
                  <a:lnTo>
                    <a:pt x="4554967" y="391364"/>
                  </a:lnTo>
                  <a:lnTo>
                    <a:pt x="4555210" y="391364"/>
                  </a:lnTo>
                  <a:lnTo>
                    <a:pt x="4555453" y="391364"/>
                  </a:lnTo>
                  <a:lnTo>
                    <a:pt x="4555697" y="391364"/>
                  </a:lnTo>
                  <a:lnTo>
                    <a:pt x="4556184" y="391364"/>
                  </a:lnTo>
                  <a:lnTo>
                    <a:pt x="4556427" y="391364"/>
                  </a:lnTo>
                  <a:lnTo>
                    <a:pt x="4556670" y="391364"/>
                  </a:lnTo>
                  <a:lnTo>
                    <a:pt x="4556914" y="391364"/>
                  </a:lnTo>
                  <a:lnTo>
                    <a:pt x="4557157" y="391364"/>
                  </a:lnTo>
                  <a:lnTo>
                    <a:pt x="4557400" y="391364"/>
                  </a:lnTo>
                  <a:lnTo>
                    <a:pt x="4557644" y="391364"/>
                  </a:lnTo>
                  <a:lnTo>
                    <a:pt x="4557887" y="391364"/>
                  </a:lnTo>
                  <a:lnTo>
                    <a:pt x="4558130" y="391364"/>
                  </a:lnTo>
                  <a:lnTo>
                    <a:pt x="4558374" y="391364"/>
                  </a:lnTo>
                  <a:lnTo>
                    <a:pt x="4558617" y="391364"/>
                  </a:lnTo>
                  <a:lnTo>
                    <a:pt x="4558860" y="391364"/>
                  </a:lnTo>
                  <a:lnTo>
                    <a:pt x="4559104" y="391364"/>
                  </a:lnTo>
                  <a:lnTo>
                    <a:pt x="4559347" y="391364"/>
                  </a:lnTo>
                  <a:lnTo>
                    <a:pt x="4559591" y="391364"/>
                  </a:lnTo>
                  <a:lnTo>
                    <a:pt x="4559834" y="391364"/>
                  </a:lnTo>
                  <a:lnTo>
                    <a:pt x="4560077" y="391364"/>
                  </a:lnTo>
                  <a:lnTo>
                    <a:pt x="4560321" y="391364"/>
                  </a:lnTo>
                  <a:lnTo>
                    <a:pt x="4560564" y="391364"/>
                  </a:lnTo>
                  <a:lnTo>
                    <a:pt x="4560807" y="391364"/>
                  </a:lnTo>
                  <a:lnTo>
                    <a:pt x="4561051" y="391364"/>
                  </a:lnTo>
                  <a:lnTo>
                    <a:pt x="4561294" y="391364"/>
                  </a:lnTo>
                  <a:lnTo>
                    <a:pt x="4561537" y="391364"/>
                  </a:lnTo>
                  <a:lnTo>
                    <a:pt x="4561781" y="391364"/>
                  </a:lnTo>
                  <a:lnTo>
                    <a:pt x="4562024" y="391364"/>
                  </a:lnTo>
                  <a:lnTo>
                    <a:pt x="4562268" y="391364"/>
                  </a:lnTo>
                  <a:lnTo>
                    <a:pt x="4562511" y="391364"/>
                  </a:lnTo>
                  <a:lnTo>
                    <a:pt x="4562754" y="391364"/>
                  </a:lnTo>
                  <a:lnTo>
                    <a:pt x="4562998" y="391364"/>
                  </a:lnTo>
                  <a:lnTo>
                    <a:pt x="4563241" y="391364"/>
                  </a:lnTo>
                  <a:lnTo>
                    <a:pt x="4563484" y="391364"/>
                  </a:lnTo>
                  <a:lnTo>
                    <a:pt x="4563728" y="391364"/>
                  </a:lnTo>
                  <a:lnTo>
                    <a:pt x="4563971" y="391364"/>
                  </a:lnTo>
                  <a:lnTo>
                    <a:pt x="4564214" y="391364"/>
                  </a:lnTo>
                  <a:lnTo>
                    <a:pt x="4564458" y="391364"/>
                  </a:lnTo>
                  <a:lnTo>
                    <a:pt x="4564701" y="391364"/>
                  </a:lnTo>
                  <a:lnTo>
                    <a:pt x="4564944" y="391364"/>
                  </a:lnTo>
                  <a:lnTo>
                    <a:pt x="4565188" y="391364"/>
                  </a:lnTo>
                  <a:lnTo>
                    <a:pt x="4565431" y="391364"/>
                  </a:lnTo>
                  <a:lnTo>
                    <a:pt x="4565675" y="391364"/>
                  </a:lnTo>
                  <a:lnTo>
                    <a:pt x="4565918" y="391364"/>
                  </a:lnTo>
                  <a:lnTo>
                    <a:pt x="4566161" y="391364"/>
                  </a:lnTo>
                  <a:lnTo>
                    <a:pt x="4566405" y="391364"/>
                  </a:lnTo>
                  <a:lnTo>
                    <a:pt x="4566648" y="391364"/>
                  </a:lnTo>
                  <a:lnTo>
                    <a:pt x="4566891" y="391364"/>
                  </a:lnTo>
                  <a:lnTo>
                    <a:pt x="4567135" y="391364"/>
                  </a:lnTo>
                  <a:lnTo>
                    <a:pt x="4567378" y="391364"/>
                  </a:lnTo>
                  <a:lnTo>
                    <a:pt x="4567621" y="391364"/>
                  </a:lnTo>
                  <a:lnTo>
                    <a:pt x="4567865" y="391364"/>
                  </a:lnTo>
                  <a:lnTo>
                    <a:pt x="4568108" y="391364"/>
                  </a:lnTo>
                  <a:lnTo>
                    <a:pt x="4568352" y="391364"/>
                  </a:lnTo>
                  <a:lnTo>
                    <a:pt x="4568838" y="391364"/>
                  </a:lnTo>
                  <a:lnTo>
                    <a:pt x="4569082" y="391364"/>
                  </a:lnTo>
                  <a:lnTo>
                    <a:pt x="4569325" y="391364"/>
                  </a:lnTo>
                  <a:lnTo>
                    <a:pt x="4569568" y="391364"/>
                  </a:lnTo>
                  <a:lnTo>
                    <a:pt x="4569812" y="391364"/>
                  </a:lnTo>
                  <a:lnTo>
                    <a:pt x="4570055" y="391364"/>
                  </a:lnTo>
                  <a:lnTo>
                    <a:pt x="4570298" y="391364"/>
                  </a:lnTo>
                  <a:lnTo>
                    <a:pt x="4570542" y="391364"/>
                  </a:lnTo>
                  <a:lnTo>
                    <a:pt x="4570785" y="391364"/>
                  </a:lnTo>
                  <a:lnTo>
                    <a:pt x="4571028" y="391364"/>
                  </a:lnTo>
                  <a:lnTo>
                    <a:pt x="4571272" y="391364"/>
                  </a:lnTo>
                  <a:lnTo>
                    <a:pt x="4571515" y="391364"/>
                  </a:lnTo>
                  <a:lnTo>
                    <a:pt x="4571759" y="391364"/>
                  </a:lnTo>
                  <a:lnTo>
                    <a:pt x="4572002" y="391364"/>
                  </a:lnTo>
                  <a:lnTo>
                    <a:pt x="4572245" y="391364"/>
                  </a:lnTo>
                  <a:lnTo>
                    <a:pt x="4572489" y="391364"/>
                  </a:lnTo>
                  <a:lnTo>
                    <a:pt x="4572732" y="391364"/>
                  </a:lnTo>
                  <a:lnTo>
                    <a:pt x="4572975" y="391364"/>
                  </a:lnTo>
                  <a:lnTo>
                    <a:pt x="4573219" y="391364"/>
                  </a:lnTo>
                  <a:lnTo>
                    <a:pt x="4573462" y="391364"/>
                  </a:lnTo>
                  <a:lnTo>
                    <a:pt x="4573705" y="391364"/>
                  </a:lnTo>
                  <a:lnTo>
                    <a:pt x="4573949" y="391364"/>
                  </a:lnTo>
                  <a:lnTo>
                    <a:pt x="4574192" y="391364"/>
                  </a:lnTo>
                  <a:lnTo>
                    <a:pt x="4574436" y="391364"/>
                  </a:lnTo>
                  <a:lnTo>
                    <a:pt x="4574679" y="391364"/>
                  </a:lnTo>
                  <a:lnTo>
                    <a:pt x="4574922" y="391364"/>
                  </a:lnTo>
                  <a:lnTo>
                    <a:pt x="4575166" y="391364"/>
                  </a:lnTo>
                  <a:lnTo>
                    <a:pt x="4575409" y="391364"/>
                  </a:lnTo>
                  <a:lnTo>
                    <a:pt x="4575652" y="391364"/>
                  </a:lnTo>
                  <a:lnTo>
                    <a:pt x="4575896" y="391364"/>
                  </a:lnTo>
                  <a:lnTo>
                    <a:pt x="4576139" y="391364"/>
                  </a:lnTo>
                  <a:lnTo>
                    <a:pt x="4576382" y="391364"/>
                  </a:lnTo>
                  <a:lnTo>
                    <a:pt x="4576626" y="391364"/>
                  </a:lnTo>
                  <a:lnTo>
                    <a:pt x="4576869" y="391364"/>
                  </a:lnTo>
                  <a:lnTo>
                    <a:pt x="4577112" y="391364"/>
                  </a:lnTo>
                  <a:lnTo>
                    <a:pt x="4577356" y="391364"/>
                  </a:lnTo>
                  <a:lnTo>
                    <a:pt x="4577599" y="391364"/>
                  </a:lnTo>
                  <a:lnTo>
                    <a:pt x="4577843" y="391364"/>
                  </a:lnTo>
                  <a:lnTo>
                    <a:pt x="4578086" y="391364"/>
                  </a:lnTo>
                  <a:lnTo>
                    <a:pt x="4578329" y="391364"/>
                  </a:lnTo>
                  <a:lnTo>
                    <a:pt x="4578573" y="391364"/>
                  </a:lnTo>
                  <a:lnTo>
                    <a:pt x="4578816" y="391364"/>
                  </a:lnTo>
                  <a:lnTo>
                    <a:pt x="4579059" y="391364"/>
                  </a:lnTo>
                  <a:lnTo>
                    <a:pt x="4579303" y="391364"/>
                  </a:lnTo>
                  <a:lnTo>
                    <a:pt x="4579546" y="391364"/>
                  </a:lnTo>
                  <a:lnTo>
                    <a:pt x="4579789" y="391364"/>
                  </a:lnTo>
                  <a:lnTo>
                    <a:pt x="4580033" y="391364"/>
                  </a:lnTo>
                  <a:lnTo>
                    <a:pt x="4580276" y="391364"/>
                  </a:lnTo>
                  <a:lnTo>
                    <a:pt x="4580520" y="391364"/>
                  </a:lnTo>
                  <a:lnTo>
                    <a:pt x="4580763" y="391364"/>
                  </a:lnTo>
                  <a:lnTo>
                    <a:pt x="4581006" y="391364"/>
                  </a:lnTo>
                  <a:lnTo>
                    <a:pt x="4581250" y="391364"/>
                  </a:lnTo>
                  <a:lnTo>
                    <a:pt x="4581493" y="391364"/>
                  </a:lnTo>
                  <a:lnTo>
                    <a:pt x="4581736" y="391364"/>
                  </a:lnTo>
                  <a:lnTo>
                    <a:pt x="4581980" y="391364"/>
                  </a:lnTo>
                  <a:lnTo>
                    <a:pt x="4582223" y="391364"/>
                  </a:lnTo>
                  <a:lnTo>
                    <a:pt x="4582466" y="391364"/>
                  </a:lnTo>
                  <a:lnTo>
                    <a:pt x="4582953" y="391364"/>
                  </a:lnTo>
                  <a:lnTo>
                    <a:pt x="4583196" y="391364"/>
                  </a:lnTo>
                  <a:lnTo>
                    <a:pt x="4583440" y="391364"/>
                  </a:lnTo>
                  <a:lnTo>
                    <a:pt x="4583683" y="391364"/>
                  </a:lnTo>
                  <a:lnTo>
                    <a:pt x="4583927" y="391364"/>
                  </a:lnTo>
                  <a:lnTo>
                    <a:pt x="4584170" y="391364"/>
                  </a:lnTo>
                  <a:lnTo>
                    <a:pt x="4584413" y="391364"/>
                  </a:lnTo>
                  <a:lnTo>
                    <a:pt x="4584657" y="391364"/>
                  </a:lnTo>
                  <a:lnTo>
                    <a:pt x="4584900" y="391364"/>
                  </a:lnTo>
                  <a:lnTo>
                    <a:pt x="4585143" y="391364"/>
                  </a:lnTo>
                  <a:lnTo>
                    <a:pt x="4585387" y="391364"/>
                  </a:lnTo>
                  <a:lnTo>
                    <a:pt x="4586117" y="391364"/>
                  </a:lnTo>
                  <a:lnTo>
                    <a:pt x="4586360" y="391364"/>
                  </a:lnTo>
                  <a:lnTo>
                    <a:pt x="4586604" y="391364"/>
                  </a:lnTo>
                  <a:lnTo>
                    <a:pt x="4586847" y="391364"/>
                  </a:lnTo>
                  <a:lnTo>
                    <a:pt x="4587090" y="391364"/>
                  </a:lnTo>
                  <a:lnTo>
                    <a:pt x="4587334" y="391364"/>
                  </a:lnTo>
                  <a:lnTo>
                    <a:pt x="4587577" y="391364"/>
                  </a:lnTo>
                  <a:lnTo>
                    <a:pt x="4587820" y="391364"/>
                  </a:lnTo>
                  <a:lnTo>
                    <a:pt x="4588064" y="391364"/>
                  </a:lnTo>
                  <a:lnTo>
                    <a:pt x="4588307" y="391364"/>
                  </a:lnTo>
                  <a:lnTo>
                    <a:pt x="4588550" y="391364"/>
                  </a:lnTo>
                  <a:lnTo>
                    <a:pt x="4588794" y="391364"/>
                  </a:lnTo>
                  <a:lnTo>
                    <a:pt x="4589037" y="391364"/>
                  </a:lnTo>
                  <a:lnTo>
                    <a:pt x="4589280" y="391364"/>
                  </a:lnTo>
                  <a:lnTo>
                    <a:pt x="4589524" y="391364"/>
                  </a:lnTo>
                  <a:lnTo>
                    <a:pt x="4589767" y="391364"/>
                  </a:lnTo>
                  <a:lnTo>
                    <a:pt x="4590011" y="391364"/>
                  </a:lnTo>
                  <a:lnTo>
                    <a:pt x="4590254" y="391364"/>
                  </a:lnTo>
                  <a:lnTo>
                    <a:pt x="4590497" y="391364"/>
                  </a:lnTo>
                  <a:lnTo>
                    <a:pt x="4590741" y="391364"/>
                  </a:lnTo>
                  <a:lnTo>
                    <a:pt x="4590984" y="391364"/>
                  </a:lnTo>
                  <a:lnTo>
                    <a:pt x="4591227" y="391364"/>
                  </a:lnTo>
                  <a:lnTo>
                    <a:pt x="4591471" y="391364"/>
                  </a:lnTo>
                  <a:lnTo>
                    <a:pt x="4591714" y="391364"/>
                  </a:lnTo>
                  <a:lnTo>
                    <a:pt x="4591957" y="391364"/>
                  </a:lnTo>
                  <a:lnTo>
                    <a:pt x="4592201" y="391364"/>
                  </a:lnTo>
                  <a:lnTo>
                    <a:pt x="4592687" y="391364"/>
                  </a:lnTo>
                  <a:lnTo>
                    <a:pt x="4592931" y="391364"/>
                  </a:lnTo>
                  <a:lnTo>
                    <a:pt x="4593174" y="391364"/>
                  </a:lnTo>
                  <a:lnTo>
                    <a:pt x="4593418" y="391364"/>
                  </a:lnTo>
                  <a:lnTo>
                    <a:pt x="4593661" y="391364"/>
                  </a:lnTo>
                  <a:lnTo>
                    <a:pt x="4593904" y="391364"/>
                  </a:lnTo>
                  <a:lnTo>
                    <a:pt x="4594148" y="391364"/>
                  </a:lnTo>
                  <a:lnTo>
                    <a:pt x="4594391" y="391364"/>
                  </a:lnTo>
                  <a:lnTo>
                    <a:pt x="4594634" y="391364"/>
                  </a:lnTo>
                  <a:lnTo>
                    <a:pt x="4594878" y="391364"/>
                  </a:lnTo>
                  <a:lnTo>
                    <a:pt x="4595121" y="391364"/>
                  </a:lnTo>
                  <a:lnTo>
                    <a:pt x="4595364" y="391364"/>
                  </a:lnTo>
                  <a:lnTo>
                    <a:pt x="4595608" y="391364"/>
                  </a:lnTo>
                  <a:lnTo>
                    <a:pt x="4595851" y="391364"/>
                  </a:lnTo>
                  <a:lnTo>
                    <a:pt x="4596095" y="391364"/>
                  </a:lnTo>
                  <a:lnTo>
                    <a:pt x="4596338" y="391364"/>
                  </a:lnTo>
                  <a:lnTo>
                    <a:pt x="4596581" y="391364"/>
                  </a:lnTo>
                  <a:lnTo>
                    <a:pt x="4596825" y="391364"/>
                  </a:lnTo>
                  <a:lnTo>
                    <a:pt x="4597068" y="391364"/>
                  </a:lnTo>
                  <a:lnTo>
                    <a:pt x="4597311" y="391364"/>
                  </a:lnTo>
                  <a:lnTo>
                    <a:pt x="4597555" y="391364"/>
                  </a:lnTo>
                  <a:lnTo>
                    <a:pt x="4597798" y="391364"/>
                  </a:lnTo>
                  <a:lnTo>
                    <a:pt x="4598041" y="391364"/>
                  </a:lnTo>
                  <a:lnTo>
                    <a:pt x="4598285" y="391364"/>
                  </a:lnTo>
                  <a:lnTo>
                    <a:pt x="4598528" y="391364"/>
                  </a:lnTo>
                  <a:lnTo>
                    <a:pt x="4598771" y="391364"/>
                  </a:lnTo>
                  <a:lnTo>
                    <a:pt x="4599015" y="391364"/>
                  </a:lnTo>
                  <a:lnTo>
                    <a:pt x="4599258" y="391364"/>
                  </a:lnTo>
                  <a:lnTo>
                    <a:pt x="4599502" y="391364"/>
                  </a:lnTo>
                  <a:lnTo>
                    <a:pt x="4599745" y="391364"/>
                  </a:lnTo>
                  <a:lnTo>
                    <a:pt x="4599988" y="391364"/>
                  </a:lnTo>
                  <a:lnTo>
                    <a:pt x="4600232" y="391364"/>
                  </a:lnTo>
                  <a:lnTo>
                    <a:pt x="4600475" y="391364"/>
                  </a:lnTo>
                  <a:lnTo>
                    <a:pt x="4600718" y="391364"/>
                  </a:lnTo>
                  <a:lnTo>
                    <a:pt x="4600962" y="391364"/>
                  </a:lnTo>
                  <a:lnTo>
                    <a:pt x="4601205" y="391364"/>
                  </a:lnTo>
                  <a:lnTo>
                    <a:pt x="4601448" y="391364"/>
                  </a:lnTo>
                  <a:lnTo>
                    <a:pt x="4601692" y="391364"/>
                  </a:lnTo>
                  <a:lnTo>
                    <a:pt x="4601935" y="391364"/>
                  </a:lnTo>
                  <a:lnTo>
                    <a:pt x="4602179" y="391364"/>
                  </a:lnTo>
                  <a:lnTo>
                    <a:pt x="4602422" y="391364"/>
                  </a:lnTo>
                  <a:lnTo>
                    <a:pt x="4602665" y="391364"/>
                  </a:lnTo>
                  <a:lnTo>
                    <a:pt x="4602909" y="391364"/>
                  </a:lnTo>
                  <a:lnTo>
                    <a:pt x="4603152" y="391364"/>
                  </a:lnTo>
                  <a:lnTo>
                    <a:pt x="4603395" y="391364"/>
                  </a:lnTo>
                  <a:lnTo>
                    <a:pt x="4603639" y="391364"/>
                  </a:lnTo>
                  <a:lnTo>
                    <a:pt x="4603882" y="391364"/>
                  </a:lnTo>
                  <a:lnTo>
                    <a:pt x="4604125" y="391364"/>
                  </a:lnTo>
                  <a:lnTo>
                    <a:pt x="4604369" y="391364"/>
                  </a:lnTo>
                  <a:lnTo>
                    <a:pt x="4604612" y="391364"/>
                  </a:lnTo>
                  <a:lnTo>
                    <a:pt x="4604855" y="391364"/>
                  </a:lnTo>
                  <a:lnTo>
                    <a:pt x="4605099" y="391364"/>
                  </a:lnTo>
                  <a:lnTo>
                    <a:pt x="4605342" y="391364"/>
                  </a:lnTo>
                  <a:lnTo>
                    <a:pt x="4605586" y="391364"/>
                  </a:lnTo>
                  <a:lnTo>
                    <a:pt x="4605829" y="391364"/>
                  </a:lnTo>
                  <a:lnTo>
                    <a:pt x="4606072" y="391364"/>
                  </a:lnTo>
                  <a:lnTo>
                    <a:pt x="4606316" y="391364"/>
                  </a:lnTo>
                  <a:lnTo>
                    <a:pt x="4606559" y="391364"/>
                  </a:lnTo>
                  <a:lnTo>
                    <a:pt x="4606802" y="391364"/>
                  </a:lnTo>
                  <a:lnTo>
                    <a:pt x="4607046" y="391364"/>
                  </a:lnTo>
                  <a:lnTo>
                    <a:pt x="4607289" y="391364"/>
                  </a:lnTo>
                  <a:lnTo>
                    <a:pt x="4607532" y="391364"/>
                  </a:lnTo>
                  <a:lnTo>
                    <a:pt x="4607776" y="391364"/>
                  </a:lnTo>
                  <a:lnTo>
                    <a:pt x="4608019" y="391364"/>
                  </a:lnTo>
                  <a:lnTo>
                    <a:pt x="4608263" y="391364"/>
                  </a:lnTo>
                  <a:lnTo>
                    <a:pt x="4608506" y="391364"/>
                  </a:lnTo>
                  <a:lnTo>
                    <a:pt x="4608749" y="391364"/>
                  </a:lnTo>
                  <a:lnTo>
                    <a:pt x="4608993" y="391364"/>
                  </a:lnTo>
                  <a:lnTo>
                    <a:pt x="4609236" y="391364"/>
                  </a:lnTo>
                  <a:lnTo>
                    <a:pt x="4609479" y="391364"/>
                  </a:lnTo>
                  <a:lnTo>
                    <a:pt x="4609723" y="391364"/>
                  </a:lnTo>
                  <a:lnTo>
                    <a:pt x="4609966" y="391364"/>
                  </a:lnTo>
                  <a:lnTo>
                    <a:pt x="4610209" y="391364"/>
                  </a:lnTo>
                  <a:lnTo>
                    <a:pt x="4610453" y="391364"/>
                  </a:lnTo>
                  <a:lnTo>
                    <a:pt x="4610696" y="391364"/>
                  </a:lnTo>
                  <a:lnTo>
                    <a:pt x="4610939" y="391364"/>
                  </a:lnTo>
                  <a:lnTo>
                    <a:pt x="4611183" y="391364"/>
                  </a:lnTo>
                  <a:lnTo>
                    <a:pt x="4611426" y="391364"/>
                  </a:lnTo>
                  <a:lnTo>
                    <a:pt x="4611670" y="391364"/>
                  </a:lnTo>
                  <a:lnTo>
                    <a:pt x="4611913" y="391364"/>
                  </a:lnTo>
                  <a:lnTo>
                    <a:pt x="4612156" y="391364"/>
                  </a:lnTo>
                  <a:lnTo>
                    <a:pt x="4612400" y="391364"/>
                  </a:lnTo>
                  <a:lnTo>
                    <a:pt x="4612643" y="391364"/>
                  </a:lnTo>
                  <a:lnTo>
                    <a:pt x="4612886" y="391364"/>
                  </a:lnTo>
                  <a:lnTo>
                    <a:pt x="4613130" y="391364"/>
                  </a:lnTo>
                  <a:lnTo>
                    <a:pt x="4613373" y="391364"/>
                  </a:lnTo>
                  <a:lnTo>
                    <a:pt x="4613616" y="391364"/>
                  </a:lnTo>
                  <a:lnTo>
                    <a:pt x="4613860" y="391364"/>
                  </a:lnTo>
                  <a:lnTo>
                    <a:pt x="4614103" y="391364"/>
                  </a:lnTo>
                  <a:lnTo>
                    <a:pt x="4614347" y="391364"/>
                  </a:lnTo>
                  <a:lnTo>
                    <a:pt x="4614590" y="391364"/>
                  </a:lnTo>
                  <a:lnTo>
                    <a:pt x="4614833" y="391364"/>
                  </a:lnTo>
                  <a:lnTo>
                    <a:pt x="4615077" y="391364"/>
                  </a:lnTo>
                  <a:lnTo>
                    <a:pt x="4615320" y="391364"/>
                  </a:lnTo>
                  <a:lnTo>
                    <a:pt x="4615563" y="391364"/>
                  </a:lnTo>
                  <a:lnTo>
                    <a:pt x="4615807" y="391364"/>
                  </a:lnTo>
                  <a:lnTo>
                    <a:pt x="4616050" y="391364"/>
                  </a:lnTo>
                  <a:lnTo>
                    <a:pt x="4616293" y="391364"/>
                  </a:lnTo>
                  <a:lnTo>
                    <a:pt x="4616537" y="391364"/>
                  </a:lnTo>
                  <a:lnTo>
                    <a:pt x="4616780" y="391364"/>
                  </a:lnTo>
                  <a:lnTo>
                    <a:pt x="4617023" y="391364"/>
                  </a:lnTo>
                  <a:lnTo>
                    <a:pt x="4617267" y="391364"/>
                  </a:lnTo>
                  <a:lnTo>
                    <a:pt x="4617510" y="391364"/>
                  </a:lnTo>
                  <a:lnTo>
                    <a:pt x="4617754" y="391364"/>
                  </a:lnTo>
                  <a:lnTo>
                    <a:pt x="4617997" y="391364"/>
                  </a:lnTo>
                  <a:lnTo>
                    <a:pt x="4618240" y="391364"/>
                  </a:lnTo>
                  <a:lnTo>
                    <a:pt x="4618484" y="391364"/>
                  </a:lnTo>
                  <a:lnTo>
                    <a:pt x="4618727" y="391364"/>
                  </a:lnTo>
                  <a:lnTo>
                    <a:pt x="4618970" y="391364"/>
                  </a:lnTo>
                  <a:lnTo>
                    <a:pt x="4619214" y="391364"/>
                  </a:lnTo>
                  <a:lnTo>
                    <a:pt x="4619457" y="391364"/>
                  </a:lnTo>
                  <a:lnTo>
                    <a:pt x="4619700" y="391364"/>
                  </a:lnTo>
                  <a:lnTo>
                    <a:pt x="4619944" y="391364"/>
                  </a:lnTo>
                  <a:lnTo>
                    <a:pt x="4620187" y="391364"/>
                  </a:lnTo>
                  <a:lnTo>
                    <a:pt x="4620431" y="391364"/>
                  </a:lnTo>
                  <a:lnTo>
                    <a:pt x="4620917" y="391364"/>
                  </a:lnTo>
                  <a:lnTo>
                    <a:pt x="4621161" y="391364"/>
                  </a:lnTo>
                  <a:lnTo>
                    <a:pt x="4621404" y="391364"/>
                  </a:lnTo>
                  <a:lnTo>
                    <a:pt x="4621647" y="391364"/>
                  </a:lnTo>
                  <a:lnTo>
                    <a:pt x="4621891" y="391364"/>
                  </a:lnTo>
                  <a:lnTo>
                    <a:pt x="4622134" y="391364"/>
                  </a:lnTo>
                  <a:lnTo>
                    <a:pt x="4622377" y="391364"/>
                  </a:lnTo>
                  <a:lnTo>
                    <a:pt x="4622621" y="391364"/>
                  </a:lnTo>
                  <a:lnTo>
                    <a:pt x="4622864" y="391364"/>
                  </a:lnTo>
                  <a:lnTo>
                    <a:pt x="4623107" y="391364"/>
                  </a:lnTo>
                  <a:lnTo>
                    <a:pt x="4623351" y="391364"/>
                  </a:lnTo>
                  <a:lnTo>
                    <a:pt x="4623594" y="391364"/>
                  </a:lnTo>
                  <a:lnTo>
                    <a:pt x="4623838" y="391364"/>
                  </a:lnTo>
                  <a:lnTo>
                    <a:pt x="4624081" y="391364"/>
                  </a:lnTo>
                  <a:lnTo>
                    <a:pt x="4624324" y="391364"/>
                  </a:lnTo>
                  <a:lnTo>
                    <a:pt x="4624568" y="391364"/>
                  </a:lnTo>
                  <a:lnTo>
                    <a:pt x="4624811" y="391364"/>
                  </a:lnTo>
                  <a:lnTo>
                    <a:pt x="4625054" y="391364"/>
                  </a:lnTo>
                  <a:lnTo>
                    <a:pt x="4625298" y="391364"/>
                  </a:lnTo>
                  <a:lnTo>
                    <a:pt x="4625541" y="391364"/>
                  </a:lnTo>
                  <a:lnTo>
                    <a:pt x="4625784" y="391364"/>
                  </a:lnTo>
                  <a:lnTo>
                    <a:pt x="4626028" y="391364"/>
                  </a:lnTo>
                  <a:lnTo>
                    <a:pt x="4626271" y="391364"/>
                  </a:lnTo>
                  <a:lnTo>
                    <a:pt x="4626515" y="391364"/>
                  </a:lnTo>
                  <a:lnTo>
                    <a:pt x="4626758" y="391364"/>
                  </a:lnTo>
                  <a:lnTo>
                    <a:pt x="4627001" y="391364"/>
                  </a:lnTo>
                  <a:lnTo>
                    <a:pt x="4627245" y="391364"/>
                  </a:lnTo>
                  <a:lnTo>
                    <a:pt x="4627488" y="391364"/>
                  </a:lnTo>
                  <a:lnTo>
                    <a:pt x="4627731" y="391364"/>
                  </a:lnTo>
                  <a:lnTo>
                    <a:pt x="4627975" y="391364"/>
                  </a:lnTo>
                  <a:lnTo>
                    <a:pt x="4628218" y="391364"/>
                  </a:lnTo>
                  <a:lnTo>
                    <a:pt x="4628461" y="391364"/>
                  </a:lnTo>
                  <a:lnTo>
                    <a:pt x="4628705" y="391364"/>
                  </a:lnTo>
                  <a:lnTo>
                    <a:pt x="4628948" y="391364"/>
                  </a:lnTo>
                  <a:lnTo>
                    <a:pt x="4629191" y="391364"/>
                  </a:lnTo>
                  <a:lnTo>
                    <a:pt x="4629435" y="391364"/>
                  </a:lnTo>
                  <a:lnTo>
                    <a:pt x="4629678" y="391364"/>
                  </a:lnTo>
                  <a:lnTo>
                    <a:pt x="4629922" y="391364"/>
                  </a:lnTo>
                  <a:lnTo>
                    <a:pt x="4630165" y="391364"/>
                  </a:lnTo>
                  <a:lnTo>
                    <a:pt x="4630408" y="391364"/>
                  </a:lnTo>
                  <a:lnTo>
                    <a:pt x="4630652" y="391364"/>
                  </a:lnTo>
                  <a:lnTo>
                    <a:pt x="4630895" y="391364"/>
                  </a:lnTo>
                  <a:lnTo>
                    <a:pt x="4631138" y="391364"/>
                  </a:lnTo>
                  <a:lnTo>
                    <a:pt x="4631382" y="391364"/>
                  </a:lnTo>
                  <a:lnTo>
                    <a:pt x="4631625" y="391364"/>
                  </a:lnTo>
                  <a:lnTo>
                    <a:pt x="4631868" y="391364"/>
                  </a:lnTo>
                  <a:lnTo>
                    <a:pt x="4632112" y="391364"/>
                  </a:lnTo>
                  <a:lnTo>
                    <a:pt x="4632355" y="391364"/>
                  </a:lnTo>
                  <a:lnTo>
                    <a:pt x="4632599" y="391364"/>
                  </a:lnTo>
                  <a:lnTo>
                    <a:pt x="4632842" y="391364"/>
                  </a:lnTo>
                  <a:lnTo>
                    <a:pt x="4633329" y="391364"/>
                  </a:lnTo>
                  <a:lnTo>
                    <a:pt x="4633572" y="391364"/>
                  </a:lnTo>
                  <a:lnTo>
                    <a:pt x="4633815" y="391364"/>
                  </a:lnTo>
                  <a:lnTo>
                    <a:pt x="4634059" y="391364"/>
                  </a:lnTo>
                  <a:lnTo>
                    <a:pt x="4634302" y="391364"/>
                  </a:lnTo>
                  <a:lnTo>
                    <a:pt x="4634789" y="391364"/>
                  </a:lnTo>
                  <a:lnTo>
                    <a:pt x="4635032" y="391364"/>
                  </a:lnTo>
                  <a:lnTo>
                    <a:pt x="4635275" y="391364"/>
                  </a:lnTo>
                  <a:lnTo>
                    <a:pt x="4635519" y="391364"/>
                  </a:lnTo>
                  <a:lnTo>
                    <a:pt x="4635762" y="391364"/>
                  </a:lnTo>
                  <a:lnTo>
                    <a:pt x="4636006" y="391364"/>
                  </a:lnTo>
                  <a:lnTo>
                    <a:pt x="4636249" y="391364"/>
                  </a:lnTo>
                  <a:lnTo>
                    <a:pt x="4636492" y="391364"/>
                  </a:lnTo>
                  <a:lnTo>
                    <a:pt x="4636736" y="391364"/>
                  </a:lnTo>
                  <a:lnTo>
                    <a:pt x="4636979" y="391364"/>
                  </a:lnTo>
                  <a:lnTo>
                    <a:pt x="4637222" y="391364"/>
                  </a:lnTo>
                  <a:lnTo>
                    <a:pt x="4637466" y="391364"/>
                  </a:lnTo>
                  <a:lnTo>
                    <a:pt x="4637709" y="391364"/>
                  </a:lnTo>
                  <a:lnTo>
                    <a:pt x="4637952" y="391364"/>
                  </a:lnTo>
                  <a:lnTo>
                    <a:pt x="4638196" y="391364"/>
                  </a:lnTo>
                  <a:lnTo>
                    <a:pt x="4638439" y="391364"/>
                  </a:lnTo>
                  <a:lnTo>
                    <a:pt x="4638683" y="391364"/>
                  </a:lnTo>
                  <a:lnTo>
                    <a:pt x="4638926" y="391364"/>
                  </a:lnTo>
                  <a:lnTo>
                    <a:pt x="4639169" y="391364"/>
                  </a:lnTo>
                  <a:lnTo>
                    <a:pt x="4639413" y="391364"/>
                  </a:lnTo>
                  <a:lnTo>
                    <a:pt x="4639656" y="391364"/>
                  </a:lnTo>
                  <a:lnTo>
                    <a:pt x="4639899" y="391364"/>
                  </a:lnTo>
                  <a:lnTo>
                    <a:pt x="4640143" y="391364"/>
                  </a:lnTo>
                  <a:lnTo>
                    <a:pt x="4640386" y="391364"/>
                  </a:lnTo>
                  <a:lnTo>
                    <a:pt x="4640629" y="391364"/>
                  </a:lnTo>
                  <a:lnTo>
                    <a:pt x="4640873" y="391364"/>
                  </a:lnTo>
                  <a:lnTo>
                    <a:pt x="4641116" y="391364"/>
                  </a:lnTo>
                  <a:lnTo>
                    <a:pt x="4641359" y="391364"/>
                  </a:lnTo>
                  <a:lnTo>
                    <a:pt x="4641603" y="391364"/>
                  </a:lnTo>
                  <a:lnTo>
                    <a:pt x="4641846" y="391364"/>
                  </a:lnTo>
                  <a:lnTo>
                    <a:pt x="4642090" y="391364"/>
                  </a:lnTo>
                  <a:lnTo>
                    <a:pt x="4642333" y="391364"/>
                  </a:lnTo>
                  <a:lnTo>
                    <a:pt x="4642576" y="391364"/>
                  </a:lnTo>
                  <a:lnTo>
                    <a:pt x="4642820" y="391364"/>
                  </a:lnTo>
                  <a:lnTo>
                    <a:pt x="4643063" y="391364"/>
                  </a:lnTo>
                  <a:lnTo>
                    <a:pt x="4643306" y="391364"/>
                  </a:lnTo>
                  <a:lnTo>
                    <a:pt x="4643550" y="391364"/>
                  </a:lnTo>
                  <a:lnTo>
                    <a:pt x="4643550" y="384248"/>
                  </a:lnTo>
                  <a:lnTo>
                    <a:pt x="4643793" y="384248"/>
                  </a:lnTo>
                  <a:lnTo>
                    <a:pt x="4644036" y="384248"/>
                  </a:lnTo>
                  <a:lnTo>
                    <a:pt x="4644280" y="384248"/>
                  </a:lnTo>
                  <a:lnTo>
                    <a:pt x="4644523" y="384248"/>
                  </a:lnTo>
                  <a:lnTo>
                    <a:pt x="4644767" y="384248"/>
                  </a:lnTo>
                  <a:lnTo>
                    <a:pt x="4645010" y="384248"/>
                  </a:lnTo>
                  <a:lnTo>
                    <a:pt x="4645253" y="384248"/>
                  </a:lnTo>
                  <a:lnTo>
                    <a:pt x="4645740" y="384248"/>
                  </a:lnTo>
                  <a:lnTo>
                    <a:pt x="4645983" y="384248"/>
                  </a:lnTo>
                  <a:lnTo>
                    <a:pt x="4646227" y="384248"/>
                  </a:lnTo>
                  <a:lnTo>
                    <a:pt x="4646470" y="384248"/>
                  </a:lnTo>
                  <a:lnTo>
                    <a:pt x="4646713" y="384248"/>
                  </a:lnTo>
                  <a:lnTo>
                    <a:pt x="4646957" y="384248"/>
                  </a:lnTo>
                  <a:lnTo>
                    <a:pt x="4647200" y="384248"/>
                  </a:lnTo>
                  <a:lnTo>
                    <a:pt x="4647443" y="384248"/>
                  </a:lnTo>
                  <a:lnTo>
                    <a:pt x="4647687" y="384248"/>
                  </a:lnTo>
                  <a:lnTo>
                    <a:pt x="4647930" y="384248"/>
                  </a:lnTo>
                  <a:lnTo>
                    <a:pt x="4648174" y="384248"/>
                  </a:lnTo>
                  <a:lnTo>
                    <a:pt x="4648417" y="384248"/>
                  </a:lnTo>
                  <a:lnTo>
                    <a:pt x="4648660" y="384248"/>
                  </a:lnTo>
                  <a:lnTo>
                    <a:pt x="4648904" y="384248"/>
                  </a:lnTo>
                  <a:lnTo>
                    <a:pt x="4649147" y="384248"/>
                  </a:lnTo>
                  <a:lnTo>
                    <a:pt x="4649390" y="384248"/>
                  </a:lnTo>
                  <a:lnTo>
                    <a:pt x="4649634" y="384248"/>
                  </a:lnTo>
                  <a:lnTo>
                    <a:pt x="4649877" y="384248"/>
                  </a:lnTo>
                  <a:lnTo>
                    <a:pt x="4650120" y="384248"/>
                  </a:lnTo>
                  <a:lnTo>
                    <a:pt x="4650364" y="384248"/>
                  </a:lnTo>
                  <a:lnTo>
                    <a:pt x="4650607" y="384248"/>
                  </a:lnTo>
                  <a:lnTo>
                    <a:pt x="4650851" y="384248"/>
                  </a:lnTo>
                  <a:lnTo>
                    <a:pt x="4651094" y="384248"/>
                  </a:lnTo>
                  <a:lnTo>
                    <a:pt x="4651337" y="384248"/>
                  </a:lnTo>
                  <a:lnTo>
                    <a:pt x="4651581" y="384248"/>
                  </a:lnTo>
                  <a:lnTo>
                    <a:pt x="4651824" y="384248"/>
                  </a:lnTo>
                  <a:lnTo>
                    <a:pt x="4652067" y="384248"/>
                  </a:lnTo>
                  <a:lnTo>
                    <a:pt x="4652311" y="384248"/>
                  </a:lnTo>
                  <a:lnTo>
                    <a:pt x="4652554" y="384248"/>
                  </a:lnTo>
                  <a:lnTo>
                    <a:pt x="4652797" y="384248"/>
                  </a:lnTo>
                  <a:lnTo>
                    <a:pt x="4653041" y="384248"/>
                  </a:lnTo>
                  <a:lnTo>
                    <a:pt x="4653284" y="384248"/>
                  </a:lnTo>
                  <a:lnTo>
                    <a:pt x="4653527" y="384248"/>
                  </a:lnTo>
                  <a:lnTo>
                    <a:pt x="4653771" y="384248"/>
                  </a:lnTo>
                  <a:lnTo>
                    <a:pt x="4654014" y="384248"/>
                  </a:lnTo>
                  <a:lnTo>
                    <a:pt x="4654258" y="384248"/>
                  </a:lnTo>
                  <a:lnTo>
                    <a:pt x="4654501" y="384248"/>
                  </a:lnTo>
                  <a:lnTo>
                    <a:pt x="4654744" y="384248"/>
                  </a:lnTo>
                  <a:lnTo>
                    <a:pt x="4654988" y="384248"/>
                  </a:lnTo>
                  <a:lnTo>
                    <a:pt x="4655231" y="384248"/>
                  </a:lnTo>
                  <a:lnTo>
                    <a:pt x="4655474" y="384248"/>
                  </a:lnTo>
                  <a:lnTo>
                    <a:pt x="4655718" y="384248"/>
                  </a:lnTo>
                  <a:lnTo>
                    <a:pt x="4655961" y="384248"/>
                  </a:lnTo>
                  <a:lnTo>
                    <a:pt x="4656204" y="384248"/>
                  </a:lnTo>
                  <a:lnTo>
                    <a:pt x="4656448" y="384248"/>
                  </a:lnTo>
                  <a:lnTo>
                    <a:pt x="4656691" y="384248"/>
                  </a:lnTo>
                  <a:lnTo>
                    <a:pt x="4656935" y="384248"/>
                  </a:lnTo>
                  <a:lnTo>
                    <a:pt x="4657178" y="384248"/>
                  </a:lnTo>
                  <a:lnTo>
                    <a:pt x="4657421" y="384248"/>
                  </a:lnTo>
                  <a:lnTo>
                    <a:pt x="4657665" y="384248"/>
                  </a:lnTo>
                  <a:lnTo>
                    <a:pt x="4657665" y="377133"/>
                  </a:lnTo>
                  <a:lnTo>
                    <a:pt x="4657908" y="377133"/>
                  </a:lnTo>
                  <a:lnTo>
                    <a:pt x="4658151" y="377133"/>
                  </a:lnTo>
                  <a:lnTo>
                    <a:pt x="4658395" y="377133"/>
                  </a:lnTo>
                  <a:lnTo>
                    <a:pt x="4658638" y="377133"/>
                  </a:lnTo>
                  <a:lnTo>
                    <a:pt x="4658881" y="377133"/>
                  </a:lnTo>
                  <a:lnTo>
                    <a:pt x="4659125" y="377133"/>
                  </a:lnTo>
                  <a:lnTo>
                    <a:pt x="4659368" y="377133"/>
                  </a:lnTo>
                  <a:lnTo>
                    <a:pt x="4659611" y="377133"/>
                  </a:lnTo>
                  <a:lnTo>
                    <a:pt x="4659855" y="377133"/>
                  </a:lnTo>
                  <a:lnTo>
                    <a:pt x="4660098" y="377133"/>
                  </a:lnTo>
                  <a:lnTo>
                    <a:pt x="4660342" y="377133"/>
                  </a:lnTo>
                  <a:lnTo>
                    <a:pt x="4660585" y="377133"/>
                  </a:lnTo>
                  <a:lnTo>
                    <a:pt x="4660828" y="377133"/>
                  </a:lnTo>
                  <a:lnTo>
                    <a:pt x="4661072" y="377133"/>
                  </a:lnTo>
                  <a:lnTo>
                    <a:pt x="4661315" y="377133"/>
                  </a:lnTo>
                  <a:lnTo>
                    <a:pt x="4661558" y="377133"/>
                  </a:lnTo>
                  <a:lnTo>
                    <a:pt x="4661802" y="377133"/>
                  </a:lnTo>
                  <a:lnTo>
                    <a:pt x="4662045" y="377133"/>
                  </a:lnTo>
                  <a:lnTo>
                    <a:pt x="4662288" y="377133"/>
                  </a:lnTo>
                  <a:lnTo>
                    <a:pt x="4662532" y="377133"/>
                  </a:lnTo>
                  <a:lnTo>
                    <a:pt x="4662775" y="377133"/>
                  </a:lnTo>
                  <a:lnTo>
                    <a:pt x="4663019" y="377133"/>
                  </a:lnTo>
                  <a:lnTo>
                    <a:pt x="4663262" y="377133"/>
                  </a:lnTo>
                  <a:lnTo>
                    <a:pt x="4663505" y="377133"/>
                  </a:lnTo>
                  <a:lnTo>
                    <a:pt x="4663749" y="377133"/>
                  </a:lnTo>
                  <a:lnTo>
                    <a:pt x="4663992" y="377133"/>
                  </a:lnTo>
                  <a:lnTo>
                    <a:pt x="4664235" y="377133"/>
                  </a:lnTo>
                  <a:lnTo>
                    <a:pt x="4664479" y="377133"/>
                  </a:lnTo>
                  <a:lnTo>
                    <a:pt x="4664722" y="377133"/>
                  </a:lnTo>
                  <a:lnTo>
                    <a:pt x="4664965" y="377133"/>
                  </a:lnTo>
                  <a:lnTo>
                    <a:pt x="4665209" y="377133"/>
                  </a:lnTo>
                  <a:lnTo>
                    <a:pt x="4665452" y="377133"/>
                  </a:lnTo>
                  <a:lnTo>
                    <a:pt x="4665695" y="377133"/>
                  </a:lnTo>
                  <a:lnTo>
                    <a:pt x="4665939" y="377133"/>
                  </a:lnTo>
                  <a:lnTo>
                    <a:pt x="4666182" y="377133"/>
                  </a:lnTo>
                  <a:lnTo>
                    <a:pt x="4666426" y="377133"/>
                  </a:lnTo>
                  <a:lnTo>
                    <a:pt x="4666669" y="377133"/>
                  </a:lnTo>
                  <a:lnTo>
                    <a:pt x="4666912" y="377133"/>
                  </a:lnTo>
                  <a:lnTo>
                    <a:pt x="4667156" y="377133"/>
                  </a:lnTo>
                  <a:lnTo>
                    <a:pt x="4667399" y="377133"/>
                  </a:lnTo>
                  <a:lnTo>
                    <a:pt x="4667642" y="377133"/>
                  </a:lnTo>
                  <a:lnTo>
                    <a:pt x="4667886" y="377133"/>
                  </a:lnTo>
                  <a:lnTo>
                    <a:pt x="4668129" y="377133"/>
                  </a:lnTo>
                  <a:lnTo>
                    <a:pt x="4668372" y="377133"/>
                  </a:lnTo>
                  <a:lnTo>
                    <a:pt x="4668616" y="377133"/>
                  </a:lnTo>
                  <a:lnTo>
                    <a:pt x="4668859" y="377133"/>
                  </a:lnTo>
                  <a:lnTo>
                    <a:pt x="4669103" y="377133"/>
                  </a:lnTo>
                  <a:lnTo>
                    <a:pt x="4669346" y="377133"/>
                  </a:lnTo>
                  <a:lnTo>
                    <a:pt x="4669589" y="377133"/>
                  </a:lnTo>
                  <a:lnTo>
                    <a:pt x="4669833" y="377133"/>
                  </a:lnTo>
                  <a:lnTo>
                    <a:pt x="4670076" y="377133"/>
                  </a:lnTo>
                  <a:lnTo>
                    <a:pt x="4670319" y="377133"/>
                  </a:lnTo>
                  <a:lnTo>
                    <a:pt x="4670563" y="377133"/>
                  </a:lnTo>
                  <a:lnTo>
                    <a:pt x="4670806" y="377133"/>
                  </a:lnTo>
                  <a:lnTo>
                    <a:pt x="4671049" y="377133"/>
                  </a:lnTo>
                  <a:lnTo>
                    <a:pt x="4671293" y="377133"/>
                  </a:lnTo>
                  <a:lnTo>
                    <a:pt x="4671536" y="377133"/>
                  </a:lnTo>
                  <a:lnTo>
                    <a:pt x="4671779" y="377133"/>
                  </a:lnTo>
                  <a:lnTo>
                    <a:pt x="4672023" y="377133"/>
                  </a:lnTo>
                  <a:lnTo>
                    <a:pt x="4672266" y="377133"/>
                  </a:lnTo>
                  <a:lnTo>
                    <a:pt x="4672510" y="377133"/>
                  </a:lnTo>
                  <a:lnTo>
                    <a:pt x="4672753" y="377133"/>
                  </a:lnTo>
                  <a:lnTo>
                    <a:pt x="4672996" y="377133"/>
                  </a:lnTo>
                  <a:lnTo>
                    <a:pt x="4672996" y="370017"/>
                  </a:lnTo>
                  <a:lnTo>
                    <a:pt x="4673240" y="370017"/>
                  </a:lnTo>
                  <a:lnTo>
                    <a:pt x="4673483" y="370017"/>
                  </a:lnTo>
                  <a:lnTo>
                    <a:pt x="4673726" y="370017"/>
                  </a:lnTo>
                  <a:lnTo>
                    <a:pt x="4673970" y="370017"/>
                  </a:lnTo>
                  <a:lnTo>
                    <a:pt x="4674213" y="370017"/>
                  </a:lnTo>
                  <a:lnTo>
                    <a:pt x="4674456" y="370017"/>
                  </a:lnTo>
                  <a:lnTo>
                    <a:pt x="4674700" y="370017"/>
                  </a:lnTo>
                  <a:lnTo>
                    <a:pt x="4674700" y="362901"/>
                  </a:lnTo>
                  <a:lnTo>
                    <a:pt x="4674943" y="362901"/>
                  </a:lnTo>
                  <a:lnTo>
                    <a:pt x="4675187" y="362901"/>
                  </a:lnTo>
                  <a:lnTo>
                    <a:pt x="4675430" y="362901"/>
                  </a:lnTo>
                  <a:lnTo>
                    <a:pt x="4675673" y="362901"/>
                  </a:lnTo>
                  <a:lnTo>
                    <a:pt x="4675917" y="362901"/>
                  </a:lnTo>
                  <a:lnTo>
                    <a:pt x="4676403" y="362901"/>
                  </a:lnTo>
                  <a:lnTo>
                    <a:pt x="4676647" y="362901"/>
                  </a:lnTo>
                  <a:lnTo>
                    <a:pt x="4676890" y="362901"/>
                  </a:lnTo>
                  <a:lnTo>
                    <a:pt x="4677133" y="362901"/>
                  </a:lnTo>
                  <a:lnTo>
                    <a:pt x="4677377" y="362901"/>
                  </a:lnTo>
                  <a:lnTo>
                    <a:pt x="4677377" y="355786"/>
                  </a:lnTo>
                  <a:lnTo>
                    <a:pt x="4677863" y="355786"/>
                  </a:lnTo>
                  <a:lnTo>
                    <a:pt x="4678107" y="355786"/>
                  </a:lnTo>
                  <a:lnTo>
                    <a:pt x="4678350" y="355786"/>
                  </a:lnTo>
                  <a:lnTo>
                    <a:pt x="4678594" y="355786"/>
                  </a:lnTo>
                  <a:lnTo>
                    <a:pt x="4678837" y="355786"/>
                  </a:lnTo>
                  <a:lnTo>
                    <a:pt x="4679080" y="355786"/>
                  </a:lnTo>
                  <a:lnTo>
                    <a:pt x="4679324" y="355786"/>
                  </a:lnTo>
                  <a:lnTo>
                    <a:pt x="4679567" y="355786"/>
                  </a:lnTo>
                  <a:lnTo>
                    <a:pt x="4679810" y="355786"/>
                  </a:lnTo>
                  <a:lnTo>
                    <a:pt x="4680054" y="355786"/>
                  </a:lnTo>
                  <a:lnTo>
                    <a:pt x="4680297" y="355786"/>
                  </a:lnTo>
                  <a:lnTo>
                    <a:pt x="4680540" y="355786"/>
                  </a:lnTo>
                  <a:lnTo>
                    <a:pt x="4680784" y="355786"/>
                  </a:lnTo>
                  <a:lnTo>
                    <a:pt x="4681027" y="355786"/>
                  </a:lnTo>
                  <a:lnTo>
                    <a:pt x="4681271" y="355786"/>
                  </a:lnTo>
                  <a:lnTo>
                    <a:pt x="4681514" y="355786"/>
                  </a:lnTo>
                  <a:lnTo>
                    <a:pt x="4681757" y="355786"/>
                  </a:lnTo>
                  <a:lnTo>
                    <a:pt x="4682244" y="355786"/>
                  </a:lnTo>
                  <a:lnTo>
                    <a:pt x="4682487" y="355786"/>
                  </a:lnTo>
                  <a:lnTo>
                    <a:pt x="4682731" y="355786"/>
                  </a:lnTo>
                  <a:lnTo>
                    <a:pt x="4682974" y="355786"/>
                  </a:lnTo>
                  <a:lnTo>
                    <a:pt x="4683217" y="355786"/>
                  </a:lnTo>
                  <a:lnTo>
                    <a:pt x="4683461" y="355786"/>
                  </a:lnTo>
                  <a:lnTo>
                    <a:pt x="4683704" y="355786"/>
                  </a:lnTo>
                  <a:lnTo>
                    <a:pt x="4683947" y="355786"/>
                  </a:lnTo>
                  <a:lnTo>
                    <a:pt x="4684191" y="355786"/>
                  </a:lnTo>
                  <a:lnTo>
                    <a:pt x="4684434" y="355786"/>
                  </a:lnTo>
                  <a:lnTo>
                    <a:pt x="4684678" y="355786"/>
                  </a:lnTo>
                  <a:lnTo>
                    <a:pt x="4684921" y="355786"/>
                  </a:lnTo>
                  <a:lnTo>
                    <a:pt x="4685164" y="355786"/>
                  </a:lnTo>
                  <a:lnTo>
                    <a:pt x="4685408" y="355786"/>
                  </a:lnTo>
                  <a:lnTo>
                    <a:pt x="4685651" y="355786"/>
                  </a:lnTo>
                  <a:lnTo>
                    <a:pt x="4686138" y="355786"/>
                  </a:lnTo>
                  <a:lnTo>
                    <a:pt x="4686381" y="355786"/>
                  </a:lnTo>
                  <a:lnTo>
                    <a:pt x="4686624" y="355786"/>
                  </a:lnTo>
                  <a:lnTo>
                    <a:pt x="4686868" y="355786"/>
                  </a:lnTo>
                  <a:lnTo>
                    <a:pt x="4687111" y="355786"/>
                  </a:lnTo>
                  <a:lnTo>
                    <a:pt x="4687354" y="355786"/>
                  </a:lnTo>
                  <a:lnTo>
                    <a:pt x="4687598" y="355786"/>
                  </a:lnTo>
                  <a:lnTo>
                    <a:pt x="4687841" y="355786"/>
                  </a:lnTo>
                  <a:lnTo>
                    <a:pt x="4688085" y="355786"/>
                  </a:lnTo>
                  <a:lnTo>
                    <a:pt x="4688328" y="355786"/>
                  </a:lnTo>
                  <a:lnTo>
                    <a:pt x="4688571" y="355786"/>
                  </a:lnTo>
                  <a:lnTo>
                    <a:pt x="4688815" y="355786"/>
                  </a:lnTo>
                  <a:lnTo>
                    <a:pt x="4689058" y="355786"/>
                  </a:lnTo>
                  <a:lnTo>
                    <a:pt x="4689301" y="355786"/>
                  </a:lnTo>
                  <a:lnTo>
                    <a:pt x="4689545" y="355786"/>
                  </a:lnTo>
                  <a:lnTo>
                    <a:pt x="4689788" y="355786"/>
                  </a:lnTo>
                  <a:lnTo>
                    <a:pt x="4690031" y="355786"/>
                  </a:lnTo>
                  <a:lnTo>
                    <a:pt x="4690275" y="355786"/>
                  </a:lnTo>
                  <a:lnTo>
                    <a:pt x="4690518" y="355786"/>
                  </a:lnTo>
                  <a:lnTo>
                    <a:pt x="4690762" y="355786"/>
                  </a:lnTo>
                  <a:lnTo>
                    <a:pt x="4691005" y="355786"/>
                  </a:lnTo>
                  <a:lnTo>
                    <a:pt x="4691248" y="355786"/>
                  </a:lnTo>
                  <a:lnTo>
                    <a:pt x="4691492" y="355786"/>
                  </a:lnTo>
                  <a:lnTo>
                    <a:pt x="4691735" y="355786"/>
                  </a:lnTo>
                  <a:lnTo>
                    <a:pt x="4691978" y="355786"/>
                  </a:lnTo>
                  <a:lnTo>
                    <a:pt x="4692222" y="355786"/>
                  </a:lnTo>
                  <a:lnTo>
                    <a:pt x="4692465" y="355786"/>
                  </a:lnTo>
                  <a:lnTo>
                    <a:pt x="4692708" y="355786"/>
                  </a:lnTo>
                  <a:lnTo>
                    <a:pt x="4692952" y="355786"/>
                  </a:lnTo>
                  <a:lnTo>
                    <a:pt x="4693195" y="355786"/>
                  </a:lnTo>
                  <a:lnTo>
                    <a:pt x="4693438" y="355786"/>
                  </a:lnTo>
                  <a:lnTo>
                    <a:pt x="4693682" y="355786"/>
                  </a:lnTo>
                  <a:lnTo>
                    <a:pt x="4693925" y="355786"/>
                  </a:lnTo>
                  <a:lnTo>
                    <a:pt x="4694169" y="355786"/>
                  </a:lnTo>
                  <a:lnTo>
                    <a:pt x="4694655" y="355786"/>
                  </a:lnTo>
                  <a:lnTo>
                    <a:pt x="4694899" y="355786"/>
                  </a:lnTo>
                  <a:lnTo>
                    <a:pt x="4695142" y="355786"/>
                  </a:lnTo>
                  <a:lnTo>
                    <a:pt x="4695629" y="355786"/>
                  </a:lnTo>
                  <a:lnTo>
                    <a:pt x="4695872" y="355786"/>
                  </a:lnTo>
                  <a:lnTo>
                    <a:pt x="4696115" y="355786"/>
                  </a:lnTo>
                  <a:lnTo>
                    <a:pt x="4696359" y="355786"/>
                  </a:lnTo>
                  <a:lnTo>
                    <a:pt x="4696602" y="355786"/>
                  </a:lnTo>
                  <a:lnTo>
                    <a:pt x="4696846" y="355786"/>
                  </a:lnTo>
                  <a:lnTo>
                    <a:pt x="4697089" y="355786"/>
                  </a:lnTo>
                  <a:lnTo>
                    <a:pt x="4697332" y="355786"/>
                  </a:lnTo>
                  <a:lnTo>
                    <a:pt x="4697576" y="355786"/>
                  </a:lnTo>
                  <a:lnTo>
                    <a:pt x="4697819" y="355786"/>
                  </a:lnTo>
                  <a:lnTo>
                    <a:pt x="4698062" y="355786"/>
                  </a:lnTo>
                  <a:lnTo>
                    <a:pt x="4698306" y="355786"/>
                  </a:lnTo>
                  <a:lnTo>
                    <a:pt x="4698549" y="355786"/>
                  </a:lnTo>
                  <a:lnTo>
                    <a:pt x="4698792" y="355786"/>
                  </a:lnTo>
                  <a:lnTo>
                    <a:pt x="4699036" y="355786"/>
                  </a:lnTo>
                  <a:lnTo>
                    <a:pt x="4699279" y="355786"/>
                  </a:lnTo>
                  <a:lnTo>
                    <a:pt x="4699522" y="355786"/>
                  </a:lnTo>
                  <a:lnTo>
                    <a:pt x="4699766" y="355786"/>
                  </a:lnTo>
                  <a:lnTo>
                    <a:pt x="4700009" y="355786"/>
                  </a:lnTo>
                  <a:lnTo>
                    <a:pt x="4700253" y="355786"/>
                  </a:lnTo>
                  <a:lnTo>
                    <a:pt x="4700496" y="355786"/>
                  </a:lnTo>
                  <a:lnTo>
                    <a:pt x="4700739" y="355786"/>
                  </a:lnTo>
                  <a:lnTo>
                    <a:pt x="4700983" y="355786"/>
                  </a:lnTo>
                  <a:lnTo>
                    <a:pt x="4701226" y="355786"/>
                  </a:lnTo>
                  <a:lnTo>
                    <a:pt x="4701469" y="355786"/>
                  </a:lnTo>
                  <a:lnTo>
                    <a:pt x="4701713" y="355786"/>
                  </a:lnTo>
                  <a:lnTo>
                    <a:pt x="4701956" y="355786"/>
                  </a:lnTo>
                  <a:lnTo>
                    <a:pt x="4702199" y="355786"/>
                  </a:lnTo>
                  <a:lnTo>
                    <a:pt x="4702443" y="355786"/>
                  </a:lnTo>
                  <a:lnTo>
                    <a:pt x="4702686" y="355786"/>
                  </a:lnTo>
                  <a:lnTo>
                    <a:pt x="4702930" y="355786"/>
                  </a:lnTo>
                  <a:lnTo>
                    <a:pt x="4703173" y="355786"/>
                  </a:lnTo>
                  <a:lnTo>
                    <a:pt x="4703416" y="355786"/>
                  </a:lnTo>
                  <a:lnTo>
                    <a:pt x="4703660" y="355786"/>
                  </a:lnTo>
                  <a:lnTo>
                    <a:pt x="4703903" y="355786"/>
                  </a:lnTo>
                  <a:lnTo>
                    <a:pt x="4704390" y="355786"/>
                  </a:lnTo>
                  <a:lnTo>
                    <a:pt x="4704633" y="355786"/>
                  </a:lnTo>
                  <a:lnTo>
                    <a:pt x="4704876" y="355786"/>
                  </a:lnTo>
                  <a:lnTo>
                    <a:pt x="4705120" y="355786"/>
                  </a:lnTo>
                  <a:lnTo>
                    <a:pt x="4705363" y="355786"/>
                  </a:lnTo>
                  <a:lnTo>
                    <a:pt x="4705606" y="355786"/>
                  </a:lnTo>
                  <a:lnTo>
                    <a:pt x="4705850" y="355786"/>
                  </a:lnTo>
                  <a:lnTo>
                    <a:pt x="4706093" y="355786"/>
                  </a:lnTo>
                  <a:lnTo>
                    <a:pt x="4706337" y="355786"/>
                  </a:lnTo>
                  <a:lnTo>
                    <a:pt x="4706580" y="355786"/>
                  </a:lnTo>
                  <a:lnTo>
                    <a:pt x="4706823" y="355786"/>
                  </a:lnTo>
                  <a:lnTo>
                    <a:pt x="4707067" y="355786"/>
                  </a:lnTo>
                  <a:lnTo>
                    <a:pt x="4707310" y="355786"/>
                  </a:lnTo>
                  <a:lnTo>
                    <a:pt x="4707553" y="355786"/>
                  </a:lnTo>
                  <a:lnTo>
                    <a:pt x="4707797" y="355786"/>
                  </a:lnTo>
                  <a:lnTo>
                    <a:pt x="4708040" y="355786"/>
                  </a:lnTo>
                  <a:lnTo>
                    <a:pt x="4708283" y="355786"/>
                  </a:lnTo>
                  <a:lnTo>
                    <a:pt x="4708527" y="355786"/>
                  </a:lnTo>
                  <a:lnTo>
                    <a:pt x="4708770" y="355786"/>
                  </a:lnTo>
                  <a:lnTo>
                    <a:pt x="4709014" y="355786"/>
                  </a:lnTo>
                  <a:lnTo>
                    <a:pt x="4709257" y="355786"/>
                  </a:lnTo>
                  <a:lnTo>
                    <a:pt x="4709500" y="355786"/>
                  </a:lnTo>
                  <a:lnTo>
                    <a:pt x="4709744" y="355786"/>
                  </a:lnTo>
                  <a:lnTo>
                    <a:pt x="4709987" y="355786"/>
                  </a:lnTo>
                  <a:lnTo>
                    <a:pt x="4710474" y="355786"/>
                  </a:lnTo>
                  <a:lnTo>
                    <a:pt x="4710960" y="355786"/>
                  </a:lnTo>
                  <a:lnTo>
                    <a:pt x="4711204" y="355786"/>
                  </a:lnTo>
                  <a:lnTo>
                    <a:pt x="4711447" y="355786"/>
                  </a:lnTo>
                  <a:lnTo>
                    <a:pt x="4711934" y="355786"/>
                  </a:lnTo>
                  <a:lnTo>
                    <a:pt x="4712177" y="355786"/>
                  </a:lnTo>
                  <a:lnTo>
                    <a:pt x="4712421" y="355786"/>
                  </a:lnTo>
                  <a:lnTo>
                    <a:pt x="4712664" y="355786"/>
                  </a:lnTo>
                  <a:lnTo>
                    <a:pt x="4713151" y="355786"/>
                  </a:lnTo>
                  <a:lnTo>
                    <a:pt x="4713394" y="355786"/>
                  </a:lnTo>
                  <a:lnTo>
                    <a:pt x="4713637" y="355786"/>
                  </a:lnTo>
                  <a:lnTo>
                    <a:pt x="4713881" y="355786"/>
                  </a:lnTo>
                  <a:lnTo>
                    <a:pt x="4714124" y="355786"/>
                  </a:lnTo>
                  <a:lnTo>
                    <a:pt x="4714367" y="355786"/>
                  </a:lnTo>
                  <a:lnTo>
                    <a:pt x="4714611" y="355786"/>
                  </a:lnTo>
                  <a:lnTo>
                    <a:pt x="4714854" y="355786"/>
                  </a:lnTo>
                  <a:lnTo>
                    <a:pt x="4715098" y="355786"/>
                  </a:lnTo>
                  <a:lnTo>
                    <a:pt x="4715341" y="355786"/>
                  </a:lnTo>
                  <a:lnTo>
                    <a:pt x="4715584" y="355786"/>
                  </a:lnTo>
                  <a:lnTo>
                    <a:pt x="4715828" y="355786"/>
                  </a:lnTo>
                  <a:lnTo>
                    <a:pt x="4716071" y="355786"/>
                  </a:lnTo>
                  <a:lnTo>
                    <a:pt x="4716314" y="355786"/>
                  </a:lnTo>
                  <a:lnTo>
                    <a:pt x="4716558" y="355786"/>
                  </a:lnTo>
                  <a:lnTo>
                    <a:pt x="4716801" y="355786"/>
                  </a:lnTo>
                  <a:lnTo>
                    <a:pt x="4717044" y="355786"/>
                  </a:lnTo>
                  <a:lnTo>
                    <a:pt x="4717288" y="355786"/>
                  </a:lnTo>
                  <a:lnTo>
                    <a:pt x="4717531" y="355786"/>
                  </a:lnTo>
                  <a:lnTo>
                    <a:pt x="4717774" y="355786"/>
                  </a:lnTo>
                  <a:lnTo>
                    <a:pt x="4718018" y="355786"/>
                  </a:lnTo>
                  <a:lnTo>
                    <a:pt x="4718261" y="355786"/>
                  </a:lnTo>
                  <a:lnTo>
                    <a:pt x="4718505" y="355786"/>
                  </a:lnTo>
                  <a:lnTo>
                    <a:pt x="4718991" y="355786"/>
                  </a:lnTo>
                  <a:lnTo>
                    <a:pt x="4719235" y="355786"/>
                  </a:lnTo>
                  <a:lnTo>
                    <a:pt x="4719478" y="355786"/>
                  </a:lnTo>
                  <a:lnTo>
                    <a:pt x="4719721" y="355786"/>
                  </a:lnTo>
                  <a:lnTo>
                    <a:pt x="4719965" y="355786"/>
                  </a:lnTo>
                  <a:lnTo>
                    <a:pt x="4720208" y="355786"/>
                  </a:lnTo>
                  <a:lnTo>
                    <a:pt x="4720451" y="355786"/>
                  </a:lnTo>
                  <a:lnTo>
                    <a:pt x="4720695" y="355786"/>
                  </a:lnTo>
                  <a:lnTo>
                    <a:pt x="4720938" y="355786"/>
                  </a:lnTo>
                  <a:lnTo>
                    <a:pt x="4721182" y="355786"/>
                  </a:lnTo>
                  <a:lnTo>
                    <a:pt x="4721425" y="355786"/>
                  </a:lnTo>
                  <a:lnTo>
                    <a:pt x="4721668" y="355786"/>
                  </a:lnTo>
                  <a:lnTo>
                    <a:pt x="4721912" y="355786"/>
                  </a:lnTo>
                  <a:lnTo>
                    <a:pt x="4722155" y="355786"/>
                  </a:lnTo>
                  <a:lnTo>
                    <a:pt x="4722398" y="355786"/>
                  </a:lnTo>
                  <a:lnTo>
                    <a:pt x="4722642" y="355786"/>
                  </a:lnTo>
                  <a:lnTo>
                    <a:pt x="4722885" y="355786"/>
                  </a:lnTo>
                  <a:lnTo>
                    <a:pt x="4723128" y="355786"/>
                  </a:lnTo>
                  <a:lnTo>
                    <a:pt x="4723372" y="355786"/>
                  </a:lnTo>
                  <a:lnTo>
                    <a:pt x="4723615" y="355786"/>
                  </a:lnTo>
                  <a:lnTo>
                    <a:pt x="4723858" y="355786"/>
                  </a:lnTo>
                  <a:lnTo>
                    <a:pt x="4724102" y="355786"/>
                  </a:lnTo>
                  <a:lnTo>
                    <a:pt x="4724345" y="355786"/>
                  </a:lnTo>
                  <a:lnTo>
                    <a:pt x="4724589" y="355786"/>
                  </a:lnTo>
                  <a:lnTo>
                    <a:pt x="4724832" y="355786"/>
                  </a:lnTo>
                  <a:lnTo>
                    <a:pt x="4725075" y="355786"/>
                  </a:lnTo>
                  <a:lnTo>
                    <a:pt x="4725319" y="355786"/>
                  </a:lnTo>
                  <a:lnTo>
                    <a:pt x="4725805" y="355786"/>
                  </a:lnTo>
                  <a:lnTo>
                    <a:pt x="4726049" y="355786"/>
                  </a:lnTo>
                  <a:lnTo>
                    <a:pt x="4726292" y="355786"/>
                  </a:lnTo>
                  <a:lnTo>
                    <a:pt x="4726535" y="355786"/>
                  </a:lnTo>
                  <a:lnTo>
                    <a:pt x="4726779" y="355786"/>
                  </a:lnTo>
                  <a:lnTo>
                    <a:pt x="4727022" y="355786"/>
                  </a:lnTo>
                  <a:lnTo>
                    <a:pt x="4727266" y="355786"/>
                  </a:lnTo>
                  <a:lnTo>
                    <a:pt x="4727752" y="355786"/>
                  </a:lnTo>
                  <a:lnTo>
                    <a:pt x="4727996" y="355786"/>
                  </a:lnTo>
                  <a:lnTo>
                    <a:pt x="4728239" y="355786"/>
                  </a:lnTo>
                  <a:lnTo>
                    <a:pt x="4728482" y="355786"/>
                  </a:lnTo>
                  <a:lnTo>
                    <a:pt x="4728726" y="355786"/>
                  </a:lnTo>
                  <a:lnTo>
                    <a:pt x="4728969" y="355786"/>
                  </a:lnTo>
                  <a:lnTo>
                    <a:pt x="4729212" y="355786"/>
                  </a:lnTo>
                  <a:lnTo>
                    <a:pt x="4729456" y="355786"/>
                  </a:lnTo>
                  <a:lnTo>
                    <a:pt x="4729699" y="355786"/>
                  </a:lnTo>
                  <a:lnTo>
                    <a:pt x="4729942" y="355786"/>
                  </a:lnTo>
                  <a:lnTo>
                    <a:pt x="4730186" y="355786"/>
                  </a:lnTo>
                  <a:lnTo>
                    <a:pt x="4730429" y="355786"/>
                  </a:lnTo>
                  <a:lnTo>
                    <a:pt x="4730673" y="355786"/>
                  </a:lnTo>
                  <a:lnTo>
                    <a:pt x="4730916" y="355786"/>
                  </a:lnTo>
                  <a:lnTo>
                    <a:pt x="4731159" y="355786"/>
                  </a:lnTo>
                  <a:lnTo>
                    <a:pt x="4731403" y="355786"/>
                  </a:lnTo>
                  <a:lnTo>
                    <a:pt x="4731646" y="355786"/>
                  </a:lnTo>
                  <a:lnTo>
                    <a:pt x="4731889" y="355786"/>
                  </a:lnTo>
                  <a:lnTo>
                    <a:pt x="4732133" y="355786"/>
                  </a:lnTo>
                  <a:lnTo>
                    <a:pt x="4732376" y="355786"/>
                  </a:lnTo>
                  <a:lnTo>
                    <a:pt x="4732619" y="355786"/>
                  </a:lnTo>
                  <a:lnTo>
                    <a:pt x="4732863" y="355786"/>
                  </a:lnTo>
                  <a:lnTo>
                    <a:pt x="4733106" y="355786"/>
                  </a:lnTo>
                  <a:lnTo>
                    <a:pt x="4733350" y="355786"/>
                  </a:lnTo>
                  <a:lnTo>
                    <a:pt x="4733593" y="355786"/>
                  </a:lnTo>
                  <a:lnTo>
                    <a:pt x="4733836" y="355786"/>
                  </a:lnTo>
                  <a:lnTo>
                    <a:pt x="4734080" y="355786"/>
                  </a:lnTo>
                  <a:lnTo>
                    <a:pt x="4734323" y="355786"/>
                  </a:lnTo>
                  <a:lnTo>
                    <a:pt x="4734566" y="355786"/>
                  </a:lnTo>
                  <a:lnTo>
                    <a:pt x="4734810" y="355786"/>
                  </a:lnTo>
                  <a:lnTo>
                    <a:pt x="4735053" y="355786"/>
                  </a:lnTo>
                  <a:lnTo>
                    <a:pt x="4735296" y="355786"/>
                  </a:lnTo>
                  <a:lnTo>
                    <a:pt x="4735540" y="355786"/>
                  </a:lnTo>
                  <a:lnTo>
                    <a:pt x="4735783" y="355786"/>
                  </a:lnTo>
                  <a:lnTo>
                    <a:pt x="4736026" y="355786"/>
                  </a:lnTo>
                  <a:lnTo>
                    <a:pt x="4736270" y="355786"/>
                  </a:lnTo>
                  <a:lnTo>
                    <a:pt x="4736513" y="355786"/>
                  </a:lnTo>
                  <a:lnTo>
                    <a:pt x="4736757" y="355786"/>
                  </a:lnTo>
                  <a:lnTo>
                    <a:pt x="4737000" y="355786"/>
                  </a:lnTo>
                  <a:lnTo>
                    <a:pt x="4737243" y="355786"/>
                  </a:lnTo>
                  <a:lnTo>
                    <a:pt x="4737487" y="355786"/>
                  </a:lnTo>
                  <a:lnTo>
                    <a:pt x="4737730" y="355786"/>
                  </a:lnTo>
                  <a:lnTo>
                    <a:pt x="4737973" y="355786"/>
                  </a:lnTo>
                  <a:lnTo>
                    <a:pt x="4738217" y="355786"/>
                  </a:lnTo>
                  <a:lnTo>
                    <a:pt x="4738460" y="355786"/>
                  </a:lnTo>
                  <a:lnTo>
                    <a:pt x="4738703" y="355786"/>
                  </a:lnTo>
                  <a:lnTo>
                    <a:pt x="4738947" y="355786"/>
                  </a:lnTo>
                  <a:lnTo>
                    <a:pt x="4739190" y="355786"/>
                  </a:lnTo>
                  <a:lnTo>
                    <a:pt x="4739434" y="355786"/>
                  </a:lnTo>
                  <a:lnTo>
                    <a:pt x="4739677" y="355786"/>
                  </a:lnTo>
                  <a:lnTo>
                    <a:pt x="4739920" y="355786"/>
                  </a:lnTo>
                  <a:lnTo>
                    <a:pt x="4740164" y="355786"/>
                  </a:lnTo>
                  <a:lnTo>
                    <a:pt x="4740407" y="355786"/>
                  </a:lnTo>
                  <a:lnTo>
                    <a:pt x="4740650" y="355786"/>
                  </a:lnTo>
                  <a:lnTo>
                    <a:pt x="4740894" y="355786"/>
                  </a:lnTo>
                  <a:lnTo>
                    <a:pt x="4741137" y="355786"/>
                  </a:lnTo>
                  <a:lnTo>
                    <a:pt x="4741380" y="355786"/>
                  </a:lnTo>
                  <a:lnTo>
                    <a:pt x="4741624" y="355786"/>
                  </a:lnTo>
                  <a:lnTo>
                    <a:pt x="4741867" y="355786"/>
                  </a:lnTo>
                  <a:lnTo>
                    <a:pt x="4742110" y="355786"/>
                  </a:lnTo>
                  <a:lnTo>
                    <a:pt x="4742597" y="355786"/>
                  </a:lnTo>
                  <a:lnTo>
                    <a:pt x="4742841" y="355786"/>
                  </a:lnTo>
                  <a:lnTo>
                    <a:pt x="4743084" y="355786"/>
                  </a:lnTo>
                  <a:lnTo>
                    <a:pt x="4743327" y="355786"/>
                  </a:lnTo>
                  <a:lnTo>
                    <a:pt x="4743571" y="355786"/>
                  </a:lnTo>
                  <a:lnTo>
                    <a:pt x="4744057" y="355786"/>
                  </a:lnTo>
                  <a:lnTo>
                    <a:pt x="4744544" y="355786"/>
                  </a:lnTo>
                  <a:lnTo>
                    <a:pt x="4744787" y="355786"/>
                  </a:lnTo>
                  <a:lnTo>
                    <a:pt x="4745031" y="355786"/>
                  </a:lnTo>
                  <a:lnTo>
                    <a:pt x="4745274" y="355786"/>
                  </a:lnTo>
                  <a:lnTo>
                    <a:pt x="4745518" y="355786"/>
                  </a:lnTo>
                  <a:lnTo>
                    <a:pt x="4745761" y="355786"/>
                  </a:lnTo>
                  <a:lnTo>
                    <a:pt x="4746004" y="355786"/>
                  </a:lnTo>
                  <a:lnTo>
                    <a:pt x="4746248" y="355786"/>
                  </a:lnTo>
                  <a:lnTo>
                    <a:pt x="4746491" y="355786"/>
                  </a:lnTo>
                  <a:lnTo>
                    <a:pt x="4746734" y="355786"/>
                  </a:lnTo>
                  <a:lnTo>
                    <a:pt x="4746978" y="355786"/>
                  </a:lnTo>
                  <a:lnTo>
                    <a:pt x="4747221" y="355786"/>
                  </a:lnTo>
                  <a:lnTo>
                    <a:pt x="4747464" y="355786"/>
                  </a:lnTo>
                  <a:lnTo>
                    <a:pt x="4747708" y="355786"/>
                  </a:lnTo>
                  <a:lnTo>
                    <a:pt x="4747951" y="355786"/>
                  </a:lnTo>
                  <a:lnTo>
                    <a:pt x="4748194" y="355786"/>
                  </a:lnTo>
                  <a:lnTo>
                    <a:pt x="4748438" y="355786"/>
                  </a:lnTo>
                  <a:lnTo>
                    <a:pt x="4748681" y="355786"/>
                  </a:lnTo>
                  <a:lnTo>
                    <a:pt x="4748925" y="355786"/>
                  </a:lnTo>
                  <a:lnTo>
                    <a:pt x="4749168" y="355786"/>
                  </a:lnTo>
                  <a:lnTo>
                    <a:pt x="4749411" y="355786"/>
                  </a:lnTo>
                  <a:lnTo>
                    <a:pt x="4749655" y="355786"/>
                  </a:lnTo>
                  <a:lnTo>
                    <a:pt x="4749898" y="355786"/>
                  </a:lnTo>
                  <a:lnTo>
                    <a:pt x="4750141" y="355786"/>
                  </a:lnTo>
                  <a:lnTo>
                    <a:pt x="4750385" y="355786"/>
                  </a:lnTo>
                  <a:lnTo>
                    <a:pt x="4750628" y="355786"/>
                  </a:lnTo>
                  <a:lnTo>
                    <a:pt x="4750871" y="355786"/>
                  </a:lnTo>
                  <a:lnTo>
                    <a:pt x="4751115" y="355786"/>
                  </a:lnTo>
                  <a:lnTo>
                    <a:pt x="4751358" y="355786"/>
                  </a:lnTo>
                  <a:lnTo>
                    <a:pt x="4751602" y="355786"/>
                  </a:lnTo>
                  <a:lnTo>
                    <a:pt x="4751845" y="355786"/>
                  </a:lnTo>
                  <a:lnTo>
                    <a:pt x="4752088" y="355786"/>
                  </a:lnTo>
                  <a:lnTo>
                    <a:pt x="4752332" y="355786"/>
                  </a:lnTo>
                  <a:lnTo>
                    <a:pt x="4752575" y="355786"/>
                  </a:lnTo>
                  <a:lnTo>
                    <a:pt x="4752818" y="355786"/>
                  </a:lnTo>
                  <a:lnTo>
                    <a:pt x="4753062" y="355786"/>
                  </a:lnTo>
                  <a:lnTo>
                    <a:pt x="4753305" y="355786"/>
                  </a:lnTo>
                  <a:lnTo>
                    <a:pt x="4753548" y="355786"/>
                  </a:lnTo>
                  <a:lnTo>
                    <a:pt x="4753548" y="348670"/>
                  </a:lnTo>
                  <a:lnTo>
                    <a:pt x="4753792" y="348670"/>
                  </a:lnTo>
                  <a:lnTo>
                    <a:pt x="4754035" y="348670"/>
                  </a:lnTo>
                  <a:lnTo>
                    <a:pt x="4754278" y="348670"/>
                  </a:lnTo>
                  <a:lnTo>
                    <a:pt x="4754522" y="348670"/>
                  </a:lnTo>
                  <a:lnTo>
                    <a:pt x="4754765" y="348670"/>
                  </a:lnTo>
                  <a:lnTo>
                    <a:pt x="4755009" y="348670"/>
                  </a:lnTo>
                  <a:lnTo>
                    <a:pt x="4755252" y="348670"/>
                  </a:lnTo>
                  <a:lnTo>
                    <a:pt x="4755495" y="348670"/>
                  </a:lnTo>
                  <a:lnTo>
                    <a:pt x="4755739" y="348670"/>
                  </a:lnTo>
                  <a:lnTo>
                    <a:pt x="4755982" y="348670"/>
                  </a:lnTo>
                  <a:lnTo>
                    <a:pt x="4756225" y="348670"/>
                  </a:lnTo>
                  <a:lnTo>
                    <a:pt x="4756469" y="348670"/>
                  </a:lnTo>
                  <a:lnTo>
                    <a:pt x="4756712" y="348670"/>
                  </a:lnTo>
                  <a:lnTo>
                    <a:pt x="4756955" y="348670"/>
                  </a:lnTo>
                  <a:lnTo>
                    <a:pt x="4757199" y="348670"/>
                  </a:lnTo>
                  <a:lnTo>
                    <a:pt x="4757442" y="348670"/>
                  </a:lnTo>
                  <a:lnTo>
                    <a:pt x="4757686" y="348670"/>
                  </a:lnTo>
                  <a:lnTo>
                    <a:pt x="4757929" y="348670"/>
                  </a:lnTo>
                  <a:lnTo>
                    <a:pt x="4758172" y="348670"/>
                  </a:lnTo>
                  <a:lnTo>
                    <a:pt x="4758416" y="348670"/>
                  </a:lnTo>
                  <a:lnTo>
                    <a:pt x="4758659" y="348670"/>
                  </a:lnTo>
                  <a:lnTo>
                    <a:pt x="4759146" y="348670"/>
                  </a:lnTo>
                  <a:lnTo>
                    <a:pt x="4759389" y="348670"/>
                  </a:lnTo>
                  <a:lnTo>
                    <a:pt x="4759389" y="341554"/>
                  </a:lnTo>
                  <a:lnTo>
                    <a:pt x="4759632" y="341554"/>
                  </a:lnTo>
                  <a:lnTo>
                    <a:pt x="4759876" y="341554"/>
                  </a:lnTo>
                  <a:lnTo>
                    <a:pt x="4760119" y="341554"/>
                  </a:lnTo>
                  <a:lnTo>
                    <a:pt x="4760362" y="341554"/>
                  </a:lnTo>
                  <a:lnTo>
                    <a:pt x="4760606" y="341554"/>
                  </a:lnTo>
                  <a:lnTo>
                    <a:pt x="4760849" y="341554"/>
                  </a:lnTo>
                  <a:lnTo>
                    <a:pt x="4761093" y="341554"/>
                  </a:lnTo>
                  <a:lnTo>
                    <a:pt x="4761336" y="341554"/>
                  </a:lnTo>
                  <a:lnTo>
                    <a:pt x="4761579" y="341554"/>
                  </a:lnTo>
                  <a:lnTo>
                    <a:pt x="4761823" y="341554"/>
                  </a:lnTo>
                  <a:lnTo>
                    <a:pt x="4762066" y="341554"/>
                  </a:lnTo>
                  <a:lnTo>
                    <a:pt x="4762309" y="341554"/>
                  </a:lnTo>
                  <a:lnTo>
                    <a:pt x="4762553" y="341554"/>
                  </a:lnTo>
                  <a:lnTo>
                    <a:pt x="4762796" y="341554"/>
                  </a:lnTo>
                  <a:lnTo>
                    <a:pt x="4763283" y="341554"/>
                  </a:lnTo>
                  <a:lnTo>
                    <a:pt x="4763526" y="341554"/>
                  </a:lnTo>
                  <a:lnTo>
                    <a:pt x="4763770" y="341554"/>
                  </a:lnTo>
                  <a:lnTo>
                    <a:pt x="4764013" y="341554"/>
                  </a:lnTo>
                  <a:lnTo>
                    <a:pt x="4764256" y="341554"/>
                  </a:lnTo>
                  <a:lnTo>
                    <a:pt x="4764500" y="341554"/>
                  </a:lnTo>
                  <a:lnTo>
                    <a:pt x="4764743" y="341554"/>
                  </a:lnTo>
                  <a:lnTo>
                    <a:pt x="4764986" y="341554"/>
                  </a:lnTo>
                  <a:lnTo>
                    <a:pt x="4765230" y="341554"/>
                  </a:lnTo>
                  <a:lnTo>
                    <a:pt x="4765473" y="341554"/>
                  </a:lnTo>
                  <a:lnTo>
                    <a:pt x="4765716" y="341554"/>
                  </a:lnTo>
                  <a:lnTo>
                    <a:pt x="4765960" y="341554"/>
                  </a:lnTo>
                  <a:lnTo>
                    <a:pt x="4766203" y="341554"/>
                  </a:lnTo>
                  <a:lnTo>
                    <a:pt x="4766446" y="341554"/>
                  </a:lnTo>
                  <a:lnTo>
                    <a:pt x="4766690" y="341554"/>
                  </a:lnTo>
                  <a:lnTo>
                    <a:pt x="4766933" y="341554"/>
                  </a:lnTo>
                  <a:lnTo>
                    <a:pt x="4767177" y="341554"/>
                  </a:lnTo>
                  <a:lnTo>
                    <a:pt x="4767420" y="341554"/>
                  </a:lnTo>
                  <a:lnTo>
                    <a:pt x="4767663" y="341554"/>
                  </a:lnTo>
                  <a:lnTo>
                    <a:pt x="4767907" y="341554"/>
                  </a:lnTo>
                  <a:lnTo>
                    <a:pt x="4768150" y="341554"/>
                  </a:lnTo>
                  <a:lnTo>
                    <a:pt x="4768393" y="341554"/>
                  </a:lnTo>
                  <a:lnTo>
                    <a:pt x="4768637" y="341554"/>
                  </a:lnTo>
                  <a:lnTo>
                    <a:pt x="4768880" y="341554"/>
                  </a:lnTo>
                  <a:lnTo>
                    <a:pt x="4769367" y="341554"/>
                  </a:lnTo>
                  <a:lnTo>
                    <a:pt x="4769610" y="341554"/>
                  </a:lnTo>
                  <a:lnTo>
                    <a:pt x="4769854" y="341554"/>
                  </a:lnTo>
                  <a:lnTo>
                    <a:pt x="4770340" y="341554"/>
                  </a:lnTo>
                  <a:lnTo>
                    <a:pt x="4770584" y="341554"/>
                  </a:lnTo>
                  <a:lnTo>
                    <a:pt x="4770827" y="341554"/>
                  </a:lnTo>
                  <a:lnTo>
                    <a:pt x="4771070" y="341554"/>
                  </a:lnTo>
                  <a:lnTo>
                    <a:pt x="4771314" y="341554"/>
                  </a:lnTo>
                  <a:lnTo>
                    <a:pt x="4771557" y="341554"/>
                  </a:lnTo>
                  <a:lnTo>
                    <a:pt x="4771800" y="341554"/>
                  </a:lnTo>
                  <a:lnTo>
                    <a:pt x="4772044" y="341554"/>
                  </a:lnTo>
                  <a:lnTo>
                    <a:pt x="4772287" y="341554"/>
                  </a:lnTo>
                  <a:lnTo>
                    <a:pt x="4772530" y="341554"/>
                  </a:lnTo>
                  <a:lnTo>
                    <a:pt x="4772774" y="341554"/>
                  </a:lnTo>
                  <a:lnTo>
                    <a:pt x="4773017" y="341554"/>
                  </a:lnTo>
                  <a:lnTo>
                    <a:pt x="4773261" y="341554"/>
                  </a:lnTo>
                  <a:lnTo>
                    <a:pt x="4773504" y="341554"/>
                  </a:lnTo>
                  <a:lnTo>
                    <a:pt x="4773747" y="341554"/>
                  </a:lnTo>
                  <a:lnTo>
                    <a:pt x="4773991" y="341554"/>
                  </a:lnTo>
                  <a:lnTo>
                    <a:pt x="4774234" y="341554"/>
                  </a:lnTo>
                  <a:lnTo>
                    <a:pt x="4774477" y="341554"/>
                  </a:lnTo>
                  <a:lnTo>
                    <a:pt x="4774721" y="341554"/>
                  </a:lnTo>
                  <a:lnTo>
                    <a:pt x="4774964" y="341554"/>
                  </a:lnTo>
                  <a:lnTo>
                    <a:pt x="4775207" y="341554"/>
                  </a:lnTo>
                  <a:lnTo>
                    <a:pt x="4775451" y="341554"/>
                  </a:lnTo>
                  <a:lnTo>
                    <a:pt x="4775694" y="341554"/>
                  </a:lnTo>
                  <a:lnTo>
                    <a:pt x="4775938" y="341554"/>
                  </a:lnTo>
                  <a:lnTo>
                    <a:pt x="4776181" y="341554"/>
                  </a:lnTo>
                  <a:lnTo>
                    <a:pt x="4776424" y="341554"/>
                  </a:lnTo>
                  <a:lnTo>
                    <a:pt x="4776668" y="341554"/>
                  </a:lnTo>
                  <a:lnTo>
                    <a:pt x="4776911" y="341554"/>
                  </a:lnTo>
                  <a:lnTo>
                    <a:pt x="4777154" y="341554"/>
                  </a:lnTo>
                  <a:lnTo>
                    <a:pt x="4777398" y="341554"/>
                  </a:lnTo>
                  <a:lnTo>
                    <a:pt x="4777641" y="341554"/>
                  </a:lnTo>
                  <a:lnTo>
                    <a:pt x="4777884" y="341554"/>
                  </a:lnTo>
                  <a:lnTo>
                    <a:pt x="4778128" y="341554"/>
                  </a:lnTo>
                  <a:lnTo>
                    <a:pt x="4778371" y="341554"/>
                  </a:lnTo>
                  <a:lnTo>
                    <a:pt x="4778614" y="341554"/>
                  </a:lnTo>
                  <a:lnTo>
                    <a:pt x="4778858" y="341554"/>
                  </a:lnTo>
                  <a:lnTo>
                    <a:pt x="4779101" y="341554"/>
                  </a:lnTo>
                  <a:lnTo>
                    <a:pt x="4779345" y="341554"/>
                  </a:lnTo>
                  <a:lnTo>
                    <a:pt x="4779588" y="341554"/>
                  </a:lnTo>
                  <a:lnTo>
                    <a:pt x="4779831" y="341554"/>
                  </a:lnTo>
                  <a:lnTo>
                    <a:pt x="4780075" y="341554"/>
                  </a:lnTo>
                  <a:lnTo>
                    <a:pt x="4780318" y="341554"/>
                  </a:lnTo>
                  <a:lnTo>
                    <a:pt x="4780561" y="341554"/>
                  </a:lnTo>
                  <a:lnTo>
                    <a:pt x="4780805" y="341554"/>
                  </a:lnTo>
                  <a:lnTo>
                    <a:pt x="4781048" y="341554"/>
                  </a:lnTo>
                  <a:lnTo>
                    <a:pt x="4781535" y="341554"/>
                  </a:lnTo>
                  <a:lnTo>
                    <a:pt x="4781778" y="341554"/>
                  </a:lnTo>
                  <a:lnTo>
                    <a:pt x="4782021" y="341554"/>
                  </a:lnTo>
                  <a:lnTo>
                    <a:pt x="4782265" y="341554"/>
                  </a:lnTo>
                  <a:lnTo>
                    <a:pt x="4782508" y="341554"/>
                  </a:lnTo>
                  <a:lnTo>
                    <a:pt x="4782752" y="341554"/>
                  </a:lnTo>
                  <a:lnTo>
                    <a:pt x="4782995" y="334438"/>
                  </a:lnTo>
                  <a:lnTo>
                    <a:pt x="4783238" y="334438"/>
                  </a:lnTo>
                  <a:lnTo>
                    <a:pt x="4783482" y="334438"/>
                  </a:lnTo>
                  <a:lnTo>
                    <a:pt x="4783725" y="334438"/>
                  </a:lnTo>
                  <a:lnTo>
                    <a:pt x="4783968" y="334438"/>
                  </a:lnTo>
                  <a:lnTo>
                    <a:pt x="4784455" y="334438"/>
                  </a:lnTo>
                  <a:lnTo>
                    <a:pt x="4784698" y="334438"/>
                  </a:lnTo>
                  <a:lnTo>
                    <a:pt x="4784942" y="334438"/>
                  </a:lnTo>
                  <a:lnTo>
                    <a:pt x="4785185" y="334438"/>
                  </a:lnTo>
                  <a:lnTo>
                    <a:pt x="4785429" y="334438"/>
                  </a:lnTo>
                  <a:lnTo>
                    <a:pt x="4785672" y="334438"/>
                  </a:lnTo>
                  <a:lnTo>
                    <a:pt x="4785915" y="334438"/>
                  </a:lnTo>
                  <a:lnTo>
                    <a:pt x="4786159" y="334438"/>
                  </a:lnTo>
                  <a:lnTo>
                    <a:pt x="4786402" y="334438"/>
                  </a:lnTo>
                  <a:lnTo>
                    <a:pt x="4786889" y="334438"/>
                  </a:lnTo>
                  <a:lnTo>
                    <a:pt x="4787132" y="334438"/>
                  </a:lnTo>
                  <a:lnTo>
                    <a:pt x="4787375" y="334438"/>
                  </a:lnTo>
                  <a:lnTo>
                    <a:pt x="4787619" y="334438"/>
                  </a:lnTo>
                  <a:lnTo>
                    <a:pt x="4787862" y="334438"/>
                  </a:lnTo>
                  <a:lnTo>
                    <a:pt x="4788105" y="334438"/>
                  </a:lnTo>
                  <a:lnTo>
                    <a:pt x="4788349" y="334438"/>
                  </a:lnTo>
                  <a:lnTo>
                    <a:pt x="4788592" y="334438"/>
                  </a:lnTo>
                  <a:lnTo>
                    <a:pt x="4788836" y="334438"/>
                  </a:lnTo>
                  <a:lnTo>
                    <a:pt x="4789079" y="334438"/>
                  </a:lnTo>
                  <a:lnTo>
                    <a:pt x="4789322" y="334438"/>
                  </a:lnTo>
                  <a:lnTo>
                    <a:pt x="4789566" y="334438"/>
                  </a:lnTo>
                  <a:lnTo>
                    <a:pt x="4789809" y="334438"/>
                  </a:lnTo>
                  <a:lnTo>
                    <a:pt x="4790052" y="334438"/>
                  </a:lnTo>
                  <a:lnTo>
                    <a:pt x="4790296" y="334438"/>
                  </a:lnTo>
                  <a:lnTo>
                    <a:pt x="4790539" y="334438"/>
                  </a:lnTo>
                  <a:lnTo>
                    <a:pt x="4790782" y="334438"/>
                  </a:lnTo>
                  <a:lnTo>
                    <a:pt x="4791026" y="334438"/>
                  </a:lnTo>
                  <a:lnTo>
                    <a:pt x="4791269" y="334438"/>
                  </a:lnTo>
                  <a:lnTo>
                    <a:pt x="4791513" y="334438"/>
                  </a:lnTo>
                  <a:lnTo>
                    <a:pt x="4791756" y="334438"/>
                  </a:lnTo>
                  <a:lnTo>
                    <a:pt x="4791999" y="334438"/>
                  </a:lnTo>
                  <a:lnTo>
                    <a:pt x="4792243" y="334438"/>
                  </a:lnTo>
                  <a:lnTo>
                    <a:pt x="4792486" y="334438"/>
                  </a:lnTo>
                  <a:lnTo>
                    <a:pt x="4792729" y="334438"/>
                  </a:lnTo>
                  <a:lnTo>
                    <a:pt x="4792973" y="334438"/>
                  </a:lnTo>
                  <a:lnTo>
                    <a:pt x="4793216" y="334438"/>
                  </a:lnTo>
                  <a:lnTo>
                    <a:pt x="4793459" y="334438"/>
                  </a:lnTo>
                  <a:lnTo>
                    <a:pt x="4793703" y="334438"/>
                  </a:lnTo>
                  <a:lnTo>
                    <a:pt x="4793946" y="334438"/>
                  </a:lnTo>
                  <a:lnTo>
                    <a:pt x="4794189" y="334438"/>
                  </a:lnTo>
                  <a:lnTo>
                    <a:pt x="4794433" y="334438"/>
                  </a:lnTo>
                  <a:lnTo>
                    <a:pt x="4794676" y="334438"/>
                  </a:lnTo>
                  <a:lnTo>
                    <a:pt x="4794920" y="334438"/>
                  </a:lnTo>
                  <a:lnTo>
                    <a:pt x="4795163" y="334438"/>
                  </a:lnTo>
                  <a:lnTo>
                    <a:pt x="4795406" y="334438"/>
                  </a:lnTo>
                  <a:lnTo>
                    <a:pt x="4795650" y="334438"/>
                  </a:lnTo>
                  <a:lnTo>
                    <a:pt x="4795893" y="334438"/>
                  </a:lnTo>
                  <a:lnTo>
                    <a:pt x="4796136" y="334438"/>
                  </a:lnTo>
                  <a:lnTo>
                    <a:pt x="4796380" y="334438"/>
                  </a:lnTo>
                  <a:lnTo>
                    <a:pt x="4796623" y="334438"/>
                  </a:lnTo>
                  <a:lnTo>
                    <a:pt x="4796866" y="334438"/>
                  </a:lnTo>
                  <a:lnTo>
                    <a:pt x="4797110" y="334438"/>
                  </a:lnTo>
                  <a:lnTo>
                    <a:pt x="4797353" y="334438"/>
                  </a:lnTo>
                  <a:lnTo>
                    <a:pt x="4797597" y="334438"/>
                  </a:lnTo>
                  <a:lnTo>
                    <a:pt x="4797840" y="334438"/>
                  </a:lnTo>
                  <a:lnTo>
                    <a:pt x="4798083" y="334438"/>
                  </a:lnTo>
                  <a:lnTo>
                    <a:pt x="4798327" y="334438"/>
                  </a:lnTo>
                  <a:lnTo>
                    <a:pt x="4798570" y="334438"/>
                  </a:lnTo>
                  <a:lnTo>
                    <a:pt x="4798813" y="334438"/>
                  </a:lnTo>
                  <a:lnTo>
                    <a:pt x="4799057" y="334438"/>
                  </a:lnTo>
                  <a:lnTo>
                    <a:pt x="4799543" y="334438"/>
                  </a:lnTo>
                  <a:lnTo>
                    <a:pt x="4799787" y="334438"/>
                  </a:lnTo>
                  <a:lnTo>
                    <a:pt x="4800030" y="334438"/>
                  </a:lnTo>
                  <a:lnTo>
                    <a:pt x="4800273" y="334438"/>
                  </a:lnTo>
                  <a:lnTo>
                    <a:pt x="4800517" y="334438"/>
                  </a:lnTo>
                  <a:lnTo>
                    <a:pt x="4800760" y="334438"/>
                  </a:lnTo>
                  <a:lnTo>
                    <a:pt x="4801004" y="334438"/>
                  </a:lnTo>
                  <a:lnTo>
                    <a:pt x="4801247" y="334438"/>
                  </a:lnTo>
                  <a:lnTo>
                    <a:pt x="4801490" y="334438"/>
                  </a:lnTo>
                  <a:lnTo>
                    <a:pt x="4801734" y="334438"/>
                  </a:lnTo>
                  <a:lnTo>
                    <a:pt x="4801977" y="334438"/>
                  </a:lnTo>
                  <a:lnTo>
                    <a:pt x="4802220" y="334438"/>
                  </a:lnTo>
                  <a:lnTo>
                    <a:pt x="4802464" y="334438"/>
                  </a:lnTo>
                  <a:lnTo>
                    <a:pt x="4802707" y="334438"/>
                  </a:lnTo>
                  <a:lnTo>
                    <a:pt x="4802950" y="334438"/>
                  </a:lnTo>
                  <a:lnTo>
                    <a:pt x="4803194" y="334438"/>
                  </a:lnTo>
                  <a:lnTo>
                    <a:pt x="4803437" y="334438"/>
                  </a:lnTo>
                  <a:lnTo>
                    <a:pt x="4803681" y="334438"/>
                  </a:lnTo>
                  <a:lnTo>
                    <a:pt x="4803924" y="334438"/>
                  </a:lnTo>
                  <a:lnTo>
                    <a:pt x="4804167" y="334438"/>
                  </a:lnTo>
                  <a:lnTo>
                    <a:pt x="4804411" y="334438"/>
                  </a:lnTo>
                  <a:lnTo>
                    <a:pt x="4804654" y="334438"/>
                  </a:lnTo>
                  <a:lnTo>
                    <a:pt x="4804897" y="334438"/>
                  </a:lnTo>
                  <a:lnTo>
                    <a:pt x="4805141" y="334438"/>
                  </a:lnTo>
                  <a:lnTo>
                    <a:pt x="4805384" y="334438"/>
                  </a:lnTo>
                  <a:lnTo>
                    <a:pt x="4805627" y="334438"/>
                  </a:lnTo>
                  <a:lnTo>
                    <a:pt x="4805871" y="334438"/>
                  </a:lnTo>
                  <a:lnTo>
                    <a:pt x="4806114" y="334438"/>
                  </a:lnTo>
                  <a:lnTo>
                    <a:pt x="4806357" y="334438"/>
                  </a:lnTo>
                  <a:lnTo>
                    <a:pt x="4806601" y="334438"/>
                  </a:lnTo>
                  <a:lnTo>
                    <a:pt x="4806844" y="334438"/>
                  </a:lnTo>
                  <a:lnTo>
                    <a:pt x="4807088" y="334438"/>
                  </a:lnTo>
                  <a:lnTo>
                    <a:pt x="4807331" y="334438"/>
                  </a:lnTo>
                  <a:lnTo>
                    <a:pt x="4807574" y="334438"/>
                  </a:lnTo>
                  <a:lnTo>
                    <a:pt x="4807818" y="334438"/>
                  </a:lnTo>
                  <a:lnTo>
                    <a:pt x="4808061" y="334438"/>
                  </a:lnTo>
                  <a:lnTo>
                    <a:pt x="4808304" y="334438"/>
                  </a:lnTo>
                  <a:lnTo>
                    <a:pt x="4808548" y="334438"/>
                  </a:lnTo>
                  <a:lnTo>
                    <a:pt x="4808791" y="334438"/>
                  </a:lnTo>
                  <a:lnTo>
                    <a:pt x="4809034" y="334438"/>
                  </a:lnTo>
                  <a:lnTo>
                    <a:pt x="4809278" y="334438"/>
                  </a:lnTo>
                  <a:lnTo>
                    <a:pt x="4809521" y="334438"/>
                  </a:lnTo>
                  <a:lnTo>
                    <a:pt x="4809765" y="334438"/>
                  </a:lnTo>
                  <a:lnTo>
                    <a:pt x="4810008" y="334438"/>
                  </a:lnTo>
                  <a:lnTo>
                    <a:pt x="4810251" y="334438"/>
                  </a:lnTo>
                  <a:lnTo>
                    <a:pt x="4810495" y="334438"/>
                  </a:lnTo>
                  <a:lnTo>
                    <a:pt x="4810738" y="334438"/>
                  </a:lnTo>
                  <a:lnTo>
                    <a:pt x="4810981" y="334438"/>
                  </a:lnTo>
                  <a:lnTo>
                    <a:pt x="4811225" y="334438"/>
                  </a:lnTo>
                  <a:lnTo>
                    <a:pt x="4811468" y="334438"/>
                  </a:lnTo>
                  <a:lnTo>
                    <a:pt x="4811711" y="334438"/>
                  </a:lnTo>
                  <a:lnTo>
                    <a:pt x="4811711" y="327323"/>
                  </a:lnTo>
                  <a:lnTo>
                    <a:pt x="4811955" y="327323"/>
                  </a:lnTo>
                  <a:lnTo>
                    <a:pt x="4812198" y="327323"/>
                  </a:lnTo>
                  <a:lnTo>
                    <a:pt x="4812441" y="327323"/>
                  </a:lnTo>
                  <a:lnTo>
                    <a:pt x="4812685" y="327323"/>
                  </a:lnTo>
                  <a:lnTo>
                    <a:pt x="4812928" y="327323"/>
                  </a:lnTo>
                  <a:lnTo>
                    <a:pt x="4813172" y="327323"/>
                  </a:lnTo>
                  <a:lnTo>
                    <a:pt x="4813415" y="327323"/>
                  </a:lnTo>
                  <a:lnTo>
                    <a:pt x="4813658" y="327323"/>
                  </a:lnTo>
                  <a:lnTo>
                    <a:pt x="4813902" y="327323"/>
                  </a:lnTo>
                  <a:lnTo>
                    <a:pt x="4814145" y="327323"/>
                  </a:lnTo>
                  <a:lnTo>
                    <a:pt x="4814388" y="327323"/>
                  </a:lnTo>
                  <a:lnTo>
                    <a:pt x="4814632" y="327323"/>
                  </a:lnTo>
                  <a:lnTo>
                    <a:pt x="4814875" y="327323"/>
                  </a:lnTo>
                  <a:lnTo>
                    <a:pt x="4815118" y="327323"/>
                  </a:lnTo>
                  <a:lnTo>
                    <a:pt x="4815362" y="327323"/>
                  </a:lnTo>
                  <a:lnTo>
                    <a:pt x="4815605" y="327323"/>
                  </a:lnTo>
                  <a:lnTo>
                    <a:pt x="4815849" y="327323"/>
                  </a:lnTo>
                  <a:lnTo>
                    <a:pt x="4816092" y="327323"/>
                  </a:lnTo>
                  <a:lnTo>
                    <a:pt x="4816335" y="327323"/>
                  </a:lnTo>
                  <a:lnTo>
                    <a:pt x="4816579" y="327323"/>
                  </a:lnTo>
                  <a:lnTo>
                    <a:pt x="4816822" y="327323"/>
                  </a:lnTo>
                  <a:lnTo>
                    <a:pt x="4817065" y="327323"/>
                  </a:lnTo>
                  <a:lnTo>
                    <a:pt x="4817309" y="327323"/>
                  </a:lnTo>
                  <a:lnTo>
                    <a:pt x="4817552" y="327323"/>
                  </a:lnTo>
                  <a:lnTo>
                    <a:pt x="4817795" y="327323"/>
                  </a:lnTo>
                  <a:lnTo>
                    <a:pt x="4818039" y="327323"/>
                  </a:lnTo>
                  <a:lnTo>
                    <a:pt x="4818282" y="327323"/>
                  </a:lnTo>
                  <a:lnTo>
                    <a:pt x="4818525" y="327323"/>
                  </a:lnTo>
                  <a:lnTo>
                    <a:pt x="4818769" y="327323"/>
                  </a:lnTo>
                  <a:lnTo>
                    <a:pt x="4819012" y="327323"/>
                  </a:lnTo>
                  <a:lnTo>
                    <a:pt x="4819256" y="327323"/>
                  </a:lnTo>
                  <a:lnTo>
                    <a:pt x="4819499" y="327323"/>
                  </a:lnTo>
                  <a:lnTo>
                    <a:pt x="4819742" y="327323"/>
                  </a:lnTo>
                  <a:lnTo>
                    <a:pt x="4819986" y="327323"/>
                  </a:lnTo>
                  <a:lnTo>
                    <a:pt x="4820229" y="327323"/>
                  </a:lnTo>
                  <a:lnTo>
                    <a:pt x="4820472" y="327323"/>
                  </a:lnTo>
                  <a:lnTo>
                    <a:pt x="4820716" y="327323"/>
                  </a:lnTo>
                  <a:lnTo>
                    <a:pt x="4820959" y="327323"/>
                  </a:lnTo>
                  <a:lnTo>
                    <a:pt x="4821202" y="327323"/>
                  </a:lnTo>
                  <a:lnTo>
                    <a:pt x="4821446" y="327323"/>
                  </a:lnTo>
                  <a:lnTo>
                    <a:pt x="4821689" y="327323"/>
                  </a:lnTo>
                  <a:lnTo>
                    <a:pt x="4821933" y="327323"/>
                  </a:lnTo>
                  <a:lnTo>
                    <a:pt x="4822176" y="327323"/>
                  </a:lnTo>
                  <a:lnTo>
                    <a:pt x="4822419" y="327323"/>
                  </a:lnTo>
                  <a:lnTo>
                    <a:pt x="4822663" y="327323"/>
                  </a:lnTo>
                  <a:lnTo>
                    <a:pt x="4822906" y="327323"/>
                  </a:lnTo>
                  <a:lnTo>
                    <a:pt x="4823149" y="327323"/>
                  </a:lnTo>
                  <a:lnTo>
                    <a:pt x="4823636" y="327323"/>
                  </a:lnTo>
                  <a:lnTo>
                    <a:pt x="4823879" y="327323"/>
                  </a:lnTo>
                  <a:lnTo>
                    <a:pt x="4824123" y="327323"/>
                  </a:lnTo>
                  <a:lnTo>
                    <a:pt x="4824366" y="327323"/>
                  </a:lnTo>
                  <a:lnTo>
                    <a:pt x="4824853" y="327323"/>
                  </a:lnTo>
                  <a:lnTo>
                    <a:pt x="4825096" y="327323"/>
                  </a:lnTo>
                  <a:lnTo>
                    <a:pt x="4825340" y="327323"/>
                  </a:lnTo>
                  <a:lnTo>
                    <a:pt x="4825583" y="327323"/>
                  </a:lnTo>
                  <a:lnTo>
                    <a:pt x="4825583" y="320207"/>
                  </a:lnTo>
                  <a:lnTo>
                    <a:pt x="4825826" y="320207"/>
                  </a:lnTo>
                  <a:lnTo>
                    <a:pt x="4826313" y="320207"/>
                  </a:lnTo>
                  <a:lnTo>
                    <a:pt x="4826556" y="320207"/>
                  </a:lnTo>
                  <a:lnTo>
                    <a:pt x="4826800" y="320207"/>
                  </a:lnTo>
                  <a:lnTo>
                    <a:pt x="4827043" y="320207"/>
                  </a:lnTo>
                  <a:lnTo>
                    <a:pt x="4827286" y="320207"/>
                  </a:lnTo>
                  <a:lnTo>
                    <a:pt x="4827530" y="320207"/>
                  </a:lnTo>
                  <a:lnTo>
                    <a:pt x="4827773" y="320207"/>
                  </a:lnTo>
                  <a:lnTo>
                    <a:pt x="4828017" y="320207"/>
                  </a:lnTo>
                  <a:lnTo>
                    <a:pt x="4828260" y="320207"/>
                  </a:lnTo>
                  <a:lnTo>
                    <a:pt x="4828503" y="320207"/>
                  </a:lnTo>
                  <a:lnTo>
                    <a:pt x="4828747" y="320207"/>
                  </a:lnTo>
                  <a:lnTo>
                    <a:pt x="4828990" y="320207"/>
                  </a:lnTo>
                  <a:lnTo>
                    <a:pt x="4829233" y="320207"/>
                  </a:lnTo>
                  <a:lnTo>
                    <a:pt x="4829477" y="320207"/>
                  </a:lnTo>
                  <a:lnTo>
                    <a:pt x="4829720" y="320207"/>
                  </a:lnTo>
                  <a:lnTo>
                    <a:pt x="4829963" y="320207"/>
                  </a:lnTo>
                  <a:lnTo>
                    <a:pt x="4830450" y="320207"/>
                  </a:lnTo>
                  <a:lnTo>
                    <a:pt x="4830693" y="320207"/>
                  </a:lnTo>
                  <a:lnTo>
                    <a:pt x="4830937" y="320207"/>
                  </a:lnTo>
                  <a:lnTo>
                    <a:pt x="4831180" y="320207"/>
                  </a:lnTo>
                  <a:lnTo>
                    <a:pt x="4831424" y="320207"/>
                  </a:lnTo>
                  <a:lnTo>
                    <a:pt x="4831667" y="320207"/>
                  </a:lnTo>
                  <a:lnTo>
                    <a:pt x="4831910" y="320207"/>
                  </a:lnTo>
                  <a:lnTo>
                    <a:pt x="4832154" y="320207"/>
                  </a:lnTo>
                  <a:lnTo>
                    <a:pt x="4832397" y="320207"/>
                  </a:lnTo>
                  <a:lnTo>
                    <a:pt x="4832640" y="320207"/>
                  </a:lnTo>
                  <a:lnTo>
                    <a:pt x="4832884" y="320207"/>
                  </a:lnTo>
                  <a:lnTo>
                    <a:pt x="4833127" y="320207"/>
                  </a:lnTo>
                  <a:lnTo>
                    <a:pt x="4833370" y="320207"/>
                  </a:lnTo>
                  <a:lnTo>
                    <a:pt x="4833614" y="320207"/>
                  </a:lnTo>
                  <a:lnTo>
                    <a:pt x="4833857" y="320207"/>
                  </a:lnTo>
                  <a:lnTo>
                    <a:pt x="4834101" y="320207"/>
                  </a:lnTo>
                  <a:lnTo>
                    <a:pt x="4834344" y="320207"/>
                  </a:lnTo>
                  <a:lnTo>
                    <a:pt x="4834587" y="320207"/>
                  </a:lnTo>
                  <a:lnTo>
                    <a:pt x="4834831" y="320207"/>
                  </a:lnTo>
                  <a:lnTo>
                    <a:pt x="4835317" y="320207"/>
                  </a:lnTo>
                  <a:lnTo>
                    <a:pt x="4835561" y="320207"/>
                  </a:lnTo>
                  <a:lnTo>
                    <a:pt x="4835804" y="320207"/>
                  </a:lnTo>
                  <a:lnTo>
                    <a:pt x="4836047" y="320207"/>
                  </a:lnTo>
                  <a:lnTo>
                    <a:pt x="4836291" y="320207"/>
                  </a:lnTo>
                  <a:lnTo>
                    <a:pt x="4836534" y="320207"/>
                  </a:lnTo>
                  <a:lnTo>
                    <a:pt x="4836777" y="320207"/>
                  </a:lnTo>
                  <a:lnTo>
                    <a:pt x="4837021" y="320207"/>
                  </a:lnTo>
                  <a:lnTo>
                    <a:pt x="4837264" y="320207"/>
                  </a:lnTo>
                  <a:lnTo>
                    <a:pt x="4837264" y="313091"/>
                  </a:lnTo>
                  <a:lnTo>
                    <a:pt x="4837508" y="313091"/>
                  </a:lnTo>
                  <a:lnTo>
                    <a:pt x="4837751" y="313091"/>
                  </a:lnTo>
                  <a:lnTo>
                    <a:pt x="4837994" y="313091"/>
                  </a:lnTo>
                  <a:lnTo>
                    <a:pt x="4838238" y="313091"/>
                  </a:lnTo>
                  <a:lnTo>
                    <a:pt x="4838481" y="313091"/>
                  </a:lnTo>
                  <a:lnTo>
                    <a:pt x="4838481" y="305975"/>
                  </a:lnTo>
                  <a:lnTo>
                    <a:pt x="4838724" y="305975"/>
                  </a:lnTo>
                  <a:lnTo>
                    <a:pt x="4838968" y="305975"/>
                  </a:lnTo>
                  <a:lnTo>
                    <a:pt x="4839211" y="305975"/>
                  </a:lnTo>
                  <a:lnTo>
                    <a:pt x="4839454" y="305975"/>
                  </a:lnTo>
                  <a:lnTo>
                    <a:pt x="4839698" y="305975"/>
                  </a:lnTo>
                  <a:lnTo>
                    <a:pt x="4839941" y="305975"/>
                  </a:lnTo>
                  <a:lnTo>
                    <a:pt x="4840185" y="305975"/>
                  </a:lnTo>
                  <a:lnTo>
                    <a:pt x="4840428" y="305975"/>
                  </a:lnTo>
                  <a:lnTo>
                    <a:pt x="4840671" y="305975"/>
                  </a:lnTo>
                  <a:lnTo>
                    <a:pt x="4841158" y="305975"/>
                  </a:lnTo>
                  <a:lnTo>
                    <a:pt x="4841401" y="305975"/>
                  </a:lnTo>
                  <a:lnTo>
                    <a:pt x="4841645" y="305975"/>
                  </a:lnTo>
                  <a:lnTo>
                    <a:pt x="4841645" y="298860"/>
                  </a:lnTo>
                  <a:lnTo>
                    <a:pt x="4841888" y="298860"/>
                  </a:lnTo>
                  <a:lnTo>
                    <a:pt x="4842131" y="298860"/>
                  </a:lnTo>
                  <a:lnTo>
                    <a:pt x="4842375" y="298860"/>
                  </a:lnTo>
                  <a:lnTo>
                    <a:pt x="4842618" y="298860"/>
                  </a:lnTo>
                  <a:lnTo>
                    <a:pt x="4842861" y="298860"/>
                  </a:lnTo>
                  <a:lnTo>
                    <a:pt x="4843105" y="298860"/>
                  </a:lnTo>
                  <a:lnTo>
                    <a:pt x="4843348" y="298860"/>
                  </a:lnTo>
                  <a:lnTo>
                    <a:pt x="4843592" y="298860"/>
                  </a:lnTo>
                  <a:lnTo>
                    <a:pt x="4843835" y="298860"/>
                  </a:lnTo>
                  <a:lnTo>
                    <a:pt x="4844078" y="298860"/>
                  </a:lnTo>
                  <a:lnTo>
                    <a:pt x="4844322" y="298860"/>
                  </a:lnTo>
                  <a:lnTo>
                    <a:pt x="4844565" y="298860"/>
                  </a:lnTo>
                  <a:lnTo>
                    <a:pt x="4844808" y="298860"/>
                  </a:lnTo>
                  <a:lnTo>
                    <a:pt x="4845052" y="298860"/>
                  </a:lnTo>
                  <a:lnTo>
                    <a:pt x="4845295" y="298860"/>
                  </a:lnTo>
                  <a:lnTo>
                    <a:pt x="4845538" y="298860"/>
                  </a:lnTo>
                  <a:lnTo>
                    <a:pt x="4845782" y="298860"/>
                  </a:lnTo>
                  <a:lnTo>
                    <a:pt x="4846025" y="298860"/>
                  </a:lnTo>
                  <a:lnTo>
                    <a:pt x="4846269" y="298860"/>
                  </a:lnTo>
                  <a:lnTo>
                    <a:pt x="4846512" y="298860"/>
                  </a:lnTo>
                  <a:lnTo>
                    <a:pt x="4846755" y="298860"/>
                  </a:lnTo>
                  <a:lnTo>
                    <a:pt x="4846999" y="298860"/>
                  </a:lnTo>
                  <a:lnTo>
                    <a:pt x="4847242" y="298860"/>
                  </a:lnTo>
                  <a:lnTo>
                    <a:pt x="4847485" y="298860"/>
                  </a:lnTo>
                  <a:lnTo>
                    <a:pt x="4847729" y="298860"/>
                  </a:lnTo>
                  <a:lnTo>
                    <a:pt x="4847972" y="298860"/>
                  </a:lnTo>
                  <a:lnTo>
                    <a:pt x="4848215" y="298860"/>
                  </a:lnTo>
                  <a:lnTo>
                    <a:pt x="4848459" y="298860"/>
                  </a:lnTo>
                  <a:lnTo>
                    <a:pt x="4848702" y="298860"/>
                  </a:lnTo>
                  <a:lnTo>
                    <a:pt x="4848945" y="298860"/>
                  </a:lnTo>
                  <a:lnTo>
                    <a:pt x="4849189" y="298860"/>
                  </a:lnTo>
                  <a:lnTo>
                    <a:pt x="4849432" y="298860"/>
                  </a:lnTo>
                  <a:lnTo>
                    <a:pt x="4849676" y="298860"/>
                  </a:lnTo>
                  <a:lnTo>
                    <a:pt x="4849919" y="298860"/>
                  </a:lnTo>
                  <a:lnTo>
                    <a:pt x="4850162" y="298860"/>
                  </a:lnTo>
                  <a:lnTo>
                    <a:pt x="4850406" y="298860"/>
                  </a:lnTo>
                  <a:lnTo>
                    <a:pt x="4850649" y="298860"/>
                  </a:lnTo>
                  <a:lnTo>
                    <a:pt x="4850892" y="298860"/>
                  </a:lnTo>
                  <a:lnTo>
                    <a:pt x="4851136" y="298860"/>
                  </a:lnTo>
                  <a:lnTo>
                    <a:pt x="4851379" y="298860"/>
                  </a:lnTo>
                  <a:lnTo>
                    <a:pt x="4851866" y="298860"/>
                  </a:lnTo>
                  <a:lnTo>
                    <a:pt x="4852109" y="298860"/>
                  </a:lnTo>
                  <a:lnTo>
                    <a:pt x="4852353" y="298860"/>
                  </a:lnTo>
                  <a:lnTo>
                    <a:pt x="4852596" y="298860"/>
                  </a:lnTo>
                  <a:lnTo>
                    <a:pt x="4852839" y="298860"/>
                  </a:lnTo>
                  <a:lnTo>
                    <a:pt x="4853083" y="298860"/>
                  </a:lnTo>
                  <a:lnTo>
                    <a:pt x="4853326" y="298860"/>
                  </a:lnTo>
                  <a:lnTo>
                    <a:pt x="4853813" y="298860"/>
                  </a:lnTo>
                  <a:lnTo>
                    <a:pt x="4854056" y="298860"/>
                  </a:lnTo>
                  <a:lnTo>
                    <a:pt x="4854299" y="298860"/>
                  </a:lnTo>
                  <a:lnTo>
                    <a:pt x="4854543" y="298860"/>
                  </a:lnTo>
                  <a:lnTo>
                    <a:pt x="4855029" y="298860"/>
                  </a:lnTo>
                  <a:lnTo>
                    <a:pt x="4855273" y="298860"/>
                  </a:lnTo>
                  <a:lnTo>
                    <a:pt x="4855516" y="298860"/>
                  </a:lnTo>
                  <a:lnTo>
                    <a:pt x="4855760" y="298860"/>
                  </a:lnTo>
                  <a:lnTo>
                    <a:pt x="4856003" y="298860"/>
                  </a:lnTo>
                  <a:lnTo>
                    <a:pt x="4856003" y="291744"/>
                  </a:lnTo>
                  <a:lnTo>
                    <a:pt x="4856246" y="291744"/>
                  </a:lnTo>
                  <a:lnTo>
                    <a:pt x="4856490" y="291744"/>
                  </a:lnTo>
                  <a:lnTo>
                    <a:pt x="4856733" y="291744"/>
                  </a:lnTo>
                  <a:lnTo>
                    <a:pt x="4856976" y="291744"/>
                  </a:lnTo>
                  <a:lnTo>
                    <a:pt x="4857220" y="291744"/>
                  </a:lnTo>
                  <a:lnTo>
                    <a:pt x="4857950" y="291744"/>
                  </a:lnTo>
                  <a:lnTo>
                    <a:pt x="4858193" y="291744"/>
                  </a:lnTo>
                  <a:lnTo>
                    <a:pt x="4858437" y="291744"/>
                  </a:lnTo>
                  <a:lnTo>
                    <a:pt x="4858680" y="291744"/>
                  </a:lnTo>
                  <a:lnTo>
                    <a:pt x="4858923" y="291744"/>
                  </a:lnTo>
                  <a:lnTo>
                    <a:pt x="4859167" y="291744"/>
                  </a:lnTo>
                  <a:lnTo>
                    <a:pt x="4859410" y="291744"/>
                  </a:lnTo>
                  <a:lnTo>
                    <a:pt x="4859653" y="291744"/>
                  </a:lnTo>
                  <a:lnTo>
                    <a:pt x="4859897" y="291744"/>
                  </a:lnTo>
                  <a:lnTo>
                    <a:pt x="4860140" y="291744"/>
                  </a:lnTo>
                  <a:lnTo>
                    <a:pt x="4860383" y="291744"/>
                  </a:lnTo>
                  <a:lnTo>
                    <a:pt x="4860627" y="291744"/>
                  </a:lnTo>
                  <a:lnTo>
                    <a:pt x="4860870" y="291744"/>
                  </a:lnTo>
                  <a:lnTo>
                    <a:pt x="4861113" y="291744"/>
                  </a:lnTo>
                  <a:lnTo>
                    <a:pt x="4861357" y="291744"/>
                  </a:lnTo>
                  <a:lnTo>
                    <a:pt x="4861600" y="291744"/>
                  </a:lnTo>
                  <a:lnTo>
                    <a:pt x="4861844" y="291744"/>
                  </a:lnTo>
                  <a:lnTo>
                    <a:pt x="4862087" y="291744"/>
                  </a:lnTo>
                  <a:lnTo>
                    <a:pt x="4862330" y="291744"/>
                  </a:lnTo>
                  <a:lnTo>
                    <a:pt x="4862574" y="291744"/>
                  </a:lnTo>
                  <a:lnTo>
                    <a:pt x="4862817" y="291744"/>
                  </a:lnTo>
                  <a:lnTo>
                    <a:pt x="4863060" y="291744"/>
                  </a:lnTo>
                  <a:lnTo>
                    <a:pt x="4863547" y="291744"/>
                  </a:lnTo>
                  <a:lnTo>
                    <a:pt x="4863790" y="291744"/>
                  </a:lnTo>
                  <a:lnTo>
                    <a:pt x="4864034" y="291744"/>
                  </a:lnTo>
                  <a:lnTo>
                    <a:pt x="4864277" y="291744"/>
                  </a:lnTo>
                  <a:lnTo>
                    <a:pt x="4864521" y="291744"/>
                  </a:lnTo>
                  <a:lnTo>
                    <a:pt x="4864764" y="291744"/>
                  </a:lnTo>
                  <a:lnTo>
                    <a:pt x="4865007" y="291744"/>
                  </a:lnTo>
                  <a:lnTo>
                    <a:pt x="4865251" y="291744"/>
                  </a:lnTo>
                  <a:lnTo>
                    <a:pt x="4865494" y="291744"/>
                  </a:lnTo>
                  <a:lnTo>
                    <a:pt x="4865737" y="291744"/>
                  </a:lnTo>
                  <a:lnTo>
                    <a:pt x="4865981" y="291744"/>
                  </a:lnTo>
                  <a:lnTo>
                    <a:pt x="4866224" y="291744"/>
                  </a:lnTo>
                  <a:lnTo>
                    <a:pt x="4866467" y="291744"/>
                  </a:lnTo>
                  <a:lnTo>
                    <a:pt x="4866711" y="291744"/>
                  </a:lnTo>
                  <a:lnTo>
                    <a:pt x="4866954" y="291744"/>
                  </a:lnTo>
                  <a:lnTo>
                    <a:pt x="4867197" y="291744"/>
                  </a:lnTo>
                  <a:lnTo>
                    <a:pt x="4867441" y="291744"/>
                  </a:lnTo>
                  <a:lnTo>
                    <a:pt x="4867684" y="291744"/>
                  </a:lnTo>
                  <a:lnTo>
                    <a:pt x="4867928" y="291744"/>
                  </a:lnTo>
                  <a:lnTo>
                    <a:pt x="4868171" y="291744"/>
                  </a:lnTo>
                  <a:lnTo>
                    <a:pt x="4868414" y="291744"/>
                  </a:lnTo>
                  <a:lnTo>
                    <a:pt x="4868658" y="291744"/>
                  </a:lnTo>
                  <a:lnTo>
                    <a:pt x="4868901" y="291744"/>
                  </a:lnTo>
                  <a:lnTo>
                    <a:pt x="4869144" y="291744"/>
                  </a:lnTo>
                  <a:lnTo>
                    <a:pt x="4869388" y="291744"/>
                  </a:lnTo>
                  <a:lnTo>
                    <a:pt x="4869631" y="291744"/>
                  </a:lnTo>
                  <a:lnTo>
                    <a:pt x="4869874" y="291744"/>
                  </a:lnTo>
                  <a:lnTo>
                    <a:pt x="4870118" y="291744"/>
                  </a:lnTo>
                  <a:lnTo>
                    <a:pt x="4870361" y="291744"/>
                  </a:lnTo>
                  <a:lnTo>
                    <a:pt x="4870605" y="291744"/>
                  </a:lnTo>
                  <a:lnTo>
                    <a:pt x="4870848" y="291744"/>
                  </a:lnTo>
                  <a:lnTo>
                    <a:pt x="4871335" y="291744"/>
                  </a:lnTo>
                  <a:lnTo>
                    <a:pt x="4871578" y="291744"/>
                  </a:lnTo>
                  <a:lnTo>
                    <a:pt x="4871821" y="291744"/>
                  </a:lnTo>
                  <a:lnTo>
                    <a:pt x="4872065" y="291744"/>
                  </a:lnTo>
                  <a:lnTo>
                    <a:pt x="4872308" y="291744"/>
                  </a:lnTo>
                  <a:lnTo>
                    <a:pt x="4872551" y="291744"/>
                  </a:lnTo>
                  <a:lnTo>
                    <a:pt x="4872795" y="291744"/>
                  </a:lnTo>
                  <a:lnTo>
                    <a:pt x="4873038" y="291744"/>
                  </a:lnTo>
                  <a:lnTo>
                    <a:pt x="4873281" y="291744"/>
                  </a:lnTo>
                  <a:lnTo>
                    <a:pt x="4873525" y="291744"/>
                  </a:lnTo>
                  <a:lnTo>
                    <a:pt x="4873768" y="291744"/>
                  </a:lnTo>
                  <a:lnTo>
                    <a:pt x="4874012" y="291744"/>
                  </a:lnTo>
                  <a:lnTo>
                    <a:pt x="4874255" y="291744"/>
                  </a:lnTo>
                  <a:lnTo>
                    <a:pt x="4874498" y="291744"/>
                  </a:lnTo>
                  <a:lnTo>
                    <a:pt x="4874742" y="291744"/>
                  </a:lnTo>
                  <a:lnTo>
                    <a:pt x="4874985" y="291744"/>
                  </a:lnTo>
                  <a:lnTo>
                    <a:pt x="4875228" y="291744"/>
                  </a:lnTo>
                  <a:lnTo>
                    <a:pt x="4875472" y="291744"/>
                  </a:lnTo>
                  <a:lnTo>
                    <a:pt x="4875715" y="291744"/>
                  </a:lnTo>
                  <a:lnTo>
                    <a:pt x="4875958" y="291744"/>
                  </a:lnTo>
                  <a:lnTo>
                    <a:pt x="4876202" y="291744"/>
                  </a:lnTo>
                  <a:lnTo>
                    <a:pt x="4876445" y="291744"/>
                  </a:lnTo>
                  <a:lnTo>
                    <a:pt x="4876688" y="291744"/>
                  </a:lnTo>
                  <a:lnTo>
                    <a:pt x="4876932" y="291744"/>
                  </a:lnTo>
                  <a:lnTo>
                    <a:pt x="4877175" y="291744"/>
                  </a:lnTo>
                  <a:lnTo>
                    <a:pt x="4877662" y="291744"/>
                  </a:lnTo>
                  <a:lnTo>
                    <a:pt x="4877905" y="291744"/>
                  </a:lnTo>
                  <a:lnTo>
                    <a:pt x="4878149" y="291744"/>
                  </a:lnTo>
                  <a:lnTo>
                    <a:pt x="4878392" y="291744"/>
                  </a:lnTo>
                  <a:lnTo>
                    <a:pt x="4878635" y="291744"/>
                  </a:lnTo>
                  <a:lnTo>
                    <a:pt x="4878879" y="291744"/>
                  </a:lnTo>
                  <a:lnTo>
                    <a:pt x="4879122" y="291744"/>
                  </a:lnTo>
                  <a:lnTo>
                    <a:pt x="4879365" y="291744"/>
                  </a:lnTo>
                  <a:lnTo>
                    <a:pt x="4879609" y="291744"/>
                  </a:lnTo>
                  <a:lnTo>
                    <a:pt x="4879852" y="291744"/>
                  </a:lnTo>
                  <a:lnTo>
                    <a:pt x="4880096" y="291744"/>
                  </a:lnTo>
                  <a:lnTo>
                    <a:pt x="4880339" y="291744"/>
                  </a:lnTo>
                  <a:lnTo>
                    <a:pt x="4880582" y="291744"/>
                  </a:lnTo>
                  <a:lnTo>
                    <a:pt x="4880826" y="291744"/>
                  </a:lnTo>
                  <a:lnTo>
                    <a:pt x="4881069" y="291744"/>
                  </a:lnTo>
                  <a:lnTo>
                    <a:pt x="4881312" y="291744"/>
                  </a:lnTo>
                  <a:lnTo>
                    <a:pt x="4881556" y="291744"/>
                  </a:lnTo>
                  <a:lnTo>
                    <a:pt x="4881799" y="291744"/>
                  </a:lnTo>
                  <a:lnTo>
                    <a:pt x="4882042" y="291744"/>
                  </a:lnTo>
                  <a:lnTo>
                    <a:pt x="4882286" y="291744"/>
                  </a:lnTo>
                  <a:lnTo>
                    <a:pt x="4882529" y="291744"/>
                  </a:lnTo>
                  <a:lnTo>
                    <a:pt x="4882529" y="284628"/>
                  </a:lnTo>
                  <a:lnTo>
                    <a:pt x="4883016" y="284628"/>
                  </a:lnTo>
                  <a:lnTo>
                    <a:pt x="4883259" y="284628"/>
                  </a:lnTo>
                  <a:lnTo>
                    <a:pt x="4883503" y="284628"/>
                  </a:lnTo>
                  <a:lnTo>
                    <a:pt x="4883746" y="284628"/>
                  </a:lnTo>
                  <a:lnTo>
                    <a:pt x="4883989" y="284628"/>
                  </a:lnTo>
                  <a:lnTo>
                    <a:pt x="4884233" y="284628"/>
                  </a:lnTo>
                  <a:lnTo>
                    <a:pt x="4884476" y="284628"/>
                  </a:lnTo>
                  <a:lnTo>
                    <a:pt x="4884719" y="284628"/>
                  </a:lnTo>
                  <a:lnTo>
                    <a:pt x="4884963" y="284628"/>
                  </a:lnTo>
                  <a:lnTo>
                    <a:pt x="4885206" y="284628"/>
                  </a:lnTo>
                  <a:lnTo>
                    <a:pt x="4885449" y="284628"/>
                  </a:lnTo>
                  <a:lnTo>
                    <a:pt x="4885693" y="284628"/>
                  </a:lnTo>
                  <a:lnTo>
                    <a:pt x="4885936" y="284628"/>
                  </a:lnTo>
                  <a:lnTo>
                    <a:pt x="4886180" y="284628"/>
                  </a:lnTo>
                  <a:lnTo>
                    <a:pt x="4886423" y="284628"/>
                  </a:lnTo>
                  <a:lnTo>
                    <a:pt x="4886666" y="284628"/>
                  </a:lnTo>
                  <a:lnTo>
                    <a:pt x="4886910" y="284628"/>
                  </a:lnTo>
                  <a:lnTo>
                    <a:pt x="4887153" y="284628"/>
                  </a:lnTo>
                  <a:lnTo>
                    <a:pt x="4887396" y="284628"/>
                  </a:lnTo>
                  <a:lnTo>
                    <a:pt x="4887640" y="284628"/>
                  </a:lnTo>
                  <a:lnTo>
                    <a:pt x="4887883" y="284628"/>
                  </a:lnTo>
                  <a:lnTo>
                    <a:pt x="4888126" y="284628"/>
                  </a:lnTo>
                  <a:lnTo>
                    <a:pt x="4888370" y="284628"/>
                  </a:lnTo>
                  <a:lnTo>
                    <a:pt x="4888613" y="284628"/>
                  </a:lnTo>
                  <a:lnTo>
                    <a:pt x="4888856" y="284628"/>
                  </a:lnTo>
                  <a:lnTo>
                    <a:pt x="4889100" y="284628"/>
                  </a:lnTo>
                  <a:lnTo>
                    <a:pt x="4889343" y="284628"/>
                  </a:lnTo>
                  <a:lnTo>
                    <a:pt x="4889587" y="284628"/>
                  </a:lnTo>
                  <a:lnTo>
                    <a:pt x="4889830" y="284628"/>
                  </a:lnTo>
                  <a:lnTo>
                    <a:pt x="4890317" y="284628"/>
                  </a:lnTo>
                  <a:lnTo>
                    <a:pt x="4890560" y="284628"/>
                  </a:lnTo>
                  <a:lnTo>
                    <a:pt x="4890803" y="284628"/>
                  </a:lnTo>
                  <a:lnTo>
                    <a:pt x="4891047" y="284628"/>
                  </a:lnTo>
                  <a:lnTo>
                    <a:pt x="4891290" y="284628"/>
                  </a:lnTo>
                  <a:lnTo>
                    <a:pt x="4891533" y="284628"/>
                  </a:lnTo>
                  <a:lnTo>
                    <a:pt x="4891777" y="284628"/>
                  </a:lnTo>
                  <a:lnTo>
                    <a:pt x="4892264" y="284628"/>
                  </a:lnTo>
                  <a:lnTo>
                    <a:pt x="4892507" y="284628"/>
                  </a:lnTo>
                  <a:lnTo>
                    <a:pt x="4892750" y="284628"/>
                  </a:lnTo>
                  <a:lnTo>
                    <a:pt x="4892994" y="284628"/>
                  </a:lnTo>
                  <a:lnTo>
                    <a:pt x="4893237" y="284628"/>
                  </a:lnTo>
                  <a:lnTo>
                    <a:pt x="4893480" y="284628"/>
                  </a:lnTo>
                  <a:lnTo>
                    <a:pt x="4893724" y="284628"/>
                  </a:lnTo>
                  <a:lnTo>
                    <a:pt x="4893967" y="284628"/>
                  </a:lnTo>
                  <a:lnTo>
                    <a:pt x="4893967" y="277513"/>
                  </a:lnTo>
                  <a:lnTo>
                    <a:pt x="4894210" y="277513"/>
                  </a:lnTo>
                  <a:lnTo>
                    <a:pt x="4894454" y="277513"/>
                  </a:lnTo>
                  <a:lnTo>
                    <a:pt x="4894697" y="277513"/>
                  </a:lnTo>
                  <a:lnTo>
                    <a:pt x="4894940" y="277513"/>
                  </a:lnTo>
                  <a:lnTo>
                    <a:pt x="4895184" y="277513"/>
                  </a:lnTo>
                  <a:lnTo>
                    <a:pt x="4895427" y="277513"/>
                  </a:lnTo>
                  <a:lnTo>
                    <a:pt x="4895671" y="277513"/>
                  </a:lnTo>
                  <a:lnTo>
                    <a:pt x="4895914" y="277513"/>
                  </a:lnTo>
                  <a:lnTo>
                    <a:pt x="4896401" y="277513"/>
                  </a:lnTo>
                  <a:lnTo>
                    <a:pt x="4896644" y="277513"/>
                  </a:lnTo>
                  <a:lnTo>
                    <a:pt x="4896887" y="277513"/>
                  </a:lnTo>
                  <a:lnTo>
                    <a:pt x="4897374" y="277513"/>
                  </a:lnTo>
                  <a:lnTo>
                    <a:pt x="4897617" y="277513"/>
                  </a:lnTo>
                  <a:lnTo>
                    <a:pt x="4897861" y="277513"/>
                  </a:lnTo>
                  <a:lnTo>
                    <a:pt x="4898104" y="277513"/>
                  </a:lnTo>
                  <a:lnTo>
                    <a:pt x="4898348" y="277513"/>
                  </a:lnTo>
                  <a:lnTo>
                    <a:pt x="4898591" y="277513"/>
                  </a:lnTo>
                  <a:lnTo>
                    <a:pt x="4898834" y="277513"/>
                  </a:lnTo>
                  <a:lnTo>
                    <a:pt x="4899078" y="277513"/>
                  </a:lnTo>
                  <a:lnTo>
                    <a:pt x="4899321" y="277513"/>
                  </a:lnTo>
                  <a:lnTo>
                    <a:pt x="4899564" y="277513"/>
                  </a:lnTo>
                  <a:lnTo>
                    <a:pt x="4899808" y="277513"/>
                  </a:lnTo>
                  <a:lnTo>
                    <a:pt x="4900051" y="277513"/>
                  </a:lnTo>
                  <a:lnTo>
                    <a:pt x="4900294" y="277513"/>
                  </a:lnTo>
                  <a:lnTo>
                    <a:pt x="4900538" y="277513"/>
                  </a:lnTo>
                  <a:lnTo>
                    <a:pt x="4900781" y="277513"/>
                  </a:lnTo>
                  <a:lnTo>
                    <a:pt x="4901024" y="277513"/>
                  </a:lnTo>
                  <a:lnTo>
                    <a:pt x="4901268" y="277513"/>
                  </a:lnTo>
                  <a:lnTo>
                    <a:pt x="4901511" y="277513"/>
                  </a:lnTo>
                  <a:lnTo>
                    <a:pt x="4901755" y="277513"/>
                  </a:lnTo>
                  <a:lnTo>
                    <a:pt x="4901998" y="277513"/>
                  </a:lnTo>
                  <a:lnTo>
                    <a:pt x="4902241" y="277513"/>
                  </a:lnTo>
                  <a:lnTo>
                    <a:pt x="4902485" y="277513"/>
                  </a:lnTo>
                  <a:lnTo>
                    <a:pt x="4902728" y="277513"/>
                  </a:lnTo>
                  <a:lnTo>
                    <a:pt x="4902971" y="277513"/>
                  </a:lnTo>
                  <a:lnTo>
                    <a:pt x="4903215" y="277513"/>
                  </a:lnTo>
                  <a:lnTo>
                    <a:pt x="4903458" y="277513"/>
                  </a:lnTo>
                  <a:lnTo>
                    <a:pt x="4903701" y="277513"/>
                  </a:lnTo>
                  <a:lnTo>
                    <a:pt x="4903945" y="277513"/>
                  </a:lnTo>
                  <a:lnTo>
                    <a:pt x="4904188" y="277513"/>
                  </a:lnTo>
                  <a:lnTo>
                    <a:pt x="4904432" y="277513"/>
                  </a:lnTo>
                  <a:lnTo>
                    <a:pt x="4904675" y="277513"/>
                  </a:lnTo>
                  <a:lnTo>
                    <a:pt x="4904918" y="277513"/>
                  </a:lnTo>
                  <a:lnTo>
                    <a:pt x="4905162" y="277513"/>
                  </a:lnTo>
                  <a:lnTo>
                    <a:pt x="4905405" y="277513"/>
                  </a:lnTo>
                  <a:lnTo>
                    <a:pt x="4905648" y="277513"/>
                  </a:lnTo>
                  <a:lnTo>
                    <a:pt x="4905892" y="277513"/>
                  </a:lnTo>
                  <a:lnTo>
                    <a:pt x="4906378" y="277513"/>
                  </a:lnTo>
                  <a:lnTo>
                    <a:pt x="4906622" y="277513"/>
                  </a:lnTo>
                  <a:lnTo>
                    <a:pt x="4906865" y="277513"/>
                  </a:lnTo>
                  <a:lnTo>
                    <a:pt x="4907108" y="277513"/>
                  </a:lnTo>
                  <a:lnTo>
                    <a:pt x="4907352" y="277513"/>
                  </a:lnTo>
                  <a:lnTo>
                    <a:pt x="4907595" y="277513"/>
                  </a:lnTo>
                  <a:lnTo>
                    <a:pt x="4907839" y="277513"/>
                  </a:lnTo>
                  <a:lnTo>
                    <a:pt x="4908325" y="277513"/>
                  </a:lnTo>
                  <a:lnTo>
                    <a:pt x="4908812" y="277513"/>
                  </a:lnTo>
                  <a:lnTo>
                    <a:pt x="4909055" y="277513"/>
                  </a:lnTo>
                  <a:lnTo>
                    <a:pt x="4909299" y="277513"/>
                  </a:lnTo>
                  <a:lnTo>
                    <a:pt x="4909542" y="277513"/>
                  </a:lnTo>
                  <a:lnTo>
                    <a:pt x="4909785" y="277513"/>
                  </a:lnTo>
                  <a:lnTo>
                    <a:pt x="4910029" y="277513"/>
                  </a:lnTo>
                  <a:lnTo>
                    <a:pt x="4910272" y="277513"/>
                  </a:lnTo>
                  <a:lnTo>
                    <a:pt x="4910516" y="277513"/>
                  </a:lnTo>
                  <a:lnTo>
                    <a:pt x="4910759" y="277513"/>
                  </a:lnTo>
                  <a:lnTo>
                    <a:pt x="4911002" y="277513"/>
                  </a:lnTo>
                  <a:lnTo>
                    <a:pt x="4911246" y="277513"/>
                  </a:lnTo>
                  <a:lnTo>
                    <a:pt x="4911732" y="277513"/>
                  </a:lnTo>
                  <a:lnTo>
                    <a:pt x="4911976" y="277513"/>
                  </a:lnTo>
                  <a:lnTo>
                    <a:pt x="4912219" y="277513"/>
                  </a:lnTo>
                  <a:lnTo>
                    <a:pt x="4912462" y="277513"/>
                  </a:lnTo>
                  <a:lnTo>
                    <a:pt x="4912706" y="277513"/>
                  </a:lnTo>
                  <a:lnTo>
                    <a:pt x="4912949" y="277513"/>
                  </a:lnTo>
                  <a:lnTo>
                    <a:pt x="4913436" y="277513"/>
                  </a:lnTo>
                  <a:lnTo>
                    <a:pt x="4913679" y="277513"/>
                  </a:lnTo>
                  <a:lnTo>
                    <a:pt x="4913923" y="277513"/>
                  </a:lnTo>
                  <a:lnTo>
                    <a:pt x="4914166" y="277513"/>
                  </a:lnTo>
                  <a:lnTo>
                    <a:pt x="4914409" y="277513"/>
                  </a:lnTo>
                  <a:lnTo>
                    <a:pt x="4914896" y="277513"/>
                  </a:lnTo>
                  <a:lnTo>
                    <a:pt x="4915139" y="277513"/>
                  </a:lnTo>
                  <a:lnTo>
                    <a:pt x="4915383" y="277513"/>
                  </a:lnTo>
                  <a:lnTo>
                    <a:pt x="4915626" y="277513"/>
                  </a:lnTo>
                  <a:lnTo>
                    <a:pt x="4915869" y="277513"/>
                  </a:lnTo>
                  <a:lnTo>
                    <a:pt x="4916113" y="277513"/>
                  </a:lnTo>
                  <a:lnTo>
                    <a:pt x="4916356" y="277513"/>
                  </a:lnTo>
                  <a:lnTo>
                    <a:pt x="4916600" y="277513"/>
                  </a:lnTo>
                  <a:lnTo>
                    <a:pt x="4916843" y="277513"/>
                  </a:lnTo>
                  <a:lnTo>
                    <a:pt x="4917086" y="277513"/>
                  </a:lnTo>
                  <a:lnTo>
                    <a:pt x="4917330" y="277513"/>
                  </a:lnTo>
                  <a:lnTo>
                    <a:pt x="4917573" y="277513"/>
                  </a:lnTo>
                  <a:lnTo>
                    <a:pt x="4917816" y="277513"/>
                  </a:lnTo>
                  <a:lnTo>
                    <a:pt x="4918060" y="277513"/>
                  </a:lnTo>
                  <a:lnTo>
                    <a:pt x="4918546" y="277513"/>
                  </a:lnTo>
                  <a:lnTo>
                    <a:pt x="4918790" y="277513"/>
                  </a:lnTo>
                  <a:lnTo>
                    <a:pt x="4919033" y="277513"/>
                  </a:lnTo>
                  <a:lnTo>
                    <a:pt x="4919276" y="277513"/>
                  </a:lnTo>
                  <a:lnTo>
                    <a:pt x="4919520" y="277513"/>
                  </a:lnTo>
                  <a:lnTo>
                    <a:pt x="4919763" y="277513"/>
                  </a:lnTo>
                  <a:lnTo>
                    <a:pt x="4920007" y="277513"/>
                  </a:lnTo>
                  <a:lnTo>
                    <a:pt x="4920250" y="277513"/>
                  </a:lnTo>
                  <a:lnTo>
                    <a:pt x="4920493" y="277513"/>
                  </a:lnTo>
                  <a:lnTo>
                    <a:pt x="4920737" y="277513"/>
                  </a:lnTo>
                  <a:lnTo>
                    <a:pt x="4920980" y="277513"/>
                  </a:lnTo>
                  <a:lnTo>
                    <a:pt x="4921223" y="277513"/>
                  </a:lnTo>
                  <a:lnTo>
                    <a:pt x="4921467" y="277513"/>
                  </a:lnTo>
                  <a:lnTo>
                    <a:pt x="4921710" y="277513"/>
                  </a:lnTo>
                  <a:lnTo>
                    <a:pt x="4921953" y="277513"/>
                  </a:lnTo>
                  <a:lnTo>
                    <a:pt x="4922197" y="277513"/>
                  </a:lnTo>
                  <a:lnTo>
                    <a:pt x="4922440" y="277513"/>
                  </a:lnTo>
                  <a:lnTo>
                    <a:pt x="4922684" y="277513"/>
                  </a:lnTo>
                  <a:lnTo>
                    <a:pt x="4922927" y="277513"/>
                  </a:lnTo>
                  <a:lnTo>
                    <a:pt x="4923170" y="277513"/>
                  </a:lnTo>
                  <a:lnTo>
                    <a:pt x="4923657" y="277513"/>
                  </a:lnTo>
                  <a:lnTo>
                    <a:pt x="4923900" y="277513"/>
                  </a:lnTo>
                  <a:lnTo>
                    <a:pt x="4924144" y="277513"/>
                  </a:lnTo>
                  <a:lnTo>
                    <a:pt x="4924387" y="277513"/>
                  </a:lnTo>
                  <a:lnTo>
                    <a:pt x="4924630" y="277513"/>
                  </a:lnTo>
                  <a:lnTo>
                    <a:pt x="4925117" y="277513"/>
                  </a:lnTo>
                  <a:lnTo>
                    <a:pt x="4925360" y="277513"/>
                  </a:lnTo>
                  <a:lnTo>
                    <a:pt x="4925604" y="277513"/>
                  </a:lnTo>
                  <a:lnTo>
                    <a:pt x="4926091" y="277513"/>
                  </a:lnTo>
                  <a:lnTo>
                    <a:pt x="4926334" y="277513"/>
                  </a:lnTo>
                  <a:lnTo>
                    <a:pt x="4926821" y="277513"/>
                  </a:lnTo>
                  <a:lnTo>
                    <a:pt x="4927064" y="277513"/>
                  </a:lnTo>
                  <a:lnTo>
                    <a:pt x="4927307" y="277513"/>
                  </a:lnTo>
                  <a:lnTo>
                    <a:pt x="4927551" y="277513"/>
                  </a:lnTo>
                  <a:lnTo>
                    <a:pt x="4927794" y="277513"/>
                  </a:lnTo>
                  <a:lnTo>
                    <a:pt x="4928037" y="277513"/>
                  </a:lnTo>
                  <a:lnTo>
                    <a:pt x="4928281" y="277513"/>
                  </a:lnTo>
                  <a:lnTo>
                    <a:pt x="4928524" y="277513"/>
                  </a:lnTo>
                  <a:lnTo>
                    <a:pt x="4928768" y="277513"/>
                  </a:lnTo>
                  <a:lnTo>
                    <a:pt x="4929011" y="277513"/>
                  </a:lnTo>
                  <a:lnTo>
                    <a:pt x="4929254" y="277513"/>
                  </a:lnTo>
                  <a:lnTo>
                    <a:pt x="4929498" y="277513"/>
                  </a:lnTo>
                  <a:lnTo>
                    <a:pt x="4929741" y="277513"/>
                  </a:lnTo>
                  <a:lnTo>
                    <a:pt x="4929984" y="277513"/>
                  </a:lnTo>
                  <a:lnTo>
                    <a:pt x="4930228" y="277513"/>
                  </a:lnTo>
                  <a:lnTo>
                    <a:pt x="4930471" y="277513"/>
                  </a:lnTo>
                  <a:lnTo>
                    <a:pt x="4930714" y="277513"/>
                  </a:lnTo>
                  <a:lnTo>
                    <a:pt x="4930958" y="277513"/>
                  </a:lnTo>
                  <a:lnTo>
                    <a:pt x="4931201" y="277513"/>
                  </a:lnTo>
                  <a:lnTo>
                    <a:pt x="4931444" y="277513"/>
                  </a:lnTo>
                  <a:lnTo>
                    <a:pt x="4931688" y="277513"/>
                  </a:lnTo>
                  <a:lnTo>
                    <a:pt x="4931931" y="277513"/>
                  </a:lnTo>
                  <a:lnTo>
                    <a:pt x="4932175" y="277513"/>
                  </a:lnTo>
                  <a:lnTo>
                    <a:pt x="4932418" y="277513"/>
                  </a:lnTo>
                  <a:lnTo>
                    <a:pt x="4932661" y="277513"/>
                  </a:lnTo>
                  <a:lnTo>
                    <a:pt x="4932905" y="277513"/>
                  </a:lnTo>
                  <a:lnTo>
                    <a:pt x="4933148" y="277513"/>
                  </a:lnTo>
                  <a:lnTo>
                    <a:pt x="4933391" y="277513"/>
                  </a:lnTo>
                  <a:lnTo>
                    <a:pt x="4933635" y="277513"/>
                  </a:lnTo>
                  <a:lnTo>
                    <a:pt x="4933878" y="277513"/>
                  </a:lnTo>
                  <a:lnTo>
                    <a:pt x="4934121" y="277513"/>
                  </a:lnTo>
                  <a:lnTo>
                    <a:pt x="4934365" y="277513"/>
                  </a:lnTo>
                  <a:lnTo>
                    <a:pt x="4934608" y="277513"/>
                  </a:lnTo>
                  <a:lnTo>
                    <a:pt x="4934852" y="277513"/>
                  </a:lnTo>
                  <a:lnTo>
                    <a:pt x="4935095" y="277513"/>
                  </a:lnTo>
                  <a:lnTo>
                    <a:pt x="4935338" y="277513"/>
                  </a:lnTo>
                  <a:lnTo>
                    <a:pt x="4935582" y="277513"/>
                  </a:lnTo>
                  <a:lnTo>
                    <a:pt x="4935825" y="277513"/>
                  </a:lnTo>
                  <a:lnTo>
                    <a:pt x="4936068" y="277513"/>
                  </a:lnTo>
                  <a:lnTo>
                    <a:pt x="4936312" y="277513"/>
                  </a:lnTo>
                  <a:lnTo>
                    <a:pt x="4936555" y="277513"/>
                  </a:lnTo>
                  <a:lnTo>
                    <a:pt x="4936798" y="277513"/>
                  </a:lnTo>
                  <a:lnTo>
                    <a:pt x="4937285" y="277513"/>
                  </a:lnTo>
                  <a:lnTo>
                    <a:pt x="4937528" y="277513"/>
                  </a:lnTo>
                  <a:lnTo>
                    <a:pt x="4937772" y="277513"/>
                  </a:lnTo>
                  <a:lnTo>
                    <a:pt x="4938015" y="277513"/>
                  </a:lnTo>
                  <a:lnTo>
                    <a:pt x="4938259" y="277513"/>
                  </a:lnTo>
                  <a:lnTo>
                    <a:pt x="4938502" y="277513"/>
                  </a:lnTo>
                  <a:lnTo>
                    <a:pt x="4938745" y="277513"/>
                  </a:lnTo>
                  <a:lnTo>
                    <a:pt x="4938989" y="277513"/>
                  </a:lnTo>
                  <a:lnTo>
                    <a:pt x="4939232" y="277513"/>
                  </a:lnTo>
                  <a:lnTo>
                    <a:pt x="4939475" y="277513"/>
                  </a:lnTo>
                  <a:lnTo>
                    <a:pt x="4939962" y="277513"/>
                  </a:lnTo>
                  <a:lnTo>
                    <a:pt x="4940205" y="277513"/>
                  </a:lnTo>
                  <a:lnTo>
                    <a:pt x="4940449" y="277513"/>
                  </a:lnTo>
                  <a:lnTo>
                    <a:pt x="4940692" y="277513"/>
                  </a:lnTo>
                  <a:lnTo>
                    <a:pt x="4940936" y="277513"/>
                  </a:lnTo>
                  <a:lnTo>
                    <a:pt x="4941179" y="277513"/>
                  </a:lnTo>
                  <a:lnTo>
                    <a:pt x="4941422" y="277513"/>
                  </a:lnTo>
                  <a:lnTo>
                    <a:pt x="4941666" y="277513"/>
                  </a:lnTo>
                  <a:lnTo>
                    <a:pt x="4941909" y="277513"/>
                  </a:lnTo>
                  <a:lnTo>
                    <a:pt x="4942152" y="277513"/>
                  </a:lnTo>
                  <a:lnTo>
                    <a:pt x="4942396" y="277513"/>
                  </a:lnTo>
                  <a:lnTo>
                    <a:pt x="4942639" y="277513"/>
                  </a:lnTo>
                  <a:lnTo>
                    <a:pt x="4942882" y="277513"/>
                  </a:lnTo>
                  <a:lnTo>
                    <a:pt x="4943126" y="277513"/>
                  </a:lnTo>
                  <a:lnTo>
                    <a:pt x="4943369" y="277513"/>
                  </a:lnTo>
                  <a:lnTo>
                    <a:pt x="4943612" y="277513"/>
                  </a:lnTo>
                  <a:lnTo>
                    <a:pt x="4943856" y="277513"/>
                  </a:lnTo>
                  <a:lnTo>
                    <a:pt x="4944099" y="277513"/>
                  </a:lnTo>
                  <a:lnTo>
                    <a:pt x="4944343" y="277513"/>
                  </a:lnTo>
                  <a:lnTo>
                    <a:pt x="4944586" y="277513"/>
                  </a:lnTo>
                  <a:lnTo>
                    <a:pt x="4944829" y="277513"/>
                  </a:lnTo>
                  <a:lnTo>
                    <a:pt x="4945073" y="277513"/>
                  </a:lnTo>
                  <a:lnTo>
                    <a:pt x="4945316" y="277513"/>
                  </a:lnTo>
                  <a:lnTo>
                    <a:pt x="4945559" y="277513"/>
                  </a:lnTo>
                  <a:lnTo>
                    <a:pt x="4946046" y="277513"/>
                  </a:lnTo>
                  <a:lnTo>
                    <a:pt x="4946289" y="277513"/>
                  </a:lnTo>
                  <a:lnTo>
                    <a:pt x="4946533" y="277513"/>
                  </a:lnTo>
                  <a:lnTo>
                    <a:pt x="4946776" y="277513"/>
                  </a:lnTo>
                  <a:lnTo>
                    <a:pt x="4947020" y="277513"/>
                  </a:lnTo>
                  <a:lnTo>
                    <a:pt x="4947263" y="277513"/>
                  </a:lnTo>
                  <a:lnTo>
                    <a:pt x="4947506" y="277513"/>
                  </a:lnTo>
                  <a:lnTo>
                    <a:pt x="4947750" y="277513"/>
                  </a:lnTo>
                  <a:lnTo>
                    <a:pt x="4947993" y="277513"/>
                  </a:lnTo>
                  <a:lnTo>
                    <a:pt x="4948236" y="277513"/>
                  </a:lnTo>
                  <a:lnTo>
                    <a:pt x="4948480" y="277513"/>
                  </a:lnTo>
                  <a:lnTo>
                    <a:pt x="4948723" y="277513"/>
                  </a:lnTo>
                  <a:lnTo>
                    <a:pt x="4948966" y="277513"/>
                  </a:lnTo>
                  <a:lnTo>
                    <a:pt x="4949210" y="277513"/>
                  </a:lnTo>
                  <a:lnTo>
                    <a:pt x="4949453" y="277513"/>
                  </a:lnTo>
                  <a:lnTo>
                    <a:pt x="4949696" y="277513"/>
                  </a:lnTo>
                  <a:lnTo>
                    <a:pt x="4949940" y="277513"/>
                  </a:lnTo>
                  <a:lnTo>
                    <a:pt x="4950183" y="277513"/>
                  </a:lnTo>
                  <a:lnTo>
                    <a:pt x="4950427" y="277513"/>
                  </a:lnTo>
                  <a:lnTo>
                    <a:pt x="4950670" y="277513"/>
                  </a:lnTo>
                  <a:lnTo>
                    <a:pt x="4950913" y="277513"/>
                  </a:lnTo>
                  <a:lnTo>
                    <a:pt x="4951157" y="277513"/>
                  </a:lnTo>
                  <a:lnTo>
                    <a:pt x="4951400" y="277513"/>
                  </a:lnTo>
                  <a:lnTo>
                    <a:pt x="4951643" y="277513"/>
                  </a:lnTo>
                  <a:lnTo>
                    <a:pt x="4951887" y="277513"/>
                  </a:lnTo>
                  <a:lnTo>
                    <a:pt x="4952130" y="277513"/>
                  </a:lnTo>
                  <a:lnTo>
                    <a:pt x="4952373" y="277513"/>
                  </a:lnTo>
                  <a:lnTo>
                    <a:pt x="4952617" y="277513"/>
                  </a:lnTo>
                  <a:lnTo>
                    <a:pt x="4952860" y="277513"/>
                  </a:lnTo>
                  <a:lnTo>
                    <a:pt x="4953104" y="277513"/>
                  </a:lnTo>
                  <a:lnTo>
                    <a:pt x="4953347" y="277513"/>
                  </a:lnTo>
                  <a:lnTo>
                    <a:pt x="4953590" y="277513"/>
                  </a:lnTo>
                  <a:lnTo>
                    <a:pt x="4953834" y="277513"/>
                  </a:lnTo>
                  <a:lnTo>
                    <a:pt x="4954077" y="277513"/>
                  </a:lnTo>
                  <a:lnTo>
                    <a:pt x="4954320" y="277513"/>
                  </a:lnTo>
                  <a:lnTo>
                    <a:pt x="4954564" y="277513"/>
                  </a:lnTo>
                  <a:lnTo>
                    <a:pt x="4954807" y="277513"/>
                  </a:lnTo>
                  <a:lnTo>
                    <a:pt x="4955050" y="277513"/>
                  </a:lnTo>
                  <a:lnTo>
                    <a:pt x="4955294" y="277513"/>
                  </a:lnTo>
                  <a:lnTo>
                    <a:pt x="4955537" y="277513"/>
                  </a:lnTo>
                  <a:lnTo>
                    <a:pt x="4955780" y="277513"/>
                  </a:lnTo>
                  <a:lnTo>
                    <a:pt x="4956024" y="277513"/>
                  </a:lnTo>
                  <a:lnTo>
                    <a:pt x="4956267" y="277513"/>
                  </a:lnTo>
                  <a:lnTo>
                    <a:pt x="4956511" y="277513"/>
                  </a:lnTo>
                  <a:lnTo>
                    <a:pt x="4956754" y="277513"/>
                  </a:lnTo>
                  <a:lnTo>
                    <a:pt x="4956997" y="277513"/>
                  </a:lnTo>
                  <a:lnTo>
                    <a:pt x="4957241" y="277513"/>
                  </a:lnTo>
                  <a:lnTo>
                    <a:pt x="4957484" y="277513"/>
                  </a:lnTo>
                  <a:lnTo>
                    <a:pt x="4957727" y="277513"/>
                  </a:lnTo>
                  <a:lnTo>
                    <a:pt x="4957971" y="277513"/>
                  </a:lnTo>
                  <a:lnTo>
                    <a:pt x="4958214" y="277513"/>
                  </a:lnTo>
                  <a:lnTo>
                    <a:pt x="4958457" y="277513"/>
                  </a:lnTo>
                  <a:lnTo>
                    <a:pt x="4958701" y="277513"/>
                  </a:lnTo>
                  <a:lnTo>
                    <a:pt x="4958944" y="277513"/>
                  </a:lnTo>
                  <a:lnTo>
                    <a:pt x="4959188" y="277513"/>
                  </a:lnTo>
                  <a:lnTo>
                    <a:pt x="4959431" y="277513"/>
                  </a:lnTo>
                  <a:lnTo>
                    <a:pt x="4959674" y="277513"/>
                  </a:lnTo>
                  <a:lnTo>
                    <a:pt x="4959918" y="277513"/>
                  </a:lnTo>
                  <a:lnTo>
                    <a:pt x="4960161" y="277513"/>
                  </a:lnTo>
                  <a:lnTo>
                    <a:pt x="4960404" y="277513"/>
                  </a:lnTo>
                  <a:lnTo>
                    <a:pt x="4960648" y="277513"/>
                  </a:lnTo>
                  <a:lnTo>
                    <a:pt x="4960891" y="277513"/>
                  </a:lnTo>
                  <a:lnTo>
                    <a:pt x="4961134" y="277513"/>
                  </a:lnTo>
                  <a:lnTo>
                    <a:pt x="4961378" y="277513"/>
                  </a:lnTo>
                  <a:lnTo>
                    <a:pt x="4961864" y="277513"/>
                  </a:lnTo>
                  <a:lnTo>
                    <a:pt x="4962108" y="277513"/>
                  </a:lnTo>
                  <a:lnTo>
                    <a:pt x="4962351" y="277513"/>
                  </a:lnTo>
                  <a:lnTo>
                    <a:pt x="4962595" y="277513"/>
                  </a:lnTo>
                  <a:lnTo>
                    <a:pt x="4962838" y="277513"/>
                  </a:lnTo>
                  <a:lnTo>
                    <a:pt x="4963081" y="277513"/>
                  </a:lnTo>
                  <a:lnTo>
                    <a:pt x="4963325" y="277513"/>
                  </a:lnTo>
                  <a:lnTo>
                    <a:pt x="4963568" y="277513"/>
                  </a:lnTo>
                  <a:lnTo>
                    <a:pt x="4963811" y="277513"/>
                  </a:lnTo>
                  <a:lnTo>
                    <a:pt x="4964298" y="277513"/>
                  </a:lnTo>
                  <a:lnTo>
                    <a:pt x="4964541" y="277513"/>
                  </a:lnTo>
                  <a:lnTo>
                    <a:pt x="4964785" y="277513"/>
                  </a:lnTo>
                  <a:lnTo>
                    <a:pt x="4965028" y="277513"/>
                  </a:lnTo>
                  <a:lnTo>
                    <a:pt x="4965272" y="277513"/>
                  </a:lnTo>
                  <a:lnTo>
                    <a:pt x="4965515" y="277513"/>
                  </a:lnTo>
                  <a:lnTo>
                    <a:pt x="4965758" y="277513"/>
                  </a:lnTo>
                  <a:lnTo>
                    <a:pt x="4966002" y="277513"/>
                  </a:lnTo>
                  <a:lnTo>
                    <a:pt x="4966245" y="277513"/>
                  </a:lnTo>
                  <a:lnTo>
                    <a:pt x="4966488" y="277513"/>
                  </a:lnTo>
                  <a:lnTo>
                    <a:pt x="4966732" y="277513"/>
                  </a:lnTo>
                  <a:lnTo>
                    <a:pt x="4966975" y="277513"/>
                  </a:lnTo>
                  <a:lnTo>
                    <a:pt x="4967218" y="277513"/>
                  </a:lnTo>
                  <a:lnTo>
                    <a:pt x="4967462" y="277513"/>
                  </a:lnTo>
                  <a:lnTo>
                    <a:pt x="4967705" y="277513"/>
                  </a:lnTo>
                  <a:lnTo>
                    <a:pt x="4967948" y="277513"/>
                  </a:lnTo>
                  <a:lnTo>
                    <a:pt x="4968192" y="277513"/>
                  </a:lnTo>
                  <a:lnTo>
                    <a:pt x="4968435" y="277513"/>
                  </a:lnTo>
                  <a:lnTo>
                    <a:pt x="4968679" y="277513"/>
                  </a:lnTo>
                  <a:lnTo>
                    <a:pt x="4968922" y="277513"/>
                  </a:lnTo>
                  <a:lnTo>
                    <a:pt x="4969165" y="277513"/>
                  </a:lnTo>
                  <a:lnTo>
                    <a:pt x="4969409" y="277513"/>
                  </a:lnTo>
                  <a:lnTo>
                    <a:pt x="4969652" y="277513"/>
                  </a:lnTo>
                  <a:lnTo>
                    <a:pt x="4969895" y="277513"/>
                  </a:lnTo>
                  <a:lnTo>
                    <a:pt x="4970139" y="277513"/>
                  </a:lnTo>
                  <a:lnTo>
                    <a:pt x="4970382" y="277513"/>
                  </a:lnTo>
                  <a:lnTo>
                    <a:pt x="4970625" y="277513"/>
                  </a:lnTo>
                  <a:lnTo>
                    <a:pt x="4970869" y="277513"/>
                  </a:lnTo>
                  <a:lnTo>
                    <a:pt x="4971112" y="277513"/>
                  </a:lnTo>
                  <a:lnTo>
                    <a:pt x="4971355" y="277513"/>
                  </a:lnTo>
                  <a:lnTo>
                    <a:pt x="4971599" y="277513"/>
                  </a:lnTo>
                  <a:lnTo>
                    <a:pt x="4971842" y="277513"/>
                  </a:lnTo>
                  <a:lnTo>
                    <a:pt x="4972086" y="277513"/>
                  </a:lnTo>
                  <a:lnTo>
                    <a:pt x="4972329" y="277513"/>
                  </a:lnTo>
                  <a:lnTo>
                    <a:pt x="4972572" y="277513"/>
                  </a:lnTo>
                  <a:lnTo>
                    <a:pt x="4972816" y="277513"/>
                  </a:lnTo>
                  <a:lnTo>
                    <a:pt x="4973059" y="277513"/>
                  </a:lnTo>
                  <a:lnTo>
                    <a:pt x="4973302" y="277513"/>
                  </a:lnTo>
                  <a:lnTo>
                    <a:pt x="4973546" y="277513"/>
                  </a:lnTo>
                  <a:lnTo>
                    <a:pt x="4973789" y="277513"/>
                  </a:lnTo>
                  <a:lnTo>
                    <a:pt x="4974032" y="277513"/>
                  </a:lnTo>
                  <a:lnTo>
                    <a:pt x="4974276" y="277513"/>
                  </a:lnTo>
                  <a:lnTo>
                    <a:pt x="4974519" y="277513"/>
                  </a:lnTo>
                  <a:lnTo>
                    <a:pt x="4974763" y="277513"/>
                  </a:lnTo>
                  <a:lnTo>
                    <a:pt x="4975006" y="277513"/>
                  </a:lnTo>
                  <a:lnTo>
                    <a:pt x="4975249" y="277513"/>
                  </a:lnTo>
                  <a:lnTo>
                    <a:pt x="4975493" y="277513"/>
                  </a:lnTo>
                  <a:lnTo>
                    <a:pt x="4975736" y="277513"/>
                  </a:lnTo>
                  <a:lnTo>
                    <a:pt x="4975979" y="277513"/>
                  </a:lnTo>
                  <a:lnTo>
                    <a:pt x="4976223" y="277513"/>
                  </a:lnTo>
                  <a:lnTo>
                    <a:pt x="4976466" y="277513"/>
                  </a:lnTo>
                  <a:lnTo>
                    <a:pt x="4976709" y="277513"/>
                  </a:lnTo>
                  <a:lnTo>
                    <a:pt x="4976953" y="277513"/>
                  </a:lnTo>
                  <a:lnTo>
                    <a:pt x="4977196" y="277513"/>
                  </a:lnTo>
                  <a:lnTo>
                    <a:pt x="4977439" y="277513"/>
                  </a:lnTo>
                  <a:lnTo>
                    <a:pt x="4977683" y="277513"/>
                  </a:lnTo>
                  <a:lnTo>
                    <a:pt x="4977926" y="277513"/>
                  </a:lnTo>
                  <a:lnTo>
                    <a:pt x="4978413" y="277513"/>
                  </a:lnTo>
                  <a:lnTo>
                    <a:pt x="4978656" y="277513"/>
                  </a:lnTo>
                  <a:lnTo>
                    <a:pt x="4978900" y="277513"/>
                  </a:lnTo>
                  <a:lnTo>
                    <a:pt x="4979143" y="277513"/>
                  </a:lnTo>
                  <a:lnTo>
                    <a:pt x="4979386" y="277513"/>
                  </a:lnTo>
                  <a:lnTo>
                    <a:pt x="4979630" y="277513"/>
                  </a:lnTo>
                  <a:lnTo>
                    <a:pt x="4979873" y="277513"/>
                  </a:lnTo>
                  <a:lnTo>
                    <a:pt x="4980116" y="277513"/>
                  </a:lnTo>
                  <a:lnTo>
                    <a:pt x="4980360" y="277513"/>
                  </a:lnTo>
                  <a:lnTo>
                    <a:pt x="4980603" y="277513"/>
                  </a:lnTo>
                  <a:lnTo>
                    <a:pt x="4980847" y="277513"/>
                  </a:lnTo>
                  <a:lnTo>
                    <a:pt x="4981090" y="277513"/>
                  </a:lnTo>
                  <a:lnTo>
                    <a:pt x="4981333" y="277513"/>
                  </a:lnTo>
                  <a:lnTo>
                    <a:pt x="4981577" y="277513"/>
                  </a:lnTo>
                  <a:lnTo>
                    <a:pt x="4981820" y="277513"/>
                  </a:lnTo>
                  <a:lnTo>
                    <a:pt x="4982063" y="277513"/>
                  </a:lnTo>
                  <a:lnTo>
                    <a:pt x="4982307" y="277513"/>
                  </a:lnTo>
                  <a:lnTo>
                    <a:pt x="4982550" y="277513"/>
                  </a:lnTo>
                  <a:lnTo>
                    <a:pt x="4982793" y="277513"/>
                  </a:lnTo>
                  <a:lnTo>
                    <a:pt x="4983037" y="277513"/>
                  </a:lnTo>
                  <a:lnTo>
                    <a:pt x="4983280" y="277513"/>
                  </a:lnTo>
                  <a:lnTo>
                    <a:pt x="4983523" y="277513"/>
                  </a:lnTo>
                  <a:lnTo>
                    <a:pt x="4983767" y="277513"/>
                  </a:lnTo>
                  <a:lnTo>
                    <a:pt x="4984010" y="277513"/>
                  </a:lnTo>
                  <a:lnTo>
                    <a:pt x="4984254" y="277513"/>
                  </a:lnTo>
                  <a:lnTo>
                    <a:pt x="4984497" y="277513"/>
                  </a:lnTo>
                  <a:lnTo>
                    <a:pt x="4984740" y="277513"/>
                  </a:lnTo>
                  <a:lnTo>
                    <a:pt x="4984984" y="277513"/>
                  </a:lnTo>
                  <a:lnTo>
                    <a:pt x="4985227" y="277513"/>
                  </a:lnTo>
                  <a:lnTo>
                    <a:pt x="4985470" y="277513"/>
                  </a:lnTo>
                  <a:lnTo>
                    <a:pt x="4985714" y="277513"/>
                  </a:lnTo>
                  <a:lnTo>
                    <a:pt x="4985957" y="277513"/>
                  </a:lnTo>
                  <a:lnTo>
                    <a:pt x="4986200" y="277513"/>
                  </a:lnTo>
                  <a:lnTo>
                    <a:pt x="4986444" y="277513"/>
                  </a:lnTo>
                  <a:lnTo>
                    <a:pt x="4986687" y="277513"/>
                  </a:lnTo>
                  <a:lnTo>
                    <a:pt x="4986931" y="277513"/>
                  </a:lnTo>
                  <a:lnTo>
                    <a:pt x="4987174" y="277513"/>
                  </a:lnTo>
                  <a:lnTo>
                    <a:pt x="4987417" y="277513"/>
                  </a:lnTo>
                  <a:lnTo>
                    <a:pt x="4987661" y="277513"/>
                  </a:lnTo>
                  <a:lnTo>
                    <a:pt x="4987904" y="277513"/>
                  </a:lnTo>
                  <a:lnTo>
                    <a:pt x="4988147" y="277513"/>
                  </a:lnTo>
                  <a:lnTo>
                    <a:pt x="4988391" y="277513"/>
                  </a:lnTo>
                  <a:lnTo>
                    <a:pt x="4988877" y="277513"/>
                  </a:lnTo>
                  <a:lnTo>
                    <a:pt x="4989121" y="277513"/>
                  </a:lnTo>
                  <a:lnTo>
                    <a:pt x="4989364" y="277513"/>
                  </a:lnTo>
                  <a:lnTo>
                    <a:pt x="4989607" y="277513"/>
                  </a:lnTo>
                  <a:lnTo>
                    <a:pt x="4989851" y="277513"/>
                  </a:lnTo>
                  <a:lnTo>
                    <a:pt x="4990094" y="277513"/>
                  </a:lnTo>
                  <a:lnTo>
                    <a:pt x="4990338" y="277513"/>
                  </a:lnTo>
                  <a:lnTo>
                    <a:pt x="4990581" y="277513"/>
                  </a:lnTo>
                  <a:lnTo>
                    <a:pt x="4990824" y="277513"/>
                  </a:lnTo>
                  <a:lnTo>
                    <a:pt x="4991311" y="277513"/>
                  </a:lnTo>
                  <a:lnTo>
                    <a:pt x="4991554" y="277513"/>
                  </a:lnTo>
                  <a:lnTo>
                    <a:pt x="4991798" y="277513"/>
                  </a:lnTo>
                  <a:lnTo>
                    <a:pt x="4992041" y="277513"/>
                  </a:lnTo>
                  <a:lnTo>
                    <a:pt x="4992284" y="277513"/>
                  </a:lnTo>
                  <a:lnTo>
                    <a:pt x="4992528" y="277513"/>
                  </a:lnTo>
                  <a:lnTo>
                    <a:pt x="4992771" y="277513"/>
                  </a:lnTo>
                  <a:lnTo>
                    <a:pt x="4993015" y="277513"/>
                  </a:lnTo>
                  <a:lnTo>
                    <a:pt x="4993258" y="277513"/>
                  </a:lnTo>
                  <a:lnTo>
                    <a:pt x="4993501" y="277513"/>
                  </a:lnTo>
                  <a:lnTo>
                    <a:pt x="4993745" y="277513"/>
                  </a:lnTo>
                  <a:lnTo>
                    <a:pt x="4993988" y="277513"/>
                  </a:lnTo>
                  <a:lnTo>
                    <a:pt x="4994231" y="277513"/>
                  </a:lnTo>
                  <a:lnTo>
                    <a:pt x="4994718" y="277513"/>
                  </a:lnTo>
                  <a:lnTo>
                    <a:pt x="4994961" y="277513"/>
                  </a:lnTo>
                  <a:lnTo>
                    <a:pt x="4995205" y="277513"/>
                  </a:lnTo>
                  <a:lnTo>
                    <a:pt x="4995691" y="277513"/>
                  </a:lnTo>
                  <a:lnTo>
                    <a:pt x="4995935" y="277513"/>
                  </a:lnTo>
                  <a:lnTo>
                    <a:pt x="4996422" y="277513"/>
                  </a:lnTo>
                  <a:lnTo>
                    <a:pt x="4996665" y="277513"/>
                  </a:lnTo>
                  <a:lnTo>
                    <a:pt x="4996908" y="277513"/>
                  </a:lnTo>
                  <a:lnTo>
                    <a:pt x="4997152" y="277513"/>
                  </a:lnTo>
                  <a:lnTo>
                    <a:pt x="4997395" y="277513"/>
                  </a:lnTo>
                  <a:lnTo>
                    <a:pt x="4997882" y="277513"/>
                  </a:lnTo>
                  <a:lnTo>
                    <a:pt x="4998125" y="277513"/>
                  </a:lnTo>
                  <a:lnTo>
                    <a:pt x="4998368" y="277513"/>
                  </a:lnTo>
                  <a:lnTo>
                    <a:pt x="4998612" y="277513"/>
                  </a:lnTo>
                  <a:lnTo>
                    <a:pt x="4998855" y="277513"/>
                  </a:lnTo>
                  <a:lnTo>
                    <a:pt x="4999099" y="277513"/>
                  </a:lnTo>
                  <a:lnTo>
                    <a:pt x="4999585" y="277513"/>
                  </a:lnTo>
                  <a:lnTo>
                    <a:pt x="4999829" y="277513"/>
                  </a:lnTo>
                  <a:lnTo>
                    <a:pt x="5000072" y="277513"/>
                  </a:lnTo>
                  <a:lnTo>
                    <a:pt x="5000315" y="277513"/>
                  </a:lnTo>
                  <a:lnTo>
                    <a:pt x="5000559" y="277513"/>
                  </a:lnTo>
                  <a:lnTo>
                    <a:pt x="5000802" y="277513"/>
                  </a:lnTo>
                  <a:lnTo>
                    <a:pt x="5001045" y="277513"/>
                  </a:lnTo>
                  <a:lnTo>
                    <a:pt x="5001289" y="277513"/>
                  </a:lnTo>
                  <a:lnTo>
                    <a:pt x="5001532" y="277513"/>
                  </a:lnTo>
                  <a:lnTo>
                    <a:pt x="5001775" y="277513"/>
                  </a:lnTo>
                  <a:lnTo>
                    <a:pt x="5002019" y="277513"/>
                  </a:lnTo>
                  <a:lnTo>
                    <a:pt x="5002262" y="277513"/>
                  </a:lnTo>
                  <a:lnTo>
                    <a:pt x="5002506" y="277513"/>
                  </a:lnTo>
                  <a:lnTo>
                    <a:pt x="5002749" y="277513"/>
                  </a:lnTo>
                  <a:lnTo>
                    <a:pt x="5002992" y="277513"/>
                  </a:lnTo>
                  <a:lnTo>
                    <a:pt x="5003236" y="277513"/>
                  </a:lnTo>
                  <a:lnTo>
                    <a:pt x="5003479" y="277513"/>
                  </a:lnTo>
                  <a:lnTo>
                    <a:pt x="5003722" y="277513"/>
                  </a:lnTo>
                  <a:lnTo>
                    <a:pt x="5003966" y="277513"/>
                  </a:lnTo>
                  <a:lnTo>
                    <a:pt x="5004209" y="277513"/>
                  </a:lnTo>
                  <a:lnTo>
                    <a:pt x="5004452" y="277513"/>
                  </a:lnTo>
                  <a:lnTo>
                    <a:pt x="5004696" y="277513"/>
                  </a:lnTo>
                  <a:lnTo>
                    <a:pt x="5004939" y="277513"/>
                  </a:lnTo>
                  <a:lnTo>
                    <a:pt x="5005183" y="277513"/>
                  </a:lnTo>
                  <a:lnTo>
                    <a:pt x="5005669" y="277513"/>
                  </a:lnTo>
                  <a:lnTo>
                    <a:pt x="5006156" y="277513"/>
                  </a:lnTo>
                  <a:lnTo>
                    <a:pt x="5006399" y="277513"/>
                  </a:lnTo>
                  <a:lnTo>
                    <a:pt x="5006643" y="277513"/>
                  </a:lnTo>
                  <a:lnTo>
                    <a:pt x="5006886" y="277513"/>
                  </a:lnTo>
                  <a:lnTo>
                    <a:pt x="5007129" y="277513"/>
                  </a:lnTo>
                  <a:lnTo>
                    <a:pt x="5007373" y="277513"/>
                  </a:lnTo>
                  <a:lnTo>
                    <a:pt x="5007616" y="277513"/>
                  </a:lnTo>
                  <a:lnTo>
                    <a:pt x="5007859" y="277513"/>
                  </a:lnTo>
                  <a:lnTo>
                    <a:pt x="5008103" y="277513"/>
                  </a:lnTo>
                  <a:lnTo>
                    <a:pt x="5008346" y="277513"/>
                  </a:lnTo>
                  <a:lnTo>
                    <a:pt x="5008346" y="270397"/>
                  </a:lnTo>
                  <a:lnTo>
                    <a:pt x="5008590" y="270397"/>
                  </a:lnTo>
                  <a:lnTo>
                    <a:pt x="5008833" y="270397"/>
                  </a:lnTo>
                  <a:lnTo>
                    <a:pt x="5009320" y="270397"/>
                  </a:lnTo>
                  <a:lnTo>
                    <a:pt x="5009563" y="270397"/>
                  </a:lnTo>
                  <a:lnTo>
                    <a:pt x="5009806" y="270397"/>
                  </a:lnTo>
                  <a:lnTo>
                    <a:pt x="5010050" y="270397"/>
                  </a:lnTo>
                  <a:lnTo>
                    <a:pt x="5010293" y="270397"/>
                  </a:lnTo>
                  <a:lnTo>
                    <a:pt x="5010536" y="270397"/>
                  </a:lnTo>
                  <a:lnTo>
                    <a:pt x="5010780" y="270397"/>
                  </a:lnTo>
                  <a:lnTo>
                    <a:pt x="5011023" y="270397"/>
                  </a:lnTo>
                  <a:lnTo>
                    <a:pt x="5011267" y="270397"/>
                  </a:lnTo>
                  <a:lnTo>
                    <a:pt x="5011510" y="270397"/>
                  </a:lnTo>
                  <a:lnTo>
                    <a:pt x="5011753" y="270397"/>
                  </a:lnTo>
                  <a:lnTo>
                    <a:pt x="5011997" y="270397"/>
                  </a:lnTo>
                  <a:lnTo>
                    <a:pt x="5012240" y="270397"/>
                  </a:lnTo>
                  <a:lnTo>
                    <a:pt x="5012483" y="270397"/>
                  </a:lnTo>
                  <a:lnTo>
                    <a:pt x="5012727" y="270397"/>
                  </a:lnTo>
                  <a:lnTo>
                    <a:pt x="5012970" y="270397"/>
                  </a:lnTo>
                  <a:lnTo>
                    <a:pt x="5013213" y="270397"/>
                  </a:lnTo>
                  <a:lnTo>
                    <a:pt x="5013457" y="270397"/>
                  </a:lnTo>
                  <a:lnTo>
                    <a:pt x="5013700" y="270397"/>
                  </a:lnTo>
                  <a:lnTo>
                    <a:pt x="5013943" y="270397"/>
                  </a:lnTo>
                  <a:lnTo>
                    <a:pt x="5014187" y="270397"/>
                  </a:lnTo>
                  <a:lnTo>
                    <a:pt x="5014430" y="270397"/>
                  </a:lnTo>
                  <a:lnTo>
                    <a:pt x="5014674" y="270397"/>
                  </a:lnTo>
                  <a:lnTo>
                    <a:pt x="5014917" y="270397"/>
                  </a:lnTo>
                  <a:lnTo>
                    <a:pt x="5015160" y="270397"/>
                  </a:lnTo>
                  <a:lnTo>
                    <a:pt x="5015404" y="270397"/>
                  </a:lnTo>
                  <a:lnTo>
                    <a:pt x="5015647" y="270397"/>
                  </a:lnTo>
                  <a:lnTo>
                    <a:pt x="5015890" y="270397"/>
                  </a:lnTo>
                  <a:lnTo>
                    <a:pt x="5016134" y="270397"/>
                  </a:lnTo>
                  <a:lnTo>
                    <a:pt x="5016377" y="270397"/>
                  </a:lnTo>
                  <a:lnTo>
                    <a:pt x="5016620" y="270397"/>
                  </a:lnTo>
                  <a:lnTo>
                    <a:pt x="5016864" y="270397"/>
                  </a:lnTo>
                  <a:lnTo>
                    <a:pt x="5017107" y="270397"/>
                  </a:lnTo>
                  <a:lnTo>
                    <a:pt x="5017351" y="270397"/>
                  </a:lnTo>
                  <a:lnTo>
                    <a:pt x="5017594" y="270397"/>
                  </a:lnTo>
                  <a:lnTo>
                    <a:pt x="5017837" y="270397"/>
                  </a:lnTo>
                  <a:lnTo>
                    <a:pt x="5018081" y="270397"/>
                  </a:lnTo>
                  <a:lnTo>
                    <a:pt x="5018324" y="270397"/>
                  </a:lnTo>
                  <a:lnTo>
                    <a:pt x="5018567" y="270397"/>
                  </a:lnTo>
                  <a:lnTo>
                    <a:pt x="5018811" y="270397"/>
                  </a:lnTo>
                  <a:lnTo>
                    <a:pt x="5019297" y="270397"/>
                  </a:lnTo>
                  <a:lnTo>
                    <a:pt x="5019541" y="270397"/>
                  </a:lnTo>
                  <a:lnTo>
                    <a:pt x="5019784" y="270397"/>
                  </a:lnTo>
                  <a:lnTo>
                    <a:pt x="5020027" y="270397"/>
                  </a:lnTo>
                  <a:lnTo>
                    <a:pt x="5020514" y="270397"/>
                  </a:lnTo>
                  <a:lnTo>
                    <a:pt x="5020758" y="270397"/>
                  </a:lnTo>
                  <a:lnTo>
                    <a:pt x="5021001" y="270397"/>
                  </a:lnTo>
                  <a:lnTo>
                    <a:pt x="5021244" y="270397"/>
                  </a:lnTo>
                  <a:lnTo>
                    <a:pt x="5021488" y="270397"/>
                  </a:lnTo>
                  <a:lnTo>
                    <a:pt x="5021731" y="270397"/>
                  </a:lnTo>
                  <a:lnTo>
                    <a:pt x="5021974" y="270397"/>
                  </a:lnTo>
                  <a:lnTo>
                    <a:pt x="5022218" y="270397"/>
                  </a:lnTo>
                  <a:lnTo>
                    <a:pt x="5022461" y="270397"/>
                  </a:lnTo>
                  <a:lnTo>
                    <a:pt x="5022704" y="270397"/>
                  </a:lnTo>
                  <a:lnTo>
                    <a:pt x="5022948" y="270397"/>
                  </a:lnTo>
                  <a:lnTo>
                    <a:pt x="5023191" y="270397"/>
                  </a:lnTo>
                  <a:lnTo>
                    <a:pt x="5023435" y="270397"/>
                  </a:lnTo>
                  <a:lnTo>
                    <a:pt x="5023678" y="270397"/>
                  </a:lnTo>
                  <a:lnTo>
                    <a:pt x="5023921" y="270397"/>
                  </a:lnTo>
                  <a:lnTo>
                    <a:pt x="5024165" y="270397"/>
                  </a:lnTo>
                  <a:lnTo>
                    <a:pt x="5024408" y="270397"/>
                  </a:lnTo>
                  <a:lnTo>
                    <a:pt x="5024651" y="270397"/>
                  </a:lnTo>
                  <a:lnTo>
                    <a:pt x="5024895" y="270397"/>
                  </a:lnTo>
                  <a:lnTo>
                    <a:pt x="5025138" y="270397"/>
                  </a:lnTo>
                  <a:lnTo>
                    <a:pt x="5025625" y="270397"/>
                  </a:lnTo>
                  <a:lnTo>
                    <a:pt x="5025868" y="270397"/>
                  </a:lnTo>
                  <a:lnTo>
                    <a:pt x="5026111" y="270397"/>
                  </a:lnTo>
                  <a:lnTo>
                    <a:pt x="5026355" y="270397"/>
                  </a:lnTo>
                  <a:lnTo>
                    <a:pt x="5026598" y="270397"/>
                  </a:lnTo>
                  <a:lnTo>
                    <a:pt x="5026842" y="270397"/>
                  </a:lnTo>
                  <a:lnTo>
                    <a:pt x="5027085" y="270397"/>
                  </a:lnTo>
                  <a:lnTo>
                    <a:pt x="5027328" y="270397"/>
                  </a:lnTo>
                  <a:lnTo>
                    <a:pt x="5027572" y="270397"/>
                  </a:lnTo>
                  <a:lnTo>
                    <a:pt x="5028058" y="270397"/>
                  </a:lnTo>
                  <a:lnTo>
                    <a:pt x="5028302" y="270397"/>
                  </a:lnTo>
                  <a:lnTo>
                    <a:pt x="5028545" y="270397"/>
                  </a:lnTo>
                  <a:lnTo>
                    <a:pt x="5028788" y="270397"/>
                  </a:lnTo>
                  <a:lnTo>
                    <a:pt x="5029032" y="270397"/>
                  </a:lnTo>
                  <a:lnTo>
                    <a:pt x="5029275" y="270397"/>
                  </a:lnTo>
                  <a:lnTo>
                    <a:pt x="5029519" y="270397"/>
                  </a:lnTo>
                  <a:lnTo>
                    <a:pt x="5029762" y="270397"/>
                  </a:lnTo>
                  <a:lnTo>
                    <a:pt x="5030005" y="270397"/>
                  </a:lnTo>
                  <a:lnTo>
                    <a:pt x="5030249" y="270397"/>
                  </a:lnTo>
                  <a:lnTo>
                    <a:pt x="5030492" y="270397"/>
                  </a:lnTo>
                  <a:lnTo>
                    <a:pt x="5030735" y="270397"/>
                  </a:lnTo>
                  <a:lnTo>
                    <a:pt x="5030979" y="270397"/>
                  </a:lnTo>
                  <a:lnTo>
                    <a:pt x="5031222" y="270397"/>
                  </a:lnTo>
                  <a:lnTo>
                    <a:pt x="5031465" y="270397"/>
                  </a:lnTo>
                  <a:lnTo>
                    <a:pt x="5031709" y="270397"/>
                  </a:lnTo>
                  <a:lnTo>
                    <a:pt x="5031952" y="270397"/>
                  </a:lnTo>
                  <a:lnTo>
                    <a:pt x="5032195" y="270397"/>
                  </a:lnTo>
                  <a:lnTo>
                    <a:pt x="5032439" y="270397"/>
                  </a:lnTo>
                  <a:lnTo>
                    <a:pt x="5032682" y="270397"/>
                  </a:lnTo>
                  <a:lnTo>
                    <a:pt x="5032926" y="270397"/>
                  </a:lnTo>
                  <a:lnTo>
                    <a:pt x="5033169" y="270397"/>
                  </a:lnTo>
                  <a:lnTo>
                    <a:pt x="5033656" y="270397"/>
                  </a:lnTo>
                  <a:lnTo>
                    <a:pt x="5033899" y="270397"/>
                  </a:lnTo>
                  <a:lnTo>
                    <a:pt x="5034142" y="270397"/>
                  </a:lnTo>
                  <a:lnTo>
                    <a:pt x="5034386" y="270397"/>
                  </a:lnTo>
                  <a:lnTo>
                    <a:pt x="5034629" y="270397"/>
                  </a:lnTo>
                  <a:lnTo>
                    <a:pt x="5034629" y="263281"/>
                  </a:lnTo>
                  <a:lnTo>
                    <a:pt x="5034872" y="263281"/>
                  </a:lnTo>
                  <a:lnTo>
                    <a:pt x="5035116" y="263281"/>
                  </a:lnTo>
                  <a:lnTo>
                    <a:pt x="5035359" y="263281"/>
                  </a:lnTo>
                  <a:lnTo>
                    <a:pt x="5035603" y="263281"/>
                  </a:lnTo>
                  <a:lnTo>
                    <a:pt x="5035846" y="263281"/>
                  </a:lnTo>
                  <a:lnTo>
                    <a:pt x="5036089" y="263281"/>
                  </a:lnTo>
                  <a:lnTo>
                    <a:pt x="5036333" y="263281"/>
                  </a:lnTo>
                  <a:lnTo>
                    <a:pt x="5036576" y="263281"/>
                  </a:lnTo>
                  <a:lnTo>
                    <a:pt x="5036819" y="263281"/>
                  </a:lnTo>
                  <a:lnTo>
                    <a:pt x="5037063" y="263281"/>
                  </a:lnTo>
                  <a:lnTo>
                    <a:pt x="5037306" y="263281"/>
                  </a:lnTo>
                  <a:lnTo>
                    <a:pt x="5037549" y="263281"/>
                  </a:lnTo>
                  <a:lnTo>
                    <a:pt x="5037793" y="263281"/>
                  </a:lnTo>
                  <a:lnTo>
                    <a:pt x="5038036" y="263281"/>
                  </a:lnTo>
                  <a:lnTo>
                    <a:pt x="5038279" y="263281"/>
                  </a:lnTo>
                  <a:lnTo>
                    <a:pt x="5039010" y="263281"/>
                  </a:lnTo>
                  <a:lnTo>
                    <a:pt x="5039496" y="263281"/>
                  </a:lnTo>
                  <a:lnTo>
                    <a:pt x="5039740" y="263281"/>
                  </a:lnTo>
                  <a:lnTo>
                    <a:pt x="5039983" y="263281"/>
                  </a:lnTo>
                  <a:lnTo>
                    <a:pt x="5040226" y="263281"/>
                  </a:lnTo>
                  <a:lnTo>
                    <a:pt x="5040470" y="263281"/>
                  </a:lnTo>
                  <a:lnTo>
                    <a:pt x="5040713" y="263281"/>
                  </a:lnTo>
                  <a:lnTo>
                    <a:pt x="5040956" y="263281"/>
                  </a:lnTo>
                  <a:lnTo>
                    <a:pt x="5041200" y="263281"/>
                  </a:lnTo>
                  <a:lnTo>
                    <a:pt x="5041443" y="263281"/>
                  </a:lnTo>
                  <a:lnTo>
                    <a:pt x="5041930" y="263281"/>
                  </a:lnTo>
                  <a:lnTo>
                    <a:pt x="5042173" y="263281"/>
                  </a:lnTo>
                  <a:lnTo>
                    <a:pt x="5042417" y="263281"/>
                  </a:lnTo>
                  <a:lnTo>
                    <a:pt x="5042660" y="263281"/>
                  </a:lnTo>
                  <a:lnTo>
                    <a:pt x="5042903" y="263281"/>
                  </a:lnTo>
                  <a:lnTo>
                    <a:pt x="5043147" y="263281"/>
                  </a:lnTo>
                  <a:lnTo>
                    <a:pt x="5043390" y="263281"/>
                  </a:lnTo>
                  <a:lnTo>
                    <a:pt x="5043633" y="263281"/>
                  </a:lnTo>
                  <a:lnTo>
                    <a:pt x="5044120" y="263281"/>
                  </a:lnTo>
                  <a:lnTo>
                    <a:pt x="5044363" y="263281"/>
                  </a:lnTo>
                  <a:lnTo>
                    <a:pt x="5044607" y="263281"/>
                  </a:lnTo>
                  <a:lnTo>
                    <a:pt x="5044850" y="263281"/>
                  </a:lnTo>
                  <a:lnTo>
                    <a:pt x="5045094" y="263281"/>
                  </a:lnTo>
                  <a:lnTo>
                    <a:pt x="5045337" y="263281"/>
                  </a:lnTo>
                  <a:lnTo>
                    <a:pt x="5045580" y="263281"/>
                  </a:lnTo>
                  <a:lnTo>
                    <a:pt x="5045824" y="263281"/>
                  </a:lnTo>
                  <a:lnTo>
                    <a:pt x="5046067" y="263281"/>
                  </a:lnTo>
                  <a:lnTo>
                    <a:pt x="5046310" y="263281"/>
                  </a:lnTo>
                  <a:lnTo>
                    <a:pt x="5046554" y="263281"/>
                  </a:lnTo>
                  <a:lnTo>
                    <a:pt x="5046797" y="263281"/>
                  </a:lnTo>
                  <a:lnTo>
                    <a:pt x="5047040" y="263281"/>
                  </a:lnTo>
                  <a:lnTo>
                    <a:pt x="5047284" y="263281"/>
                  </a:lnTo>
                  <a:lnTo>
                    <a:pt x="5047527" y="263281"/>
                  </a:lnTo>
                  <a:lnTo>
                    <a:pt x="5047771" y="263281"/>
                  </a:lnTo>
                  <a:lnTo>
                    <a:pt x="5048014" y="263281"/>
                  </a:lnTo>
                  <a:lnTo>
                    <a:pt x="5048257" y="263281"/>
                  </a:lnTo>
                  <a:lnTo>
                    <a:pt x="5048501" y="263281"/>
                  </a:lnTo>
                  <a:lnTo>
                    <a:pt x="5048744" y="263281"/>
                  </a:lnTo>
                  <a:lnTo>
                    <a:pt x="5048987" y="263281"/>
                  </a:lnTo>
                  <a:lnTo>
                    <a:pt x="5049231" y="263281"/>
                  </a:lnTo>
                  <a:lnTo>
                    <a:pt x="5049474" y="263281"/>
                  </a:lnTo>
                  <a:lnTo>
                    <a:pt x="5049717" y="263281"/>
                  </a:lnTo>
                  <a:lnTo>
                    <a:pt x="5049961" y="263281"/>
                  </a:lnTo>
                  <a:lnTo>
                    <a:pt x="5050204" y="263281"/>
                  </a:lnTo>
                  <a:lnTo>
                    <a:pt x="5050447" y="263281"/>
                  </a:lnTo>
                  <a:lnTo>
                    <a:pt x="5050691" y="263281"/>
                  </a:lnTo>
                  <a:lnTo>
                    <a:pt x="5050934" y="263281"/>
                  </a:lnTo>
                  <a:lnTo>
                    <a:pt x="5051178" y="263281"/>
                  </a:lnTo>
                  <a:lnTo>
                    <a:pt x="5051421" y="263281"/>
                  </a:lnTo>
                  <a:lnTo>
                    <a:pt x="5051664" y="263281"/>
                  </a:lnTo>
                  <a:lnTo>
                    <a:pt x="5051908" y="263281"/>
                  </a:lnTo>
                  <a:lnTo>
                    <a:pt x="5052151" y="263281"/>
                  </a:lnTo>
                  <a:lnTo>
                    <a:pt x="5052394" y="263281"/>
                  </a:lnTo>
                  <a:lnTo>
                    <a:pt x="5052638" y="263281"/>
                  </a:lnTo>
                  <a:lnTo>
                    <a:pt x="5052881" y="263281"/>
                  </a:lnTo>
                  <a:lnTo>
                    <a:pt x="5053124" y="263281"/>
                  </a:lnTo>
                  <a:lnTo>
                    <a:pt x="5053368" y="263281"/>
                  </a:lnTo>
                  <a:lnTo>
                    <a:pt x="5053611" y="263281"/>
                  </a:lnTo>
                  <a:lnTo>
                    <a:pt x="5053855" y="263281"/>
                  </a:lnTo>
                  <a:lnTo>
                    <a:pt x="5054098" y="263281"/>
                  </a:lnTo>
                  <a:lnTo>
                    <a:pt x="5054341" y="263281"/>
                  </a:lnTo>
                  <a:lnTo>
                    <a:pt x="5054585" y="263281"/>
                  </a:lnTo>
                  <a:lnTo>
                    <a:pt x="5054828" y="263281"/>
                  </a:lnTo>
                  <a:lnTo>
                    <a:pt x="5055071" y="263281"/>
                  </a:lnTo>
                  <a:lnTo>
                    <a:pt x="5055315" y="263281"/>
                  </a:lnTo>
                  <a:lnTo>
                    <a:pt x="5055558" y="263281"/>
                  </a:lnTo>
                  <a:lnTo>
                    <a:pt x="5055801" y="263281"/>
                  </a:lnTo>
                  <a:lnTo>
                    <a:pt x="5056045" y="263281"/>
                  </a:lnTo>
                  <a:lnTo>
                    <a:pt x="5056288" y="263281"/>
                  </a:lnTo>
                  <a:lnTo>
                    <a:pt x="5056531" y="263281"/>
                  </a:lnTo>
                  <a:lnTo>
                    <a:pt x="5056775" y="263281"/>
                  </a:lnTo>
                  <a:lnTo>
                    <a:pt x="5057018" y="263281"/>
                  </a:lnTo>
                  <a:lnTo>
                    <a:pt x="5057505" y="263281"/>
                  </a:lnTo>
                  <a:lnTo>
                    <a:pt x="5057748" y="263281"/>
                  </a:lnTo>
                  <a:lnTo>
                    <a:pt x="5057992" y="263281"/>
                  </a:lnTo>
                  <a:lnTo>
                    <a:pt x="5058235" y="263281"/>
                  </a:lnTo>
                  <a:lnTo>
                    <a:pt x="5058478" y="263281"/>
                  </a:lnTo>
                  <a:lnTo>
                    <a:pt x="5058722" y="263281"/>
                  </a:lnTo>
                  <a:lnTo>
                    <a:pt x="5058965" y="263281"/>
                  </a:lnTo>
                  <a:lnTo>
                    <a:pt x="5059208" y="263281"/>
                  </a:lnTo>
                  <a:lnTo>
                    <a:pt x="5059452" y="263281"/>
                  </a:lnTo>
                  <a:lnTo>
                    <a:pt x="5059695" y="263281"/>
                  </a:lnTo>
                  <a:lnTo>
                    <a:pt x="5059939" y="263281"/>
                  </a:lnTo>
                  <a:lnTo>
                    <a:pt x="5060182" y="263281"/>
                  </a:lnTo>
                  <a:lnTo>
                    <a:pt x="5060425" y="263281"/>
                  </a:lnTo>
                  <a:lnTo>
                    <a:pt x="5060669" y="263281"/>
                  </a:lnTo>
                  <a:lnTo>
                    <a:pt x="5060912" y="263281"/>
                  </a:lnTo>
                  <a:lnTo>
                    <a:pt x="5061399" y="263281"/>
                  </a:lnTo>
                  <a:lnTo>
                    <a:pt x="5061642" y="263281"/>
                  </a:lnTo>
                  <a:lnTo>
                    <a:pt x="5061885" y="263281"/>
                  </a:lnTo>
                  <a:lnTo>
                    <a:pt x="5062129" y="263281"/>
                  </a:lnTo>
                  <a:lnTo>
                    <a:pt x="5062372" y="263281"/>
                  </a:lnTo>
                  <a:lnTo>
                    <a:pt x="5062615" y="263281"/>
                  </a:lnTo>
                  <a:lnTo>
                    <a:pt x="5062859" y="263281"/>
                  </a:lnTo>
                  <a:lnTo>
                    <a:pt x="5063102" y="263281"/>
                  </a:lnTo>
                  <a:lnTo>
                    <a:pt x="5063346" y="263281"/>
                  </a:lnTo>
                  <a:lnTo>
                    <a:pt x="5063589" y="263281"/>
                  </a:lnTo>
                  <a:lnTo>
                    <a:pt x="5063832" y="263281"/>
                  </a:lnTo>
                  <a:lnTo>
                    <a:pt x="5064076" y="263281"/>
                  </a:lnTo>
                  <a:lnTo>
                    <a:pt x="5064319" y="263281"/>
                  </a:lnTo>
                  <a:lnTo>
                    <a:pt x="5064562" y="263281"/>
                  </a:lnTo>
                  <a:lnTo>
                    <a:pt x="5064806" y="263281"/>
                  </a:lnTo>
                  <a:lnTo>
                    <a:pt x="5065049" y="263281"/>
                  </a:lnTo>
                  <a:lnTo>
                    <a:pt x="5065292" y="263281"/>
                  </a:lnTo>
                  <a:lnTo>
                    <a:pt x="5065536" y="263281"/>
                  </a:lnTo>
                  <a:lnTo>
                    <a:pt x="5065779" y="263281"/>
                  </a:lnTo>
                  <a:lnTo>
                    <a:pt x="5066022" y="263281"/>
                  </a:lnTo>
                  <a:lnTo>
                    <a:pt x="5066266" y="263281"/>
                  </a:lnTo>
                  <a:lnTo>
                    <a:pt x="5066509" y="263281"/>
                  </a:lnTo>
                  <a:lnTo>
                    <a:pt x="5066753" y="263281"/>
                  </a:lnTo>
                  <a:lnTo>
                    <a:pt x="5066996" y="263281"/>
                  </a:lnTo>
                  <a:lnTo>
                    <a:pt x="5067239" y="263281"/>
                  </a:lnTo>
                  <a:lnTo>
                    <a:pt x="5067483" y="263281"/>
                  </a:lnTo>
                  <a:lnTo>
                    <a:pt x="5068213" y="263281"/>
                  </a:lnTo>
                  <a:lnTo>
                    <a:pt x="5068456" y="263281"/>
                  </a:lnTo>
                  <a:lnTo>
                    <a:pt x="5068943" y="263281"/>
                  </a:lnTo>
                  <a:lnTo>
                    <a:pt x="5069186" y="263281"/>
                  </a:lnTo>
                  <a:lnTo>
                    <a:pt x="5069673" y="263281"/>
                  </a:lnTo>
                  <a:lnTo>
                    <a:pt x="5069916" y="263281"/>
                  </a:lnTo>
                  <a:lnTo>
                    <a:pt x="5070160" y="263281"/>
                  </a:lnTo>
                  <a:lnTo>
                    <a:pt x="5070403" y="263281"/>
                  </a:lnTo>
                  <a:lnTo>
                    <a:pt x="5070646" y="263281"/>
                  </a:lnTo>
                  <a:lnTo>
                    <a:pt x="5070890" y="263281"/>
                  </a:lnTo>
                  <a:lnTo>
                    <a:pt x="5071133" y="263281"/>
                  </a:lnTo>
                  <a:lnTo>
                    <a:pt x="5071376" y="263281"/>
                  </a:lnTo>
                  <a:lnTo>
                    <a:pt x="5071620" y="263281"/>
                  </a:lnTo>
                  <a:lnTo>
                    <a:pt x="5071620" y="256165"/>
                  </a:lnTo>
                  <a:lnTo>
                    <a:pt x="5071863" y="256165"/>
                  </a:lnTo>
                  <a:lnTo>
                    <a:pt x="5072106" y="256165"/>
                  </a:lnTo>
                  <a:lnTo>
                    <a:pt x="5072350" y="256165"/>
                  </a:lnTo>
                  <a:lnTo>
                    <a:pt x="5072593" y="256165"/>
                  </a:lnTo>
                  <a:lnTo>
                    <a:pt x="5072837" y="256165"/>
                  </a:lnTo>
                  <a:lnTo>
                    <a:pt x="5073080" y="256165"/>
                  </a:lnTo>
                  <a:lnTo>
                    <a:pt x="5073323" y="256165"/>
                  </a:lnTo>
                  <a:lnTo>
                    <a:pt x="5073567" y="256165"/>
                  </a:lnTo>
                  <a:lnTo>
                    <a:pt x="5073810" y="256165"/>
                  </a:lnTo>
                  <a:lnTo>
                    <a:pt x="5074053" y="256165"/>
                  </a:lnTo>
                  <a:lnTo>
                    <a:pt x="5074297" y="256165"/>
                  </a:lnTo>
                  <a:lnTo>
                    <a:pt x="5074540" y="256165"/>
                  </a:lnTo>
                  <a:lnTo>
                    <a:pt x="5074783" y="256165"/>
                  </a:lnTo>
                  <a:lnTo>
                    <a:pt x="5075027" y="256165"/>
                  </a:lnTo>
                  <a:lnTo>
                    <a:pt x="5075514" y="256165"/>
                  </a:lnTo>
                  <a:lnTo>
                    <a:pt x="5075757" y="256165"/>
                  </a:lnTo>
                  <a:lnTo>
                    <a:pt x="5076000" y="256165"/>
                  </a:lnTo>
                  <a:lnTo>
                    <a:pt x="5076244" y="256165"/>
                  </a:lnTo>
                  <a:lnTo>
                    <a:pt x="5076487" y="256165"/>
                  </a:lnTo>
                  <a:lnTo>
                    <a:pt x="5076730" y="256165"/>
                  </a:lnTo>
                  <a:lnTo>
                    <a:pt x="5076974" y="256165"/>
                  </a:lnTo>
                  <a:lnTo>
                    <a:pt x="5077217" y="256165"/>
                  </a:lnTo>
                  <a:lnTo>
                    <a:pt x="5077460" y="256165"/>
                  </a:lnTo>
                  <a:lnTo>
                    <a:pt x="5077704" y="256165"/>
                  </a:lnTo>
                  <a:lnTo>
                    <a:pt x="5077947" y="256165"/>
                  </a:lnTo>
                  <a:lnTo>
                    <a:pt x="5078190" y="256165"/>
                  </a:lnTo>
                  <a:lnTo>
                    <a:pt x="5078434" y="256165"/>
                  </a:lnTo>
                  <a:lnTo>
                    <a:pt x="5078677" y="256165"/>
                  </a:lnTo>
                  <a:lnTo>
                    <a:pt x="5078921" y="256165"/>
                  </a:lnTo>
                  <a:lnTo>
                    <a:pt x="5079164" y="256165"/>
                  </a:lnTo>
                  <a:lnTo>
                    <a:pt x="5079164" y="249050"/>
                  </a:lnTo>
                  <a:lnTo>
                    <a:pt x="5079407" y="249050"/>
                  </a:lnTo>
                  <a:lnTo>
                    <a:pt x="5079651" y="249050"/>
                  </a:lnTo>
                  <a:lnTo>
                    <a:pt x="5079894" y="249050"/>
                  </a:lnTo>
                  <a:lnTo>
                    <a:pt x="5080137" y="249050"/>
                  </a:lnTo>
                  <a:lnTo>
                    <a:pt x="5080381" y="249050"/>
                  </a:lnTo>
                  <a:lnTo>
                    <a:pt x="5080624" y="249050"/>
                  </a:lnTo>
                  <a:lnTo>
                    <a:pt x="5080867" y="249050"/>
                  </a:lnTo>
                  <a:lnTo>
                    <a:pt x="5081111" y="249050"/>
                  </a:lnTo>
                  <a:lnTo>
                    <a:pt x="5081354" y="249050"/>
                  </a:lnTo>
                  <a:lnTo>
                    <a:pt x="5081598" y="249050"/>
                  </a:lnTo>
                  <a:lnTo>
                    <a:pt x="5081841" y="249050"/>
                  </a:lnTo>
                  <a:lnTo>
                    <a:pt x="5082084" y="249050"/>
                  </a:lnTo>
                  <a:lnTo>
                    <a:pt x="5082328" y="249050"/>
                  </a:lnTo>
                  <a:lnTo>
                    <a:pt x="5082571" y="249050"/>
                  </a:lnTo>
                  <a:lnTo>
                    <a:pt x="5082814" y="249050"/>
                  </a:lnTo>
                  <a:lnTo>
                    <a:pt x="5083058" y="249050"/>
                  </a:lnTo>
                  <a:lnTo>
                    <a:pt x="5083301" y="249050"/>
                  </a:lnTo>
                  <a:lnTo>
                    <a:pt x="5083544" y="249050"/>
                  </a:lnTo>
                  <a:lnTo>
                    <a:pt x="5083788" y="249050"/>
                  </a:lnTo>
                  <a:lnTo>
                    <a:pt x="5084031" y="249050"/>
                  </a:lnTo>
                  <a:lnTo>
                    <a:pt x="5084274" y="249050"/>
                  </a:lnTo>
                  <a:lnTo>
                    <a:pt x="5084518" y="249050"/>
                  </a:lnTo>
                  <a:lnTo>
                    <a:pt x="5084761" y="249050"/>
                  </a:lnTo>
                  <a:lnTo>
                    <a:pt x="5085005" y="249050"/>
                  </a:lnTo>
                  <a:lnTo>
                    <a:pt x="5085248" y="249050"/>
                  </a:lnTo>
                  <a:lnTo>
                    <a:pt x="5085491" y="249050"/>
                  </a:lnTo>
                  <a:lnTo>
                    <a:pt x="5085735" y="249050"/>
                  </a:lnTo>
                  <a:lnTo>
                    <a:pt x="5086221" y="249050"/>
                  </a:lnTo>
                  <a:lnTo>
                    <a:pt x="5086465" y="249050"/>
                  </a:lnTo>
                  <a:lnTo>
                    <a:pt x="5086708" y="249050"/>
                  </a:lnTo>
                  <a:lnTo>
                    <a:pt x="5087195" y="249050"/>
                  </a:lnTo>
                  <a:lnTo>
                    <a:pt x="5087438" y="249050"/>
                  </a:lnTo>
                  <a:lnTo>
                    <a:pt x="5087682" y="249050"/>
                  </a:lnTo>
                  <a:lnTo>
                    <a:pt x="5087925" y="249050"/>
                  </a:lnTo>
                  <a:lnTo>
                    <a:pt x="5088168" y="249050"/>
                  </a:lnTo>
                  <a:lnTo>
                    <a:pt x="5088412" y="249050"/>
                  </a:lnTo>
                  <a:lnTo>
                    <a:pt x="5088655" y="249050"/>
                  </a:lnTo>
                  <a:lnTo>
                    <a:pt x="5088898" y="249050"/>
                  </a:lnTo>
                  <a:lnTo>
                    <a:pt x="5089142" y="249050"/>
                  </a:lnTo>
                  <a:lnTo>
                    <a:pt x="5089385" y="249050"/>
                  </a:lnTo>
                  <a:lnTo>
                    <a:pt x="5089628" y="249050"/>
                  </a:lnTo>
                  <a:lnTo>
                    <a:pt x="5089872" y="249050"/>
                  </a:lnTo>
                  <a:lnTo>
                    <a:pt x="5090115" y="249050"/>
                  </a:lnTo>
                  <a:lnTo>
                    <a:pt x="5090358" y="249050"/>
                  </a:lnTo>
                  <a:lnTo>
                    <a:pt x="5090602" y="249050"/>
                  </a:lnTo>
                  <a:lnTo>
                    <a:pt x="5091332" y="249050"/>
                  </a:lnTo>
                  <a:lnTo>
                    <a:pt x="5091575" y="249050"/>
                  </a:lnTo>
                  <a:lnTo>
                    <a:pt x="5091819" y="249050"/>
                  </a:lnTo>
                  <a:lnTo>
                    <a:pt x="5092062" y="249050"/>
                  </a:lnTo>
                  <a:lnTo>
                    <a:pt x="5092305" y="249050"/>
                  </a:lnTo>
                  <a:lnTo>
                    <a:pt x="5092549" y="249050"/>
                  </a:lnTo>
                  <a:lnTo>
                    <a:pt x="5092792" y="249050"/>
                  </a:lnTo>
                  <a:lnTo>
                    <a:pt x="5093035" y="249050"/>
                  </a:lnTo>
                  <a:lnTo>
                    <a:pt x="5093279" y="249050"/>
                  </a:lnTo>
                  <a:lnTo>
                    <a:pt x="5093522" y="249050"/>
                  </a:lnTo>
                  <a:lnTo>
                    <a:pt x="5093766" y="249050"/>
                  </a:lnTo>
                  <a:lnTo>
                    <a:pt x="5094009" y="249050"/>
                  </a:lnTo>
                  <a:lnTo>
                    <a:pt x="5094252" y="249050"/>
                  </a:lnTo>
                  <a:lnTo>
                    <a:pt x="5094496" y="249050"/>
                  </a:lnTo>
                  <a:lnTo>
                    <a:pt x="5094739" y="249050"/>
                  </a:lnTo>
                  <a:lnTo>
                    <a:pt x="5094982" y="249050"/>
                  </a:lnTo>
                  <a:lnTo>
                    <a:pt x="5095469" y="249050"/>
                  </a:lnTo>
                  <a:lnTo>
                    <a:pt x="5095956" y="249050"/>
                  </a:lnTo>
                  <a:lnTo>
                    <a:pt x="5096199" y="249050"/>
                  </a:lnTo>
                  <a:lnTo>
                    <a:pt x="5096442" y="249050"/>
                  </a:lnTo>
                  <a:lnTo>
                    <a:pt x="5096686" y="249050"/>
                  </a:lnTo>
                  <a:lnTo>
                    <a:pt x="5096929" y="249050"/>
                  </a:lnTo>
                  <a:lnTo>
                    <a:pt x="5097173" y="249050"/>
                  </a:lnTo>
                  <a:lnTo>
                    <a:pt x="5097416" y="249050"/>
                  </a:lnTo>
                  <a:lnTo>
                    <a:pt x="5097659" y="249050"/>
                  </a:lnTo>
                  <a:lnTo>
                    <a:pt x="5098146" y="249050"/>
                  </a:lnTo>
                  <a:lnTo>
                    <a:pt x="5098389" y="249050"/>
                  </a:lnTo>
                  <a:lnTo>
                    <a:pt x="5098633" y="249050"/>
                  </a:lnTo>
                  <a:lnTo>
                    <a:pt x="5098876" y="249050"/>
                  </a:lnTo>
                  <a:lnTo>
                    <a:pt x="5099119" y="249050"/>
                  </a:lnTo>
                  <a:lnTo>
                    <a:pt x="5099363" y="249050"/>
                  </a:lnTo>
                  <a:lnTo>
                    <a:pt x="5099606" y="249050"/>
                  </a:lnTo>
                  <a:lnTo>
                    <a:pt x="5099850" y="249050"/>
                  </a:lnTo>
                  <a:lnTo>
                    <a:pt x="5100093" y="249050"/>
                  </a:lnTo>
                  <a:lnTo>
                    <a:pt x="5100336" y="249050"/>
                  </a:lnTo>
                  <a:lnTo>
                    <a:pt x="5100580" y="249050"/>
                  </a:lnTo>
                  <a:lnTo>
                    <a:pt x="5100823" y="249050"/>
                  </a:lnTo>
                  <a:lnTo>
                    <a:pt x="5101066" y="249050"/>
                  </a:lnTo>
                  <a:lnTo>
                    <a:pt x="5101553" y="249050"/>
                  </a:lnTo>
                  <a:lnTo>
                    <a:pt x="5101796" y="249050"/>
                  </a:lnTo>
                  <a:lnTo>
                    <a:pt x="5102040" y="249050"/>
                  </a:lnTo>
                  <a:lnTo>
                    <a:pt x="5102283" y="249050"/>
                  </a:lnTo>
                  <a:lnTo>
                    <a:pt x="5102526" y="249050"/>
                  </a:lnTo>
                  <a:lnTo>
                    <a:pt x="5102770" y="249050"/>
                  </a:lnTo>
                  <a:lnTo>
                    <a:pt x="5103013" y="249050"/>
                  </a:lnTo>
                  <a:lnTo>
                    <a:pt x="5103257" y="249050"/>
                  </a:lnTo>
                  <a:lnTo>
                    <a:pt x="5103500" y="249050"/>
                  </a:lnTo>
                  <a:lnTo>
                    <a:pt x="5103743" y="249050"/>
                  </a:lnTo>
                  <a:lnTo>
                    <a:pt x="5103987" y="249050"/>
                  </a:lnTo>
                  <a:lnTo>
                    <a:pt x="5104230" y="249050"/>
                  </a:lnTo>
                  <a:lnTo>
                    <a:pt x="5104473" y="249050"/>
                  </a:lnTo>
                  <a:lnTo>
                    <a:pt x="5104717" y="249050"/>
                  </a:lnTo>
                  <a:lnTo>
                    <a:pt x="5104960" y="249050"/>
                  </a:lnTo>
                  <a:lnTo>
                    <a:pt x="5105203" y="249050"/>
                  </a:lnTo>
                  <a:lnTo>
                    <a:pt x="5105447" y="249050"/>
                  </a:lnTo>
                  <a:lnTo>
                    <a:pt x="5105690" y="249050"/>
                  </a:lnTo>
                  <a:lnTo>
                    <a:pt x="5106177" y="249050"/>
                  </a:lnTo>
                  <a:lnTo>
                    <a:pt x="5106664" y="249050"/>
                  </a:lnTo>
                  <a:lnTo>
                    <a:pt x="5106907" y="249050"/>
                  </a:lnTo>
                  <a:lnTo>
                    <a:pt x="5107150" y="249050"/>
                  </a:lnTo>
                  <a:lnTo>
                    <a:pt x="5107394" y="249050"/>
                  </a:lnTo>
                  <a:lnTo>
                    <a:pt x="5107637" y="249050"/>
                  </a:lnTo>
                  <a:lnTo>
                    <a:pt x="5107880" y="249050"/>
                  </a:lnTo>
                  <a:lnTo>
                    <a:pt x="5108124" y="249050"/>
                  </a:lnTo>
                  <a:lnTo>
                    <a:pt x="5108610" y="249050"/>
                  </a:lnTo>
                  <a:lnTo>
                    <a:pt x="5108854" y="249050"/>
                  </a:lnTo>
                  <a:lnTo>
                    <a:pt x="5109097" y="249050"/>
                  </a:lnTo>
                  <a:lnTo>
                    <a:pt x="5109341" y="249050"/>
                  </a:lnTo>
                  <a:lnTo>
                    <a:pt x="5110314" y="249050"/>
                  </a:lnTo>
                  <a:lnTo>
                    <a:pt x="5110557" y="249050"/>
                  </a:lnTo>
                  <a:lnTo>
                    <a:pt x="5110801" y="249050"/>
                  </a:lnTo>
                  <a:lnTo>
                    <a:pt x="5111044" y="249050"/>
                  </a:lnTo>
                  <a:lnTo>
                    <a:pt x="5111287" y="249050"/>
                  </a:lnTo>
                  <a:lnTo>
                    <a:pt x="5111531" y="249050"/>
                  </a:lnTo>
                  <a:lnTo>
                    <a:pt x="5111774" y="249050"/>
                  </a:lnTo>
                  <a:lnTo>
                    <a:pt x="5112018" y="249050"/>
                  </a:lnTo>
                  <a:lnTo>
                    <a:pt x="5112261" y="249050"/>
                  </a:lnTo>
                  <a:lnTo>
                    <a:pt x="5112504" y="249050"/>
                  </a:lnTo>
                  <a:lnTo>
                    <a:pt x="5112748" y="249050"/>
                  </a:lnTo>
                  <a:lnTo>
                    <a:pt x="5112991" y="249050"/>
                  </a:lnTo>
                  <a:lnTo>
                    <a:pt x="5113234" y="249050"/>
                  </a:lnTo>
                  <a:lnTo>
                    <a:pt x="5113478" y="249050"/>
                  </a:lnTo>
                  <a:lnTo>
                    <a:pt x="5113721" y="249050"/>
                  </a:lnTo>
                  <a:lnTo>
                    <a:pt x="5113964" y="249050"/>
                  </a:lnTo>
                  <a:lnTo>
                    <a:pt x="5114208" y="249050"/>
                  </a:lnTo>
                  <a:lnTo>
                    <a:pt x="5114451" y="249050"/>
                  </a:lnTo>
                  <a:lnTo>
                    <a:pt x="5114694" y="249050"/>
                  </a:lnTo>
                  <a:lnTo>
                    <a:pt x="5114938" y="249050"/>
                  </a:lnTo>
                  <a:lnTo>
                    <a:pt x="5115181" y="249050"/>
                  </a:lnTo>
                  <a:lnTo>
                    <a:pt x="5115425" y="249050"/>
                  </a:lnTo>
                  <a:lnTo>
                    <a:pt x="5115668" y="249050"/>
                  </a:lnTo>
                  <a:lnTo>
                    <a:pt x="5115911" y="249050"/>
                  </a:lnTo>
                  <a:lnTo>
                    <a:pt x="5116155" y="249050"/>
                  </a:lnTo>
                  <a:lnTo>
                    <a:pt x="5116398" y="249050"/>
                  </a:lnTo>
                  <a:lnTo>
                    <a:pt x="5116641" y="249050"/>
                  </a:lnTo>
                  <a:lnTo>
                    <a:pt x="5117128" y="249050"/>
                  </a:lnTo>
                  <a:lnTo>
                    <a:pt x="5117371" y="249050"/>
                  </a:lnTo>
                  <a:lnTo>
                    <a:pt x="5117615" y="249050"/>
                  </a:lnTo>
                  <a:lnTo>
                    <a:pt x="5117858" y="249050"/>
                  </a:lnTo>
                  <a:lnTo>
                    <a:pt x="5118102" y="249050"/>
                  </a:lnTo>
                  <a:lnTo>
                    <a:pt x="5118345" y="249050"/>
                  </a:lnTo>
                  <a:lnTo>
                    <a:pt x="5118588" y="249050"/>
                  </a:lnTo>
                  <a:lnTo>
                    <a:pt x="5118832" y="249050"/>
                  </a:lnTo>
                  <a:lnTo>
                    <a:pt x="5119075" y="249050"/>
                  </a:lnTo>
                  <a:lnTo>
                    <a:pt x="5119318" y="249050"/>
                  </a:lnTo>
                  <a:lnTo>
                    <a:pt x="5119562" y="249050"/>
                  </a:lnTo>
                  <a:lnTo>
                    <a:pt x="5119805" y="249050"/>
                  </a:lnTo>
                  <a:lnTo>
                    <a:pt x="5120535" y="249050"/>
                  </a:lnTo>
                  <a:lnTo>
                    <a:pt x="5120778" y="249050"/>
                  </a:lnTo>
                  <a:lnTo>
                    <a:pt x="5121022" y="249050"/>
                  </a:lnTo>
                  <a:lnTo>
                    <a:pt x="5121265" y="249050"/>
                  </a:lnTo>
                  <a:lnTo>
                    <a:pt x="5121509" y="249050"/>
                  </a:lnTo>
                  <a:lnTo>
                    <a:pt x="5121752" y="249050"/>
                  </a:lnTo>
                  <a:lnTo>
                    <a:pt x="5121995" y="249050"/>
                  </a:lnTo>
                  <a:lnTo>
                    <a:pt x="5122239" y="249050"/>
                  </a:lnTo>
                  <a:lnTo>
                    <a:pt x="5122482" y="249050"/>
                  </a:lnTo>
                  <a:lnTo>
                    <a:pt x="5122725" y="249050"/>
                  </a:lnTo>
                  <a:lnTo>
                    <a:pt x="5122969" y="249050"/>
                  </a:lnTo>
                  <a:lnTo>
                    <a:pt x="5123212" y="249050"/>
                  </a:lnTo>
                  <a:lnTo>
                    <a:pt x="5123699" y="249050"/>
                  </a:lnTo>
                  <a:lnTo>
                    <a:pt x="5123942" y="249050"/>
                  </a:lnTo>
                  <a:lnTo>
                    <a:pt x="5124186" y="249050"/>
                  </a:lnTo>
                  <a:lnTo>
                    <a:pt x="5124429" y="249050"/>
                  </a:lnTo>
                  <a:lnTo>
                    <a:pt x="5124672" y="249050"/>
                  </a:lnTo>
                  <a:lnTo>
                    <a:pt x="5124916" y="249050"/>
                  </a:lnTo>
                  <a:lnTo>
                    <a:pt x="5125159" y="249050"/>
                  </a:lnTo>
                  <a:lnTo>
                    <a:pt x="5125402" y="249050"/>
                  </a:lnTo>
                  <a:lnTo>
                    <a:pt x="5125646" y="249050"/>
                  </a:lnTo>
                  <a:lnTo>
                    <a:pt x="5125889" y="249050"/>
                  </a:lnTo>
                  <a:lnTo>
                    <a:pt x="5126132" y="249050"/>
                  </a:lnTo>
                  <a:lnTo>
                    <a:pt x="5126376" y="249050"/>
                  </a:lnTo>
                  <a:lnTo>
                    <a:pt x="5126619" y="249050"/>
                  </a:lnTo>
                  <a:lnTo>
                    <a:pt x="5126862" y="249050"/>
                  </a:lnTo>
                  <a:lnTo>
                    <a:pt x="5127106" y="249050"/>
                  </a:lnTo>
                  <a:lnTo>
                    <a:pt x="5127349" y="249050"/>
                  </a:lnTo>
                  <a:lnTo>
                    <a:pt x="5127593" y="249050"/>
                  </a:lnTo>
                  <a:lnTo>
                    <a:pt x="5127836" y="249050"/>
                  </a:lnTo>
                  <a:lnTo>
                    <a:pt x="5128079" y="249050"/>
                  </a:lnTo>
                  <a:lnTo>
                    <a:pt x="5128323" y="249050"/>
                  </a:lnTo>
                  <a:lnTo>
                    <a:pt x="5128566" y="249050"/>
                  </a:lnTo>
                  <a:lnTo>
                    <a:pt x="5129053" y="249050"/>
                  </a:lnTo>
                  <a:lnTo>
                    <a:pt x="5129296" y="249050"/>
                  </a:lnTo>
                  <a:lnTo>
                    <a:pt x="5129783" y="249050"/>
                  </a:lnTo>
                  <a:lnTo>
                    <a:pt x="5130026" y="249050"/>
                  </a:lnTo>
                  <a:lnTo>
                    <a:pt x="5130270" y="249050"/>
                  </a:lnTo>
                  <a:lnTo>
                    <a:pt x="5130513" y="249050"/>
                  </a:lnTo>
                  <a:lnTo>
                    <a:pt x="5130756" y="249050"/>
                  </a:lnTo>
                  <a:lnTo>
                    <a:pt x="5131000" y="249050"/>
                  </a:lnTo>
                  <a:lnTo>
                    <a:pt x="5131243" y="249050"/>
                  </a:lnTo>
                  <a:lnTo>
                    <a:pt x="5131486" y="249050"/>
                  </a:lnTo>
                  <a:lnTo>
                    <a:pt x="5131730" y="249050"/>
                  </a:lnTo>
                  <a:lnTo>
                    <a:pt x="5132216" y="249050"/>
                  </a:lnTo>
                  <a:lnTo>
                    <a:pt x="5132460" y="249050"/>
                  </a:lnTo>
                  <a:lnTo>
                    <a:pt x="5132703" y="249050"/>
                  </a:lnTo>
                  <a:lnTo>
                    <a:pt x="5132946" y="249050"/>
                  </a:lnTo>
                  <a:lnTo>
                    <a:pt x="5133433" y="249050"/>
                  </a:lnTo>
                  <a:lnTo>
                    <a:pt x="5133677" y="249050"/>
                  </a:lnTo>
                  <a:lnTo>
                    <a:pt x="5133920" y="249050"/>
                  </a:lnTo>
                  <a:lnTo>
                    <a:pt x="5134163" y="249050"/>
                  </a:lnTo>
                  <a:lnTo>
                    <a:pt x="5134407" y="249050"/>
                  </a:lnTo>
                  <a:lnTo>
                    <a:pt x="5134650" y="249050"/>
                  </a:lnTo>
                  <a:lnTo>
                    <a:pt x="5135137" y="249050"/>
                  </a:lnTo>
                  <a:lnTo>
                    <a:pt x="5135380" y="249050"/>
                  </a:lnTo>
                  <a:lnTo>
                    <a:pt x="5135623" y="249050"/>
                  </a:lnTo>
                  <a:lnTo>
                    <a:pt x="5135867" y="249050"/>
                  </a:lnTo>
                  <a:lnTo>
                    <a:pt x="5136110" y="249050"/>
                  </a:lnTo>
                  <a:lnTo>
                    <a:pt x="5136354" y="249050"/>
                  </a:lnTo>
                  <a:lnTo>
                    <a:pt x="5136597" y="249050"/>
                  </a:lnTo>
                  <a:lnTo>
                    <a:pt x="5136840" y="249050"/>
                  </a:lnTo>
                  <a:lnTo>
                    <a:pt x="5137084" y="249050"/>
                  </a:lnTo>
                  <a:lnTo>
                    <a:pt x="5137327" y="249050"/>
                  </a:lnTo>
                  <a:lnTo>
                    <a:pt x="5137570" y="249050"/>
                  </a:lnTo>
                  <a:lnTo>
                    <a:pt x="5137814" y="249050"/>
                  </a:lnTo>
                  <a:lnTo>
                    <a:pt x="5138057" y="249050"/>
                  </a:lnTo>
                  <a:lnTo>
                    <a:pt x="5138300" y="249050"/>
                  </a:lnTo>
                  <a:lnTo>
                    <a:pt x="5138544" y="249050"/>
                  </a:lnTo>
                  <a:lnTo>
                    <a:pt x="5138787" y="249050"/>
                  </a:lnTo>
                  <a:lnTo>
                    <a:pt x="5139030" y="249050"/>
                  </a:lnTo>
                  <a:lnTo>
                    <a:pt x="5139274" y="249050"/>
                  </a:lnTo>
                  <a:lnTo>
                    <a:pt x="5139517" y="249050"/>
                  </a:lnTo>
                  <a:lnTo>
                    <a:pt x="5140004" y="249050"/>
                  </a:lnTo>
                  <a:lnTo>
                    <a:pt x="5140247" y="249050"/>
                  </a:lnTo>
                  <a:lnTo>
                    <a:pt x="5140491" y="249050"/>
                  </a:lnTo>
                  <a:lnTo>
                    <a:pt x="5140734" y="249050"/>
                  </a:lnTo>
                  <a:lnTo>
                    <a:pt x="5140977" y="249050"/>
                  </a:lnTo>
                  <a:lnTo>
                    <a:pt x="5141221" y="249050"/>
                  </a:lnTo>
                  <a:lnTo>
                    <a:pt x="5141464" y="249050"/>
                  </a:lnTo>
                  <a:lnTo>
                    <a:pt x="5141707" y="249050"/>
                  </a:lnTo>
                  <a:lnTo>
                    <a:pt x="5141951" y="249050"/>
                  </a:lnTo>
                  <a:lnTo>
                    <a:pt x="5142194" y="249050"/>
                  </a:lnTo>
                  <a:lnTo>
                    <a:pt x="5142438" y="249050"/>
                  </a:lnTo>
                  <a:lnTo>
                    <a:pt x="5142681" y="249050"/>
                  </a:lnTo>
                  <a:lnTo>
                    <a:pt x="5142924" y="249050"/>
                  </a:lnTo>
                  <a:lnTo>
                    <a:pt x="5143168" y="249050"/>
                  </a:lnTo>
                  <a:lnTo>
                    <a:pt x="5143411" y="249050"/>
                  </a:lnTo>
                  <a:lnTo>
                    <a:pt x="5143654" y="249050"/>
                  </a:lnTo>
                  <a:lnTo>
                    <a:pt x="5143898" y="249050"/>
                  </a:lnTo>
                  <a:lnTo>
                    <a:pt x="5144384" y="249050"/>
                  </a:lnTo>
                  <a:lnTo>
                    <a:pt x="5144628" y="249050"/>
                  </a:lnTo>
                  <a:lnTo>
                    <a:pt x="5145114" y="249050"/>
                  </a:lnTo>
                  <a:lnTo>
                    <a:pt x="5145358" y="249050"/>
                  </a:lnTo>
                  <a:lnTo>
                    <a:pt x="5145601" y="249050"/>
                  </a:lnTo>
                  <a:lnTo>
                    <a:pt x="5145845" y="249050"/>
                  </a:lnTo>
                  <a:lnTo>
                    <a:pt x="5146088" y="249050"/>
                  </a:lnTo>
                  <a:lnTo>
                    <a:pt x="5146331" y="249050"/>
                  </a:lnTo>
                  <a:lnTo>
                    <a:pt x="5146575" y="249050"/>
                  </a:lnTo>
                  <a:lnTo>
                    <a:pt x="5146818" y="249050"/>
                  </a:lnTo>
                  <a:lnTo>
                    <a:pt x="5147061" y="249050"/>
                  </a:lnTo>
                  <a:lnTo>
                    <a:pt x="5147305" y="249050"/>
                  </a:lnTo>
                  <a:lnTo>
                    <a:pt x="5147548" y="249050"/>
                  </a:lnTo>
                  <a:lnTo>
                    <a:pt x="5147791" y="249050"/>
                  </a:lnTo>
                  <a:lnTo>
                    <a:pt x="5148035" y="249050"/>
                  </a:lnTo>
                  <a:lnTo>
                    <a:pt x="5148278" y="249050"/>
                  </a:lnTo>
                  <a:lnTo>
                    <a:pt x="5148522" y="249050"/>
                  </a:lnTo>
                  <a:lnTo>
                    <a:pt x="5148765" y="249050"/>
                  </a:lnTo>
                  <a:lnTo>
                    <a:pt x="5149008" y="249050"/>
                  </a:lnTo>
                  <a:lnTo>
                    <a:pt x="5149252" y="249050"/>
                  </a:lnTo>
                  <a:lnTo>
                    <a:pt x="5149495" y="249050"/>
                  </a:lnTo>
                  <a:lnTo>
                    <a:pt x="5149738" y="249050"/>
                  </a:lnTo>
                  <a:lnTo>
                    <a:pt x="5149982" y="249050"/>
                  </a:lnTo>
                  <a:lnTo>
                    <a:pt x="5150225" y="249050"/>
                  </a:lnTo>
                  <a:lnTo>
                    <a:pt x="5150468" y="249050"/>
                  </a:lnTo>
                  <a:lnTo>
                    <a:pt x="5150712" y="249050"/>
                  </a:lnTo>
                  <a:lnTo>
                    <a:pt x="5150955" y="249050"/>
                  </a:lnTo>
                  <a:lnTo>
                    <a:pt x="5151442" y="249050"/>
                  </a:lnTo>
                  <a:lnTo>
                    <a:pt x="5151685" y="249050"/>
                  </a:lnTo>
                  <a:lnTo>
                    <a:pt x="5151929" y="249050"/>
                  </a:lnTo>
                  <a:lnTo>
                    <a:pt x="5152172" y="249050"/>
                  </a:lnTo>
                  <a:lnTo>
                    <a:pt x="5152415" y="249050"/>
                  </a:lnTo>
                  <a:lnTo>
                    <a:pt x="5152659" y="249050"/>
                  </a:lnTo>
                  <a:lnTo>
                    <a:pt x="5152902" y="249050"/>
                  </a:lnTo>
                  <a:lnTo>
                    <a:pt x="5153145" y="249050"/>
                  </a:lnTo>
                  <a:lnTo>
                    <a:pt x="5153389" y="249050"/>
                  </a:lnTo>
                  <a:lnTo>
                    <a:pt x="5153632" y="249050"/>
                  </a:lnTo>
                  <a:lnTo>
                    <a:pt x="5153632" y="241934"/>
                  </a:lnTo>
                  <a:lnTo>
                    <a:pt x="5153875" y="241934"/>
                  </a:lnTo>
                  <a:lnTo>
                    <a:pt x="5154119" y="241934"/>
                  </a:lnTo>
                  <a:lnTo>
                    <a:pt x="5154606" y="241934"/>
                  </a:lnTo>
                  <a:lnTo>
                    <a:pt x="5154849" y="241934"/>
                  </a:lnTo>
                  <a:lnTo>
                    <a:pt x="5155092" y="241934"/>
                  </a:lnTo>
                  <a:lnTo>
                    <a:pt x="5155336" y="241934"/>
                  </a:lnTo>
                  <a:lnTo>
                    <a:pt x="5155579" y="241934"/>
                  </a:lnTo>
                  <a:lnTo>
                    <a:pt x="5155822" y="241934"/>
                  </a:lnTo>
                  <a:lnTo>
                    <a:pt x="5156309" y="241934"/>
                  </a:lnTo>
                  <a:lnTo>
                    <a:pt x="5156552" y="241934"/>
                  </a:lnTo>
                  <a:lnTo>
                    <a:pt x="5156796" y="241934"/>
                  </a:lnTo>
                  <a:lnTo>
                    <a:pt x="5157039" y="241934"/>
                  </a:lnTo>
                  <a:lnTo>
                    <a:pt x="5157282" y="241934"/>
                  </a:lnTo>
                  <a:lnTo>
                    <a:pt x="5157526" y="241934"/>
                  </a:lnTo>
                  <a:lnTo>
                    <a:pt x="5157769" y="241934"/>
                  </a:lnTo>
                  <a:lnTo>
                    <a:pt x="5158013" y="241934"/>
                  </a:lnTo>
                  <a:lnTo>
                    <a:pt x="5158256" y="241934"/>
                  </a:lnTo>
                  <a:lnTo>
                    <a:pt x="5158499" y="241934"/>
                  </a:lnTo>
                  <a:lnTo>
                    <a:pt x="5158743" y="241934"/>
                  </a:lnTo>
                  <a:lnTo>
                    <a:pt x="5158986" y="241934"/>
                  </a:lnTo>
                  <a:lnTo>
                    <a:pt x="5159229" y="241934"/>
                  </a:lnTo>
                  <a:lnTo>
                    <a:pt x="5159473" y="241934"/>
                  </a:lnTo>
                  <a:lnTo>
                    <a:pt x="5159716" y="241934"/>
                  </a:lnTo>
                  <a:lnTo>
                    <a:pt x="5159959" y="241934"/>
                  </a:lnTo>
                  <a:lnTo>
                    <a:pt x="5160203" y="241934"/>
                  </a:lnTo>
                  <a:lnTo>
                    <a:pt x="5160446" y="241934"/>
                  </a:lnTo>
                  <a:lnTo>
                    <a:pt x="5160690" y="241934"/>
                  </a:lnTo>
                  <a:lnTo>
                    <a:pt x="5160933" y="241934"/>
                  </a:lnTo>
                  <a:lnTo>
                    <a:pt x="5161176" y="241934"/>
                  </a:lnTo>
                  <a:lnTo>
                    <a:pt x="5161420" y="241934"/>
                  </a:lnTo>
                  <a:lnTo>
                    <a:pt x="5161663" y="241934"/>
                  </a:lnTo>
                  <a:lnTo>
                    <a:pt x="5161906" y="241934"/>
                  </a:lnTo>
                  <a:lnTo>
                    <a:pt x="5162150" y="241934"/>
                  </a:lnTo>
                  <a:lnTo>
                    <a:pt x="5162393" y="241934"/>
                  </a:lnTo>
                  <a:lnTo>
                    <a:pt x="5162636" y="241934"/>
                  </a:lnTo>
                  <a:lnTo>
                    <a:pt x="5163123" y="241934"/>
                  </a:lnTo>
                  <a:lnTo>
                    <a:pt x="5163366" y="241934"/>
                  </a:lnTo>
                  <a:lnTo>
                    <a:pt x="5163610" y="241934"/>
                  </a:lnTo>
                  <a:lnTo>
                    <a:pt x="5164097" y="241934"/>
                  </a:lnTo>
                  <a:lnTo>
                    <a:pt x="5164340" y="241934"/>
                  </a:lnTo>
                  <a:lnTo>
                    <a:pt x="5164583" y="241934"/>
                  </a:lnTo>
                  <a:lnTo>
                    <a:pt x="5164827" y="241934"/>
                  </a:lnTo>
                  <a:lnTo>
                    <a:pt x="5165070" y="241934"/>
                  </a:lnTo>
                  <a:lnTo>
                    <a:pt x="5165557" y="241934"/>
                  </a:lnTo>
                  <a:lnTo>
                    <a:pt x="5165800" y="241934"/>
                  </a:lnTo>
                  <a:lnTo>
                    <a:pt x="5166043" y="241934"/>
                  </a:lnTo>
                  <a:lnTo>
                    <a:pt x="5166287" y="241934"/>
                  </a:lnTo>
                  <a:lnTo>
                    <a:pt x="5166530" y="241934"/>
                  </a:lnTo>
                  <a:lnTo>
                    <a:pt x="5166773" y="241934"/>
                  </a:lnTo>
                  <a:lnTo>
                    <a:pt x="5167017" y="241934"/>
                  </a:lnTo>
                  <a:lnTo>
                    <a:pt x="5167260" y="241934"/>
                  </a:lnTo>
                  <a:lnTo>
                    <a:pt x="5167747" y="241934"/>
                  </a:lnTo>
                  <a:lnTo>
                    <a:pt x="5167990" y="241934"/>
                  </a:lnTo>
                  <a:lnTo>
                    <a:pt x="5168477" y="241934"/>
                  </a:lnTo>
                  <a:lnTo>
                    <a:pt x="5168720" y="241934"/>
                  </a:lnTo>
                  <a:lnTo>
                    <a:pt x="5168964" y="241934"/>
                  </a:lnTo>
                  <a:lnTo>
                    <a:pt x="5169207" y="241934"/>
                  </a:lnTo>
                  <a:lnTo>
                    <a:pt x="5169450" y="241934"/>
                  </a:lnTo>
                  <a:lnTo>
                    <a:pt x="5169694" y="241934"/>
                  </a:lnTo>
                  <a:lnTo>
                    <a:pt x="5169937" y="241934"/>
                  </a:lnTo>
                  <a:lnTo>
                    <a:pt x="5170181" y="241934"/>
                  </a:lnTo>
                  <a:lnTo>
                    <a:pt x="5170424" y="241934"/>
                  </a:lnTo>
                  <a:lnTo>
                    <a:pt x="5170667" y="241934"/>
                  </a:lnTo>
                  <a:lnTo>
                    <a:pt x="5170911" y="241934"/>
                  </a:lnTo>
                  <a:lnTo>
                    <a:pt x="5171154" y="241934"/>
                  </a:lnTo>
                  <a:lnTo>
                    <a:pt x="5171397" y="241934"/>
                  </a:lnTo>
                  <a:lnTo>
                    <a:pt x="5171641" y="241934"/>
                  </a:lnTo>
                  <a:lnTo>
                    <a:pt x="5171884" y="241934"/>
                  </a:lnTo>
                  <a:lnTo>
                    <a:pt x="5172127" y="241934"/>
                  </a:lnTo>
                  <a:lnTo>
                    <a:pt x="5172371" y="241934"/>
                  </a:lnTo>
                  <a:lnTo>
                    <a:pt x="5172857" y="241934"/>
                  </a:lnTo>
                  <a:lnTo>
                    <a:pt x="5173101" y="241934"/>
                  </a:lnTo>
                  <a:lnTo>
                    <a:pt x="5173344" y="241934"/>
                  </a:lnTo>
                  <a:lnTo>
                    <a:pt x="5173588" y="241934"/>
                  </a:lnTo>
                  <a:lnTo>
                    <a:pt x="5173831" y="241934"/>
                  </a:lnTo>
                  <a:lnTo>
                    <a:pt x="5174074" y="241934"/>
                  </a:lnTo>
                  <a:lnTo>
                    <a:pt x="5174318" y="241934"/>
                  </a:lnTo>
                  <a:lnTo>
                    <a:pt x="5174561" y="241934"/>
                  </a:lnTo>
                  <a:lnTo>
                    <a:pt x="5174804" y="241934"/>
                  </a:lnTo>
                  <a:lnTo>
                    <a:pt x="5175048" y="241934"/>
                  </a:lnTo>
                  <a:lnTo>
                    <a:pt x="5175291" y="241934"/>
                  </a:lnTo>
                  <a:lnTo>
                    <a:pt x="5175778" y="241934"/>
                  </a:lnTo>
                  <a:lnTo>
                    <a:pt x="5176265" y="241934"/>
                  </a:lnTo>
                  <a:lnTo>
                    <a:pt x="5176508" y="241934"/>
                  </a:lnTo>
                  <a:lnTo>
                    <a:pt x="5176751" y="241934"/>
                  </a:lnTo>
                  <a:lnTo>
                    <a:pt x="5176995" y="241934"/>
                  </a:lnTo>
                  <a:lnTo>
                    <a:pt x="5177238" y="241934"/>
                  </a:lnTo>
                  <a:lnTo>
                    <a:pt x="5177481" y="241934"/>
                  </a:lnTo>
                  <a:lnTo>
                    <a:pt x="5177725" y="241934"/>
                  </a:lnTo>
                  <a:lnTo>
                    <a:pt x="5177968" y="241934"/>
                  </a:lnTo>
                  <a:lnTo>
                    <a:pt x="5178211" y="241934"/>
                  </a:lnTo>
                  <a:lnTo>
                    <a:pt x="5178455" y="241934"/>
                  </a:lnTo>
                  <a:lnTo>
                    <a:pt x="5178698" y="241934"/>
                  </a:lnTo>
                  <a:lnTo>
                    <a:pt x="5178941" y="241934"/>
                  </a:lnTo>
                  <a:lnTo>
                    <a:pt x="5179185" y="241934"/>
                  </a:lnTo>
                  <a:lnTo>
                    <a:pt x="5179428" y="241934"/>
                  </a:lnTo>
                  <a:lnTo>
                    <a:pt x="5179672" y="241934"/>
                  </a:lnTo>
                  <a:lnTo>
                    <a:pt x="5180402" y="241934"/>
                  </a:lnTo>
                  <a:lnTo>
                    <a:pt x="5180645" y="241934"/>
                  </a:lnTo>
                  <a:lnTo>
                    <a:pt x="5180888" y="241934"/>
                  </a:lnTo>
                  <a:lnTo>
                    <a:pt x="5181132" y="241934"/>
                  </a:lnTo>
                  <a:lnTo>
                    <a:pt x="5181375" y="241934"/>
                  </a:lnTo>
                  <a:lnTo>
                    <a:pt x="5181618" y="241934"/>
                  </a:lnTo>
                  <a:lnTo>
                    <a:pt x="5181862" y="241934"/>
                  </a:lnTo>
                  <a:lnTo>
                    <a:pt x="5182105" y="241934"/>
                  </a:lnTo>
                  <a:lnTo>
                    <a:pt x="5182349" y="241934"/>
                  </a:lnTo>
                  <a:lnTo>
                    <a:pt x="5182835" y="241934"/>
                  </a:lnTo>
                  <a:lnTo>
                    <a:pt x="5183079" y="241934"/>
                  </a:lnTo>
                  <a:lnTo>
                    <a:pt x="5183322" y="241934"/>
                  </a:lnTo>
                  <a:lnTo>
                    <a:pt x="5183565" y="241934"/>
                  </a:lnTo>
                  <a:lnTo>
                    <a:pt x="5183809" y="241934"/>
                  </a:lnTo>
                  <a:lnTo>
                    <a:pt x="5184052" y="241934"/>
                  </a:lnTo>
                  <a:lnTo>
                    <a:pt x="5184539" y="241934"/>
                  </a:lnTo>
                  <a:lnTo>
                    <a:pt x="5184782" y="241934"/>
                  </a:lnTo>
                  <a:lnTo>
                    <a:pt x="5185025" y="241934"/>
                  </a:lnTo>
                  <a:lnTo>
                    <a:pt x="5185269" y="241934"/>
                  </a:lnTo>
                  <a:lnTo>
                    <a:pt x="5185512" y="241934"/>
                  </a:lnTo>
                  <a:lnTo>
                    <a:pt x="5185756" y="241934"/>
                  </a:lnTo>
                  <a:lnTo>
                    <a:pt x="5185999" y="241934"/>
                  </a:lnTo>
                  <a:lnTo>
                    <a:pt x="5186242" y="241934"/>
                  </a:lnTo>
                  <a:lnTo>
                    <a:pt x="5186486" y="241934"/>
                  </a:lnTo>
                  <a:lnTo>
                    <a:pt x="5186972" y="241934"/>
                  </a:lnTo>
                  <a:lnTo>
                    <a:pt x="5187216" y="241934"/>
                  </a:lnTo>
                  <a:lnTo>
                    <a:pt x="5187459" y="241934"/>
                  </a:lnTo>
                  <a:lnTo>
                    <a:pt x="5187702" y="241934"/>
                  </a:lnTo>
                  <a:lnTo>
                    <a:pt x="5187946" y="241934"/>
                  </a:lnTo>
                  <a:lnTo>
                    <a:pt x="5188189" y="241934"/>
                  </a:lnTo>
                  <a:lnTo>
                    <a:pt x="5188433" y="241934"/>
                  </a:lnTo>
                  <a:lnTo>
                    <a:pt x="5188676" y="241934"/>
                  </a:lnTo>
                  <a:lnTo>
                    <a:pt x="5188919" y="241934"/>
                  </a:lnTo>
                  <a:lnTo>
                    <a:pt x="5189163" y="241934"/>
                  </a:lnTo>
                  <a:lnTo>
                    <a:pt x="5189406" y="241934"/>
                  </a:lnTo>
                  <a:lnTo>
                    <a:pt x="5189649" y="241934"/>
                  </a:lnTo>
                  <a:lnTo>
                    <a:pt x="5189893" y="241934"/>
                  </a:lnTo>
                  <a:lnTo>
                    <a:pt x="5190136" y="241934"/>
                  </a:lnTo>
                  <a:lnTo>
                    <a:pt x="5190379" y="241934"/>
                  </a:lnTo>
                  <a:lnTo>
                    <a:pt x="5190623" y="241934"/>
                  </a:lnTo>
                  <a:lnTo>
                    <a:pt x="5190866" y="241934"/>
                  </a:lnTo>
                  <a:lnTo>
                    <a:pt x="5191109" y="241934"/>
                  </a:lnTo>
                  <a:lnTo>
                    <a:pt x="5191353" y="241934"/>
                  </a:lnTo>
                  <a:lnTo>
                    <a:pt x="5191596" y="241934"/>
                  </a:lnTo>
                  <a:lnTo>
                    <a:pt x="5191840" y="241934"/>
                  </a:lnTo>
                  <a:lnTo>
                    <a:pt x="5192083" y="241934"/>
                  </a:lnTo>
                  <a:lnTo>
                    <a:pt x="5192570" y="241934"/>
                  </a:lnTo>
                  <a:lnTo>
                    <a:pt x="5192813" y="241934"/>
                  </a:lnTo>
                  <a:lnTo>
                    <a:pt x="5193056" y="241934"/>
                  </a:lnTo>
                  <a:lnTo>
                    <a:pt x="5193300" y="241934"/>
                  </a:lnTo>
                  <a:lnTo>
                    <a:pt x="5193543" y="241934"/>
                  </a:lnTo>
                  <a:lnTo>
                    <a:pt x="5193786" y="241934"/>
                  </a:lnTo>
                  <a:lnTo>
                    <a:pt x="5194030" y="241934"/>
                  </a:lnTo>
                  <a:lnTo>
                    <a:pt x="5194760" y="241934"/>
                  </a:lnTo>
                  <a:lnTo>
                    <a:pt x="5195003" y="241934"/>
                  </a:lnTo>
                  <a:lnTo>
                    <a:pt x="5195247" y="241934"/>
                  </a:lnTo>
                  <a:lnTo>
                    <a:pt x="5195490" y="241934"/>
                  </a:lnTo>
                  <a:lnTo>
                    <a:pt x="5195733" y="241934"/>
                  </a:lnTo>
                  <a:lnTo>
                    <a:pt x="5195977" y="241934"/>
                  </a:lnTo>
                  <a:lnTo>
                    <a:pt x="5196220" y="241934"/>
                  </a:lnTo>
                  <a:lnTo>
                    <a:pt x="5196463" y="241934"/>
                  </a:lnTo>
                  <a:lnTo>
                    <a:pt x="5196707" y="241934"/>
                  </a:lnTo>
                  <a:lnTo>
                    <a:pt x="5196950" y="241934"/>
                  </a:lnTo>
                  <a:lnTo>
                    <a:pt x="5197193" y="241934"/>
                  </a:lnTo>
                  <a:lnTo>
                    <a:pt x="5197437" y="241934"/>
                  </a:lnTo>
                  <a:lnTo>
                    <a:pt x="5197680" y="241934"/>
                  </a:lnTo>
                  <a:lnTo>
                    <a:pt x="5197924" y="241934"/>
                  </a:lnTo>
                  <a:lnTo>
                    <a:pt x="5198167" y="241934"/>
                  </a:lnTo>
                  <a:lnTo>
                    <a:pt x="5198410" y="241934"/>
                  </a:lnTo>
                  <a:lnTo>
                    <a:pt x="5198654" y="241934"/>
                  </a:lnTo>
                  <a:lnTo>
                    <a:pt x="5198897" y="241934"/>
                  </a:lnTo>
                  <a:lnTo>
                    <a:pt x="5199140" y="241934"/>
                  </a:lnTo>
                  <a:lnTo>
                    <a:pt x="5199384" y="241934"/>
                  </a:lnTo>
                  <a:lnTo>
                    <a:pt x="5199627" y="241934"/>
                  </a:lnTo>
                  <a:lnTo>
                    <a:pt x="5199870" y="241934"/>
                  </a:lnTo>
                  <a:lnTo>
                    <a:pt x="5200114" y="241934"/>
                  </a:lnTo>
                  <a:lnTo>
                    <a:pt x="5200357" y="241934"/>
                  </a:lnTo>
                  <a:lnTo>
                    <a:pt x="5200601" y="241934"/>
                  </a:lnTo>
                  <a:lnTo>
                    <a:pt x="5200844" y="241934"/>
                  </a:lnTo>
                  <a:lnTo>
                    <a:pt x="5201087" y="241934"/>
                  </a:lnTo>
                  <a:lnTo>
                    <a:pt x="5201331" y="241934"/>
                  </a:lnTo>
                  <a:lnTo>
                    <a:pt x="5201574" y="241934"/>
                  </a:lnTo>
                  <a:lnTo>
                    <a:pt x="5201817" y="241934"/>
                  </a:lnTo>
                  <a:lnTo>
                    <a:pt x="5202061" y="241934"/>
                  </a:lnTo>
                  <a:lnTo>
                    <a:pt x="5202304" y="241934"/>
                  </a:lnTo>
                  <a:lnTo>
                    <a:pt x="5202547" y="241934"/>
                  </a:lnTo>
                  <a:lnTo>
                    <a:pt x="5202791" y="241934"/>
                  </a:lnTo>
                  <a:lnTo>
                    <a:pt x="5203034" y="241934"/>
                  </a:lnTo>
                  <a:lnTo>
                    <a:pt x="5203277" y="241934"/>
                  </a:lnTo>
                  <a:lnTo>
                    <a:pt x="5203521" y="241934"/>
                  </a:lnTo>
                  <a:lnTo>
                    <a:pt x="5203764" y="241934"/>
                  </a:lnTo>
                  <a:lnTo>
                    <a:pt x="5204008" y="241934"/>
                  </a:lnTo>
                  <a:lnTo>
                    <a:pt x="5204251" y="241934"/>
                  </a:lnTo>
                  <a:lnTo>
                    <a:pt x="5204738" y="241934"/>
                  </a:lnTo>
                  <a:lnTo>
                    <a:pt x="5204981" y="241934"/>
                  </a:lnTo>
                  <a:lnTo>
                    <a:pt x="5205224" y="241934"/>
                  </a:lnTo>
                  <a:lnTo>
                    <a:pt x="5205468" y="241934"/>
                  </a:lnTo>
                  <a:lnTo>
                    <a:pt x="5205711" y="241934"/>
                  </a:lnTo>
                  <a:lnTo>
                    <a:pt x="5205954" y="241934"/>
                  </a:lnTo>
                  <a:lnTo>
                    <a:pt x="5206198" y="241934"/>
                  </a:lnTo>
                  <a:lnTo>
                    <a:pt x="5206441" y="241934"/>
                  </a:lnTo>
                  <a:lnTo>
                    <a:pt x="5206685" y="241934"/>
                  </a:lnTo>
                  <a:lnTo>
                    <a:pt x="5206928" y="241934"/>
                  </a:lnTo>
                  <a:lnTo>
                    <a:pt x="5207171" y="241934"/>
                  </a:lnTo>
                  <a:lnTo>
                    <a:pt x="5207415" y="241934"/>
                  </a:lnTo>
                  <a:lnTo>
                    <a:pt x="5207658" y="241934"/>
                  </a:lnTo>
                  <a:lnTo>
                    <a:pt x="5207901" y="241934"/>
                  </a:lnTo>
                  <a:lnTo>
                    <a:pt x="5208145" y="241934"/>
                  </a:lnTo>
                  <a:lnTo>
                    <a:pt x="5208388" y="241934"/>
                  </a:lnTo>
                  <a:lnTo>
                    <a:pt x="5208631" y="241934"/>
                  </a:lnTo>
                  <a:lnTo>
                    <a:pt x="5208875" y="241934"/>
                  </a:lnTo>
                  <a:lnTo>
                    <a:pt x="5209118" y="241934"/>
                  </a:lnTo>
                  <a:lnTo>
                    <a:pt x="5209361" y="241934"/>
                  </a:lnTo>
                  <a:lnTo>
                    <a:pt x="5209605" y="241934"/>
                  </a:lnTo>
                  <a:lnTo>
                    <a:pt x="5209848" y="241934"/>
                  </a:lnTo>
                  <a:lnTo>
                    <a:pt x="5210092" y="241934"/>
                  </a:lnTo>
                  <a:lnTo>
                    <a:pt x="5210335" y="241934"/>
                  </a:lnTo>
                  <a:lnTo>
                    <a:pt x="5210578" y="241934"/>
                  </a:lnTo>
                  <a:lnTo>
                    <a:pt x="5210822" y="241934"/>
                  </a:lnTo>
                  <a:lnTo>
                    <a:pt x="5211065" y="241934"/>
                  </a:lnTo>
                  <a:lnTo>
                    <a:pt x="5211308" y="241934"/>
                  </a:lnTo>
                  <a:lnTo>
                    <a:pt x="5211552" y="241934"/>
                  </a:lnTo>
                  <a:lnTo>
                    <a:pt x="5212038" y="241934"/>
                  </a:lnTo>
                  <a:lnTo>
                    <a:pt x="5212282" y="241934"/>
                  </a:lnTo>
                  <a:lnTo>
                    <a:pt x="5212525" y="241934"/>
                  </a:lnTo>
                  <a:lnTo>
                    <a:pt x="5212769" y="241934"/>
                  </a:lnTo>
                  <a:lnTo>
                    <a:pt x="5213012" y="241934"/>
                  </a:lnTo>
                  <a:lnTo>
                    <a:pt x="5213255" y="241934"/>
                  </a:lnTo>
                  <a:lnTo>
                    <a:pt x="5213499" y="241934"/>
                  </a:lnTo>
                  <a:lnTo>
                    <a:pt x="5213742" y="241934"/>
                  </a:lnTo>
                  <a:lnTo>
                    <a:pt x="5213985" y="241934"/>
                  </a:lnTo>
                  <a:lnTo>
                    <a:pt x="5214229" y="241934"/>
                  </a:lnTo>
                  <a:lnTo>
                    <a:pt x="5214472" y="241934"/>
                  </a:lnTo>
                  <a:lnTo>
                    <a:pt x="5214715" y="241934"/>
                  </a:lnTo>
                  <a:lnTo>
                    <a:pt x="5214959" y="241934"/>
                  </a:lnTo>
                  <a:lnTo>
                    <a:pt x="5215202" y="241934"/>
                  </a:lnTo>
                  <a:lnTo>
                    <a:pt x="5215445" y="241934"/>
                  </a:lnTo>
                  <a:lnTo>
                    <a:pt x="5215689" y="241934"/>
                  </a:lnTo>
                  <a:lnTo>
                    <a:pt x="5215932" y="241934"/>
                  </a:lnTo>
                  <a:lnTo>
                    <a:pt x="5216176" y="241934"/>
                  </a:lnTo>
                  <a:lnTo>
                    <a:pt x="5216419" y="241934"/>
                  </a:lnTo>
                  <a:lnTo>
                    <a:pt x="5216662" y="241934"/>
                  </a:lnTo>
                  <a:lnTo>
                    <a:pt x="5216906" y="241934"/>
                  </a:lnTo>
                  <a:lnTo>
                    <a:pt x="5217149" y="241934"/>
                  </a:lnTo>
                  <a:lnTo>
                    <a:pt x="5217392" y="241934"/>
                  </a:lnTo>
                  <a:lnTo>
                    <a:pt x="5217636" y="241934"/>
                  </a:lnTo>
                  <a:lnTo>
                    <a:pt x="5217879" y="241934"/>
                  </a:lnTo>
                  <a:lnTo>
                    <a:pt x="5218122" y="241934"/>
                  </a:lnTo>
                  <a:lnTo>
                    <a:pt x="5218366" y="241934"/>
                  </a:lnTo>
                  <a:lnTo>
                    <a:pt x="5218609" y="241934"/>
                  </a:lnTo>
                  <a:lnTo>
                    <a:pt x="5218853" y="241934"/>
                  </a:lnTo>
                  <a:lnTo>
                    <a:pt x="5219096" y="241934"/>
                  </a:lnTo>
                  <a:lnTo>
                    <a:pt x="5219339" y="241934"/>
                  </a:lnTo>
                  <a:lnTo>
                    <a:pt x="5219826" y="241934"/>
                  </a:lnTo>
                  <a:lnTo>
                    <a:pt x="5220069" y="241934"/>
                  </a:lnTo>
                  <a:lnTo>
                    <a:pt x="5220313" y="241934"/>
                  </a:lnTo>
                  <a:lnTo>
                    <a:pt x="5221043" y="241934"/>
                  </a:lnTo>
                  <a:lnTo>
                    <a:pt x="5221286" y="241934"/>
                  </a:lnTo>
                  <a:lnTo>
                    <a:pt x="5221529" y="241934"/>
                  </a:lnTo>
                  <a:lnTo>
                    <a:pt x="5221773" y="241934"/>
                  </a:lnTo>
                  <a:lnTo>
                    <a:pt x="5222016" y="241934"/>
                  </a:lnTo>
                  <a:lnTo>
                    <a:pt x="5222260" y="241934"/>
                  </a:lnTo>
                  <a:lnTo>
                    <a:pt x="5222503" y="241934"/>
                  </a:lnTo>
                  <a:lnTo>
                    <a:pt x="5222746" y="241934"/>
                  </a:lnTo>
                  <a:lnTo>
                    <a:pt x="5222990" y="241934"/>
                  </a:lnTo>
                  <a:lnTo>
                    <a:pt x="5223233" y="241934"/>
                  </a:lnTo>
                  <a:lnTo>
                    <a:pt x="5223476" y="241934"/>
                  </a:lnTo>
                  <a:lnTo>
                    <a:pt x="5223720" y="241934"/>
                  </a:lnTo>
                  <a:lnTo>
                    <a:pt x="5223963" y="241934"/>
                  </a:lnTo>
                  <a:lnTo>
                    <a:pt x="5224206" y="241934"/>
                  </a:lnTo>
                  <a:lnTo>
                    <a:pt x="5224450" y="241934"/>
                  </a:lnTo>
                  <a:lnTo>
                    <a:pt x="5224693" y="241934"/>
                  </a:lnTo>
                  <a:lnTo>
                    <a:pt x="5224937" y="241934"/>
                  </a:lnTo>
                  <a:lnTo>
                    <a:pt x="5225423" y="241934"/>
                  </a:lnTo>
                  <a:lnTo>
                    <a:pt x="5225667" y="241934"/>
                  </a:lnTo>
                  <a:lnTo>
                    <a:pt x="5225910" y="241934"/>
                  </a:lnTo>
                  <a:lnTo>
                    <a:pt x="5226153" y="241934"/>
                  </a:lnTo>
                  <a:lnTo>
                    <a:pt x="5226397" y="241934"/>
                  </a:lnTo>
                  <a:lnTo>
                    <a:pt x="5226640" y="241934"/>
                  </a:lnTo>
                  <a:lnTo>
                    <a:pt x="5226883" y="241934"/>
                  </a:lnTo>
                  <a:lnTo>
                    <a:pt x="5227127" y="241934"/>
                  </a:lnTo>
                  <a:lnTo>
                    <a:pt x="5227370" y="241934"/>
                  </a:lnTo>
                  <a:lnTo>
                    <a:pt x="5227613" y="241934"/>
                  </a:lnTo>
                  <a:lnTo>
                    <a:pt x="5227857" y="241934"/>
                  </a:lnTo>
                  <a:lnTo>
                    <a:pt x="5228100" y="241934"/>
                  </a:lnTo>
                  <a:lnTo>
                    <a:pt x="5228344" y="241934"/>
                  </a:lnTo>
                  <a:lnTo>
                    <a:pt x="5228587" y="241934"/>
                  </a:lnTo>
                  <a:lnTo>
                    <a:pt x="5228830" y="241934"/>
                  </a:lnTo>
                  <a:lnTo>
                    <a:pt x="5229074" y="241934"/>
                  </a:lnTo>
                  <a:lnTo>
                    <a:pt x="5229317" y="241934"/>
                  </a:lnTo>
                  <a:lnTo>
                    <a:pt x="5229560" y="241934"/>
                  </a:lnTo>
                  <a:lnTo>
                    <a:pt x="5229804" y="241934"/>
                  </a:lnTo>
                  <a:lnTo>
                    <a:pt x="5230047" y="241934"/>
                  </a:lnTo>
                  <a:lnTo>
                    <a:pt x="5230290" y="241934"/>
                  </a:lnTo>
                  <a:lnTo>
                    <a:pt x="5230534" y="241934"/>
                  </a:lnTo>
                  <a:lnTo>
                    <a:pt x="5230777" y="241934"/>
                  </a:lnTo>
                  <a:lnTo>
                    <a:pt x="5231021" y="241934"/>
                  </a:lnTo>
                  <a:lnTo>
                    <a:pt x="5231264" y="241934"/>
                  </a:lnTo>
                  <a:lnTo>
                    <a:pt x="5231507" y="241934"/>
                  </a:lnTo>
                  <a:lnTo>
                    <a:pt x="5231751" y="241934"/>
                  </a:lnTo>
                  <a:lnTo>
                    <a:pt x="5231994" y="241934"/>
                  </a:lnTo>
                  <a:lnTo>
                    <a:pt x="5232481" y="241934"/>
                  </a:lnTo>
                  <a:lnTo>
                    <a:pt x="5232724" y="241934"/>
                  </a:lnTo>
                  <a:lnTo>
                    <a:pt x="5233211" y="241934"/>
                  </a:lnTo>
                  <a:lnTo>
                    <a:pt x="5233454" y="241934"/>
                  </a:lnTo>
                  <a:lnTo>
                    <a:pt x="5233697" y="241934"/>
                  </a:lnTo>
                  <a:lnTo>
                    <a:pt x="5233941" y="241934"/>
                  </a:lnTo>
                  <a:lnTo>
                    <a:pt x="5234184" y="241934"/>
                  </a:lnTo>
                  <a:lnTo>
                    <a:pt x="5234671" y="241934"/>
                  </a:lnTo>
                  <a:lnTo>
                    <a:pt x="5234914" y="241934"/>
                  </a:lnTo>
                  <a:lnTo>
                    <a:pt x="5235644" y="241934"/>
                  </a:lnTo>
                  <a:lnTo>
                    <a:pt x="5235888" y="241934"/>
                  </a:lnTo>
                  <a:lnTo>
                    <a:pt x="5236131" y="241934"/>
                  </a:lnTo>
                  <a:lnTo>
                    <a:pt x="5236374" y="241934"/>
                  </a:lnTo>
                  <a:lnTo>
                    <a:pt x="5236861" y="241934"/>
                  </a:lnTo>
                  <a:lnTo>
                    <a:pt x="5237105" y="241934"/>
                  </a:lnTo>
                  <a:lnTo>
                    <a:pt x="5237348" y="241934"/>
                  </a:lnTo>
                  <a:lnTo>
                    <a:pt x="5237348" y="234818"/>
                  </a:lnTo>
                  <a:lnTo>
                    <a:pt x="5237591" y="234818"/>
                  </a:lnTo>
                  <a:lnTo>
                    <a:pt x="5237835" y="234818"/>
                  </a:lnTo>
                  <a:lnTo>
                    <a:pt x="5238078" y="234818"/>
                  </a:lnTo>
                  <a:lnTo>
                    <a:pt x="5238565" y="234818"/>
                  </a:lnTo>
                  <a:lnTo>
                    <a:pt x="5238808" y="234818"/>
                  </a:lnTo>
                  <a:lnTo>
                    <a:pt x="5239781" y="234818"/>
                  </a:lnTo>
                  <a:lnTo>
                    <a:pt x="5240025" y="234818"/>
                  </a:lnTo>
                  <a:lnTo>
                    <a:pt x="5240268" y="234818"/>
                  </a:lnTo>
                  <a:lnTo>
                    <a:pt x="5240512" y="234818"/>
                  </a:lnTo>
                  <a:lnTo>
                    <a:pt x="5240755" y="234818"/>
                  </a:lnTo>
                  <a:lnTo>
                    <a:pt x="5240998" y="234818"/>
                  </a:lnTo>
                  <a:lnTo>
                    <a:pt x="5241485" y="234818"/>
                  </a:lnTo>
                  <a:lnTo>
                    <a:pt x="5241728" y="234818"/>
                  </a:lnTo>
                  <a:lnTo>
                    <a:pt x="5242215" y="234818"/>
                  </a:lnTo>
                  <a:lnTo>
                    <a:pt x="5242458" y="234818"/>
                  </a:lnTo>
                  <a:lnTo>
                    <a:pt x="5242702" y="234818"/>
                  </a:lnTo>
                  <a:lnTo>
                    <a:pt x="5242945" y="234818"/>
                  </a:lnTo>
                  <a:lnTo>
                    <a:pt x="5243189" y="234818"/>
                  </a:lnTo>
                  <a:lnTo>
                    <a:pt x="5243432" y="234818"/>
                  </a:lnTo>
                  <a:lnTo>
                    <a:pt x="5243675" y="234818"/>
                  </a:lnTo>
                  <a:lnTo>
                    <a:pt x="5243919" y="234818"/>
                  </a:lnTo>
                  <a:lnTo>
                    <a:pt x="5244162" y="234818"/>
                  </a:lnTo>
                  <a:lnTo>
                    <a:pt x="5244405" y="234818"/>
                  </a:lnTo>
                  <a:lnTo>
                    <a:pt x="5244649" y="234818"/>
                  </a:lnTo>
                  <a:lnTo>
                    <a:pt x="5244892" y="234818"/>
                  </a:lnTo>
                  <a:lnTo>
                    <a:pt x="5245135" y="234818"/>
                  </a:lnTo>
                  <a:lnTo>
                    <a:pt x="5245622" y="234818"/>
                  </a:lnTo>
                  <a:lnTo>
                    <a:pt x="5245865" y="234818"/>
                  </a:lnTo>
                  <a:lnTo>
                    <a:pt x="5246109" y="234818"/>
                  </a:lnTo>
                  <a:lnTo>
                    <a:pt x="5246839" y="234818"/>
                  </a:lnTo>
                  <a:lnTo>
                    <a:pt x="5247326" y="234818"/>
                  </a:lnTo>
                  <a:lnTo>
                    <a:pt x="5247569" y="234818"/>
                  </a:lnTo>
                  <a:lnTo>
                    <a:pt x="5247812" y="234818"/>
                  </a:lnTo>
                  <a:lnTo>
                    <a:pt x="5248056" y="234818"/>
                  </a:lnTo>
                  <a:lnTo>
                    <a:pt x="5248299" y="234818"/>
                  </a:lnTo>
                  <a:lnTo>
                    <a:pt x="5248542" y="234818"/>
                  </a:lnTo>
                  <a:lnTo>
                    <a:pt x="5248786" y="234818"/>
                  </a:lnTo>
                  <a:lnTo>
                    <a:pt x="5249029" y="234818"/>
                  </a:lnTo>
                  <a:lnTo>
                    <a:pt x="5249273" y="234818"/>
                  </a:lnTo>
                  <a:lnTo>
                    <a:pt x="5249516" y="234818"/>
                  </a:lnTo>
                  <a:lnTo>
                    <a:pt x="5249759" y="234818"/>
                  </a:lnTo>
                  <a:lnTo>
                    <a:pt x="5250003" y="234818"/>
                  </a:lnTo>
                  <a:lnTo>
                    <a:pt x="5250489" y="234818"/>
                  </a:lnTo>
                  <a:lnTo>
                    <a:pt x="5250733" y="234818"/>
                  </a:lnTo>
                  <a:lnTo>
                    <a:pt x="5250976" y="234818"/>
                  </a:lnTo>
                  <a:lnTo>
                    <a:pt x="5251219" y="234818"/>
                  </a:lnTo>
                  <a:lnTo>
                    <a:pt x="5251463" y="234818"/>
                  </a:lnTo>
                  <a:lnTo>
                    <a:pt x="5251706" y="234818"/>
                  </a:lnTo>
                  <a:lnTo>
                    <a:pt x="5251949" y="234818"/>
                  </a:lnTo>
                  <a:lnTo>
                    <a:pt x="5252193" y="234818"/>
                  </a:lnTo>
                  <a:lnTo>
                    <a:pt x="5252436" y="234818"/>
                  </a:lnTo>
                  <a:lnTo>
                    <a:pt x="5252680" y="234818"/>
                  </a:lnTo>
                  <a:lnTo>
                    <a:pt x="5253410" y="234818"/>
                  </a:lnTo>
                  <a:lnTo>
                    <a:pt x="5253653" y="234818"/>
                  </a:lnTo>
                  <a:lnTo>
                    <a:pt x="5253896" y="234818"/>
                  </a:lnTo>
                  <a:lnTo>
                    <a:pt x="5254140" y="234818"/>
                  </a:lnTo>
                  <a:lnTo>
                    <a:pt x="5254383" y="234818"/>
                  </a:lnTo>
                  <a:lnTo>
                    <a:pt x="5254626" y="234818"/>
                  </a:lnTo>
                  <a:lnTo>
                    <a:pt x="5254870" y="234818"/>
                  </a:lnTo>
                  <a:lnTo>
                    <a:pt x="5255113" y="234818"/>
                  </a:lnTo>
                  <a:lnTo>
                    <a:pt x="5255357" y="234818"/>
                  </a:lnTo>
                  <a:lnTo>
                    <a:pt x="5255600" y="234818"/>
                  </a:lnTo>
                  <a:lnTo>
                    <a:pt x="5255843" y="234818"/>
                  </a:lnTo>
                  <a:lnTo>
                    <a:pt x="5256087" y="234818"/>
                  </a:lnTo>
                  <a:lnTo>
                    <a:pt x="5256330" y="234818"/>
                  </a:lnTo>
                  <a:lnTo>
                    <a:pt x="5256573" y="234818"/>
                  </a:lnTo>
                  <a:lnTo>
                    <a:pt x="5256817" y="234818"/>
                  </a:lnTo>
                  <a:lnTo>
                    <a:pt x="5257060" y="234818"/>
                  </a:lnTo>
                  <a:lnTo>
                    <a:pt x="5257303" y="234818"/>
                  </a:lnTo>
                  <a:lnTo>
                    <a:pt x="5257547" y="234818"/>
                  </a:lnTo>
                  <a:lnTo>
                    <a:pt x="5257790" y="234818"/>
                  </a:lnTo>
                  <a:lnTo>
                    <a:pt x="5258277" y="234818"/>
                  </a:lnTo>
                  <a:lnTo>
                    <a:pt x="5258520" y="234818"/>
                  </a:lnTo>
                  <a:lnTo>
                    <a:pt x="5258764" y="234818"/>
                  </a:lnTo>
                  <a:lnTo>
                    <a:pt x="5259007" y="234818"/>
                  </a:lnTo>
                  <a:lnTo>
                    <a:pt x="5259250" y="234818"/>
                  </a:lnTo>
                  <a:lnTo>
                    <a:pt x="5259494" y="234818"/>
                  </a:lnTo>
                  <a:lnTo>
                    <a:pt x="5259737" y="234818"/>
                  </a:lnTo>
                  <a:lnTo>
                    <a:pt x="5259980" y="234818"/>
                  </a:lnTo>
                  <a:lnTo>
                    <a:pt x="5260224" y="234818"/>
                  </a:lnTo>
                  <a:lnTo>
                    <a:pt x="5260467" y="234818"/>
                  </a:lnTo>
                  <a:lnTo>
                    <a:pt x="5260710" y="234818"/>
                  </a:lnTo>
                  <a:lnTo>
                    <a:pt x="5260954" y="234818"/>
                  </a:lnTo>
                  <a:lnTo>
                    <a:pt x="5261197" y="234818"/>
                  </a:lnTo>
                  <a:lnTo>
                    <a:pt x="5261440" y="234818"/>
                  </a:lnTo>
                  <a:lnTo>
                    <a:pt x="5261684" y="234818"/>
                  </a:lnTo>
                  <a:lnTo>
                    <a:pt x="5261927" y="234818"/>
                  </a:lnTo>
                  <a:lnTo>
                    <a:pt x="5262171" y="234818"/>
                  </a:lnTo>
                  <a:lnTo>
                    <a:pt x="5262414" y="234818"/>
                  </a:lnTo>
                  <a:lnTo>
                    <a:pt x="5262657" y="234818"/>
                  </a:lnTo>
                  <a:lnTo>
                    <a:pt x="5262901" y="234818"/>
                  </a:lnTo>
                  <a:lnTo>
                    <a:pt x="5263144" y="234818"/>
                  </a:lnTo>
                  <a:lnTo>
                    <a:pt x="5263387" y="234818"/>
                  </a:lnTo>
                  <a:lnTo>
                    <a:pt x="5263631" y="234818"/>
                  </a:lnTo>
                  <a:lnTo>
                    <a:pt x="5263874" y="234818"/>
                  </a:lnTo>
                  <a:lnTo>
                    <a:pt x="5264117" y="234818"/>
                  </a:lnTo>
                  <a:lnTo>
                    <a:pt x="5264604" y="234818"/>
                  </a:lnTo>
                  <a:lnTo>
                    <a:pt x="5264848" y="234818"/>
                  </a:lnTo>
                  <a:lnTo>
                    <a:pt x="5265091" y="234818"/>
                  </a:lnTo>
                  <a:lnTo>
                    <a:pt x="5265334" y="234818"/>
                  </a:lnTo>
                  <a:lnTo>
                    <a:pt x="5265578" y="234818"/>
                  </a:lnTo>
                  <a:lnTo>
                    <a:pt x="5265821" y="234818"/>
                  </a:lnTo>
                  <a:lnTo>
                    <a:pt x="5266064" y="234818"/>
                  </a:lnTo>
                  <a:lnTo>
                    <a:pt x="5266308" y="234818"/>
                  </a:lnTo>
                  <a:lnTo>
                    <a:pt x="5266551" y="234818"/>
                  </a:lnTo>
                  <a:lnTo>
                    <a:pt x="5266794" y="234818"/>
                  </a:lnTo>
                  <a:lnTo>
                    <a:pt x="5267038" y="234818"/>
                  </a:lnTo>
                  <a:lnTo>
                    <a:pt x="5267281" y="234818"/>
                  </a:lnTo>
                  <a:lnTo>
                    <a:pt x="5267524" y="234818"/>
                  </a:lnTo>
                  <a:lnTo>
                    <a:pt x="5267768" y="234818"/>
                  </a:lnTo>
                  <a:lnTo>
                    <a:pt x="5268011" y="234818"/>
                  </a:lnTo>
                  <a:lnTo>
                    <a:pt x="5268255" y="234818"/>
                  </a:lnTo>
                  <a:lnTo>
                    <a:pt x="5268498" y="234818"/>
                  </a:lnTo>
                  <a:lnTo>
                    <a:pt x="5268741" y="234818"/>
                  </a:lnTo>
                  <a:lnTo>
                    <a:pt x="5268985" y="234818"/>
                  </a:lnTo>
                  <a:lnTo>
                    <a:pt x="5269228" y="234818"/>
                  </a:lnTo>
                  <a:lnTo>
                    <a:pt x="5269715" y="234818"/>
                  </a:lnTo>
                  <a:lnTo>
                    <a:pt x="5269958" y="234818"/>
                  </a:lnTo>
                  <a:lnTo>
                    <a:pt x="5270201" y="234818"/>
                  </a:lnTo>
                  <a:lnTo>
                    <a:pt x="5270445" y="234818"/>
                  </a:lnTo>
                  <a:lnTo>
                    <a:pt x="5270688" y="234818"/>
                  </a:lnTo>
                  <a:lnTo>
                    <a:pt x="5270932" y="234818"/>
                  </a:lnTo>
                  <a:lnTo>
                    <a:pt x="5271175" y="234818"/>
                  </a:lnTo>
                  <a:lnTo>
                    <a:pt x="5271418" y="234818"/>
                  </a:lnTo>
                  <a:lnTo>
                    <a:pt x="5271662" y="234818"/>
                  </a:lnTo>
                  <a:lnTo>
                    <a:pt x="5271905" y="234818"/>
                  </a:lnTo>
                  <a:lnTo>
                    <a:pt x="5272148" y="234818"/>
                  </a:lnTo>
                  <a:lnTo>
                    <a:pt x="5272392" y="234818"/>
                  </a:lnTo>
                  <a:lnTo>
                    <a:pt x="5272635" y="234818"/>
                  </a:lnTo>
                  <a:lnTo>
                    <a:pt x="5272878" y="234818"/>
                  </a:lnTo>
                  <a:lnTo>
                    <a:pt x="5273122" y="234818"/>
                  </a:lnTo>
                  <a:lnTo>
                    <a:pt x="5273365" y="234818"/>
                  </a:lnTo>
                  <a:lnTo>
                    <a:pt x="5273608" y="234818"/>
                  </a:lnTo>
                  <a:lnTo>
                    <a:pt x="5273852" y="234818"/>
                  </a:lnTo>
                  <a:lnTo>
                    <a:pt x="5274095" y="234818"/>
                  </a:lnTo>
                  <a:lnTo>
                    <a:pt x="5274339" y="234818"/>
                  </a:lnTo>
                  <a:lnTo>
                    <a:pt x="5274582" y="234818"/>
                  </a:lnTo>
                  <a:lnTo>
                    <a:pt x="5274825" y="234818"/>
                  </a:lnTo>
                  <a:lnTo>
                    <a:pt x="5275069" y="234818"/>
                  </a:lnTo>
                  <a:lnTo>
                    <a:pt x="5275312" y="234818"/>
                  </a:lnTo>
                  <a:lnTo>
                    <a:pt x="5275555" y="234818"/>
                  </a:lnTo>
                  <a:lnTo>
                    <a:pt x="5276042" y="227703"/>
                  </a:lnTo>
                  <a:lnTo>
                    <a:pt x="5276285" y="227703"/>
                  </a:lnTo>
                  <a:lnTo>
                    <a:pt x="5276529" y="227703"/>
                  </a:lnTo>
                  <a:lnTo>
                    <a:pt x="5276772" y="227703"/>
                  </a:lnTo>
                  <a:lnTo>
                    <a:pt x="5277016" y="227703"/>
                  </a:lnTo>
                  <a:lnTo>
                    <a:pt x="5277502" y="227703"/>
                  </a:lnTo>
                  <a:lnTo>
                    <a:pt x="5277989" y="227703"/>
                  </a:lnTo>
                  <a:lnTo>
                    <a:pt x="5278232" y="227703"/>
                  </a:lnTo>
                  <a:lnTo>
                    <a:pt x="5278476" y="227703"/>
                  </a:lnTo>
                  <a:lnTo>
                    <a:pt x="5278719" y="227703"/>
                  </a:lnTo>
                  <a:lnTo>
                    <a:pt x="5278962" y="227703"/>
                  </a:lnTo>
                  <a:lnTo>
                    <a:pt x="5279206" y="227703"/>
                  </a:lnTo>
                  <a:lnTo>
                    <a:pt x="5279449" y="227703"/>
                  </a:lnTo>
                  <a:lnTo>
                    <a:pt x="5279692" y="227703"/>
                  </a:lnTo>
                  <a:lnTo>
                    <a:pt x="5279936" y="227703"/>
                  </a:lnTo>
                  <a:lnTo>
                    <a:pt x="5280423" y="227703"/>
                  </a:lnTo>
                  <a:lnTo>
                    <a:pt x="5280666" y="227703"/>
                  </a:lnTo>
                  <a:lnTo>
                    <a:pt x="5280909" y="227703"/>
                  </a:lnTo>
                  <a:lnTo>
                    <a:pt x="5281153" y="227703"/>
                  </a:lnTo>
                  <a:lnTo>
                    <a:pt x="5281396" y="227703"/>
                  </a:lnTo>
                  <a:lnTo>
                    <a:pt x="5281639" y="227703"/>
                  </a:lnTo>
                  <a:lnTo>
                    <a:pt x="5281883" y="227703"/>
                  </a:lnTo>
                  <a:lnTo>
                    <a:pt x="5282126" y="227703"/>
                  </a:lnTo>
                  <a:lnTo>
                    <a:pt x="5282369" y="227703"/>
                  </a:lnTo>
                  <a:lnTo>
                    <a:pt x="5282613" y="227703"/>
                  </a:lnTo>
                  <a:lnTo>
                    <a:pt x="5282856" y="227703"/>
                  </a:lnTo>
                  <a:lnTo>
                    <a:pt x="5283343" y="227703"/>
                  </a:lnTo>
                  <a:lnTo>
                    <a:pt x="5283586" y="227703"/>
                  </a:lnTo>
                  <a:lnTo>
                    <a:pt x="5284073" y="227703"/>
                  </a:lnTo>
                  <a:lnTo>
                    <a:pt x="5284316" y="227703"/>
                  </a:lnTo>
                  <a:lnTo>
                    <a:pt x="5284560" y="227703"/>
                  </a:lnTo>
                  <a:lnTo>
                    <a:pt x="5284803" y="227703"/>
                  </a:lnTo>
                  <a:lnTo>
                    <a:pt x="5285046" y="227703"/>
                  </a:lnTo>
                  <a:lnTo>
                    <a:pt x="5285290" y="227703"/>
                  </a:lnTo>
                  <a:lnTo>
                    <a:pt x="5285533" y="227703"/>
                  </a:lnTo>
                  <a:lnTo>
                    <a:pt x="5285776" y="227703"/>
                  </a:lnTo>
                  <a:lnTo>
                    <a:pt x="5286020" y="227703"/>
                  </a:lnTo>
                  <a:lnTo>
                    <a:pt x="5286263" y="227703"/>
                  </a:lnTo>
                  <a:lnTo>
                    <a:pt x="5286507" y="227703"/>
                  </a:lnTo>
                  <a:lnTo>
                    <a:pt x="5286750" y="227703"/>
                  </a:lnTo>
                  <a:lnTo>
                    <a:pt x="5286993" y="227703"/>
                  </a:lnTo>
                  <a:lnTo>
                    <a:pt x="5287237" y="227703"/>
                  </a:lnTo>
                  <a:lnTo>
                    <a:pt x="5287480" y="227703"/>
                  </a:lnTo>
                  <a:lnTo>
                    <a:pt x="5287723" y="227703"/>
                  </a:lnTo>
                  <a:lnTo>
                    <a:pt x="5287967" y="227703"/>
                  </a:lnTo>
                  <a:lnTo>
                    <a:pt x="5288210" y="227703"/>
                  </a:lnTo>
                  <a:lnTo>
                    <a:pt x="5288453" y="227703"/>
                  </a:lnTo>
                  <a:lnTo>
                    <a:pt x="5288697" y="227703"/>
                  </a:lnTo>
                  <a:lnTo>
                    <a:pt x="5288940" y="227703"/>
                  </a:lnTo>
                  <a:lnTo>
                    <a:pt x="5289184" y="227703"/>
                  </a:lnTo>
                  <a:lnTo>
                    <a:pt x="5289427" y="227703"/>
                  </a:lnTo>
                  <a:lnTo>
                    <a:pt x="5289670" y="227703"/>
                  </a:lnTo>
                  <a:lnTo>
                    <a:pt x="5289670" y="220587"/>
                  </a:lnTo>
                  <a:lnTo>
                    <a:pt x="5289914" y="220587"/>
                  </a:lnTo>
                  <a:lnTo>
                    <a:pt x="5290157" y="220587"/>
                  </a:lnTo>
                  <a:lnTo>
                    <a:pt x="5290400" y="220587"/>
                  </a:lnTo>
                  <a:lnTo>
                    <a:pt x="5290644" y="220587"/>
                  </a:lnTo>
                  <a:lnTo>
                    <a:pt x="5290887" y="220587"/>
                  </a:lnTo>
                  <a:lnTo>
                    <a:pt x="5291130" y="220587"/>
                  </a:lnTo>
                  <a:lnTo>
                    <a:pt x="5291617" y="220587"/>
                  </a:lnTo>
                  <a:lnTo>
                    <a:pt x="5291860" y="220587"/>
                  </a:lnTo>
                  <a:lnTo>
                    <a:pt x="5292104" y="220587"/>
                  </a:lnTo>
                  <a:lnTo>
                    <a:pt x="5292591" y="220587"/>
                  </a:lnTo>
                  <a:lnTo>
                    <a:pt x="5292834" y="220587"/>
                  </a:lnTo>
                  <a:lnTo>
                    <a:pt x="5293077" y="220587"/>
                  </a:lnTo>
                  <a:lnTo>
                    <a:pt x="5293321" y="220587"/>
                  </a:lnTo>
                  <a:lnTo>
                    <a:pt x="5293807" y="220587"/>
                  </a:lnTo>
                  <a:lnTo>
                    <a:pt x="5294051" y="220587"/>
                  </a:lnTo>
                  <a:lnTo>
                    <a:pt x="5294294" y="220587"/>
                  </a:lnTo>
                  <a:lnTo>
                    <a:pt x="5294537" y="220587"/>
                  </a:lnTo>
                  <a:lnTo>
                    <a:pt x="5294781" y="220587"/>
                  </a:lnTo>
                  <a:lnTo>
                    <a:pt x="5295024" y="220587"/>
                  </a:lnTo>
                  <a:lnTo>
                    <a:pt x="5295268" y="220587"/>
                  </a:lnTo>
                  <a:lnTo>
                    <a:pt x="5295511" y="220587"/>
                  </a:lnTo>
                  <a:lnTo>
                    <a:pt x="5295754" y="220587"/>
                  </a:lnTo>
                  <a:lnTo>
                    <a:pt x="5295998" y="220587"/>
                  </a:lnTo>
                  <a:lnTo>
                    <a:pt x="5296241" y="220587"/>
                  </a:lnTo>
                  <a:lnTo>
                    <a:pt x="5296484" y="220587"/>
                  </a:lnTo>
                  <a:lnTo>
                    <a:pt x="5296728" y="220587"/>
                  </a:lnTo>
                  <a:lnTo>
                    <a:pt x="5296728" y="213471"/>
                  </a:lnTo>
                  <a:lnTo>
                    <a:pt x="5297214" y="213471"/>
                  </a:lnTo>
                  <a:lnTo>
                    <a:pt x="5297701" y="213471"/>
                  </a:lnTo>
                  <a:lnTo>
                    <a:pt x="5297944" y="213471"/>
                  </a:lnTo>
                  <a:lnTo>
                    <a:pt x="5298188" y="213471"/>
                  </a:lnTo>
                  <a:lnTo>
                    <a:pt x="5298431" y="213471"/>
                  </a:lnTo>
                  <a:lnTo>
                    <a:pt x="5298675" y="213471"/>
                  </a:lnTo>
                  <a:lnTo>
                    <a:pt x="5298918" y="213471"/>
                  </a:lnTo>
                  <a:lnTo>
                    <a:pt x="5299161" y="213471"/>
                  </a:lnTo>
                  <a:lnTo>
                    <a:pt x="5299648" y="213471"/>
                  </a:lnTo>
                  <a:lnTo>
                    <a:pt x="5299891" y="213471"/>
                  </a:lnTo>
                  <a:lnTo>
                    <a:pt x="5300135" y="213471"/>
                  </a:lnTo>
                  <a:lnTo>
                    <a:pt x="5300378" y="213471"/>
                  </a:lnTo>
                  <a:lnTo>
                    <a:pt x="5300621" y="213471"/>
                  </a:lnTo>
                  <a:lnTo>
                    <a:pt x="5300865" y="213471"/>
                  </a:lnTo>
                  <a:lnTo>
                    <a:pt x="5301108" y="213471"/>
                  </a:lnTo>
                  <a:lnTo>
                    <a:pt x="5301352" y="213471"/>
                  </a:lnTo>
                  <a:lnTo>
                    <a:pt x="5301595" y="213471"/>
                  </a:lnTo>
                  <a:lnTo>
                    <a:pt x="5301838" y="213471"/>
                  </a:lnTo>
                  <a:lnTo>
                    <a:pt x="5302082" y="213471"/>
                  </a:lnTo>
                  <a:lnTo>
                    <a:pt x="5302325" y="213471"/>
                  </a:lnTo>
                  <a:lnTo>
                    <a:pt x="5302568" y="213471"/>
                  </a:lnTo>
                  <a:lnTo>
                    <a:pt x="5302812" y="213471"/>
                  </a:lnTo>
                  <a:lnTo>
                    <a:pt x="5303055" y="213471"/>
                  </a:lnTo>
                  <a:lnTo>
                    <a:pt x="5303298" y="213471"/>
                  </a:lnTo>
                  <a:lnTo>
                    <a:pt x="5303542" y="213471"/>
                  </a:lnTo>
                  <a:lnTo>
                    <a:pt x="5303785" y="213471"/>
                  </a:lnTo>
                  <a:lnTo>
                    <a:pt x="5304028" y="213471"/>
                  </a:lnTo>
                  <a:lnTo>
                    <a:pt x="5304272" y="213471"/>
                  </a:lnTo>
                  <a:lnTo>
                    <a:pt x="5305245" y="213471"/>
                  </a:lnTo>
                  <a:lnTo>
                    <a:pt x="5305489" y="213471"/>
                  </a:lnTo>
                  <a:lnTo>
                    <a:pt x="5305732" y="213471"/>
                  </a:lnTo>
                  <a:lnTo>
                    <a:pt x="5305975" y="213471"/>
                  </a:lnTo>
                  <a:lnTo>
                    <a:pt x="5306219" y="213471"/>
                  </a:lnTo>
                  <a:lnTo>
                    <a:pt x="5306462" y="213471"/>
                  </a:lnTo>
                  <a:lnTo>
                    <a:pt x="5306705" y="213471"/>
                  </a:lnTo>
                  <a:lnTo>
                    <a:pt x="5306949" y="213471"/>
                  </a:lnTo>
                  <a:lnTo>
                    <a:pt x="5307192" y="213471"/>
                  </a:lnTo>
                  <a:lnTo>
                    <a:pt x="5307436" y="213471"/>
                  </a:lnTo>
                  <a:lnTo>
                    <a:pt x="5307679" y="213471"/>
                  </a:lnTo>
                  <a:lnTo>
                    <a:pt x="5307922" y="213471"/>
                  </a:lnTo>
                  <a:lnTo>
                    <a:pt x="5308166" y="213471"/>
                  </a:lnTo>
                  <a:lnTo>
                    <a:pt x="5308409" y="213471"/>
                  </a:lnTo>
                  <a:lnTo>
                    <a:pt x="5308896" y="213471"/>
                  </a:lnTo>
                  <a:lnTo>
                    <a:pt x="5309139" y="213471"/>
                  </a:lnTo>
                  <a:lnTo>
                    <a:pt x="5309382" y="213471"/>
                  </a:lnTo>
                  <a:lnTo>
                    <a:pt x="5309626" y="213471"/>
                  </a:lnTo>
                  <a:lnTo>
                    <a:pt x="5309869" y="213471"/>
                  </a:lnTo>
                  <a:lnTo>
                    <a:pt x="5310112" y="213471"/>
                  </a:lnTo>
                  <a:lnTo>
                    <a:pt x="5310356" y="213471"/>
                  </a:lnTo>
                  <a:lnTo>
                    <a:pt x="5310599" y="213471"/>
                  </a:lnTo>
                  <a:lnTo>
                    <a:pt x="5310843" y="213471"/>
                  </a:lnTo>
                  <a:lnTo>
                    <a:pt x="5311086" y="213471"/>
                  </a:lnTo>
                  <a:lnTo>
                    <a:pt x="5311329" y="213471"/>
                  </a:lnTo>
                  <a:lnTo>
                    <a:pt x="5311573" y="213471"/>
                  </a:lnTo>
                  <a:lnTo>
                    <a:pt x="5311816" y="213471"/>
                  </a:lnTo>
                  <a:lnTo>
                    <a:pt x="5312059" y="213471"/>
                  </a:lnTo>
                  <a:lnTo>
                    <a:pt x="5312303" y="213471"/>
                  </a:lnTo>
                  <a:lnTo>
                    <a:pt x="5312546" y="213471"/>
                  </a:lnTo>
                  <a:lnTo>
                    <a:pt x="5312789" y="213471"/>
                  </a:lnTo>
                  <a:lnTo>
                    <a:pt x="5313033" y="213471"/>
                  </a:lnTo>
                  <a:lnTo>
                    <a:pt x="5313276" y="213471"/>
                  </a:lnTo>
                  <a:lnTo>
                    <a:pt x="5313520" y="213471"/>
                  </a:lnTo>
                  <a:lnTo>
                    <a:pt x="5314006" y="213471"/>
                  </a:lnTo>
                  <a:lnTo>
                    <a:pt x="5314250" y="213471"/>
                  </a:lnTo>
                  <a:lnTo>
                    <a:pt x="5314493" y="213471"/>
                  </a:lnTo>
                  <a:lnTo>
                    <a:pt x="5314736" y="213471"/>
                  </a:lnTo>
                  <a:lnTo>
                    <a:pt x="5314980" y="213471"/>
                  </a:lnTo>
                  <a:lnTo>
                    <a:pt x="5315223" y="213471"/>
                  </a:lnTo>
                  <a:lnTo>
                    <a:pt x="5315710" y="213471"/>
                  </a:lnTo>
                  <a:lnTo>
                    <a:pt x="5315953" y="213471"/>
                  </a:lnTo>
                  <a:lnTo>
                    <a:pt x="5316196" y="213471"/>
                  </a:lnTo>
                  <a:lnTo>
                    <a:pt x="5316440" y="213471"/>
                  </a:lnTo>
                  <a:lnTo>
                    <a:pt x="5316683" y="213471"/>
                  </a:lnTo>
                  <a:lnTo>
                    <a:pt x="5316927" y="213471"/>
                  </a:lnTo>
                  <a:lnTo>
                    <a:pt x="5317170" y="213471"/>
                  </a:lnTo>
                  <a:lnTo>
                    <a:pt x="5317413" y="213471"/>
                  </a:lnTo>
                  <a:lnTo>
                    <a:pt x="5317657" y="213471"/>
                  </a:lnTo>
                  <a:lnTo>
                    <a:pt x="5317900" y="213471"/>
                  </a:lnTo>
                  <a:lnTo>
                    <a:pt x="5318143" y="213471"/>
                  </a:lnTo>
                  <a:lnTo>
                    <a:pt x="5318873" y="213471"/>
                  </a:lnTo>
                  <a:lnTo>
                    <a:pt x="5319117" y="213471"/>
                  </a:lnTo>
                  <a:lnTo>
                    <a:pt x="5319604" y="213471"/>
                  </a:lnTo>
                  <a:lnTo>
                    <a:pt x="5319847" y="213471"/>
                  </a:lnTo>
                  <a:lnTo>
                    <a:pt x="5320090" y="213471"/>
                  </a:lnTo>
                  <a:lnTo>
                    <a:pt x="5320334" y="213471"/>
                  </a:lnTo>
                  <a:lnTo>
                    <a:pt x="5320577" y="213471"/>
                  </a:lnTo>
                  <a:lnTo>
                    <a:pt x="5320820" y="213471"/>
                  </a:lnTo>
                  <a:lnTo>
                    <a:pt x="5321307" y="213471"/>
                  </a:lnTo>
                  <a:lnTo>
                    <a:pt x="5321794" y="213471"/>
                  </a:lnTo>
                  <a:lnTo>
                    <a:pt x="5322037" y="213471"/>
                  </a:lnTo>
                  <a:lnTo>
                    <a:pt x="5322280" y="213471"/>
                  </a:lnTo>
                  <a:lnTo>
                    <a:pt x="5322524" y="213471"/>
                  </a:lnTo>
                  <a:lnTo>
                    <a:pt x="5323011" y="213471"/>
                  </a:lnTo>
                  <a:lnTo>
                    <a:pt x="5323254" y="213471"/>
                  </a:lnTo>
                  <a:lnTo>
                    <a:pt x="5323497" y="213471"/>
                  </a:lnTo>
                  <a:lnTo>
                    <a:pt x="5323741" y="213471"/>
                  </a:lnTo>
                  <a:lnTo>
                    <a:pt x="5323984" y="213471"/>
                  </a:lnTo>
                  <a:lnTo>
                    <a:pt x="5324227" y="213471"/>
                  </a:lnTo>
                  <a:lnTo>
                    <a:pt x="5324471" y="213471"/>
                  </a:lnTo>
                  <a:lnTo>
                    <a:pt x="5324714" y="213471"/>
                  </a:lnTo>
                  <a:lnTo>
                    <a:pt x="5324957" y="213471"/>
                  </a:lnTo>
                  <a:lnTo>
                    <a:pt x="5325201" y="213471"/>
                  </a:lnTo>
                  <a:lnTo>
                    <a:pt x="5325444" y="213471"/>
                  </a:lnTo>
                  <a:lnTo>
                    <a:pt x="5325688" y="213471"/>
                  </a:lnTo>
                  <a:lnTo>
                    <a:pt x="5326174" y="213471"/>
                  </a:lnTo>
                  <a:lnTo>
                    <a:pt x="5326418" y="213471"/>
                  </a:lnTo>
                  <a:lnTo>
                    <a:pt x="5326661" y="213471"/>
                  </a:lnTo>
                  <a:lnTo>
                    <a:pt x="5326904" y="213471"/>
                  </a:lnTo>
                  <a:lnTo>
                    <a:pt x="5327148" y="213471"/>
                  </a:lnTo>
                  <a:lnTo>
                    <a:pt x="5327391" y="213471"/>
                  </a:lnTo>
                  <a:lnTo>
                    <a:pt x="5327634" y="213471"/>
                  </a:lnTo>
                  <a:lnTo>
                    <a:pt x="5327878" y="213471"/>
                  </a:lnTo>
                  <a:lnTo>
                    <a:pt x="5328121" y="213471"/>
                  </a:lnTo>
                  <a:lnTo>
                    <a:pt x="5328608" y="213471"/>
                  </a:lnTo>
                  <a:lnTo>
                    <a:pt x="5328851" y="213471"/>
                  </a:lnTo>
                  <a:lnTo>
                    <a:pt x="5329095" y="213471"/>
                  </a:lnTo>
                  <a:lnTo>
                    <a:pt x="5329338" y="213471"/>
                  </a:lnTo>
                  <a:lnTo>
                    <a:pt x="5329581" y="213471"/>
                  </a:lnTo>
                  <a:lnTo>
                    <a:pt x="5329825" y="213471"/>
                  </a:lnTo>
                  <a:lnTo>
                    <a:pt x="5330068" y="213471"/>
                  </a:lnTo>
                  <a:lnTo>
                    <a:pt x="5330311" y="213471"/>
                  </a:lnTo>
                  <a:lnTo>
                    <a:pt x="5330555" y="213471"/>
                  </a:lnTo>
                  <a:lnTo>
                    <a:pt x="5331041" y="213471"/>
                  </a:lnTo>
                  <a:lnTo>
                    <a:pt x="5331285" y="213471"/>
                  </a:lnTo>
                  <a:lnTo>
                    <a:pt x="5331528" y="213471"/>
                  </a:lnTo>
                  <a:lnTo>
                    <a:pt x="5331772" y="213471"/>
                  </a:lnTo>
                  <a:lnTo>
                    <a:pt x="5332258" y="213471"/>
                  </a:lnTo>
                  <a:lnTo>
                    <a:pt x="5332502" y="213471"/>
                  </a:lnTo>
                  <a:lnTo>
                    <a:pt x="5332745" y="213471"/>
                  </a:lnTo>
                  <a:lnTo>
                    <a:pt x="5332988" y="213471"/>
                  </a:lnTo>
                  <a:lnTo>
                    <a:pt x="5333475" y="213471"/>
                  </a:lnTo>
                  <a:lnTo>
                    <a:pt x="5333962" y="213471"/>
                  </a:lnTo>
                  <a:lnTo>
                    <a:pt x="5334205" y="213471"/>
                  </a:lnTo>
                  <a:lnTo>
                    <a:pt x="5334448" y="213471"/>
                  </a:lnTo>
                  <a:lnTo>
                    <a:pt x="5334692" y="213471"/>
                  </a:lnTo>
                  <a:lnTo>
                    <a:pt x="5334935" y="213471"/>
                  </a:lnTo>
                  <a:lnTo>
                    <a:pt x="5335179" y="213471"/>
                  </a:lnTo>
                  <a:lnTo>
                    <a:pt x="5335422" y="213471"/>
                  </a:lnTo>
                  <a:lnTo>
                    <a:pt x="5335665" y="213471"/>
                  </a:lnTo>
                  <a:lnTo>
                    <a:pt x="5335909" y="213471"/>
                  </a:lnTo>
                  <a:lnTo>
                    <a:pt x="5336152" y="213471"/>
                  </a:lnTo>
                  <a:lnTo>
                    <a:pt x="5336395" y="213471"/>
                  </a:lnTo>
                  <a:lnTo>
                    <a:pt x="5336639" y="213471"/>
                  </a:lnTo>
                  <a:lnTo>
                    <a:pt x="5336882" y="213471"/>
                  </a:lnTo>
                  <a:lnTo>
                    <a:pt x="5337125" y="213471"/>
                  </a:lnTo>
                  <a:lnTo>
                    <a:pt x="5337369" y="213471"/>
                  </a:lnTo>
                  <a:lnTo>
                    <a:pt x="5337612" y="213471"/>
                  </a:lnTo>
                  <a:lnTo>
                    <a:pt x="5337856" y="213471"/>
                  </a:lnTo>
                  <a:lnTo>
                    <a:pt x="5338099" y="213471"/>
                  </a:lnTo>
                  <a:lnTo>
                    <a:pt x="5338342" y="213471"/>
                  </a:lnTo>
                  <a:lnTo>
                    <a:pt x="5338342" y="206355"/>
                  </a:lnTo>
                  <a:lnTo>
                    <a:pt x="5338586" y="206355"/>
                  </a:lnTo>
                  <a:lnTo>
                    <a:pt x="5338829" y="206355"/>
                  </a:lnTo>
                  <a:lnTo>
                    <a:pt x="5339072" y="206355"/>
                  </a:lnTo>
                  <a:lnTo>
                    <a:pt x="5339316" y="206355"/>
                  </a:lnTo>
                  <a:lnTo>
                    <a:pt x="5339802" y="206355"/>
                  </a:lnTo>
                  <a:lnTo>
                    <a:pt x="5340046" y="206355"/>
                  </a:lnTo>
                  <a:lnTo>
                    <a:pt x="5340289" y="206355"/>
                  </a:lnTo>
                  <a:lnTo>
                    <a:pt x="5340532" y="206355"/>
                  </a:lnTo>
                  <a:lnTo>
                    <a:pt x="5340776" y="206355"/>
                  </a:lnTo>
                  <a:lnTo>
                    <a:pt x="5341019" y="206355"/>
                  </a:lnTo>
                  <a:lnTo>
                    <a:pt x="5341263" y="206355"/>
                  </a:lnTo>
                  <a:lnTo>
                    <a:pt x="5341749" y="206355"/>
                  </a:lnTo>
                  <a:lnTo>
                    <a:pt x="5341993" y="206355"/>
                  </a:lnTo>
                  <a:lnTo>
                    <a:pt x="5342236" y="206355"/>
                  </a:lnTo>
                  <a:lnTo>
                    <a:pt x="5342479" y="206355"/>
                  </a:lnTo>
                  <a:lnTo>
                    <a:pt x="5342723" y="206355"/>
                  </a:lnTo>
                  <a:lnTo>
                    <a:pt x="5342966" y="206355"/>
                  </a:lnTo>
                  <a:lnTo>
                    <a:pt x="5343209" y="206355"/>
                  </a:lnTo>
                  <a:lnTo>
                    <a:pt x="5343453" y="206355"/>
                  </a:lnTo>
                  <a:lnTo>
                    <a:pt x="5343696" y="206355"/>
                  </a:lnTo>
                  <a:lnTo>
                    <a:pt x="5343940" y="206355"/>
                  </a:lnTo>
                  <a:lnTo>
                    <a:pt x="5344183" y="206355"/>
                  </a:lnTo>
                  <a:lnTo>
                    <a:pt x="5344426" y="206355"/>
                  </a:lnTo>
                  <a:lnTo>
                    <a:pt x="5344670" y="206355"/>
                  </a:lnTo>
                  <a:lnTo>
                    <a:pt x="5344913" y="206355"/>
                  </a:lnTo>
                  <a:lnTo>
                    <a:pt x="5345156" y="206355"/>
                  </a:lnTo>
                  <a:lnTo>
                    <a:pt x="5345400" y="206355"/>
                  </a:lnTo>
                  <a:lnTo>
                    <a:pt x="5345643" y="206355"/>
                  </a:lnTo>
                  <a:lnTo>
                    <a:pt x="5345886" y="206355"/>
                  </a:lnTo>
                  <a:lnTo>
                    <a:pt x="5346130" y="206355"/>
                  </a:lnTo>
                  <a:lnTo>
                    <a:pt x="5346373" y="206355"/>
                  </a:lnTo>
                  <a:lnTo>
                    <a:pt x="5346616" y="206355"/>
                  </a:lnTo>
                  <a:lnTo>
                    <a:pt x="5346860" y="206355"/>
                  </a:lnTo>
                  <a:lnTo>
                    <a:pt x="5347103" y="206355"/>
                  </a:lnTo>
                  <a:lnTo>
                    <a:pt x="5347347" y="206355"/>
                  </a:lnTo>
                  <a:lnTo>
                    <a:pt x="5347590" y="206355"/>
                  </a:lnTo>
                  <a:lnTo>
                    <a:pt x="5347833" y="206355"/>
                  </a:lnTo>
                  <a:lnTo>
                    <a:pt x="5348077" y="206355"/>
                  </a:lnTo>
                  <a:lnTo>
                    <a:pt x="5348320" y="206355"/>
                  </a:lnTo>
                  <a:lnTo>
                    <a:pt x="5348563" y="206355"/>
                  </a:lnTo>
                  <a:lnTo>
                    <a:pt x="5348807" y="206355"/>
                  </a:lnTo>
                  <a:lnTo>
                    <a:pt x="5349050" y="206355"/>
                  </a:lnTo>
                  <a:lnTo>
                    <a:pt x="5349293" y="206355"/>
                  </a:lnTo>
                  <a:lnTo>
                    <a:pt x="5349537" y="206355"/>
                  </a:lnTo>
                  <a:lnTo>
                    <a:pt x="5349780" y="206355"/>
                  </a:lnTo>
                  <a:lnTo>
                    <a:pt x="5350024" y="206355"/>
                  </a:lnTo>
                  <a:lnTo>
                    <a:pt x="5350267" y="206355"/>
                  </a:lnTo>
                  <a:lnTo>
                    <a:pt x="5350510" y="206355"/>
                  </a:lnTo>
                  <a:lnTo>
                    <a:pt x="5350754" y="206355"/>
                  </a:lnTo>
                  <a:lnTo>
                    <a:pt x="5351240" y="206355"/>
                  </a:lnTo>
                  <a:lnTo>
                    <a:pt x="5351727" y="206355"/>
                  </a:lnTo>
                  <a:lnTo>
                    <a:pt x="5351970" y="206355"/>
                  </a:lnTo>
                  <a:lnTo>
                    <a:pt x="5352214" y="206355"/>
                  </a:lnTo>
                  <a:lnTo>
                    <a:pt x="5352457" y="206355"/>
                  </a:lnTo>
                  <a:lnTo>
                    <a:pt x="5352700" y="206355"/>
                  </a:lnTo>
                  <a:lnTo>
                    <a:pt x="5352944" y="206355"/>
                  </a:lnTo>
                  <a:lnTo>
                    <a:pt x="5353431" y="206355"/>
                  </a:lnTo>
                  <a:lnTo>
                    <a:pt x="5353674" y="206355"/>
                  </a:lnTo>
                  <a:lnTo>
                    <a:pt x="5353917" y="206355"/>
                  </a:lnTo>
                  <a:lnTo>
                    <a:pt x="5354161" y="206355"/>
                  </a:lnTo>
                  <a:lnTo>
                    <a:pt x="5354404" y="206355"/>
                  </a:lnTo>
                  <a:lnTo>
                    <a:pt x="5354647" y="206355"/>
                  </a:lnTo>
                  <a:lnTo>
                    <a:pt x="5354891" y="206355"/>
                  </a:lnTo>
                  <a:lnTo>
                    <a:pt x="5355134" y="206355"/>
                  </a:lnTo>
                  <a:lnTo>
                    <a:pt x="5355621" y="206355"/>
                  </a:lnTo>
                  <a:lnTo>
                    <a:pt x="5355864" y="206355"/>
                  </a:lnTo>
                  <a:lnTo>
                    <a:pt x="5356107" y="206355"/>
                  </a:lnTo>
                  <a:lnTo>
                    <a:pt x="5356351" y="206355"/>
                  </a:lnTo>
                  <a:lnTo>
                    <a:pt x="5356594" y="206355"/>
                  </a:lnTo>
                  <a:lnTo>
                    <a:pt x="5356838" y="206355"/>
                  </a:lnTo>
                  <a:lnTo>
                    <a:pt x="5357081" y="206355"/>
                  </a:lnTo>
                  <a:lnTo>
                    <a:pt x="5357324" y="206355"/>
                  </a:lnTo>
                  <a:lnTo>
                    <a:pt x="5357568" y="206355"/>
                  </a:lnTo>
                  <a:lnTo>
                    <a:pt x="5357811" y="206355"/>
                  </a:lnTo>
                  <a:lnTo>
                    <a:pt x="5358054" y="206355"/>
                  </a:lnTo>
                  <a:lnTo>
                    <a:pt x="5358298" y="206355"/>
                  </a:lnTo>
                  <a:lnTo>
                    <a:pt x="5358541" y="206355"/>
                  </a:lnTo>
                  <a:lnTo>
                    <a:pt x="5358784" y="206355"/>
                  </a:lnTo>
                  <a:lnTo>
                    <a:pt x="5359028" y="206355"/>
                  </a:lnTo>
                  <a:lnTo>
                    <a:pt x="5359271" y="206355"/>
                  </a:lnTo>
                  <a:lnTo>
                    <a:pt x="5359515" y="206355"/>
                  </a:lnTo>
                  <a:lnTo>
                    <a:pt x="5359758" y="206355"/>
                  </a:lnTo>
                  <a:lnTo>
                    <a:pt x="5360001" y="206355"/>
                  </a:lnTo>
                  <a:lnTo>
                    <a:pt x="5360245" y="206355"/>
                  </a:lnTo>
                  <a:lnTo>
                    <a:pt x="5360488" y="206355"/>
                  </a:lnTo>
                  <a:lnTo>
                    <a:pt x="5360731" y="206355"/>
                  </a:lnTo>
                  <a:lnTo>
                    <a:pt x="5360975" y="206355"/>
                  </a:lnTo>
                  <a:lnTo>
                    <a:pt x="5361218" y="206355"/>
                  </a:lnTo>
                  <a:lnTo>
                    <a:pt x="5361461" y="206355"/>
                  </a:lnTo>
                  <a:lnTo>
                    <a:pt x="5361948" y="206355"/>
                  </a:lnTo>
                  <a:lnTo>
                    <a:pt x="5362191" y="206355"/>
                  </a:lnTo>
                  <a:lnTo>
                    <a:pt x="5362435" y="206355"/>
                  </a:lnTo>
                  <a:lnTo>
                    <a:pt x="5362678" y="206355"/>
                  </a:lnTo>
                  <a:lnTo>
                    <a:pt x="5362922" y="206355"/>
                  </a:lnTo>
                  <a:lnTo>
                    <a:pt x="5363165" y="206355"/>
                  </a:lnTo>
                  <a:lnTo>
                    <a:pt x="5363408" y="206355"/>
                  </a:lnTo>
                  <a:lnTo>
                    <a:pt x="5363652" y="206355"/>
                  </a:lnTo>
                  <a:lnTo>
                    <a:pt x="5363895" y="206355"/>
                  </a:lnTo>
                  <a:lnTo>
                    <a:pt x="5364138" y="206355"/>
                  </a:lnTo>
                  <a:lnTo>
                    <a:pt x="5364382" y="206355"/>
                  </a:lnTo>
                  <a:lnTo>
                    <a:pt x="5364625" y="206355"/>
                  </a:lnTo>
                  <a:lnTo>
                    <a:pt x="5364868" y="206355"/>
                  </a:lnTo>
                  <a:lnTo>
                    <a:pt x="5365112" y="206355"/>
                  </a:lnTo>
                  <a:lnTo>
                    <a:pt x="5365599" y="206355"/>
                  </a:lnTo>
                  <a:lnTo>
                    <a:pt x="5365842" y="206355"/>
                  </a:lnTo>
                  <a:lnTo>
                    <a:pt x="5366085" y="206355"/>
                  </a:lnTo>
                  <a:lnTo>
                    <a:pt x="5366329" y="206355"/>
                  </a:lnTo>
                  <a:lnTo>
                    <a:pt x="5366572" y="206355"/>
                  </a:lnTo>
                  <a:lnTo>
                    <a:pt x="5366815" y="206355"/>
                  </a:lnTo>
                  <a:lnTo>
                    <a:pt x="5367059" y="206355"/>
                  </a:lnTo>
                  <a:lnTo>
                    <a:pt x="5367302" y="206355"/>
                  </a:lnTo>
                  <a:lnTo>
                    <a:pt x="5367545" y="206355"/>
                  </a:lnTo>
                  <a:lnTo>
                    <a:pt x="5367789" y="206355"/>
                  </a:lnTo>
                  <a:lnTo>
                    <a:pt x="5368032" y="206355"/>
                  </a:lnTo>
                  <a:lnTo>
                    <a:pt x="5368275" y="206355"/>
                  </a:lnTo>
                  <a:lnTo>
                    <a:pt x="5368519" y="206355"/>
                  </a:lnTo>
                  <a:lnTo>
                    <a:pt x="5368762" y="206355"/>
                  </a:lnTo>
                  <a:lnTo>
                    <a:pt x="5369006" y="206355"/>
                  </a:lnTo>
                  <a:lnTo>
                    <a:pt x="5369249" y="206355"/>
                  </a:lnTo>
                  <a:lnTo>
                    <a:pt x="5369492" y="206355"/>
                  </a:lnTo>
                  <a:lnTo>
                    <a:pt x="5369736" y="206355"/>
                  </a:lnTo>
                  <a:lnTo>
                    <a:pt x="5369979" y="206355"/>
                  </a:lnTo>
                  <a:lnTo>
                    <a:pt x="5370222" y="206355"/>
                  </a:lnTo>
                  <a:lnTo>
                    <a:pt x="5370709" y="206355"/>
                  </a:lnTo>
                  <a:lnTo>
                    <a:pt x="5370952" y="206355"/>
                  </a:lnTo>
                  <a:lnTo>
                    <a:pt x="5371196" y="206355"/>
                  </a:lnTo>
                  <a:lnTo>
                    <a:pt x="5371439" y="206355"/>
                  </a:lnTo>
                  <a:lnTo>
                    <a:pt x="5371683" y="206355"/>
                  </a:lnTo>
                  <a:lnTo>
                    <a:pt x="5371926" y="206355"/>
                  </a:lnTo>
                  <a:lnTo>
                    <a:pt x="5372169" y="206355"/>
                  </a:lnTo>
                  <a:lnTo>
                    <a:pt x="5372656" y="206355"/>
                  </a:lnTo>
                  <a:lnTo>
                    <a:pt x="5372899" y="206355"/>
                  </a:lnTo>
                  <a:lnTo>
                    <a:pt x="5373143" y="206355"/>
                  </a:lnTo>
                  <a:lnTo>
                    <a:pt x="5373386" y="206355"/>
                  </a:lnTo>
                  <a:lnTo>
                    <a:pt x="5373873" y="206355"/>
                  </a:lnTo>
                  <a:lnTo>
                    <a:pt x="5374116" y="206355"/>
                  </a:lnTo>
                  <a:lnTo>
                    <a:pt x="5374359" y="206355"/>
                  </a:lnTo>
                  <a:lnTo>
                    <a:pt x="5374603" y="206355"/>
                  </a:lnTo>
                  <a:lnTo>
                    <a:pt x="5374846" y="206355"/>
                  </a:lnTo>
                  <a:lnTo>
                    <a:pt x="5375090" y="206355"/>
                  </a:lnTo>
                  <a:lnTo>
                    <a:pt x="5375333" y="206355"/>
                  </a:lnTo>
                  <a:lnTo>
                    <a:pt x="5375576" y="206355"/>
                  </a:lnTo>
                  <a:lnTo>
                    <a:pt x="5375820" y="206355"/>
                  </a:lnTo>
                  <a:lnTo>
                    <a:pt x="5376063" y="206355"/>
                  </a:lnTo>
                  <a:lnTo>
                    <a:pt x="5376306" y="206355"/>
                  </a:lnTo>
                  <a:lnTo>
                    <a:pt x="5376793" y="206355"/>
                  </a:lnTo>
                  <a:lnTo>
                    <a:pt x="5377036" y="206355"/>
                  </a:lnTo>
                  <a:lnTo>
                    <a:pt x="5377280" y="206355"/>
                  </a:lnTo>
                  <a:lnTo>
                    <a:pt x="5377523" y="206355"/>
                  </a:lnTo>
                  <a:lnTo>
                    <a:pt x="5377767" y="206355"/>
                  </a:lnTo>
                  <a:lnTo>
                    <a:pt x="5378010" y="206355"/>
                  </a:lnTo>
                  <a:lnTo>
                    <a:pt x="5378253" y="206355"/>
                  </a:lnTo>
                  <a:lnTo>
                    <a:pt x="5378497" y="206355"/>
                  </a:lnTo>
                  <a:lnTo>
                    <a:pt x="5378740" y="206355"/>
                  </a:lnTo>
                  <a:lnTo>
                    <a:pt x="5378983" y="206355"/>
                  </a:lnTo>
                  <a:lnTo>
                    <a:pt x="5379227" y="206355"/>
                  </a:lnTo>
                  <a:lnTo>
                    <a:pt x="5379470" y="206355"/>
                  </a:lnTo>
                  <a:lnTo>
                    <a:pt x="5379713" y="206355"/>
                  </a:lnTo>
                  <a:lnTo>
                    <a:pt x="5380200" y="206355"/>
                  </a:lnTo>
                  <a:lnTo>
                    <a:pt x="5380443" y="206355"/>
                  </a:lnTo>
                  <a:lnTo>
                    <a:pt x="5380687" y="206355"/>
                  </a:lnTo>
                  <a:lnTo>
                    <a:pt x="5381174" y="206355"/>
                  </a:lnTo>
                  <a:lnTo>
                    <a:pt x="5381417" y="206355"/>
                  </a:lnTo>
                  <a:lnTo>
                    <a:pt x="5381660" y="206355"/>
                  </a:lnTo>
                  <a:lnTo>
                    <a:pt x="5381904" y="206355"/>
                  </a:lnTo>
                  <a:lnTo>
                    <a:pt x="5382147" y="206355"/>
                  </a:lnTo>
                  <a:lnTo>
                    <a:pt x="5382390" y="206355"/>
                  </a:lnTo>
                  <a:lnTo>
                    <a:pt x="5382634" y="206355"/>
                  </a:lnTo>
                  <a:lnTo>
                    <a:pt x="5382877" y="206355"/>
                  </a:lnTo>
                  <a:lnTo>
                    <a:pt x="5383120" y="206355"/>
                  </a:lnTo>
                  <a:lnTo>
                    <a:pt x="5383364" y="206355"/>
                  </a:lnTo>
                  <a:lnTo>
                    <a:pt x="5383607" y="206355"/>
                  </a:lnTo>
                  <a:lnTo>
                    <a:pt x="5383851" y="206355"/>
                  </a:lnTo>
                  <a:lnTo>
                    <a:pt x="5384094" y="206355"/>
                  </a:lnTo>
                  <a:lnTo>
                    <a:pt x="5384337" y="206355"/>
                  </a:lnTo>
                  <a:lnTo>
                    <a:pt x="5384581" y="206355"/>
                  </a:lnTo>
                  <a:lnTo>
                    <a:pt x="5384824" y="206355"/>
                  </a:lnTo>
                  <a:lnTo>
                    <a:pt x="5385067" y="206355"/>
                  </a:lnTo>
                  <a:lnTo>
                    <a:pt x="5385311" y="206355"/>
                  </a:lnTo>
                  <a:lnTo>
                    <a:pt x="5385554" y="206355"/>
                  </a:lnTo>
                  <a:lnTo>
                    <a:pt x="5385797" y="206355"/>
                  </a:lnTo>
                  <a:lnTo>
                    <a:pt x="5386041" y="206355"/>
                  </a:lnTo>
                  <a:lnTo>
                    <a:pt x="5386284" y="206355"/>
                  </a:lnTo>
                  <a:lnTo>
                    <a:pt x="5386771" y="206355"/>
                  </a:lnTo>
                  <a:lnTo>
                    <a:pt x="5387258" y="206355"/>
                  </a:lnTo>
                  <a:lnTo>
                    <a:pt x="5387501" y="206355"/>
                  </a:lnTo>
                  <a:lnTo>
                    <a:pt x="5387744" y="206355"/>
                  </a:lnTo>
                  <a:lnTo>
                    <a:pt x="5387988" y="206355"/>
                  </a:lnTo>
                  <a:lnTo>
                    <a:pt x="5388231" y="206355"/>
                  </a:lnTo>
                  <a:lnTo>
                    <a:pt x="5388474" y="206355"/>
                  </a:lnTo>
                  <a:lnTo>
                    <a:pt x="5388961" y="206355"/>
                  </a:lnTo>
                  <a:lnTo>
                    <a:pt x="5389204" y="206355"/>
                  </a:lnTo>
                  <a:lnTo>
                    <a:pt x="5389448" y="206355"/>
                  </a:lnTo>
                  <a:lnTo>
                    <a:pt x="5389691" y="206355"/>
                  </a:lnTo>
                  <a:lnTo>
                    <a:pt x="5389935" y="206355"/>
                  </a:lnTo>
                  <a:lnTo>
                    <a:pt x="5390178" y="206355"/>
                  </a:lnTo>
                  <a:lnTo>
                    <a:pt x="5390421" y="206355"/>
                  </a:lnTo>
                  <a:lnTo>
                    <a:pt x="5390665" y="206355"/>
                  </a:lnTo>
                  <a:lnTo>
                    <a:pt x="5390908" y="206355"/>
                  </a:lnTo>
                  <a:lnTo>
                    <a:pt x="5391151" y="206355"/>
                  </a:lnTo>
                  <a:lnTo>
                    <a:pt x="5391395" y="206355"/>
                  </a:lnTo>
                  <a:lnTo>
                    <a:pt x="5391638" y="206355"/>
                  </a:lnTo>
                  <a:lnTo>
                    <a:pt x="5391881" y="206355"/>
                  </a:lnTo>
                  <a:lnTo>
                    <a:pt x="5392125" y="206355"/>
                  </a:lnTo>
                  <a:lnTo>
                    <a:pt x="5392611" y="206355"/>
                  </a:lnTo>
                  <a:lnTo>
                    <a:pt x="5392855" y="206355"/>
                  </a:lnTo>
                  <a:lnTo>
                    <a:pt x="5393098" y="206355"/>
                  </a:lnTo>
                  <a:lnTo>
                    <a:pt x="5393342" y="206355"/>
                  </a:lnTo>
                  <a:lnTo>
                    <a:pt x="5393585" y="206355"/>
                  </a:lnTo>
                  <a:lnTo>
                    <a:pt x="5393828" y="206355"/>
                  </a:lnTo>
                  <a:lnTo>
                    <a:pt x="5394072" y="206355"/>
                  </a:lnTo>
                  <a:lnTo>
                    <a:pt x="5394315" y="206355"/>
                  </a:lnTo>
                  <a:lnTo>
                    <a:pt x="5394558" y="206355"/>
                  </a:lnTo>
                  <a:lnTo>
                    <a:pt x="5394802" y="206355"/>
                  </a:lnTo>
                  <a:lnTo>
                    <a:pt x="5395045" y="206355"/>
                  </a:lnTo>
                  <a:lnTo>
                    <a:pt x="5395288" y="206355"/>
                  </a:lnTo>
                  <a:lnTo>
                    <a:pt x="5395532" y="206355"/>
                  </a:lnTo>
                  <a:lnTo>
                    <a:pt x="5395775" y="206355"/>
                  </a:lnTo>
                  <a:lnTo>
                    <a:pt x="5396505" y="206355"/>
                  </a:lnTo>
                  <a:lnTo>
                    <a:pt x="5396749" y="206355"/>
                  </a:lnTo>
                  <a:lnTo>
                    <a:pt x="5396992" y="206355"/>
                  </a:lnTo>
                  <a:lnTo>
                    <a:pt x="5397235" y="206355"/>
                  </a:lnTo>
                  <a:lnTo>
                    <a:pt x="5397479" y="206355"/>
                  </a:lnTo>
                  <a:lnTo>
                    <a:pt x="5397722" y="206355"/>
                  </a:lnTo>
                  <a:lnTo>
                    <a:pt x="5397965" y="206355"/>
                  </a:lnTo>
                  <a:lnTo>
                    <a:pt x="5398209" y="206355"/>
                  </a:lnTo>
                  <a:lnTo>
                    <a:pt x="5398452" y="206355"/>
                  </a:lnTo>
                  <a:lnTo>
                    <a:pt x="5398695" y="206355"/>
                  </a:lnTo>
                  <a:lnTo>
                    <a:pt x="5398939" y="206355"/>
                  </a:lnTo>
                  <a:lnTo>
                    <a:pt x="5399182" y="206355"/>
                  </a:lnTo>
                  <a:lnTo>
                    <a:pt x="5399426" y="206355"/>
                  </a:lnTo>
                  <a:lnTo>
                    <a:pt x="5399669" y="206355"/>
                  </a:lnTo>
                  <a:lnTo>
                    <a:pt x="5399912" y="206355"/>
                  </a:lnTo>
                  <a:lnTo>
                    <a:pt x="5400156" y="206355"/>
                  </a:lnTo>
                  <a:lnTo>
                    <a:pt x="5400399" y="206355"/>
                  </a:lnTo>
                  <a:lnTo>
                    <a:pt x="5400642" y="206355"/>
                  </a:lnTo>
                  <a:lnTo>
                    <a:pt x="5401129" y="206355"/>
                  </a:lnTo>
                  <a:lnTo>
                    <a:pt x="5401372" y="206355"/>
                  </a:lnTo>
                  <a:lnTo>
                    <a:pt x="5401616" y="206355"/>
                  </a:lnTo>
                  <a:lnTo>
                    <a:pt x="5401859" y="206355"/>
                  </a:lnTo>
                  <a:lnTo>
                    <a:pt x="5402103" y="206355"/>
                  </a:lnTo>
                  <a:lnTo>
                    <a:pt x="5402346" y="206355"/>
                  </a:lnTo>
                  <a:lnTo>
                    <a:pt x="5402589" y="206355"/>
                  </a:lnTo>
                  <a:lnTo>
                    <a:pt x="5402833" y="206355"/>
                  </a:lnTo>
                  <a:lnTo>
                    <a:pt x="5403076" y="206355"/>
                  </a:lnTo>
                  <a:lnTo>
                    <a:pt x="5403319" y="206355"/>
                  </a:lnTo>
                  <a:lnTo>
                    <a:pt x="5403563" y="206355"/>
                  </a:lnTo>
                  <a:lnTo>
                    <a:pt x="5403806" y="206355"/>
                  </a:lnTo>
                  <a:lnTo>
                    <a:pt x="5403806" y="199240"/>
                  </a:lnTo>
                  <a:lnTo>
                    <a:pt x="5404049" y="199240"/>
                  </a:lnTo>
                  <a:lnTo>
                    <a:pt x="5404293" y="199240"/>
                  </a:lnTo>
                  <a:lnTo>
                    <a:pt x="5404536" y="199240"/>
                  </a:lnTo>
                  <a:lnTo>
                    <a:pt x="5404779" y="199240"/>
                  </a:lnTo>
                  <a:lnTo>
                    <a:pt x="5405023" y="199240"/>
                  </a:lnTo>
                  <a:lnTo>
                    <a:pt x="5405266" y="199240"/>
                  </a:lnTo>
                  <a:lnTo>
                    <a:pt x="5405510" y="199240"/>
                  </a:lnTo>
                  <a:lnTo>
                    <a:pt x="5405753" y="199240"/>
                  </a:lnTo>
                  <a:lnTo>
                    <a:pt x="5405996" y="199240"/>
                  </a:lnTo>
                  <a:lnTo>
                    <a:pt x="5406240" y="199240"/>
                  </a:lnTo>
                  <a:lnTo>
                    <a:pt x="5406483" y="199240"/>
                  </a:lnTo>
                  <a:lnTo>
                    <a:pt x="5406726" y="199240"/>
                  </a:lnTo>
                  <a:lnTo>
                    <a:pt x="5406970" y="199240"/>
                  </a:lnTo>
                  <a:lnTo>
                    <a:pt x="5407213" y="199240"/>
                  </a:lnTo>
                  <a:lnTo>
                    <a:pt x="5407456" y="199240"/>
                  </a:lnTo>
                  <a:lnTo>
                    <a:pt x="5407700" y="199240"/>
                  </a:lnTo>
                  <a:lnTo>
                    <a:pt x="5407943" y="199240"/>
                  </a:lnTo>
                  <a:lnTo>
                    <a:pt x="5408187" y="199240"/>
                  </a:lnTo>
                  <a:lnTo>
                    <a:pt x="5408430" y="199240"/>
                  </a:lnTo>
                  <a:lnTo>
                    <a:pt x="5408917" y="199240"/>
                  </a:lnTo>
                  <a:lnTo>
                    <a:pt x="5409403" y="199240"/>
                  </a:lnTo>
                  <a:lnTo>
                    <a:pt x="5409647" y="199240"/>
                  </a:lnTo>
                  <a:lnTo>
                    <a:pt x="5409890" y="199240"/>
                  </a:lnTo>
                  <a:lnTo>
                    <a:pt x="5410133" y="199240"/>
                  </a:lnTo>
                  <a:lnTo>
                    <a:pt x="5410377" y="199240"/>
                  </a:lnTo>
                  <a:lnTo>
                    <a:pt x="5410620" y="199240"/>
                  </a:lnTo>
                  <a:lnTo>
                    <a:pt x="5410863" y="199240"/>
                  </a:lnTo>
                  <a:lnTo>
                    <a:pt x="5411107" y="199240"/>
                  </a:lnTo>
                  <a:lnTo>
                    <a:pt x="5411350" y="199240"/>
                  </a:lnTo>
                  <a:lnTo>
                    <a:pt x="5411837" y="199240"/>
                  </a:lnTo>
                  <a:lnTo>
                    <a:pt x="5412080" y="199240"/>
                  </a:lnTo>
                  <a:lnTo>
                    <a:pt x="5412324" y="199240"/>
                  </a:lnTo>
                  <a:lnTo>
                    <a:pt x="5412567" y="199240"/>
                  </a:lnTo>
                  <a:lnTo>
                    <a:pt x="5413054" y="199240"/>
                  </a:lnTo>
                  <a:lnTo>
                    <a:pt x="5413297" y="199240"/>
                  </a:lnTo>
                  <a:lnTo>
                    <a:pt x="5413540" y="199240"/>
                  </a:lnTo>
                  <a:lnTo>
                    <a:pt x="5413784" y="199240"/>
                  </a:lnTo>
                  <a:lnTo>
                    <a:pt x="5414027" y="199240"/>
                  </a:lnTo>
                  <a:lnTo>
                    <a:pt x="5414271" y="199240"/>
                  </a:lnTo>
                  <a:lnTo>
                    <a:pt x="5414514" y="199240"/>
                  </a:lnTo>
                  <a:lnTo>
                    <a:pt x="5414757" y="199240"/>
                  </a:lnTo>
                  <a:lnTo>
                    <a:pt x="5415001" y="199240"/>
                  </a:lnTo>
                  <a:lnTo>
                    <a:pt x="5415244" y="199240"/>
                  </a:lnTo>
                  <a:lnTo>
                    <a:pt x="5415487" y="199240"/>
                  </a:lnTo>
                  <a:lnTo>
                    <a:pt x="5415731" y="199240"/>
                  </a:lnTo>
                  <a:lnTo>
                    <a:pt x="5415974" y="199240"/>
                  </a:lnTo>
                  <a:lnTo>
                    <a:pt x="5416217" y="199240"/>
                  </a:lnTo>
                  <a:lnTo>
                    <a:pt x="5416461" y="199240"/>
                  </a:lnTo>
                  <a:lnTo>
                    <a:pt x="5416704" y="199240"/>
                  </a:lnTo>
                  <a:lnTo>
                    <a:pt x="5416947" y="199240"/>
                  </a:lnTo>
                  <a:lnTo>
                    <a:pt x="5417191" y="199240"/>
                  </a:lnTo>
                  <a:lnTo>
                    <a:pt x="5417434" y="199240"/>
                  </a:lnTo>
                  <a:lnTo>
                    <a:pt x="5417678" y="199240"/>
                  </a:lnTo>
                  <a:lnTo>
                    <a:pt x="5417921" y="199240"/>
                  </a:lnTo>
                  <a:lnTo>
                    <a:pt x="5418408" y="199240"/>
                  </a:lnTo>
                  <a:lnTo>
                    <a:pt x="5418894" y="199240"/>
                  </a:lnTo>
                  <a:lnTo>
                    <a:pt x="5419138" y="199240"/>
                  </a:lnTo>
                  <a:lnTo>
                    <a:pt x="5419381" y="199240"/>
                  </a:lnTo>
                  <a:lnTo>
                    <a:pt x="5419624" y="199240"/>
                  </a:lnTo>
                  <a:lnTo>
                    <a:pt x="5419868" y="199240"/>
                  </a:lnTo>
                  <a:lnTo>
                    <a:pt x="5420111" y="199240"/>
                  </a:lnTo>
                  <a:lnTo>
                    <a:pt x="5420355" y="199240"/>
                  </a:lnTo>
                  <a:lnTo>
                    <a:pt x="5420598" y="199240"/>
                  </a:lnTo>
                  <a:lnTo>
                    <a:pt x="5420841" y="199240"/>
                  </a:lnTo>
                  <a:lnTo>
                    <a:pt x="5421085" y="199240"/>
                  </a:lnTo>
                  <a:lnTo>
                    <a:pt x="5421328" y="199240"/>
                  </a:lnTo>
                  <a:lnTo>
                    <a:pt x="5421571" y="199240"/>
                  </a:lnTo>
                  <a:lnTo>
                    <a:pt x="5421815" y="199240"/>
                  </a:lnTo>
                  <a:lnTo>
                    <a:pt x="5422058" y="199240"/>
                  </a:lnTo>
                  <a:lnTo>
                    <a:pt x="5422301" y="199240"/>
                  </a:lnTo>
                  <a:lnTo>
                    <a:pt x="5423031" y="199240"/>
                  </a:lnTo>
                  <a:lnTo>
                    <a:pt x="5423275" y="199240"/>
                  </a:lnTo>
                  <a:lnTo>
                    <a:pt x="5423518" y="199240"/>
                  </a:lnTo>
                  <a:lnTo>
                    <a:pt x="5423762" y="199240"/>
                  </a:lnTo>
                  <a:lnTo>
                    <a:pt x="5424248" y="199240"/>
                  </a:lnTo>
                  <a:lnTo>
                    <a:pt x="5424492" y="199240"/>
                  </a:lnTo>
                  <a:lnTo>
                    <a:pt x="5424735" y="199240"/>
                  </a:lnTo>
                  <a:lnTo>
                    <a:pt x="5424978" y="199240"/>
                  </a:lnTo>
                  <a:lnTo>
                    <a:pt x="5425222" y="199240"/>
                  </a:lnTo>
                  <a:lnTo>
                    <a:pt x="5425465" y="199240"/>
                  </a:lnTo>
                  <a:lnTo>
                    <a:pt x="5425708" y="199240"/>
                  </a:lnTo>
                  <a:lnTo>
                    <a:pt x="5425952" y="199240"/>
                  </a:lnTo>
                  <a:lnTo>
                    <a:pt x="5426195" y="199240"/>
                  </a:lnTo>
                  <a:lnTo>
                    <a:pt x="5426439" y="199240"/>
                  </a:lnTo>
                  <a:lnTo>
                    <a:pt x="5426682" y="199240"/>
                  </a:lnTo>
                  <a:lnTo>
                    <a:pt x="5426925" y="199240"/>
                  </a:lnTo>
                  <a:lnTo>
                    <a:pt x="5426925" y="192124"/>
                  </a:lnTo>
                  <a:lnTo>
                    <a:pt x="5427169" y="192124"/>
                  </a:lnTo>
                  <a:lnTo>
                    <a:pt x="5427412" y="192124"/>
                  </a:lnTo>
                  <a:lnTo>
                    <a:pt x="5427655" y="192124"/>
                  </a:lnTo>
                  <a:lnTo>
                    <a:pt x="5427899" y="192124"/>
                  </a:lnTo>
                  <a:lnTo>
                    <a:pt x="5428142" y="192124"/>
                  </a:lnTo>
                  <a:lnTo>
                    <a:pt x="5428385" y="192124"/>
                  </a:lnTo>
                  <a:lnTo>
                    <a:pt x="5428629" y="192124"/>
                  </a:lnTo>
                  <a:lnTo>
                    <a:pt x="5428872" y="192124"/>
                  </a:lnTo>
                  <a:lnTo>
                    <a:pt x="5429115" y="192124"/>
                  </a:lnTo>
                  <a:lnTo>
                    <a:pt x="5429359" y="192124"/>
                  </a:lnTo>
                  <a:lnTo>
                    <a:pt x="5429602" y="192124"/>
                  </a:lnTo>
                  <a:lnTo>
                    <a:pt x="5429846" y="192124"/>
                  </a:lnTo>
                  <a:lnTo>
                    <a:pt x="5430332" y="192124"/>
                  </a:lnTo>
                  <a:lnTo>
                    <a:pt x="5430576" y="192124"/>
                  </a:lnTo>
                  <a:lnTo>
                    <a:pt x="5430819" y="192124"/>
                  </a:lnTo>
                  <a:lnTo>
                    <a:pt x="5431306" y="192124"/>
                  </a:lnTo>
                  <a:lnTo>
                    <a:pt x="5431549" y="192124"/>
                  </a:lnTo>
                  <a:lnTo>
                    <a:pt x="5431792" y="192124"/>
                  </a:lnTo>
                  <a:lnTo>
                    <a:pt x="5432036" y="192124"/>
                  </a:lnTo>
                  <a:lnTo>
                    <a:pt x="5432279" y="192124"/>
                  </a:lnTo>
                  <a:lnTo>
                    <a:pt x="5432766" y="192124"/>
                  </a:lnTo>
                  <a:lnTo>
                    <a:pt x="5433009" y="192124"/>
                  </a:lnTo>
                  <a:lnTo>
                    <a:pt x="5433253" y="192124"/>
                  </a:lnTo>
                  <a:lnTo>
                    <a:pt x="5433496" y="192124"/>
                  </a:lnTo>
                  <a:lnTo>
                    <a:pt x="5433739" y="192124"/>
                  </a:lnTo>
                  <a:lnTo>
                    <a:pt x="5433983" y="192124"/>
                  </a:lnTo>
                  <a:lnTo>
                    <a:pt x="5434226" y="192124"/>
                  </a:lnTo>
                  <a:lnTo>
                    <a:pt x="5434469" y="192124"/>
                  </a:lnTo>
                  <a:lnTo>
                    <a:pt x="5434713" y="192124"/>
                  </a:lnTo>
                  <a:lnTo>
                    <a:pt x="5434956" y="192124"/>
                  </a:lnTo>
                  <a:lnTo>
                    <a:pt x="5435199" y="192124"/>
                  </a:lnTo>
                  <a:lnTo>
                    <a:pt x="5435443" y="192124"/>
                  </a:lnTo>
                  <a:lnTo>
                    <a:pt x="5435686" y="192124"/>
                  </a:lnTo>
                  <a:lnTo>
                    <a:pt x="5435930" y="192124"/>
                  </a:lnTo>
                  <a:lnTo>
                    <a:pt x="5436173" y="192124"/>
                  </a:lnTo>
                  <a:lnTo>
                    <a:pt x="5436416" y="192124"/>
                  </a:lnTo>
                  <a:lnTo>
                    <a:pt x="5436660" y="192124"/>
                  </a:lnTo>
                  <a:lnTo>
                    <a:pt x="5436903" y="192124"/>
                  </a:lnTo>
                  <a:lnTo>
                    <a:pt x="5437146" y="192124"/>
                  </a:lnTo>
                  <a:lnTo>
                    <a:pt x="5437390" y="192124"/>
                  </a:lnTo>
                  <a:lnTo>
                    <a:pt x="5437633" y="192124"/>
                  </a:lnTo>
                  <a:lnTo>
                    <a:pt x="5437876" y="192124"/>
                  </a:lnTo>
                  <a:lnTo>
                    <a:pt x="5438120" y="192124"/>
                  </a:lnTo>
                  <a:lnTo>
                    <a:pt x="5438363" y="192124"/>
                  </a:lnTo>
                  <a:lnTo>
                    <a:pt x="5438607" y="192124"/>
                  </a:lnTo>
                  <a:lnTo>
                    <a:pt x="5438850" y="192124"/>
                  </a:lnTo>
                  <a:lnTo>
                    <a:pt x="5439337" y="192124"/>
                  </a:lnTo>
                  <a:lnTo>
                    <a:pt x="5439580" y="192124"/>
                  </a:lnTo>
                  <a:lnTo>
                    <a:pt x="5439823" y="192124"/>
                  </a:lnTo>
                  <a:lnTo>
                    <a:pt x="5440067" y="192124"/>
                  </a:lnTo>
                  <a:lnTo>
                    <a:pt x="5440310" y="192124"/>
                  </a:lnTo>
                  <a:lnTo>
                    <a:pt x="5440553" y="192124"/>
                  </a:lnTo>
                  <a:lnTo>
                    <a:pt x="5440797" y="192124"/>
                  </a:lnTo>
                  <a:lnTo>
                    <a:pt x="5441040" y="192124"/>
                  </a:lnTo>
                  <a:lnTo>
                    <a:pt x="5441283" y="192124"/>
                  </a:lnTo>
                  <a:lnTo>
                    <a:pt x="5441527" y="192124"/>
                  </a:lnTo>
                  <a:lnTo>
                    <a:pt x="5441770" y="192124"/>
                  </a:lnTo>
                  <a:lnTo>
                    <a:pt x="5442014" y="192124"/>
                  </a:lnTo>
                  <a:lnTo>
                    <a:pt x="5442257" y="192124"/>
                  </a:lnTo>
                  <a:lnTo>
                    <a:pt x="5442500" y="192124"/>
                  </a:lnTo>
                  <a:lnTo>
                    <a:pt x="5442744" y="192124"/>
                  </a:lnTo>
                  <a:lnTo>
                    <a:pt x="5442987" y="192124"/>
                  </a:lnTo>
                  <a:lnTo>
                    <a:pt x="5443230" y="192124"/>
                  </a:lnTo>
                  <a:lnTo>
                    <a:pt x="5443474" y="192124"/>
                  </a:lnTo>
                  <a:lnTo>
                    <a:pt x="5443960" y="192124"/>
                  </a:lnTo>
                  <a:lnTo>
                    <a:pt x="5444204" y="192124"/>
                  </a:lnTo>
                  <a:lnTo>
                    <a:pt x="5444447" y="192124"/>
                  </a:lnTo>
                  <a:lnTo>
                    <a:pt x="5444934" y="192124"/>
                  </a:lnTo>
                  <a:lnTo>
                    <a:pt x="5445177" y="192124"/>
                  </a:lnTo>
                  <a:lnTo>
                    <a:pt x="5445421" y="192124"/>
                  </a:lnTo>
                  <a:lnTo>
                    <a:pt x="5445664" y="192124"/>
                  </a:lnTo>
                  <a:lnTo>
                    <a:pt x="5445907" y="192124"/>
                  </a:lnTo>
                  <a:lnTo>
                    <a:pt x="5446151" y="192124"/>
                  </a:lnTo>
                  <a:lnTo>
                    <a:pt x="5446394" y="192124"/>
                  </a:lnTo>
                  <a:lnTo>
                    <a:pt x="5446637" y="192124"/>
                  </a:lnTo>
                  <a:lnTo>
                    <a:pt x="5446881" y="192124"/>
                  </a:lnTo>
                  <a:lnTo>
                    <a:pt x="5447124" y="192124"/>
                  </a:lnTo>
                  <a:lnTo>
                    <a:pt x="5447367" y="192124"/>
                  </a:lnTo>
                  <a:lnTo>
                    <a:pt x="5447611" y="192124"/>
                  </a:lnTo>
                  <a:lnTo>
                    <a:pt x="5447854" y="192124"/>
                  </a:lnTo>
                  <a:lnTo>
                    <a:pt x="5448098" y="192124"/>
                  </a:lnTo>
                  <a:lnTo>
                    <a:pt x="5448341" y="192124"/>
                  </a:lnTo>
                  <a:lnTo>
                    <a:pt x="5448584" y="192124"/>
                  </a:lnTo>
                  <a:lnTo>
                    <a:pt x="5448828" y="192124"/>
                  </a:lnTo>
                  <a:lnTo>
                    <a:pt x="5449071" y="192124"/>
                  </a:lnTo>
                  <a:lnTo>
                    <a:pt x="5449558" y="192124"/>
                  </a:lnTo>
                  <a:lnTo>
                    <a:pt x="5450288" y="192124"/>
                  </a:lnTo>
                  <a:lnTo>
                    <a:pt x="5450774" y="192124"/>
                  </a:lnTo>
                  <a:lnTo>
                    <a:pt x="5451018" y="192124"/>
                  </a:lnTo>
                  <a:lnTo>
                    <a:pt x="5451261" y="192124"/>
                  </a:lnTo>
                  <a:lnTo>
                    <a:pt x="5451505" y="192124"/>
                  </a:lnTo>
                  <a:lnTo>
                    <a:pt x="5451748" y="192124"/>
                  </a:lnTo>
                  <a:lnTo>
                    <a:pt x="5451991" y="192124"/>
                  </a:lnTo>
                  <a:lnTo>
                    <a:pt x="5452235" y="192124"/>
                  </a:lnTo>
                  <a:lnTo>
                    <a:pt x="5452478" y="192124"/>
                  </a:lnTo>
                  <a:lnTo>
                    <a:pt x="5452721" y="192124"/>
                  </a:lnTo>
                  <a:lnTo>
                    <a:pt x="5452965" y="192124"/>
                  </a:lnTo>
                  <a:lnTo>
                    <a:pt x="5453208" y="192124"/>
                  </a:lnTo>
                  <a:lnTo>
                    <a:pt x="5453451" y="192124"/>
                  </a:lnTo>
                  <a:lnTo>
                    <a:pt x="5453695" y="192124"/>
                  </a:lnTo>
                  <a:lnTo>
                    <a:pt x="5453938" y="192124"/>
                  </a:lnTo>
                  <a:lnTo>
                    <a:pt x="5454182" y="192124"/>
                  </a:lnTo>
                  <a:lnTo>
                    <a:pt x="5454425" y="192124"/>
                  </a:lnTo>
                  <a:lnTo>
                    <a:pt x="5454668" y="192124"/>
                  </a:lnTo>
                  <a:lnTo>
                    <a:pt x="5454912" y="192124"/>
                  </a:lnTo>
                  <a:lnTo>
                    <a:pt x="5455155" y="192124"/>
                  </a:lnTo>
                  <a:lnTo>
                    <a:pt x="5455885" y="192124"/>
                  </a:lnTo>
                  <a:lnTo>
                    <a:pt x="5456128" y="192124"/>
                  </a:lnTo>
                  <a:lnTo>
                    <a:pt x="5456372" y="192124"/>
                  </a:lnTo>
                  <a:lnTo>
                    <a:pt x="5456615" y="192124"/>
                  </a:lnTo>
                  <a:lnTo>
                    <a:pt x="5456858" y="192124"/>
                  </a:lnTo>
                  <a:lnTo>
                    <a:pt x="5457102" y="192124"/>
                  </a:lnTo>
                  <a:lnTo>
                    <a:pt x="5457345" y="192124"/>
                  </a:lnTo>
                  <a:lnTo>
                    <a:pt x="5457589" y="192124"/>
                  </a:lnTo>
                  <a:lnTo>
                    <a:pt x="5457832" y="192124"/>
                  </a:lnTo>
                  <a:lnTo>
                    <a:pt x="5458562" y="192124"/>
                  </a:lnTo>
                  <a:lnTo>
                    <a:pt x="5458805" y="192124"/>
                  </a:lnTo>
                  <a:lnTo>
                    <a:pt x="5459049" y="192124"/>
                  </a:lnTo>
                  <a:lnTo>
                    <a:pt x="5459292" y="192124"/>
                  </a:lnTo>
                  <a:lnTo>
                    <a:pt x="5459535" y="192124"/>
                  </a:lnTo>
                  <a:lnTo>
                    <a:pt x="5460022" y="192124"/>
                  </a:lnTo>
                  <a:lnTo>
                    <a:pt x="5460266" y="192124"/>
                  </a:lnTo>
                  <a:lnTo>
                    <a:pt x="5460509" y="192124"/>
                  </a:lnTo>
                  <a:lnTo>
                    <a:pt x="5460752" y="192124"/>
                  </a:lnTo>
                  <a:lnTo>
                    <a:pt x="5460996" y="192124"/>
                  </a:lnTo>
                  <a:lnTo>
                    <a:pt x="5461482" y="192124"/>
                  </a:lnTo>
                  <a:lnTo>
                    <a:pt x="5461482" y="185008"/>
                  </a:lnTo>
                  <a:lnTo>
                    <a:pt x="5461726" y="185008"/>
                  </a:lnTo>
                  <a:lnTo>
                    <a:pt x="5461969" y="185008"/>
                  </a:lnTo>
                  <a:lnTo>
                    <a:pt x="5462212" y="185008"/>
                  </a:lnTo>
                  <a:lnTo>
                    <a:pt x="5462456" y="185008"/>
                  </a:lnTo>
                  <a:lnTo>
                    <a:pt x="5462699" y="185008"/>
                  </a:lnTo>
                  <a:lnTo>
                    <a:pt x="5462942" y="185008"/>
                  </a:lnTo>
                  <a:lnTo>
                    <a:pt x="5463186" y="185008"/>
                  </a:lnTo>
                  <a:lnTo>
                    <a:pt x="5463429" y="185008"/>
                  </a:lnTo>
                  <a:lnTo>
                    <a:pt x="5463673" y="185008"/>
                  </a:lnTo>
                  <a:lnTo>
                    <a:pt x="5463916" y="185008"/>
                  </a:lnTo>
                  <a:lnTo>
                    <a:pt x="5464159" y="185008"/>
                  </a:lnTo>
                  <a:lnTo>
                    <a:pt x="5464403" y="185008"/>
                  </a:lnTo>
                  <a:lnTo>
                    <a:pt x="5464646" y="185008"/>
                  </a:lnTo>
                  <a:lnTo>
                    <a:pt x="5464889" y="185008"/>
                  </a:lnTo>
                  <a:lnTo>
                    <a:pt x="5465133" y="185008"/>
                  </a:lnTo>
                  <a:lnTo>
                    <a:pt x="5465376" y="185008"/>
                  </a:lnTo>
                  <a:lnTo>
                    <a:pt x="5465863" y="185008"/>
                  </a:lnTo>
                  <a:lnTo>
                    <a:pt x="5466350" y="185008"/>
                  </a:lnTo>
                  <a:lnTo>
                    <a:pt x="5466593" y="185008"/>
                  </a:lnTo>
                  <a:lnTo>
                    <a:pt x="5466836" y="185008"/>
                  </a:lnTo>
                  <a:lnTo>
                    <a:pt x="5467080" y="185008"/>
                  </a:lnTo>
                  <a:lnTo>
                    <a:pt x="5467323" y="185008"/>
                  </a:lnTo>
                  <a:lnTo>
                    <a:pt x="5467566" y="185008"/>
                  </a:lnTo>
                  <a:lnTo>
                    <a:pt x="5467810" y="185008"/>
                  </a:lnTo>
                  <a:lnTo>
                    <a:pt x="5468053" y="185008"/>
                  </a:lnTo>
                  <a:lnTo>
                    <a:pt x="5468296" y="185008"/>
                  </a:lnTo>
                  <a:lnTo>
                    <a:pt x="5468540" y="185008"/>
                  </a:lnTo>
                  <a:lnTo>
                    <a:pt x="5468783" y="185008"/>
                  </a:lnTo>
                  <a:lnTo>
                    <a:pt x="5469026" y="185008"/>
                  </a:lnTo>
                  <a:lnTo>
                    <a:pt x="5469270" y="185008"/>
                  </a:lnTo>
                  <a:lnTo>
                    <a:pt x="5469513" y="185008"/>
                  </a:lnTo>
                  <a:lnTo>
                    <a:pt x="5469757" y="185008"/>
                  </a:lnTo>
                  <a:lnTo>
                    <a:pt x="5470000" y="185008"/>
                  </a:lnTo>
                  <a:lnTo>
                    <a:pt x="5470243" y="185008"/>
                  </a:lnTo>
                  <a:lnTo>
                    <a:pt x="5470487" y="185008"/>
                  </a:lnTo>
                  <a:lnTo>
                    <a:pt x="5470730" y="185008"/>
                  </a:lnTo>
                  <a:lnTo>
                    <a:pt x="5470973" y="185008"/>
                  </a:lnTo>
                  <a:lnTo>
                    <a:pt x="5471217" y="185008"/>
                  </a:lnTo>
                  <a:lnTo>
                    <a:pt x="5471460" y="185008"/>
                  </a:lnTo>
                  <a:lnTo>
                    <a:pt x="5471703" y="185008"/>
                  </a:lnTo>
                  <a:lnTo>
                    <a:pt x="5471947" y="185008"/>
                  </a:lnTo>
                  <a:lnTo>
                    <a:pt x="5472190" y="185008"/>
                  </a:lnTo>
                  <a:lnTo>
                    <a:pt x="5472434" y="185008"/>
                  </a:lnTo>
                  <a:lnTo>
                    <a:pt x="5472677" y="185008"/>
                  </a:lnTo>
                  <a:lnTo>
                    <a:pt x="5472920" y="185008"/>
                  </a:lnTo>
                  <a:lnTo>
                    <a:pt x="5473164" y="185008"/>
                  </a:lnTo>
                  <a:lnTo>
                    <a:pt x="5473407" y="185008"/>
                  </a:lnTo>
                  <a:lnTo>
                    <a:pt x="5473650" y="185008"/>
                  </a:lnTo>
                  <a:lnTo>
                    <a:pt x="5474137" y="185008"/>
                  </a:lnTo>
                  <a:lnTo>
                    <a:pt x="5474380" y="185008"/>
                  </a:lnTo>
                  <a:lnTo>
                    <a:pt x="5474624" y="185008"/>
                  </a:lnTo>
                  <a:lnTo>
                    <a:pt x="5474867" y="185008"/>
                  </a:lnTo>
                  <a:lnTo>
                    <a:pt x="5475110" y="185008"/>
                  </a:lnTo>
                  <a:lnTo>
                    <a:pt x="5475354" y="185008"/>
                  </a:lnTo>
                  <a:lnTo>
                    <a:pt x="5475597" y="185008"/>
                  </a:lnTo>
                  <a:lnTo>
                    <a:pt x="5475841" y="185008"/>
                  </a:lnTo>
                  <a:lnTo>
                    <a:pt x="5476084" y="185008"/>
                  </a:lnTo>
                  <a:lnTo>
                    <a:pt x="5476327" y="185008"/>
                  </a:lnTo>
                  <a:lnTo>
                    <a:pt x="5476814" y="185008"/>
                  </a:lnTo>
                  <a:lnTo>
                    <a:pt x="5477057" y="185008"/>
                  </a:lnTo>
                  <a:lnTo>
                    <a:pt x="5477544" y="185008"/>
                  </a:lnTo>
                  <a:lnTo>
                    <a:pt x="5477787" y="185008"/>
                  </a:lnTo>
                  <a:lnTo>
                    <a:pt x="5478274" y="185008"/>
                  </a:lnTo>
                  <a:lnTo>
                    <a:pt x="5478518" y="185008"/>
                  </a:lnTo>
                  <a:lnTo>
                    <a:pt x="5478761" y="185008"/>
                  </a:lnTo>
                  <a:lnTo>
                    <a:pt x="5479004" y="185008"/>
                  </a:lnTo>
                  <a:lnTo>
                    <a:pt x="5479248" y="185008"/>
                  </a:lnTo>
                  <a:lnTo>
                    <a:pt x="5479491" y="185008"/>
                  </a:lnTo>
                  <a:lnTo>
                    <a:pt x="5479734" y="185008"/>
                  </a:lnTo>
                  <a:lnTo>
                    <a:pt x="5479978" y="185008"/>
                  </a:lnTo>
                  <a:lnTo>
                    <a:pt x="5480221" y="185008"/>
                  </a:lnTo>
                  <a:lnTo>
                    <a:pt x="5480464" y="185008"/>
                  </a:lnTo>
                  <a:lnTo>
                    <a:pt x="5480708" y="185008"/>
                  </a:lnTo>
                  <a:lnTo>
                    <a:pt x="5480951" y="185008"/>
                  </a:lnTo>
                  <a:lnTo>
                    <a:pt x="5481194" y="185008"/>
                  </a:lnTo>
                  <a:lnTo>
                    <a:pt x="5481438" y="185008"/>
                  </a:lnTo>
                  <a:lnTo>
                    <a:pt x="5481681" y="185008"/>
                  </a:lnTo>
                  <a:lnTo>
                    <a:pt x="5481925" y="185008"/>
                  </a:lnTo>
                  <a:lnTo>
                    <a:pt x="5482168" y="185008"/>
                  </a:lnTo>
                  <a:lnTo>
                    <a:pt x="5482411" y="185008"/>
                  </a:lnTo>
                  <a:lnTo>
                    <a:pt x="5482655" y="185008"/>
                  </a:lnTo>
                  <a:lnTo>
                    <a:pt x="5482898" y="185008"/>
                  </a:lnTo>
                  <a:lnTo>
                    <a:pt x="5483385" y="185008"/>
                  </a:lnTo>
                  <a:lnTo>
                    <a:pt x="5483628" y="185008"/>
                  </a:lnTo>
                  <a:lnTo>
                    <a:pt x="5483871" y="185008"/>
                  </a:lnTo>
                  <a:lnTo>
                    <a:pt x="5484115" y="185008"/>
                  </a:lnTo>
                  <a:lnTo>
                    <a:pt x="5484602" y="185008"/>
                  </a:lnTo>
                  <a:lnTo>
                    <a:pt x="5484845" y="185008"/>
                  </a:lnTo>
                  <a:lnTo>
                    <a:pt x="5485088" y="185008"/>
                  </a:lnTo>
                  <a:lnTo>
                    <a:pt x="5485332" y="185008"/>
                  </a:lnTo>
                  <a:lnTo>
                    <a:pt x="5485818" y="185008"/>
                  </a:lnTo>
                  <a:lnTo>
                    <a:pt x="5486062" y="185008"/>
                  </a:lnTo>
                  <a:lnTo>
                    <a:pt x="5486305" y="185008"/>
                  </a:lnTo>
                  <a:lnTo>
                    <a:pt x="5486548" y="185008"/>
                  </a:lnTo>
                  <a:lnTo>
                    <a:pt x="5486792" y="185008"/>
                  </a:lnTo>
                  <a:lnTo>
                    <a:pt x="5487035" y="185008"/>
                  </a:lnTo>
                  <a:lnTo>
                    <a:pt x="5487278" y="185008"/>
                  </a:lnTo>
                  <a:lnTo>
                    <a:pt x="5487522" y="185008"/>
                  </a:lnTo>
                  <a:lnTo>
                    <a:pt x="5487765" y="185008"/>
                  </a:lnTo>
                  <a:lnTo>
                    <a:pt x="5488009" y="185008"/>
                  </a:lnTo>
                  <a:lnTo>
                    <a:pt x="5488252" y="185008"/>
                  </a:lnTo>
                  <a:lnTo>
                    <a:pt x="5488495" y="185008"/>
                  </a:lnTo>
                  <a:lnTo>
                    <a:pt x="5488739" y="185008"/>
                  </a:lnTo>
                  <a:lnTo>
                    <a:pt x="5488982" y="185008"/>
                  </a:lnTo>
                  <a:lnTo>
                    <a:pt x="5489225" y="185008"/>
                  </a:lnTo>
                  <a:lnTo>
                    <a:pt x="5489469" y="185008"/>
                  </a:lnTo>
                  <a:lnTo>
                    <a:pt x="5489712" y="185008"/>
                  </a:lnTo>
                  <a:lnTo>
                    <a:pt x="5489712" y="177893"/>
                  </a:lnTo>
                  <a:lnTo>
                    <a:pt x="5489955" y="177893"/>
                  </a:lnTo>
                  <a:lnTo>
                    <a:pt x="5490442" y="177893"/>
                  </a:lnTo>
                  <a:lnTo>
                    <a:pt x="5490686" y="177893"/>
                  </a:lnTo>
                  <a:lnTo>
                    <a:pt x="5490929" y="177893"/>
                  </a:lnTo>
                  <a:lnTo>
                    <a:pt x="5491172" y="177893"/>
                  </a:lnTo>
                  <a:lnTo>
                    <a:pt x="5491416" y="177893"/>
                  </a:lnTo>
                  <a:lnTo>
                    <a:pt x="5491659" y="177893"/>
                  </a:lnTo>
                  <a:lnTo>
                    <a:pt x="5491902" y="177893"/>
                  </a:lnTo>
                  <a:lnTo>
                    <a:pt x="5492146" y="177893"/>
                  </a:lnTo>
                  <a:lnTo>
                    <a:pt x="5492389" y="177893"/>
                  </a:lnTo>
                  <a:lnTo>
                    <a:pt x="5492632" y="177893"/>
                  </a:lnTo>
                  <a:lnTo>
                    <a:pt x="5492876" y="177893"/>
                  </a:lnTo>
                  <a:lnTo>
                    <a:pt x="5493119" y="177893"/>
                  </a:lnTo>
                  <a:lnTo>
                    <a:pt x="5493362" y="177893"/>
                  </a:lnTo>
                  <a:lnTo>
                    <a:pt x="5493606" y="177893"/>
                  </a:lnTo>
                  <a:lnTo>
                    <a:pt x="5493849" y="177893"/>
                  </a:lnTo>
                  <a:lnTo>
                    <a:pt x="5494093" y="177893"/>
                  </a:lnTo>
                  <a:lnTo>
                    <a:pt x="5494336" y="177893"/>
                  </a:lnTo>
                  <a:lnTo>
                    <a:pt x="5494579" y="177893"/>
                  </a:lnTo>
                  <a:lnTo>
                    <a:pt x="5494823" y="177893"/>
                  </a:lnTo>
                  <a:lnTo>
                    <a:pt x="5495066" y="177893"/>
                  </a:lnTo>
                  <a:lnTo>
                    <a:pt x="5495309" y="177893"/>
                  </a:lnTo>
                  <a:lnTo>
                    <a:pt x="5495553" y="177893"/>
                  </a:lnTo>
                  <a:lnTo>
                    <a:pt x="5495796" y="177893"/>
                  </a:lnTo>
                  <a:lnTo>
                    <a:pt x="5496039" y="177893"/>
                  </a:lnTo>
                  <a:lnTo>
                    <a:pt x="5496283" y="177893"/>
                  </a:lnTo>
                  <a:lnTo>
                    <a:pt x="5496526" y="177893"/>
                  </a:lnTo>
                  <a:lnTo>
                    <a:pt x="5496770" y="177893"/>
                  </a:lnTo>
                  <a:lnTo>
                    <a:pt x="5497013" y="177893"/>
                  </a:lnTo>
                  <a:lnTo>
                    <a:pt x="5497256" y="177893"/>
                  </a:lnTo>
                  <a:lnTo>
                    <a:pt x="5497500" y="177893"/>
                  </a:lnTo>
                  <a:lnTo>
                    <a:pt x="5497743" y="177893"/>
                  </a:lnTo>
                  <a:lnTo>
                    <a:pt x="5498230" y="177893"/>
                  </a:lnTo>
                  <a:lnTo>
                    <a:pt x="5498473" y="177893"/>
                  </a:lnTo>
                  <a:lnTo>
                    <a:pt x="5498716" y="177893"/>
                  </a:lnTo>
                  <a:lnTo>
                    <a:pt x="5498960" y="177893"/>
                  </a:lnTo>
                  <a:lnTo>
                    <a:pt x="5499203" y="177893"/>
                  </a:lnTo>
                  <a:lnTo>
                    <a:pt x="5499446" y="177893"/>
                  </a:lnTo>
                  <a:lnTo>
                    <a:pt x="5499690" y="177893"/>
                  </a:lnTo>
                  <a:lnTo>
                    <a:pt x="5499933" y="177893"/>
                  </a:lnTo>
                  <a:lnTo>
                    <a:pt x="5500177" y="177893"/>
                  </a:lnTo>
                  <a:lnTo>
                    <a:pt x="5500663" y="177893"/>
                  </a:lnTo>
                  <a:lnTo>
                    <a:pt x="5500907" y="177893"/>
                  </a:lnTo>
                  <a:lnTo>
                    <a:pt x="5501150" y="177893"/>
                  </a:lnTo>
                  <a:lnTo>
                    <a:pt x="5501393" y="177893"/>
                  </a:lnTo>
                  <a:lnTo>
                    <a:pt x="5501637" y="177893"/>
                  </a:lnTo>
                  <a:lnTo>
                    <a:pt x="5501880" y="177893"/>
                  </a:lnTo>
                  <a:lnTo>
                    <a:pt x="5502123" y="177893"/>
                  </a:lnTo>
                  <a:lnTo>
                    <a:pt x="5502367" y="177893"/>
                  </a:lnTo>
                  <a:lnTo>
                    <a:pt x="5502610" y="177893"/>
                  </a:lnTo>
                  <a:lnTo>
                    <a:pt x="5502854" y="177893"/>
                  </a:lnTo>
                  <a:lnTo>
                    <a:pt x="5503097" y="177893"/>
                  </a:lnTo>
                  <a:lnTo>
                    <a:pt x="5503340" y="177893"/>
                  </a:lnTo>
                  <a:lnTo>
                    <a:pt x="5503584" y="177893"/>
                  </a:lnTo>
                  <a:lnTo>
                    <a:pt x="5503827" y="177893"/>
                  </a:lnTo>
                  <a:lnTo>
                    <a:pt x="5504070" y="177893"/>
                  </a:lnTo>
                  <a:lnTo>
                    <a:pt x="5504314" y="177893"/>
                  </a:lnTo>
                  <a:lnTo>
                    <a:pt x="5504557" y="177893"/>
                  </a:lnTo>
                  <a:lnTo>
                    <a:pt x="5505044" y="177893"/>
                  </a:lnTo>
                  <a:lnTo>
                    <a:pt x="5505287" y="177893"/>
                  </a:lnTo>
                  <a:lnTo>
                    <a:pt x="5505530" y="177893"/>
                  </a:lnTo>
                  <a:lnTo>
                    <a:pt x="5505774" y="177893"/>
                  </a:lnTo>
                  <a:lnTo>
                    <a:pt x="5506017" y="177893"/>
                  </a:lnTo>
                  <a:lnTo>
                    <a:pt x="5506261" y="177893"/>
                  </a:lnTo>
                  <a:lnTo>
                    <a:pt x="5506504" y="177893"/>
                  </a:lnTo>
                  <a:lnTo>
                    <a:pt x="5506991" y="177893"/>
                  </a:lnTo>
                  <a:lnTo>
                    <a:pt x="5507234" y="177893"/>
                  </a:lnTo>
                  <a:lnTo>
                    <a:pt x="5507477" y="177893"/>
                  </a:lnTo>
                  <a:lnTo>
                    <a:pt x="5507721" y="177893"/>
                  </a:lnTo>
                  <a:lnTo>
                    <a:pt x="5507964" y="177893"/>
                  </a:lnTo>
                  <a:lnTo>
                    <a:pt x="5508207" y="177893"/>
                  </a:lnTo>
                  <a:lnTo>
                    <a:pt x="5508451" y="177893"/>
                  </a:lnTo>
                  <a:lnTo>
                    <a:pt x="5508694" y="177893"/>
                  </a:lnTo>
                  <a:lnTo>
                    <a:pt x="5509181" y="177893"/>
                  </a:lnTo>
                  <a:lnTo>
                    <a:pt x="5509424" y="177893"/>
                  </a:lnTo>
                  <a:lnTo>
                    <a:pt x="5509668" y="177893"/>
                  </a:lnTo>
                  <a:lnTo>
                    <a:pt x="5509911" y="177893"/>
                  </a:lnTo>
                  <a:lnTo>
                    <a:pt x="5510154" y="177893"/>
                  </a:lnTo>
                  <a:lnTo>
                    <a:pt x="5510398" y="177893"/>
                  </a:lnTo>
                  <a:lnTo>
                    <a:pt x="5510641" y="177893"/>
                  </a:lnTo>
                  <a:lnTo>
                    <a:pt x="5510884" y="177893"/>
                  </a:lnTo>
                  <a:lnTo>
                    <a:pt x="5511128" y="177893"/>
                  </a:lnTo>
                  <a:lnTo>
                    <a:pt x="5511371" y="177893"/>
                  </a:lnTo>
                  <a:lnTo>
                    <a:pt x="5511614" y="177893"/>
                  </a:lnTo>
                  <a:lnTo>
                    <a:pt x="5511858" y="177893"/>
                  </a:lnTo>
                  <a:lnTo>
                    <a:pt x="5512101" y="177893"/>
                  </a:lnTo>
                  <a:lnTo>
                    <a:pt x="5512345" y="177893"/>
                  </a:lnTo>
                  <a:lnTo>
                    <a:pt x="5512588" y="177893"/>
                  </a:lnTo>
                  <a:lnTo>
                    <a:pt x="5512831" y="177893"/>
                  </a:lnTo>
                  <a:lnTo>
                    <a:pt x="5513075" y="177893"/>
                  </a:lnTo>
                  <a:lnTo>
                    <a:pt x="5513318" y="177893"/>
                  </a:lnTo>
                  <a:lnTo>
                    <a:pt x="5513561" y="177893"/>
                  </a:lnTo>
                  <a:lnTo>
                    <a:pt x="5513805" y="177893"/>
                  </a:lnTo>
                  <a:lnTo>
                    <a:pt x="5514048" y="177893"/>
                  </a:lnTo>
                  <a:lnTo>
                    <a:pt x="5514535" y="177893"/>
                  </a:lnTo>
                  <a:lnTo>
                    <a:pt x="5514778" y="177893"/>
                  </a:lnTo>
                  <a:lnTo>
                    <a:pt x="5515022" y="177893"/>
                  </a:lnTo>
                  <a:lnTo>
                    <a:pt x="5515265" y="177893"/>
                  </a:lnTo>
                  <a:lnTo>
                    <a:pt x="5515508" y="177893"/>
                  </a:lnTo>
                  <a:lnTo>
                    <a:pt x="5515752" y="177893"/>
                  </a:lnTo>
                  <a:lnTo>
                    <a:pt x="5515995" y="177893"/>
                  </a:lnTo>
                  <a:lnTo>
                    <a:pt x="5516238" y="177893"/>
                  </a:lnTo>
                  <a:lnTo>
                    <a:pt x="5516482" y="177893"/>
                  </a:lnTo>
                  <a:lnTo>
                    <a:pt x="5516725" y="177893"/>
                  </a:lnTo>
                  <a:lnTo>
                    <a:pt x="5516968" y="177893"/>
                  </a:lnTo>
                  <a:lnTo>
                    <a:pt x="5517212" y="177893"/>
                  </a:lnTo>
                  <a:lnTo>
                    <a:pt x="5517455" y="177893"/>
                  </a:lnTo>
                  <a:lnTo>
                    <a:pt x="5517942" y="177893"/>
                  </a:lnTo>
                  <a:lnTo>
                    <a:pt x="5518185" y="177893"/>
                  </a:lnTo>
                  <a:lnTo>
                    <a:pt x="5518429" y="177893"/>
                  </a:lnTo>
                  <a:lnTo>
                    <a:pt x="5518672" y="177893"/>
                  </a:lnTo>
                  <a:lnTo>
                    <a:pt x="5518915" y="177893"/>
                  </a:lnTo>
                  <a:lnTo>
                    <a:pt x="5519159" y="177893"/>
                  </a:lnTo>
                  <a:lnTo>
                    <a:pt x="5519402" y="177893"/>
                  </a:lnTo>
                  <a:lnTo>
                    <a:pt x="5519645" y="177893"/>
                  </a:lnTo>
                  <a:lnTo>
                    <a:pt x="5519889" y="177893"/>
                  </a:lnTo>
                  <a:lnTo>
                    <a:pt x="5520132" y="177893"/>
                  </a:lnTo>
                  <a:lnTo>
                    <a:pt x="5520375" y="177893"/>
                  </a:lnTo>
                  <a:lnTo>
                    <a:pt x="5520619" y="177893"/>
                  </a:lnTo>
                  <a:lnTo>
                    <a:pt x="5520862" y="177893"/>
                  </a:lnTo>
                  <a:lnTo>
                    <a:pt x="5521106" y="177893"/>
                  </a:lnTo>
                  <a:lnTo>
                    <a:pt x="5521349" y="177893"/>
                  </a:lnTo>
                  <a:lnTo>
                    <a:pt x="5521592" y="177893"/>
                  </a:lnTo>
                  <a:lnTo>
                    <a:pt x="5521836" y="177893"/>
                  </a:lnTo>
                  <a:lnTo>
                    <a:pt x="5522079" y="177893"/>
                  </a:lnTo>
                  <a:lnTo>
                    <a:pt x="5522322" y="177893"/>
                  </a:lnTo>
                  <a:lnTo>
                    <a:pt x="5522566" y="177893"/>
                  </a:lnTo>
                  <a:lnTo>
                    <a:pt x="5522809" y="177893"/>
                  </a:lnTo>
                  <a:lnTo>
                    <a:pt x="5523052" y="177893"/>
                  </a:lnTo>
                  <a:lnTo>
                    <a:pt x="5523296" y="177893"/>
                  </a:lnTo>
                  <a:lnTo>
                    <a:pt x="5523539" y="177893"/>
                  </a:lnTo>
                  <a:lnTo>
                    <a:pt x="5523782" y="177893"/>
                  </a:lnTo>
                  <a:lnTo>
                    <a:pt x="5524026" y="177893"/>
                  </a:lnTo>
                  <a:lnTo>
                    <a:pt x="5524269" y="177893"/>
                  </a:lnTo>
                  <a:lnTo>
                    <a:pt x="5524513" y="177893"/>
                  </a:lnTo>
                  <a:lnTo>
                    <a:pt x="5524756" y="177893"/>
                  </a:lnTo>
                  <a:lnTo>
                    <a:pt x="5524999" y="177893"/>
                  </a:lnTo>
                  <a:lnTo>
                    <a:pt x="5525243" y="177893"/>
                  </a:lnTo>
                  <a:lnTo>
                    <a:pt x="5525486" y="177893"/>
                  </a:lnTo>
                  <a:lnTo>
                    <a:pt x="5525486" y="170777"/>
                  </a:lnTo>
                  <a:lnTo>
                    <a:pt x="5525973" y="170777"/>
                  </a:lnTo>
                  <a:lnTo>
                    <a:pt x="5526216" y="170777"/>
                  </a:lnTo>
                  <a:lnTo>
                    <a:pt x="5526459" y="170777"/>
                  </a:lnTo>
                  <a:lnTo>
                    <a:pt x="5526703" y="170777"/>
                  </a:lnTo>
                  <a:lnTo>
                    <a:pt x="5526946" y="170777"/>
                  </a:lnTo>
                  <a:lnTo>
                    <a:pt x="5527190" y="170777"/>
                  </a:lnTo>
                  <a:lnTo>
                    <a:pt x="5527433" y="170777"/>
                  </a:lnTo>
                  <a:lnTo>
                    <a:pt x="5527676" y="170777"/>
                  </a:lnTo>
                  <a:lnTo>
                    <a:pt x="5527920" y="170777"/>
                  </a:lnTo>
                  <a:lnTo>
                    <a:pt x="5528163" y="170777"/>
                  </a:lnTo>
                  <a:lnTo>
                    <a:pt x="5528406" y="170777"/>
                  </a:lnTo>
                  <a:lnTo>
                    <a:pt x="5528650" y="170777"/>
                  </a:lnTo>
                  <a:lnTo>
                    <a:pt x="5528893" y="170777"/>
                  </a:lnTo>
                  <a:lnTo>
                    <a:pt x="5529136" y="170777"/>
                  </a:lnTo>
                  <a:lnTo>
                    <a:pt x="5529380" y="170777"/>
                  </a:lnTo>
                  <a:lnTo>
                    <a:pt x="5529623" y="170777"/>
                  </a:lnTo>
                  <a:lnTo>
                    <a:pt x="5529623" y="163661"/>
                  </a:lnTo>
                  <a:lnTo>
                    <a:pt x="5529866" y="163661"/>
                  </a:lnTo>
                  <a:lnTo>
                    <a:pt x="5530110" y="163661"/>
                  </a:lnTo>
                  <a:lnTo>
                    <a:pt x="5530353" y="163661"/>
                  </a:lnTo>
                  <a:lnTo>
                    <a:pt x="5530597" y="163661"/>
                  </a:lnTo>
                  <a:lnTo>
                    <a:pt x="5530840" y="163661"/>
                  </a:lnTo>
                  <a:lnTo>
                    <a:pt x="5531083" y="163661"/>
                  </a:lnTo>
                  <a:lnTo>
                    <a:pt x="5531570" y="163661"/>
                  </a:lnTo>
                  <a:lnTo>
                    <a:pt x="5531813" y="163661"/>
                  </a:lnTo>
                  <a:lnTo>
                    <a:pt x="5532543" y="163661"/>
                  </a:lnTo>
                  <a:lnTo>
                    <a:pt x="5532787" y="163661"/>
                  </a:lnTo>
                  <a:lnTo>
                    <a:pt x="5533030" y="163661"/>
                  </a:lnTo>
                  <a:lnTo>
                    <a:pt x="5533274" y="163661"/>
                  </a:lnTo>
                  <a:lnTo>
                    <a:pt x="5533517" y="163661"/>
                  </a:lnTo>
                  <a:lnTo>
                    <a:pt x="5534004" y="163661"/>
                  </a:lnTo>
                  <a:lnTo>
                    <a:pt x="5534247" y="163661"/>
                  </a:lnTo>
                  <a:lnTo>
                    <a:pt x="5534490" y="163661"/>
                  </a:lnTo>
                  <a:lnTo>
                    <a:pt x="5534734" y="163661"/>
                  </a:lnTo>
                  <a:lnTo>
                    <a:pt x="5534977" y="163661"/>
                  </a:lnTo>
                  <a:lnTo>
                    <a:pt x="5535220" y="163661"/>
                  </a:lnTo>
                  <a:lnTo>
                    <a:pt x="5535464" y="163661"/>
                  </a:lnTo>
                  <a:lnTo>
                    <a:pt x="5535707" y="163661"/>
                  </a:lnTo>
                  <a:lnTo>
                    <a:pt x="5535950" y="163661"/>
                  </a:lnTo>
                  <a:lnTo>
                    <a:pt x="5536194" y="163661"/>
                  </a:lnTo>
                  <a:lnTo>
                    <a:pt x="5536437" y="163661"/>
                  </a:lnTo>
                  <a:lnTo>
                    <a:pt x="5536681" y="163661"/>
                  </a:lnTo>
                  <a:lnTo>
                    <a:pt x="5536924" y="163661"/>
                  </a:lnTo>
                  <a:lnTo>
                    <a:pt x="5537411" y="163661"/>
                  </a:lnTo>
                  <a:lnTo>
                    <a:pt x="5537654" y="163661"/>
                  </a:lnTo>
                  <a:lnTo>
                    <a:pt x="5537897" y="163661"/>
                  </a:lnTo>
                  <a:lnTo>
                    <a:pt x="5538384" y="163661"/>
                  </a:lnTo>
                  <a:lnTo>
                    <a:pt x="5538627" y="163661"/>
                  </a:lnTo>
                  <a:lnTo>
                    <a:pt x="5538871" y="163661"/>
                  </a:lnTo>
                  <a:lnTo>
                    <a:pt x="5539114" y="163661"/>
                  </a:lnTo>
                  <a:lnTo>
                    <a:pt x="5539358" y="163661"/>
                  </a:lnTo>
                  <a:lnTo>
                    <a:pt x="5539601" y="163661"/>
                  </a:lnTo>
                  <a:lnTo>
                    <a:pt x="5539844" y="163661"/>
                  </a:lnTo>
                  <a:lnTo>
                    <a:pt x="5540088" y="163661"/>
                  </a:lnTo>
                  <a:lnTo>
                    <a:pt x="5540331" y="163661"/>
                  </a:lnTo>
                  <a:lnTo>
                    <a:pt x="5540574" y="163661"/>
                  </a:lnTo>
                  <a:lnTo>
                    <a:pt x="5540818" y="163661"/>
                  </a:lnTo>
                  <a:lnTo>
                    <a:pt x="5540818" y="156545"/>
                  </a:lnTo>
                  <a:lnTo>
                    <a:pt x="5541061" y="156545"/>
                  </a:lnTo>
                  <a:lnTo>
                    <a:pt x="5541304" y="156545"/>
                  </a:lnTo>
                  <a:lnTo>
                    <a:pt x="5541548" y="156545"/>
                  </a:lnTo>
                  <a:lnTo>
                    <a:pt x="5541791" y="156545"/>
                  </a:lnTo>
                  <a:lnTo>
                    <a:pt x="5542034" y="156545"/>
                  </a:lnTo>
                  <a:lnTo>
                    <a:pt x="5542278" y="156545"/>
                  </a:lnTo>
                  <a:lnTo>
                    <a:pt x="5542521" y="156545"/>
                  </a:lnTo>
                  <a:lnTo>
                    <a:pt x="5542765" y="156545"/>
                  </a:lnTo>
                  <a:lnTo>
                    <a:pt x="5543008" y="156545"/>
                  </a:lnTo>
                  <a:lnTo>
                    <a:pt x="5543251" y="156545"/>
                  </a:lnTo>
                  <a:lnTo>
                    <a:pt x="5543495" y="156545"/>
                  </a:lnTo>
                  <a:lnTo>
                    <a:pt x="5543738" y="156545"/>
                  </a:lnTo>
                  <a:lnTo>
                    <a:pt x="5543981" y="156545"/>
                  </a:lnTo>
                  <a:lnTo>
                    <a:pt x="5544225" y="156545"/>
                  </a:lnTo>
                  <a:lnTo>
                    <a:pt x="5544225" y="149430"/>
                  </a:lnTo>
                  <a:lnTo>
                    <a:pt x="5544468" y="149430"/>
                  </a:lnTo>
                  <a:lnTo>
                    <a:pt x="5544711" y="149430"/>
                  </a:lnTo>
                  <a:lnTo>
                    <a:pt x="5544955" y="149430"/>
                  </a:lnTo>
                  <a:lnTo>
                    <a:pt x="5545198" y="149430"/>
                  </a:lnTo>
                  <a:lnTo>
                    <a:pt x="5545441" y="149430"/>
                  </a:lnTo>
                  <a:lnTo>
                    <a:pt x="5545685" y="149430"/>
                  </a:lnTo>
                  <a:lnTo>
                    <a:pt x="5545928" y="149430"/>
                  </a:lnTo>
                  <a:lnTo>
                    <a:pt x="5546172" y="149430"/>
                  </a:lnTo>
                  <a:lnTo>
                    <a:pt x="5546415" y="149430"/>
                  </a:lnTo>
                  <a:lnTo>
                    <a:pt x="5546658" y="149430"/>
                  </a:lnTo>
                  <a:lnTo>
                    <a:pt x="5546902" y="149430"/>
                  </a:lnTo>
                  <a:lnTo>
                    <a:pt x="5547145" y="149430"/>
                  </a:lnTo>
                  <a:lnTo>
                    <a:pt x="5547388" y="149430"/>
                  </a:lnTo>
                  <a:lnTo>
                    <a:pt x="5547632" y="149430"/>
                  </a:lnTo>
                  <a:lnTo>
                    <a:pt x="5547875" y="149430"/>
                  </a:lnTo>
                  <a:lnTo>
                    <a:pt x="5548118" y="149430"/>
                  </a:lnTo>
                  <a:lnTo>
                    <a:pt x="5548362" y="149430"/>
                  </a:lnTo>
                  <a:lnTo>
                    <a:pt x="5548605" y="149430"/>
                  </a:lnTo>
                  <a:lnTo>
                    <a:pt x="5548849" y="149430"/>
                  </a:lnTo>
                  <a:lnTo>
                    <a:pt x="5549092" y="149430"/>
                  </a:lnTo>
                  <a:lnTo>
                    <a:pt x="5549335" y="149430"/>
                  </a:lnTo>
                  <a:lnTo>
                    <a:pt x="5549579" y="149430"/>
                  </a:lnTo>
                  <a:lnTo>
                    <a:pt x="5549822" y="149430"/>
                  </a:lnTo>
                  <a:lnTo>
                    <a:pt x="5550065" y="149430"/>
                  </a:lnTo>
                  <a:lnTo>
                    <a:pt x="5550309" y="149430"/>
                  </a:lnTo>
                  <a:lnTo>
                    <a:pt x="5550552" y="149430"/>
                  </a:lnTo>
                  <a:lnTo>
                    <a:pt x="5550795" y="149430"/>
                  </a:lnTo>
                  <a:lnTo>
                    <a:pt x="5551039" y="149430"/>
                  </a:lnTo>
                  <a:lnTo>
                    <a:pt x="5551282" y="149430"/>
                  </a:lnTo>
                  <a:lnTo>
                    <a:pt x="5551525" y="149430"/>
                  </a:lnTo>
                  <a:lnTo>
                    <a:pt x="5551769" y="149430"/>
                  </a:lnTo>
                  <a:lnTo>
                    <a:pt x="5552012" y="149430"/>
                  </a:lnTo>
                  <a:lnTo>
                    <a:pt x="5552256" y="149430"/>
                  </a:lnTo>
                  <a:lnTo>
                    <a:pt x="5552499" y="149430"/>
                  </a:lnTo>
                  <a:lnTo>
                    <a:pt x="5552742" y="149430"/>
                  </a:lnTo>
                  <a:lnTo>
                    <a:pt x="5552986" y="149430"/>
                  </a:lnTo>
                  <a:lnTo>
                    <a:pt x="5553229" y="149430"/>
                  </a:lnTo>
                  <a:lnTo>
                    <a:pt x="5553472" y="149430"/>
                  </a:lnTo>
                  <a:lnTo>
                    <a:pt x="5553716" y="149430"/>
                  </a:lnTo>
                  <a:lnTo>
                    <a:pt x="5553959" y="149430"/>
                  </a:lnTo>
                  <a:lnTo>
                    <a:pt x="5554202" y="149430"/>
                  </a:lnTo>
                  <a:lnTo>
                    <a:pt x="5554446" y="149430"/>
                  </a:lnTo>
                  <a:lnTo>
                    <a:pt x="5554689" y="149430"/>
                  </a:lnTo>
                  <a:lnTo>
                    <a:pt x="5554933" y="149430"/>
                  </a:lnTo>
                  <a:lnTo>
                    <a:pt x="5555176" y="149430"/>
                  </a:lnTo>
                  <a:lnTo>
                    <a:pt x="5555419" y="149430"/>
                  </a:lnTo>
                  <a:lnTo>
                    <a:pt x="5555663" y="149430"/>
                  </a:lnTo>
                  <a:lnTo>
                    <a:pt x="5555906" y="149430"/>
                  </a:lnTo>
                  <a:lnTo>
                    <a:pt x="5556149" y="149430"/>
                  </a:lnTo>
                  <a:lnTo>
                    <a:pt x="5556393" y="149430"/>
                  </a:lnTo>
                  <a:lnTo>
                    <a:pt x="5556636" y="149430"/>
                  </a:lnTo>
                  <a:lnTo>
                    <a:pt x="5556879" y="149430"/>
                  </a:lnTo>
                  <a:lnTo>
                    <a:pt x="5557123" y="149430"/>
                  </a:lnTo>
                  <a:lnTo>
                    <a:pt x="5557366" y="149430"/>
                  </a:lnTo>
                  <a:lnTo>
                    <a:pt x="5557609" y="149430"/>
                  </a:lnTo>
                  <a:lnTo>
                    <a:pt x="5557853" y="149430"/>
                  </a:lnTo>
                  <a:lnTo>
                    <a:pt x="5558096" y="149430"/>
                  </a:lnTo>
                  <a:lnTo>
                    <a:pt x="5558340" y="149430"/>
                  </a:lnTo>
                  <a:lnTo>
                    <a:pt x="5558583" y="149430"/>
                  </a:lnTo>
                  <a:lnTo>
                    <a:pt x="5558826" y="149430"/>
                  </a:lnTo>
                  <a:lnTo>
                    <a:pt x="5559070" y="149430"/>
                  </a:lnTo>
                  <a:lnTo>
                    <a:pt x="5559313" y="149430"/>
                  </a:lnTo>
                  <a:lnTo>
                    <a:pt x="5559556" y="149430"/>
                  </a:lnTo>
                  <a:lnTo>
                    <a:pt x="5559800" y="149430"/>
                  </a:lnTo>
                  <a:lnTo>
                    <a:pt x="5560043" y="149430"/>
                  </a:lnTo>
                  <a:lnTo>
                    <a:pt x="5560286" y="149430"/>
                  </a:lnTo>
                  <a:lnTo>
                    <a:pt x="5560773" y="149430"/>
                  </a:lnTo>
                  <a:lnTo>
                    <a:pt x="5561017" y="149430"/>
                  </a:lnTo>
                  <a:lnTo>
                    <a:pt x="5561260" y="149430"/>
                  </a:lnTo>
                  <a:lnTo>
                    <a:pt x="5561503" y="149430"/>
                  </a:lnTo>
                  <a:lnTo>
                    <a:pt x="5561747" y="149430"/>
                  </a:lnTo>
                  <a:lnTo>
                    <a:pt x="5561990" y="149430"/>
                  </a:lnTo>
                  <a:lnTo>
                    <a:pt x="5562233" y="149430"/>
                  </a:lnTo>
                  <a:lnTo>
                    <a:pt x="5562477" y="149430"/>
                  </a:lnTo>
                  <a:lnTo>
                    <a:pt x="5562720" y="149430"/>
                  </a:lnTo>
                  <a:lnTo>
                    <a:pt x="5562963" y="149430"/>
                  </a:lnTo>
                  <a:lnTo>
                    <a:pt x="5563207" y="149430"/>
                  </a:lnTo>
                  <a:lnTo>
                    <a:pt x="5563450" y="149430"/>
                  </a:lnTo>
                  <a:lnTo>
                    <a:pt x="5563693" y="149430"/>
                  </a:lnTo>
                  <a:lnTo>
                    <a:pt x="5563937" y="149430"/>
                  </a:lnTo>
                  <a:lnTo>
                    <a:pt x="5564180" y="149430"/>
                  </a:lnTo>
                  <a:lnTo>
                    <a:pt x="5564424" y="149430"/>
                  </a:lnTo>
                  <a:lnTo>
                    <a:pt x="5564667" y="149430"/>
                  </a:lnTo>
                  <a:lnTo>
                    <a:pt x="5564910" y="149430"/>
                  </a:lnTo>
                  <a:lnTo>
                    <a:pt x="5565154" y="149430"/>
                  </a:lnTo>
                  <a:lnTo>
                    <a:pt x="5565397" y="149430"/>
                  </a:lnTo>
                  <a:lnTo>
                    <a:pt x="5565640" y="149430"/>
                  </a:lnTo>
                  <a:lnTo>
                    <a:pt x="5565884" y="149430"/>
                  </a:lnTo>
                  <a:lnTo>
                    <a:pt x="5566127" y="149430"/>
                  </a:lnTo>
                  <a:lnTo>
                    <a:pt x="5566370" y="149430"/>
                  </a:lnTo>
                  <a:lnTo>
                    <a:pt x="5566614" y="149430"/>
                  </a:lnTo>
                  <a:lnTo>
                    <a:pt x="5566857" y="149430"/>
                  </a:lnTo>
                  <a:lnTo>
                    <a:pt x="5567101" y="149430"/>
                  </a:lnTo>
                  <a:lnTo>
                    <a:pt x="5567344" y="149430"/>
                  </a:lnTo>
                  <a:lnTo>
                    <a:pt x="5567587" y="149430"/>
                  </a:lnTo>
                  <a:lnTo>
                    <a:pt x="5567587" y="142314"/>
                  </a:lnTo>
                  <a:lnTo>
                    <a:pt x="5567831" y="142314"/>
                  </a:lnTo>
                  <a:lnTo>
                    <a:pt x="5568074" y="142314"/>
                  </a:lnTo>
                  <a:lnTo>
                    <a:pt x="5568317" y="142314"/>
                  </a:lnTo>
                  <a:lnTo>
                    <a:pt x="5568561" y="142314"/>
                  </a:lnTo>
                  <a:lnTo>
                    <a:pt x="5568804" y="142314"/>
                  </a:lnTo>
                  <a:lnTo>
                    <a:pt x="5569047" y="142314"/>
                  </a:lnTo>
                  <a:lnTo>
                    <a:pt x="5569291" y="142314"/>
                  </a:lnTo>
                  <a:lnTo>
                    <a:pt x="5569534" y="142314"/>
                  </a:lnTo>
                  <a:lnTo>
                    <a:pt x="5569777" y="142314"/>
                  </a:lnTo>
                  <a:lnTo>
                    <a:pt x="5570021" y="142314"/>
                  </a:lnTo>
                  <a:lnTo>
                    <a:pt x="5570264" y="142314"/>
                  </a:lnTo>
                  <a:lnTo>
                    <a:pt x="5570508" y="142314"/>
                  </a:lnTo>
                  <a:lnTo>
                    <a:pt x="5570751" y="142314"/>
                  </a:lnTo>
                  <a:lnTo>
                    <a:pt x="5570994" y="142314"/>
                  </a:lnTo>
                  <a:lnTo>
                    <a:pt x="5571238" y="142314"/>
                  </a:lnTo>
                  <a:lnTo>
                    <a:pt x="5571481" y="142314"/>
                  </a:lnTo>
                  <a:lnTo>
                    <a:pt x="5571724" y="142314"/>
                  </a:lnTo>
                  <a:lnTo>
                    <a:pt x="5571968" y="142314"/>
                  </a:lnTo>
                  <a:lnTo>
                    <a:pt x="5572211" y="142314"/>
                  </a:lnTo>
                  <a:lnTo>
                    <a:pt x="5572454" y="142314"/>
                  </a:lnTo>
                  <a:lnTo>
                    <a:pt x="5572698" y="142314"/>
                  </a:lnTo>
                  <a:lnTo>
                    <a:pt x="5572941" y="142314"/>
                  </a:lnTo>
                  <a:lnTo>
                    <a:pt x="5573185" y="142314"/>
                  </a:lnTo>
                  <a:lnTo>
                    <a:pt x="5573428" y="142314"/>
                  </a:lnTo>
                  <a:lnTo>
                    <a:pt x="5573671" y="142314"/>
                  </a:lnTo>
                  <a:lnTo>
                    <a:pt x="5573915" y="142314"/>
                  </a:lnTo>
                  <a:lnTo>
                    <a:pt x="5574158" y="142314"/>
                  </a:lnTo>
                  <a:lnTo>
                    <a:pt x="5574401" y="142314"/>
                  </a:lnTo>
                  <a:lnTo>
                    <a:pt x="5574645" y="142314"/>
                  </a:lnTo>
                  <a:lnTo>
                    <a:pt x="5574888" y="142314"/>
                  </a:lnTo>
                  <a:lnTo>
                    <a:pt x="5575131" y="142314"/>
                  </a:lnTo>
                  <a:lnTo>
                    <a:pt x="5575375" y="142314"/>
                  </a:lnTo>
                  <a:lnTo>
                    <a:pt x="5575618" y="142314"/>
                  </a:lnTo>
                  <a:lnTo>
                    <a:pt x="5575861" y="142314"/>
                  </a:lnTo>
                  <a:lnTo>
                    <a:pt x="5576105" y="142314"/>
                  </a:lnTo>
                  <a:lnTo>
                    <a:pt x="5576348" y="142314"/>
                  </a:lnTo>
                  <a:lnTo>
                    <a:pt x="5576592" y="142314"/>
                  </a:lnTo>
                  <a:lnTo>
                    <a:pt x="5576835" y="142314"/>
                  </a:lnTo>
                  <a:lnTo>
                    <a:pt x="5576835" y="135198"/>
                  </a:lnTo>
                  <a:lnTo>
                    <a:pt x="5577078" y="135198"/>
                  </a:lnTo>
                  <a:lnTo>
                    <a:pt x="5577322" y="135198"/>
                  </a:lnTo>
                  <a:lnTo>
                    <a:pt x="5577565" y="135198"/>
                  </a:lnTo>
                  <a:lnTo>
                    <a:pt x="5577808" y="135198"/>
                  </a:lnTo>
                  <a:lnTo>
                    <a:pt x="5578052" y="135198"/>
                  </a:lnTo>
                  <a:lnTo>
                    <a:pt x="5578295" y="135198"/>
                  </a:lnTo>
                  <a:lnTo>
                    <a:pt x="5578538" y="135198"/>
                  </a:lnTo>
                  <a:lnTo>
                    <a:pt x="5578782" y="135198"/>
                  </a:lnTo>
                  <a:lnTo>
                    <a:pt x="5579025" y="135198"/>
                  </a:lnTo>
                  <a:lnTo>
                    <a:pt x="5579269" y="135198"/>
                  </a:lnTo>
                  <a:lnTo>
                    <a:pt x="5579512" y="135198"/>
                  </a:lnTo>
                  <a:lnTo>
                    <a:pt x="5579755" y="135198"/>
                  </a:lnTo>
                  <a:lnTo>
                    <a:pt x="5579999" y="135198"/>
                  </a:lnTo>
                  <a:lnTo>
                    <a:pt x="5580242" y="135198"/>
                  </a:lnTo>
                  <a:lnTo>
                    <a:pt x="5580485" y="135198"/>
                  </a:lnTo>
                  <a:lnTo>
                    <a:pt x="5580729" y="135198"/>
                  </a:lnTo>
                  <a:lnTo>
                    <a:pt x="5580972" y="135198"/>
                  </a:lnTo>
                  <a:lnTo>
                    <a:pt x="5581215" y="135198"/>
                  </a:lnTo>
                  <a:lnTo>
                    <a:pt x="5581459" y="135198"/>
                  </a:lnTo>
                  <a:lnTo>
                    <a:pt x="5581702" y="135198"/>
                  </a:lnTo>
                  <a:lnTo>
                    <a:pt x="5581945" y="135198"/>
                  </a:lnTo>
                  <a:lnTo>
                    <a:pt x="5582189" y="135198"/>
                  </a:lnTo>
                  <a:lnTo>
                    <a:pt x="5582432" y="135198"/>
                  </a:lnTo>
                  <a:lnTo>
                    <a:pt x="5582676" y="135198"/>
                  </a:lnTo>
                  <a:lnTo>
                    <a:pt x="5582919" y="135198"/>
                  </a:lnTo>
                  <a:lnTo>
                    <a:pt x="5583162" y="135198"/>
                  </a:lnTo>
                  <a:lnTo>
                    <a:pt x="5583406" y="135198"/>
                  </a:lnTo>
                  <a:lnTo>
                    <a:pt x="5583649" y="135198"/>
                  </a:lnTo>
                  <a:lnTo>
                    <a:pt x="5583892" y="135198"/>
                  </a:lnTo>
                  <a:lnTo>
                    <a:pt x="5584136" y="135198"/>
                  </a:lnTo>
                  <a:lnTo>
                    <a:pt x="5584379" y="135198"/>
                  </a:lnTo>
                  <a:lnTo>
                    <a:pt x="5584622" y="135198"/>
                  </a:lnTo>
                  <a:lnTo>
                    <a:pt x="5584866" y="135198"/>
                  </a:lnTo>
                  <a:lnTo>
                    <a:pt x="5585109" y="135198"/>
                  </a:lnTo>
                  <a:lnTo>
                    <a:pt x="5585353" y="135198"/>
                  </a:lnTo>
                  <a:lnTo>
                    <a:pt x="5585596" y="135198"/>
                  </a:lnTo>
                  <a:lnTo>
                    <a:pt x="5585839" y="135198"/>
                  </a:lnTo>
                  <a:lnTo>
                    <a:pt x="5586083" y="135198"/>
                  </a:lnTo>
                  <a:lnTo>
                    <a:pt x="5586326" y="135198"/>
                  </a:lnTo>
                  <a:lnTo>
                    <a:pt x="5586569" y="135198"/>
                  </a:lnTo>
                  <a:lnTo>
                    <a:pt x="5586813" y="135198"/>
                  </a:lnTo>
                  <a:lnTo>
                    <a:pt x="5587056" y="135198"/>
                  </a:lnTo>
                  <a:lnTo>
                    <a:pt x="5587299" y="135198"/>
                  </a:lnTo>
                  <a:lnTo>
                    <a:pt x="5587543" y="135198"/>
                  </a:lnTo>
                  <a:lnTo>
                    <a:pt x="5587786" y="135198"/>
                  </a:lnTo>
                  <a:lnTo>
                    <a:pt x="5588029" y="135198"/>
                  </a:lnTo>
                  <a:lnTo>
                    <a:pt x="5588273" y="135198"/>
                  </a:lnTo>
                  <a:lnTo>
                    <a:pt x="5588516" y="135198"/>
                  </a:lnTo>
                  <a:lnTo>
                    <a:pt x="5588760" y="135198"/>
                  </a:lnTo>
                  <a:lnTo>
                    <a:pt x="5589003" y="135198"/>
                  </a:lnTo>
                  <a:lnTo>
                    <a:pt x="5589246" y="135198"/>
                  </a:lnTo>
                  <a:lnTo>
                    <a:pt x="5589490" y="135198"/>
                  </a:lnTo>
                  <a:lnTo>
                    <a:pt x="5589733" y="135198"/>
                  </a:lnTo>
                  <a:lnTo>
                    <a:pt x="5589976" y="135198"/>
                  </a:lnTo>
                  <a:lnTo>
                    <a:pt x="5590220" y="135198"/>
                  </a:lnTo>
                  <a:lnTo>
                    <a:pt x="5590463" y="135198"/>
                  </a:lnTo>
                  <a:lnTo>
                    <a:pt x="5590706" y="135198"/>
                  </a:lnTo>
                  <a:lnTo>
                    <a:pt x="5590950" y="135198"/>
                  </a:lnTo>
                  <a:lnTo>
                    <a:pt x="5591193" y="135198"/>
                  </a:lnTo>
                  <a:lnTo>
                    <a:pt x="5591437" y="135198"/>
                  </a:lnTo>
                  <a:lnTo>
                    <a:pt x="5591680" y="135198"/>
                  </a:lnTo>
                  <a:lnTo>
                    <a:pt x="5591923" y="135198"/>
                  </a:lnTo>
                  <a:lnTo>
                    <a:pt x="5592167" y="135198"/>
                  </a:lnTo>
                  <a:lnTo>
                    <a:pt x="5592410" y="135198"/>
                  </a:lnTo>
                  <a:lnTo>
                    <a:pt x="5592653" y="135198"/>
                  </a:lnTo>
                  <a:lnTo>
                    <a:pt x="5592897" y="135198"/>
                  </a:lnTo>
                  <a:lnTo>
                    <a:pt x="5593140" y="135198"/>
                  </a:lnTo>
                  <a:lnTo>
                    <a:pt x="5593383" y="135198"/>
                  </a:lnTo>
                  <a:lnTo>
                    <a:pt x="5593627" y="135198"/>
                  </a:lnTo>
                  <a:lnTo>
                    <a:pt x="5593870" y="135198"/>
                  </a:lnTo>
                  <a:lnTo>
                    <a:pt x="5594113" y="135198"/>
                  </a:lnTo>
                  <a:lnTo>
                    <a:pt x="5594357" y="135198"/>
                  </a:lnTo>
                  <a:lnTo>
                    <a:pt x="5594600" y="135198"/>
                  </a:lnTo>
                  <a:lnTo>
                    <a:pt x="5594844" y="135198"/>
                  </a:lnTo>
                  <a:lnTo>
                    <a:pt x="5595087" y="135198"/>
                  </a:lnTo>
                  <a:lnTo>
                    <a:pt x="5595330" y="135198"/>
                  </a:lnTo>
                  <a:lnTo>
                    <a:pt x="5595574" y="135198"/>
                  </a:lnTo>
                  <a:lnTo>
                    <a:pt x="5595817" y="135198"/>
                  </a:lnTo>
                  <a:lnTo>
                    <a:pt x="5596060" y="135198"/>
                  </a:lnTo>
                  <a:lnTo>
                    <a:pt x="5596304" y="135198"/>
                  </a:lnTo>
                  <a:lnTo>
                    <a:pt x="5596547" y="135198"/>
                  </a:lnTo>
                  <a:lnTo>
                    <a:pt x="5596790" y="135198"/>
                  </a:lnTo>
                  <a:lnTo>
                    <a:pt x="5597034" y="135198"/>
                  </a:lnTo>
                  <a:lnTo>
                    <a:pt x="5597277" y="135198"/>
                  </a:lnTo>
                  <a:lnTo>
                    <a:pt x="5597521" y="135198"/>
                  </a:lnTo>
                  <a:lnTo>
                    <a:pt x="5597764" y="135198"/>
                  </a:lnTo>
                  <a:lnTo>
                    <a:pt x="5598007" y="135198"/>
                  </a:lnTo>
                  <a:lnTo>
                    <a:pt x="5598251" y="135198"/>
                  </a:lnTo>
                  <a:lnTo>
                    <a:pt x="5598494" y="135198"/>
                  </a:lnTo>
                  <a:lnTo>
                    <a:pt x="5598737" y="135198"/>
                  </a:lnTo>
                  <a:lnTo>
                    <a:pt x="5598981" y="135198"/>
                  </a:lnTo>
                  <a:lnTo>
                    <a:pt x="5599224" y="135198"/>
                  </a:lnTo>
                  <a:lnTo>
                    <a:pt x="5599467" y="135198"/>
                  </a:lnTo>
                  <a:lnTo>
                    <a:pt x="5599467" y="128082"/>
                  </a:lnTo>
                  <a:lnTo>
                    <a:pt x="5599711" y="128082"/>
                  </a:lnTo>
                  <a:lnTo>
                    <a:pt x="5599954" y="128082"/>
                  </a:lnTo>
                  <a:lnTo>
                    <a:pt x="5600197" y="128082"/>
                  </a:lnTo>
                  <a:lnTo>
                    <a:pt x="5600441" y="128082"/>
                  </a:lnTo>
                  <a:lnTo>
                    <a:pt x="5600684" y="128082"/>
                  </a:lnTo>
                  <a:lnTo>
                    <a:pt x="5600928" y="128082"/>
                  </a:lnTo>
                  <a:lnTo>
                    <a:pt x="5601171" y="128082"/>
                  </a:lnTo>
                  <a:lnTo>
                    <a:pt x="5601414" y="128082"/>
                  </a:lnTo>
                  <a:lnTo>
                    <a:pt x="5601658" y="128082"/>
                  </a:lnTo>
                  <a:lnTo>
                    <a:pt x="5601658" y="120967"/>
                  </a:lnTo>
                  <a:lnTo>
                    <a:pt x="5601901" y="120967"/>
                  </a:lnTo>
                  <a:lnTo>
                    <a:pt x="5602144" y="120967"/>
                  </a:lnTo>
                  <a:lnTo>
                    <a:pt x="5602388" y="120967"/>
                  </a:lnTo>
                  <a:lnTo>
                    <a:pt x="5602631" y="120967"/>
                  </a:lnTo>
                  <a:lnTo>
                    <a:pt x="5602874" y="120967"/>
                  </a:lnTo>
                  <a:lnTo>
                    <a:pt x="5603118" y="120967"/>
                  </a:lnTo>
                  <a:lnTo>
                    <a:pt x="5603361" y="120967"/>
                  </a:lnTo>
                  <a:lnTo>
                    <a:pt x="5603361" y="113851"/>
                  </a:lnTo>
                  <a:lnTo>
                    <a:pt x="5603605" y="113851"/>
                  </a:lnTo>
                  <a:lnTo>
                    <a:pt x="5603848" y="113851"/>
                  </a:lnTo>
                  <a:lnTo>
                    <a:pt x="5604091" y="113851"/>
                  </a:lnTo>
                  <a:lnTo>
                    <a:pt x="5604335" y="113851"/>
                  </a:lnTo>
                  <a:lnTo>
                    <a:pt x="5604578" y="113851"/>
                  </a:lnTo>
                  <a:lnTo>
                    <a:pt x="5604821" y="113851"/>
                  </a:lnTo>
                  <a:lnTo>
                    <a:pt x="5605065" y="113851"/>
                  </a:lnTo>
                  <a:lnTo>
                    <a:pt x="5605308" y="113851"/>
                  </a:lnTo>
                  <a:lnTo>
                    <a:pt x="5605551" y="113851"/>
                  </a:lnTo>
                  <a:lnTo>
                    <a:pt x="5605795" y="113851"/>
                  </a:lnTo>
                  <a:lnTo>
                    <a:pt x="5606038" y="113851"/>
                  </a:lnTo>
                  <a:lnTo>
                    <a:pt x="5606281" y="113851"/>
                  </a:lnTo>
                  <a:lnTo>
                    <a:pt x="5606525" y="113851"/>
                  </a:lnTo>
                  <a:lnTo>
                    <a:pt x="5606768" y="113851"/>
                  </a:lnTo>
                  <a:lnTo>
                    <a:pt x="5607012" y="113851"/>
                  </a:lnTo>
                  <a:lnTo>
                    <a:pt x="5607255" y="113851"/>
                  </a:lnTo>
                  <a:lnTo>
                    <a:pt x="5607498" y="113851"/>
                  </a:lnTo>
                  <a:lnTo>
                    <a:pt x="5607742" y="113851"/>
                  </a:lnTo>
                  <a:lnTo>
                    <a:pt x="5607985" y="113851"/>
                  </a:lnTo>
                  <a:lnTo>
                    <a:pt x="5608228" y="113851"/>
                  </a:lnTo>
                  <a:lnTo>
                    <a:pt x="5608472" y="113851"/>
                  </a:lnTo>
                  <a:lnTo>
                    <a:pt x="5608715" y="113851"/>
                  </a:lnTo>
                  <a:lnTo>
                    <a:pt x="5608958" y="113851"/>
                  </a:lnTo>
                  <a:lnTo>
                    <a:pt x="5609202" y="113851"/>
                  </a:lnTo>
                  <a:lnTo>
                    <a:pt x="5609445" y="113851"/>
                  </a:lnTo>
                  <a:lnTo>
                    <a:pt x="5609689" y="113851"/>
                  </a:lnTo>
                  <a:lnTo>
                    <a:pt x="5609932" y="113851"/>
                  </a:lnTo>
                  <a:lnTo>
                    <a:pt x="5610175" y="113851"/>
                  </a:lnTo>
                  <a:lnTo>
                    <a:pt x="5610419" y="113851"/>
                  </a:lnTo>
                  <a:lnTo>
                    <a:pt x="5610662" y="113851"/>
                  </a:lnTo>
                  <a:lnTo>
                    <a:pt x="5610905" y="113851"/>
                  </a:lnTo>
                  <a:lnTo>
                    <a:pt x="5611149" y="113851"/>
                  </a:lnTo>
                  <a:lnTo>
                    <a:pt x="5611392" y="113851"/>
                  </a:lnTo>
                  <a:lnTo>
                    <a:pt x="5611635" y="113851"/>
                  </a:lnTo>
                  <a:lnTo>
                    <a:pt x="5611635" y="106735"/>
                  </a:lnTo>
                  <a:lnTo>
                    <a:pt x="5611879" y="106735"/>
                  </a:lnTo>
                  <a:lnTo>
                    <a:pt x="5612122" y="106735"/>
                  </a:lnTo>
                  <a:lnTo>
                    <a:pt x="5612365" y="106735"/>
                  </a:lnTo>
                  <a:lnTo>
                    <a:pt x="5612609" y="106735"/>
                  </a:lnTo>
                  <a:lnTo>
                    <a:pt x="5612852" y="106735"/>
                  </a:lnTo>
                  <a:lnTo>
                    <a:pt x="5613096" y="106735"/>
                  </a:lnTo>
                  <a:lnTo>
                    <a:pt x="5613339" y="106735"/>
                  </a:lnTo>
                  <a:lnTo>
                    <a:pt x="5613339" y="99620"/>
                  </a:lnTo>
                  <a:lnTo>
                    <a:pt x="5613582" y="99620"/>
                  </a:lnTo>
                  <a:lnTo>
                    <a:pt x="5613826" y="99620"/>
                  </a:lnTo>
                  <a:lnTo>
                    <a:pt x="5614069" y="99620"/>
                  </a:lnTo>
                  <a:lnTo>
                    <a:pt x="5614312" y="99620"/>
                  </a:lnTo>
                  <a:lnTo>
                    <a:pt x="5614556" y="99620"/>
                  </a:lnTo>
                  <a:lnTo>
                    <a:pt x="5614799" y="99620"/>
                  </a:lnTo>
                  <a:lnTo>
                    <a:pt x="5615042" y="99620"/>
                  </a:lnTo>
                  <a:lnTo>
                    <a:pt x="5615286" y="99620"/>
                  </a:lnTo>
                  <a:lnTo>
                    <a:pt x="5615286" y="92504"/>
                  </a:lnTo>
                  <a:lnTo>
                    <a:pt x="5615529" y="92504"/>
                  </a:lnTo>
                  <a:lnTo>
                    <a:pt x="5615773" y="92504"/>
                  </a:lnTo>
                  <a:lnTo>
                    <a:pt x="5616016" y="92504"/>
                  </a:lnTo>
                  <a:lnTo>
                    <a:pt x="5616259" y="92504"/>
                  </a:lnTo>
                  <a:lnTo>
                    <a:pt x="5616503" y="92504"/>
                  </a:lnTo>
                  <a:lnTo>
                    <a:pt x="5616746" y="92504"/>
                  </a:lnTo>
                  <a:lnTo>
                    <a:pt x="5616989" y="92504"/>
                  </a:lnTo>
                  <a:lnTo>
                    <a:pt x="5617233" y="92504"/>
                  </a:lnTo>
                  <a:lnTo>
                    <a:pt x="5617476" y="92504"/>
                  </a:lnTo>
                  <a:lnTo>
                    <a:pt x="5617719" y="92504"/>
                  </a:lnTo>
                  <a:lnTo>
                    <a:pt x="5617963" y="92504"/>
                  </a:lnTo>
                  <a:lnTo>
                    <a:pt x="5618206" y="92504"/>
                  </a:lnTo>
                  <a:lnTo>
                    <a:pt x="5618449" y="92504"/>
                  </a:lnTo>
                  <a:lnTo>
                    <a:pt x="5618693" y="92504"/>
                  </a:lnTo>
                  <a:lnTo>
                    <a:pt x="5618936" y="92504"/>
                  </a:lnTo>
                  <a:lnTo>
                    <a:pt x="5619180" y="92504"/>
                  </a:lnTo>
                  <a:lnTo>
                    <a:pt x="5619423" y="92504"/>
                  </a:lnTo>
                  <a:lnTo>
                    <a:pt x="5619666" y="92504"/>
                  </a:lnTo>
                  <a:lnTo>
                    <a:pt x="5619910" y="92504"/>
                  </a:lnTo>
                  <a:lnTo>
                    <a:pt x="5620153" y="92504"/>
                  </a:lnTo>
                  <a:lnTo>
                    <a:pt x="5620396" y="92504"/>
                  </a:lnTo>
                  <a:lnTo>
                    <a:pt x="5620640" y="92504"/>
                  </a:lnTo>
                  <a:lnTo>
                    <a:pt x="5620883" y="92504"/>
                  </a:lnTo>
                  <a:lnTo>
                    <a:pt x="5621126" y="92504"/>
                  </a:lnTo>
                  <a:lnTo>
                    <a:pt x="5621370" y="92504"/>
                  </a:lnTo>
                  <a:lnTo>
                    <a:pt x="5621613" y="92504"/>
                  </a:lnTo>
                  <a:lnTo>
                    <a:pt x="5621857" y="92504"/>
                  </a:lnTo>
                  <a:lnTo>
                    <a:pt x="5622100" y="92504"/>
                  </a:lnTo>
                  <a:lnTo>
                    <a:pt x="5622343" y="92504"/>
                  </a:lnTo>
                  <a:lnTo>
                    <a:pt x="5622587" y="92504"/>
                  </a:lnTo>
                  <a:lnTo>
                    <a:pt x="5622830" y="92504"/>
                  </a:lnTo>
                  <a:lnTo>
                    <a:pt x="5623073" y="92504"/>
                  </a:lnTo>
                  <a:lnTo>
                    <a:pt x="5623317" y="92504"/>
                  </a:lnTo>
                  <a:lnTo>
                    <a:pt x="5623560" y="92504"/>
                  </a:lnTo>
                  <a:lnTo>
                    <a:pt x="5623803" y="92504"/>
                  </a:lnTo>
                  <a:lnTo>
                    <a:pt x="5624047" y="92504"/>
                  </a:lnTo>
                  <a:lnTo>
                    <a:pt x="5624290" y="92504"/>
                  </a:lnTo>
                  <a:lnTo>
                    <a:pt x="5624533" y="92504"/>
                  </a:lnTo>
                  <a:lnTo>
                    <a:pt x="5624777" y="92504"/>
                  </a:lnTo>
                  <a:lnTo>
                    <a:pt x="5625020" y="92504"/>
                  </a:lnTo>
                  <a:lnTo>
                    <a:pt x="5625264" y="92504"/>
                  </a:lnTo>
                  <a:lnTo>
                    <a:pt x="5625507" y="92504"/>
                  </a:lnTo>
                  <a:lnTo>
                    <a:pt x="5625750" y="92504"/>
                  </a:lnTo>
                  <a:lnTo>
                    <a:pt x="5625994" y="92504"/>
                  </a:lnTo>
                  <a:lnTo>
                    <a:pt x="5626237" y="92504"/>
                  </a:lnTo>
                  <a:lnTo>
                    <a:pt x="5626480" y="92504"/>
                  </a:lnTo>
                  <a:lnTo>
                    <a:pt x="5626724" y="92504"/>
                  </a:lnTo>
                  <a:lnTo>
                    <a:pt x="5626967" y="92504"/>
                  </a:lnTo>
                  <a:lnTo>
                    <a:pt x="5627210" y="92504"/>
                  </a:lnTo>
                  <a:lnTo>
                    <a:pt x="5627454" y="92504"/>
                  </a:lnTo>
                  <a:lnTo>
                    <a:pt x="5627697" y="92504"/>
                  </a:lnTo>
                  <a:lnTo>
                    <a:pt x="5627941" y="92504"/>
                  </a:lnTo>
                  <a:lnTo>
                    <a:pt x="5628184" y="92504"/>
                  </a:lnTo>
                  <a:lnTo>
                    <a:pt x="5628427" y="92504"/>
                  </a:lnTo>
                  <a:lnTo>
                    <a:pt x="5628671" y="92504"/>
                  </a:lnTo>
                  <a:lnTo>
                    <a:pt x="5628671" y="85388"/>
                  </a:lnTo>
                  <a:lnTo>
                    <a:pt x="5628914" y="85388"/>
                  </a:lnTo>
                  <a:lnTo>
                    <a:pt x="5629157" y="85388"/>
                  </a:lnTo>
                  <a:lnTo>
                    <a:pt x="5629401" y="85388"/>
                  </a:lnTo>
                  <a:lnTo>
                    <a:pt x="5629644" y="85388"/>
                  </a:lnTo>
                  <a:lnTo>
                    <a:pt x="5629887" y="85388"/>
                  </a:lnTo>
                  <a:lnTo>
                    <a:pt x="5630131" y="85388"/>
                  </a:lnTo>
                  <a:lnTo>
                    <a:pt x="5630374" y="85388"/>
                  </a:lnTo>
                  <a:lnTo>
                    <a:pt x="5630617" y="85388"/>
                  </a:lnTo>
                  <a:lnTo>
                    <a:pt x="5630861" y="85388"/>
                  </a:lnTo>
                  <a:lnTo>
                    <a:pt x="5631104" y="85388"/>
                  </a:lnTo>
                  <a:lnTo>
                    <a:pt x="5631348" y="85388"/>
                  </a:lnTo>
                  <a:lnTo>
                    <a:pt x="5631591" y="85388"/>
                  </a:lnTo>
                  <a:lnTo>
                    <a:pt x="5631834" y="85388"/>
                  </a:lnTo>
                  <a:lnTo>
                    <a:pt x="5631834" y="78272"/>
                  </a:lnTo>
                  <a:lnTo>
                    <a:pt x="5632078" y="78272"/>
                  </a:lnTo>
                  <a:lnTo>
                    <a:pt x="5632321" y="78272"/>
                  </a:lnTo>
                  <a:lnTo>
                    <a:pt x="5632564" y="78272"/>
                  </a:lnTo>
                  <a:lnTo>
                    <a:pt x="5632808" y="78272"/>
                  </a:lnTo>
                  <a:lnTo>
                    <a:pt x="5633051" y="78272"/>
                  </a:lnTo>
                  <a:lnTo>
                    <a:pt x="5633294" y="78272"/>
                  </a:lnTo>
                  <a:lnTo>
                    <a:pt x="5633538" y="78272"/>
                  </a:lnTo>
                  <a:lnTo>
                    <a:pt x="5633538" y="71157"/>
                  </a:lnTo>
                  <a:lnTo>
                    <a:pt x="5633781" y="71157"/>
                  </a:lnTo>
                  <a:lnTo>
                    <a:pt x="5634025" y="71157"/>
                  </a:lnTo>
                  <a:lnTo>
                    <a:pt x="5634268" y="71157"/>
                  </a:lnTo>
                  <a:lnTo>
                    <a:pt x="5634511" y="71157"/>
                  </a:lnTo>
                  <a:lnTo>
                    <a:pt x="5634755" y="71157"/>
                  </a:lnTo>
                  <a:lnTo>
                    <a:pt x="5634998" y="71157"/>
                  </a:lnTo>
                  <a:lnTo>
                    <a:pt x="5635241" y="71157"/>
                  </a:lnTo>
                  <a:lnTo>
                    <a:pt x="5635485" y="71157"/>
                  </a:lnTo>
                  <a:lnTo>
                    <a:pt x="5635728" y="71157"/>
                  </a:lnTo>
                  <a:lnTo>
                    <a:pt x="5635971" y="71157"/>
                  </a:lnTo>
                  <a:lnTo>
                    <a:pt x="5636215" y="71157"/>
                  </a:lnTo>
                  <a:lnTo>
                    <a:pt x="5636458" y="71157"/>
                  </a:lnTo>
                  <a:lnTo>
                    <a:pt x="5636701" y="71157"/>
                  </a:lnTo>
                  <a:lnTo>
                    <a:pt x="5636945" y="71157"/>
                  </a:lnTo>
                  <a:lnTo>
                    <a:pt x="5637188" y="71157"/>
                  </a:lnTo>
                  <a:lnTo>
                    <a:pt x="5637432" y="71157"/>
                  </a:lnTo>
                  <a:lnTo>
                    <a:pt x="5637675" y="71157"/>
                  </a:lnTo>
                  <a:lnTo>
                    <a:pt x="5637918" y="71157"/>
                  </a:lnTo>
                  <a:lnTo>
                    <a:pt x="5638162" y="71157"/>
                  </a:lnTo>
                  <a:lnTo>
                    <a:pt x="5638405" y="71157"/>
                  </a:lnTo>
                  <a:lnTo>
                    <a:pt x="5638648" y="71157"/>
                  </a:lnTo>
                  <a:lnTo>
                    <a:pt x="5638892" y="71157"/>
                  </a:lnTo>
                  <a:lnTo>
                    <a:pt x="5639135" y="71157"/>
                  </a:lnTo>
                  <a:lnTo>
                    <a:pt x="5639378" y="71157"/>
                  </a:lnTo>
                  <a:lnTo>
                    <a:pt x="5639622" y="71157"/>
                  </a:lnTo>
                  <a:lnTo>
                    <a:pt x="5639865" y="71157"/>
                  </a:lnTo>
                  <a:lnTo>
                    <a:pt x="5640108" y="71157"/>
                  </a:lnTo>
                  <a:lnTo>
                    <a:pt x="5640352" y="71157"/>
                  </a:lnTo>
                  <a:lnTo>
                    <a:pt x="5640595" y="71157"/>
                  </a:lnTo>
                  <a:lnTo>
                    <a:pt x="5640839" y="71157"/>
                  </a:lnTo>
                  <a:lnTo>
                    <a:pt x="5641082" y="71157"/>
                  </a:lnTo>
                  <a:lnTo>
                    <a:pt x="5641325" y="71157"/>
                  </a:lnTo>
                  <a:lnTo>
                    <a:pt x="5641569" y="71157"/>
                  </a:lnTo>
                  <a:lnTo>
                    <a:pt x="5641812" y="71157"/>
                  </a:lnTo>
                  <a:lnTo>
                    <a:pt x="5642055" y="71157"/>
                  </a:lnTo>
                  <a:lnTo>
                    <a:pt x="5642299" y="71157"/>
                  </a:lnTo>
                  <a:lnTo>
                    <a:pt x="5642542" y="71157"/>
                  </a:lnTo>
                  <a:lnTo>
                    <a:pt x="5642785" y="71157"/>
                  </a:lnTo>
                  <a:lnTo>
                    <a:pt x="5643029" y="71157"/>
                  </a:lnTo>
                  <a:lnTo>
                    <a:pt x="5643272" y="71157"/>
                  </a:lnTo>
                  <a:lnTo>
                    <a:pt x="5643516" y="71157"/>
                  </a:lnTo>
                  <a:lnTo>
                    <a:pt x="5643759" y="71157"/>
                  </a:lnTo>
                  <a:lnTo>
                    <a:pt x="5644002" y="71157"/>
                  </a:lnTo>
                  <a:lnTo>
                    <a:pt x="5644246" y="71157"/>
                  </a:lnTo>
                  <a:lnTo>
                    <a:pt x="5644489" y="71157"/>
                  </a:lnTo>
                  <a:lnTo>
                    <a:pt x="5644732" y="71157"/>
                  </a:lnTo>
                  <a:lnTo>
                    <a:pt x="5644976" y="71157"/>
                  </a:lnTo>
                  <a:lnTo>
                    <a:pt x="5645219" y="71157"/>
                  </a:lnTo>
                  <a:lnTo>
                    <a:pt x="5645462" y="71157"/>
                  </a:lnTo>
                  <a:lnTo>
                    <a:pt x="5645706" y="71157"/>
                  </a:lnTo>
                  <a:lnTo>
                    <a:pt x="5645949" y="71157"/>
                  </a:lnTo>
                  <a:lnTo>
                    <a:pt x="5646192" y="71157"/>
                  </a:lnTo>
                  <a:lnTo>
                    <a:pt x="5646436" y="71157"/>
                  </a:lnTo>
                  <a:lnTo>
                    <a:pt x="5646679" y="71157"/>
                  </a:lnTo>
                  <a:lnTo>
                    <a:pt x="5646923" y="71157"/>
                  </a:lnTo>
                  <a:lnTo>
                    <a:pt x="5647166" y="71157"/>
                  </a:lnTo>
                  <a:lnTo>
                    <a:pt x="5647409" y="71157"/>
                  </a:lnTo>
                  <a:lnTo>
                    <a:pt x="5647653" y="71157"/>
                  </a:lnTo>
                  <a:lnTo>
                    <a:pt x="5647896" y="71157"/>
                  </a:lnTo>
                  <a:lnTo>
                    <a:pt x="5648139" y="71157"/>
                  </a:lnTo>
                  <a:lnTo>
                    <a:pt x="5648383" y="71157"/>
                  </a:lnTo>
                  <a:lnTo>
                    <a:pt x="5648626" y="71157"/>
                  </a:lnTo>
                  <a:lnTo>
                    <a:pt x="5648869" y="71157"/>
                  </a:lnTo>
                  <a:lnTo>
                    <a:pt x="5649113" y="71157"/>
                  </a:lnTo>
                  <a:lnTo>
                    <a:pt x="5649356" y="71157"/>
                  </a:lnTo>
                  <a:lnTo>
                    <a:pt x="5649356" y="64041"/>
                  </a:lnTo>
                  <a:lnTo>
                    <a:pt x="5649600" y="64041"/>
                  </a:lnTo>
                  <a:lnTo>
                    <a:pt x="5649843" y="64041"/>
                  </a:lnTo>
                  <a:lnTo>
                    <a:pt x="5650086" y="64041"/>
                  </a:lnTo>
                  <a:lnTo>
                    <a:pt x="5650330" y="64041"/>
                  </a:lnTo>
                  <a:lnTo>
                    <a:pt x="5650573" y="64041"/>
                  </a:lnTo>
                  <a:lnTo>
                    <a:pt x="5650816" y="64041"/>
                  </a:lnTo>
                  <a:lnTo>
                    <a:pt x="5651060" y="64041"/>
                  </a:lnTo>
                  <a:lnTo>
                    <a:pt x="5651303" y="64041"/>
                  </a:lnTo>
                  <a:lnTo>
                    <a:pt x="5651546" y="64041"/>
                  </a:lnTo>
                  <a:lnTo>
                    <a:pt x="5651790" y="64041"/>
                  </a:lnTo>
                  <a:lnTo>
                    <a:pt x="5652033" y="64041"/>
                  </a:lnTo>
                  <a:lnTo>
                    <a:pt x="5652276" y="64041"/>
                  </a:lnTo>
                  <a:lnTo>
                    <a:pt x="5652520" y="64041"/>
                  </a:lnTo>
                  <a:lnTo>
                    <a:pt x="5652763" y="64041"/>
                  </a:lnTo>
                  <a:lnTo>
                    <a:pt x="5653007" y="64041"/>
                  </a:lnTo>
                  <a:lnTo>
                    <a:pt x="5653250" y="64041"/>
                  </a:lnTo>
                  <a:lnTo>
                    <a:pt x="5653250" y="56925"/>
                  </a:lnTo>
                  <a:lnTo>
                    <a:pt x="5653493" y="56925"/>
                  </a:lnTo>
                  <a:lnTo>
                    <a:pt x="5653737" y="56925"/>
                  </a:lnTo>
                  <a:lnTo>
                    <a:pt x="5653980" y="56925"/>
                  </a:lnTo>
                  <a:lnTo>
                    <a:pt x="5654223" y="56925"/>
                  </a:lnTo>
                  <a:lnTo>
                    <a:pt x="5654467" y="56925"/>
                  </a:lnTo>
                  <a:lnTo>
                    <a:pt x="5654710" y="56925"/>
                  </a:lnTo>
                  <a:lnTo>
                    <a:pt x="5654953" y="56925"/>
                  </a:lnTo>
                  <a:lnTo>
                    <a:pt x="5655197" y="56925"/>
                  </a:lnTo>
                  <a:lnTo>
                    <a:pt x="5655440" y="56925"/>
                  </a:lnTo>
                  <a:lnTo>
                    <a:pt x="5655684" y="56925"/>
                  </a:lnTo>
                  <a:lnTo>
                    <a:pt x="5655927" y="56925"/>
                  </a:lnTo>
                  <a:lnTo>
                    <a:pt x="5656170" y="56925"/>
                  </a:lnTo>
                  <a:lnTo>
                    <a:pt x="5656414" y="56925"/>
                  </a:lnTo>
                  <a:lnTo>
                    <a:pt x="5656657" y="56925"/>
                  </a:lnTo>
                  <a:lnTo>
                    <a:pt x="5656900" y="56925"/>
                  </a:lnTo>
                  <a:lnTo>
                    <a:pt x="5657144" y="56925"/>
                  </a:lnTo>
                  <a:lnTo>
                    <a:pt x="5657387" y="56925"/>
                  </a:lnTo>
                  <a:lnTo>
                    <a:pt x="5657630" y="56925"/>
                  </a:lnTo>
                  <a:lnTo>
                    <a:pt x="5657874" y="56925"/>
                  </a:lnTo>
                  <a:lnTo>
                    <a:pt x="5658117" y="56925"/>
                  </a:lnTo>
                  <a:lnTo>
                    <a:pt x="5658360" y="56925"/>
                  </a:lnTo>
                  <a:lnTo>
                    <a:pt x="5658604" y="56925"/>
                  </a:lnTo>
                  <a:lnTo>
                    <a:pt x="5658847" y="56925"/>
                  </a:lnTo>
                  <a:lnTo>
                    <a:pt x="5659091" y="56925"/>
                  </a:lnTo>
                  <a:lnTo>
                    <a:pt x="5659334" y="56925"/>
                  </a:lnTo>
                  <a:lnTo>
                    <a:pt x="5659577" y="56925"/>
                  </a:lnTo>
                  <a:lnTo>
                    <a:pt x="5659821" y="56925"/>
                  </a:lnTo>
                  <a:lnTo>
                    <a:pt x="5660064" y="56925"/>
                  </a:lnTo>
                  <a:lnTo>
                    <a:pt x="5660307" y="56925"/>
                  </a:lnTo>
                  <a:lnTo>
                    <a:pt x="5660307" y="49810"/>
                  </a:lnTo>
                  <a:lnTo>
                    <a:pt x="5660551" y="49810"/>
                  </a:lnTo>
                  <a:lnTo>
                    <a:pt x="5660794" y="49810"/>
                  </a:lnTo>
                  <a:lnTo>
                    <a:pt x="5661037" y="49810"/>
                  </a:lnTo>
                  <a:lnTo>
                    <a:pt x="5661281" y="49810"/>
                  </a:lnTo>
                  <a:lnTo>
                    <a:pt x="5661524" y="49810"/>
                  </a:lnTo>
                  <a:lnTo>
                    <a:pt x="5661768" y="49810"/>
                  </a:lnTo>
                  <a:lnTo>
                    <a:pt x="5662011" y="49810"/>
                  </a:lnTo>
                  <a:lnTo>
                    <a:pt x="5662254" y="49810"/>
                  </a:lnTo>
                  <a:lnTo>
                    <a:pt x="5662498" y="49810"/>
                  </a:lnTo>
                  <a:lnTo>
                    <a:pt x="5662741" y="49810"/>
                  </a:lnTo>
                  <a:lnTo>
                    <a:pt x="5662984" y="49810"/>
                  </a:lnTo>
                  <a:lnTo>
                    <a:pt x="5663228" y="49810"/>
                  </a:lnTo>
                  <a:lnTo>
                    <a:pt x="5663471" y="49810"/>
                  </a:lnTo>
                  <a:lnTo>
                    <a:pt x="5663714" y="49810"/>
                  </a:lnTo>
                  <a:lnTo>
                    <a:pt x="5663958" y="49810"/>
                  </a:lnTo>
                  <a:lnTo>
                    <a:pt x="5664201" y="49810"/>
                  </a:lnTo>
                  <a:lnTo>
                    <a:pt x="5664444" y="49810"/>
                  </a:lnTo>
                  <a:lnTo>
                    <a:pt x="5664688" y="49810"/>
                  </a:lnTo>
                  <a:lnTo>
                    <a:pt x="5664931" y="49810"/>
                  </a:lnTo>
                  <a:lnTo>
                    <a:pt x="5665175" y="49810"/>
                  </a:lnTo>
                  <a:lnTo>
                    <a:pt x="5665418" y="49810"/>
                  </a:lnTo>
                  <a:lnTo>
                    <a:pt x="5665661" y="49810"/>
                  </a:lnTo>
                  <a:lnTo>
                    <a:pt x="5665905" y="49810"/>
                  </a:lnTo>
                  <a:lnTo>
                    <a:pt x="5666148" y="49810"/>
                  </a:lnTo>
                  <a:lnTo>
                    <a:pt x="5666391" y="49810"/>
                  </a:lnTo>
                  <a:lnTo>
                    <a:pt x="5666635" y="49810"/>
                  </a:lnTo>
                  <a:lnTo>
                    <a:pt x="5666878" y="49810"/>
                  </a:lnTo>
                  <a:lnTo>
                    <a:pt x="5667121" y="49810"/>
                  </a:lnTo>
                  <a:lnTo>
                    <a:pt x="5667365" y="49810"/>
                  </a:lnTo>
                  <a:lnTo>
                    <a:pt x="5667608" y="49810"/>
                  </a:lnTo>
                  <a:lnTo>
                    <a:pt x="5667852" y="49810"/>
                  </a:lnTo>
                  <a:lnTo>
                    <a:pt x="5668095" y="49810"/>
                  </a:lnTo>
                  <a:lnTo>
                    <a:pt x="5668338" y="49810"/>
                  </a:lnTo>
                  <a:lnTo>
                    <a:pt x="5668582" y="49810"/>
                  </a:lnTo>
                  <a:lnTo>
                    <a:pt x="5668825" y="49810"/>
                  </a:lnTo>
                  <a:lnTo>
                    <a:pt x="5669068" y="49810"/>
                  </a:lnTo>
                  <a:lnTo>
                    <a:pt x="5669312" y="49810"/>
                  </a:lnTo>
                  <a:lnTo>
                    <a:pt x="5669555" y="49810"/>
                  </a:lnTo>
                  <a:lnTo>
                    <a:pt x="5669555" y="42694"/>
                  </a:lnTo>
                  <a:lnTo>
                    <a:pt x="5669798" y="42694"/>
                  </a:lnTo>
                  <a:lnTo>
                    <a:pt x="5670042" y="42694"/>
                  </a:lnTo>
                  <a:lnTo>
                    <a:pt x="5670285" y="42694"/>
                  </a:lnTo>
                  <a:lnTo>
                    <a:pt x="5670528" y="42694"/>
                  </a:lnTo>
                  <a:lnTo>
                    <a:pt x="5670772" y="42694"/>
                  </a:lnTo>
                  <a:lnTo>
                    <a:pt x="5671015" y="42694"/>
                  </a:lnTo>
                  <a:lnTo>
                    <a:pt x="5671259" y="42694"/>
                  </a:lnTo>
                  <a:lnTo>
                    <a:pt x="5671502" y="42694"/>
                  </a:lnTo>
                  <a:lnTo>
                    <a:pt x="5671745" y="42694"/>
                  </a:lnTo>
                  <a:lnTo>
                    <a:pt x="5671989" y="42694"/>
                  </a:lnTo>
                  <a:lnTo>
                    <a:pt x="5672232" y="42694"/>
                  </a:lnTo>
                  <a:lnTo>
                    <a:pt x="5672475" y="42694"/>
                  </a:lnTo>
                  <a:lnTo>
                    <a:pt x="5672719" y="42694"/>
                  </a:lnTo>
                  <a:lnTo>
                    <a:pt x="5672962" y="42694"/>
                  </a:lnTo>
                  <a:lnTo>
                    <a:pt x="5673205" y="42694"/>
                  </a:lnTo>
                  <a:lnTo>
                    <a:pt x="5673449" y="42694"/>
                  </a:lnTo>
                  <a:lnTo>
                    <a:pt x="5673692" y="42694"/>
                  </a:lnTo>
                  <a:lnTo>
                    <a:pt x="5673936" y="42694"/>
                  </a:lnTo>
                  <a:lnTo>
                    <a:pt x="5674179" y="42694"/>
                  </a:lnTo>
                  <a:lnTo>
                    <a:pt x="5674422" y="42694"/>
                  </a:lnTo>
                  <a:lnTo>
                    <a:pt x="5674666" y="42694"/>
                  </a:lnTo>
                  <a:lnTo>
                    <a:pt x="5674909" y="42694"/>
                  </a:lnTo>
                  <a:lnTo>
                    <a:pt x="5675152" y="42694"/>
                  </a:lnTo>
                  <a:lnTo>
                    <a:pt x="5675396" y="42694"/>
                  </a:lnTo>
                  <a:lnTo>
                    <a:pt x="5675639" y="42694"/>
                  </a:lnTo>
                  <a:lnTo>
                    <a:pt x="5675882" y="42694"/>
                  </a:lnTo>
                  <a:lnTo>
                    <a:pt x="5676126" y="42694"/>
                  </a:lnTo>
                  <a:lnTo>
                    <a:pt x="5676369" y="42694"/>
                  </a:lnTo>
                  <a:lnTo>
                    <a:pt x="5676612" y="42694"/>
                  </a:lnTo>
                  <a:lnTo>
                    <a:pt x="5676856" y="42694"/>
                  </a:lnTo>
                  <a:lnTo>
                    <a:pt x="5677099" y="42694"/>
                  </a:lnTo>
                  <a:lnTo>
                    <a:pt x="5677099" y="35578"/>
                  </a:lnTo>
                  <a:lnTo>
                    <a:pt x="5677343" y="35578"/>
                  </a:lnTo>
                  <a:lnTo>
                    <a:pt x="5677586" y="35578"/>
                  </a:lnTo>
                  <a:lnTo>
                    <a:pt x="5677829" y="35578"/>
                  </a:lnTo>
                  <a:lnTo>
                    <a:pt x="5678073" y="35578"/>
                  </a:lnTo>
                  <a:lnTo>
                    <a:pt x="5678316" y="35578"/>
                  </a:lnTo>
                  <a:lnTo>
                    <a:pt x="5678559" y="35578"/>
                  </a:lnTo>
                  <a:lnTo>
                    <a:pt x="5678803" y="35578"/>
                  </a:lnTo>
                  <a:lnTo>
                    <a:pt x="5679046" y="35578"/>
                  </a:lnTo>
                  <a:lnTo>
                    <a:pt x="5679289" y="35578"/>
                  </a:lnTo>
                  <a:lnTo>
                    <a:pt x="5679533" y="35578"/>
                  </a:lnTo>
                  <a:lnTo>
                    <a:pt x="5679776" y="35578"/>
                  </a:lnTo>
                  <a:lnTo>
                    <a:pt x="5680020" y="35578"/>
                  </a:lnTo>
                  <a:lnTo>
                    <a:pt x="5680263" y="35578"/>
                  </a:lnTo>
                  <a:lnTo>
                    <a:pt x="5680506" y="35578"/>
                  </a:lnTo>
                  <a:lnTo>
                    <a:pt x="5680750" y="35578"/>
                  </a:lnTo>
                  <a:lnTo>
                    <a:pt x="5680993" y="35578"/>
                  </a:lnTo>
                  <a:lnTo>
                    <a:pt x="5681236" y="35578"/>
                  </a:lnTo>
                  <a:lnTo>
                    <a:pt x="5681480" y="35578"/>
                  </a:lnTo>
                  <a:lnTo>
                    <a:pt x="5681723" y="35578"/>
                  </a:lnTo>
                  <a:lnTo>
                    <a:pt x="5681966" y="35578"/>
                  </a:lnTo>
                  <a:lnTo>
                    <a:pt x="5682210" y="35578"/>
                  </a:lnTo>
                  <a:lnTo>
                    <a:pt x="5682453" y="35578"/>
                  </a:lnTo>
                  <a:lnTo>
                    <a:pt x="5682696" y="35578"/>
                  </a:lnTo>
                  <a:lnTo>
                    <a:pt x="5682940" y="35578"/>
                  </a:lnTo>
                  <a:lnTo>
                    <a:pt x="5683183" y="35578"/>
                  </a:lnTo>
                  <a:lnTo>
                    <a:pt x="5683427" y="35578"/>
                  </a:lnTo>
                  <a:lnTo>
                    <a:pt x="5683670" y="35578"/>
                  </a:lnTo>
                  <a:lnTo>
                    <a:pt x="5683913" y="35578"/>
                  </a:lnTo>
                  <a:lnTo>
                    <a:pt x="5684157" y="35578"/>
                  </a:lnTo>
                  <a:lnTo>
                    <a:pt x="5684400" y="35578"/>
                  </a:lnTo>
                  <a:lnTo>
                    <a:pt x="5684643" y="35578"/>
                  </a:lnTo>
                  <a:lnTo>
                    <a:pt x="5684887" y="35578"/>
                  </a:lnTo>
                  <a:lnTo>
                    <a:pt x="5685130" y="35578"/>
                  </a:lnTo>
                  <a:lnTo>
                    <a:pt x="5685373" y="35578"/>
                  </a:lnTo>
                  <a:lnTo>
                    <a:pt x="5685617" y="35578"/>
                  </a:lnTo>
                  <a:lnTo>
                    <a:pt x="5685860" y="35578"/>
                  </a:lnTo>
                  <a:lnTo>
                    <a:pt x="5686104" y="35578"/>
                  </a:lnTo>
                  <a:lnTo>
                    <a:pt x="5686347" y="35578"/>
                  </a:lnTo>
                  <a:lnTo>
                    <a:pt x="5686590" y="35578"/>
                  </a:lnTo>
                  <a:lnTo>
                    <a:pt x="5686834" y="35578"/>
                  </a:lnTo>
                  <a:lnTo>
                    <a:pt x="5687077" y="35578"/>
                  </a:lnTo>
                  <a:lnTo>
                    <a:pt x="5687320" y="35578"/>
                  </a:lnTo>
                  <a:lnTo>
                    <a:pt x="5687564" y="35578"/>
                  </a:lnTo>
                  <a:lnTo>
                    <a:pt x="5687807" y="35578"/>
                  </a:lnTo>
                  <a:lnTo>
                    <a:pt x="5688050" y="35578"/>
                  </a:lnTo>
                  <a:lnTo>
                    <a:pt x="5688294" y="35578"/>
                  </a:lnTo>
                  <a:lnTo>
                    <a:pt x="5688537" y="35578"/>
                  </a:lnTo>
                  <a:lnTo>
                    <a:pt x="5688780" y="35578"/>
                  </a:lnTo>
                  <a:lnTo>
                    <a:pt x="5689024" y="35578"/>
                  </a:lnTo>
                  <a:lnTo>
                    <a:pt x="5689267" y="35578"/>
                  </a:lnTo>
                  <a:lnTo>
                    <a:pt x="5689511" y="35578"/>
                  </a:lnTo>
                  <a:lnTo>
                    <a:pt x="5689754" y="35578"/>
                  </a:lnTo>
                  <a:lnTo>
                    <a:pt x="5689997" y="35578"/>
                  </a:lnTo>
                  <a:lnTo>
                    <a:pt x="5690241" y="35578"/>
                  </a:lnTo>
                  <a:lnTo>
                    <a:pt x="5690484" y="35578"/>
                  </a:lnTo>
                  <a:lnTo>
                    <a:pt x="5690727" y="35578"/>
                  </a:lnTo>
                  <a:lnTo>
                    <a:pt x="5690971" y="35578"/>
                  </a:lnTo>
                  <a:lnTo>
                    <a:pt x="5691214" y="35578"/>
                  </a:lnTo>
                  <a:lnTo>
                    <a:pt x="5691457" y="35578"/>
                  </a:lnTo>
                  <a:lnTo>
                    <a:pt x="5691701" y="35578"/>
                  </a:lnTo>
                  <a:lnTo>
                    <a:pt x="5691944" y="35578"/>
                  </a:lnTo>
                  <a:lnTo>
                    <a:pt x="5692188" y="35578"/>
                  </a:lnTo>
                  <a:lnTo>
                    <a:pt x="5692431" y="35578"/>
                  </a:lnTo>
                  <a:lnTo>
                    <a:pt x="5692674" y="35578"/>
                  </a:lnTo>
                  <a:lnTo>
                    <a:pt x="5692918" y="35578"/>
                  </a:lnTo>
                  <a:lnTo>
                    <a:pt x="5693161" y="35578"/>
                  </a:lnTo>
                  <a:lnTo>
                    <a:pt x="5693404" y="35578"/>
                  </a:lnTo>
                  <a:lnTo>
                    <a:pt x="5693648" y="35578"/>
                  </a:lnTo>
                  <a:lnTo>
                    <a:pt x="5693891" y="35578"/>
                  </a:lnTo>
                  <a:lnTo>
                    <a:pt x="5694134" y="35578"/>
                  </a:lnTo>
                  <a:lnTo>
                    <a:pt x="5694378" y="35578"/>
                  </a:lnTo>
                  <a:lnTo>
                    <a:pt x="5694621" y="35578"/>
                  </a:lnTo>
                  <a:lnTo>
                    <a:pt x="5694864" y="35578"/>
                  </a:lnTo>
                  <a:lnTo>
                    <a:pt x="5695108" y="35578"/>
                  </a:lnTo>
                  <a:lnTo>
                    <a:pt x="5695351" y="35578"/>
                  </a:lnTo>
                  <a:lnTo>
                    <a:pt x="5695595" y="35578"/>
                  </a:lnTo>
                  <a:lnTo>
                    <a:pt x="5695838" y="35578"/>
                  </a:lnTo>
                  <a:lnTo>
                    <a:pt x="5696081" y="35578"/>
                  </a:lnTo>
                  <a:lnTo>
                    <a:pt x="5696325" y="35578"/>
                  </a:lnTo>
                  <a:lnTo>
                    <a:pt x="5696568" y="35578"/>
                  </a:lnTo>
                  <a:lnTo>
                    <a:pt x="5696811" y="35578"/>
                  </a:lnTo>
                  <a:lnTo>
                    <a:pt x="5697055" y="35578"/>
                  </a:lnTo>
                  <a:lnTo>
                    <a:pt x="5697298" y="35578"/>
                  </a:lnTo>
                  <a:lnTo>
                    <a:pt x="5697541" y="35578"/>
                  </a:lnTo>
                  <a:lnTo>
                    <a:pt x="5697785" y="35578"/>
                  </a:lnTo>
                  <a:lnTo>
                    <a:pt x="5698028" y="35578"/>
                  </a:lnTo>
                  <a:lnTo>
                    <a:pt x="5698272" y="35578"/>
                  </a:lnTo>
                  <a:lnTo>
                    <a:pt x="5698515" y="35578"/>
                  </a:lnTo>
                  <a:lnTo>
                    <a:pt x="5698758" y="35578"/>
                  </a:lnTo>
                  <a:lnTo>
                    <a:pt x="5699002" y="35578"/>
                  </a:lnTo>
                  <a:lnTo>
                    <a:pt x="5699245" y="35578"/>
                  </a:lnTo>
                  <a:lnTo>
                    <a:pt x="5699488" y="35578"/>
                  </a:lnTo>
                  <a:lnTo>
                    <a:pt x="5699732" y="35578"/>
                  </a:lnTo>
                  <a:lnTo>
                    <a:pt x="5699975" y="35578"/>
                  </a:lnTo>
                  <a:lnTo>
                    <a:pt x="5700218" y="35578"/>
                  </a:lnTo>
                  <a:lnTo>
                    <a:pt x="5700462" y="35578"/>
                  </a:lnTo>
                  <a:lnTo>
                    <a:pt x="5700705" y="35578"/>
                  </a:lnTo>
                  <a:lnTo>
                    <a:pt x="5700948" y="35578"/>
                  </a:lnTo>
                  <a:lnTo>
                    <a:pt x="5701192" y="35578"/>
                  </a:lnTo>
                  <a:lnTo>
                    <a:pt x="5701435" y="35578"/>
                  </a:lnTo>
                  <a:lnTo>
                    <a:pt x="5701679" y="35578"/>
                  </a:lnTo>
                  <a:lnTo>
                    <a:pt x="5701922" y="35578"/>
                  </a:lnTo>
                  <a:lnTo>
                    <a:pt x="5702165" y="35578"/>
                  </a:lnTo>
                  <a:lnTo>
                    <a:pt x="5702409" y="35578"/>
                  </a:lnTo>
                  <a:lnTo>
                    <a:pt x="5702652" y="35578"/>
                  </a:lnTo>
                  <a:lnTo>
                    <a:pt x="5702895" y="35578"/>
                  </a:lnTo>
                  <a:lnTo>
                    <a:pt x="5703139" y="35578"/>
                  </a:lnTo>
                  <a:lnTo>
                    <a:pt x="5703382" y="35578"/>
                  </a:lnTo>
                  <a:lnTo>
                    <a:pt x="5703625" y="35578"/>
                  </a:lnTo>
                  <a:lnTo>
                    <a:pt x="5703869" y="35578"/>
                  </a:lnTo>
                  <a:lnTo>
                    <a:pt x="5704112" y="35578"/>
                  </a:lnTo>
                  <a:lnTo>
                    <a:pt x="5704356" y="35578"/>
                  </a:lnTo>
                  <a:lnTo>
                    <a:pt x="5704599" y="35578"/>
                  </a:lnTo>
                  <a:lnTo>
                    <a:pt x="5704842" y="35578"/>
                  </a:lnTo>
                  <a:lnTo>
                    <a:pt x="5705086" y="35578"/>
                  </a:lnTo>
                  <a:lnTo>
                    <a:pt x="5705329" y="35578"/>
                  </a:lnTo>
                  <a:lnTo>
                    <a:pt x="5705572" y="35578"/>
                  </a:lnTo>
                  <a:lnTo>
                    <a:pt x="5705816" y="35578"/>
                  </a:lnTo>
                  <a:lnTo>
                    <a:pt x="5706059" y="35578"/>
                  </a:lnTo>
                  <a:lnTo>
                    <a:pt x="5706302" y="35578"/>
                  </a:lnTo>
                  <a:lnTo>
                    <a:pt x="5706546" y="35578"/>
                  </a:lnTo>
                  <a:lnTo>
                    <a:pt x="5706789" y="35578"/>
                  </a:lnTo>
                  <a:lnTo>
                    <a:pt x="5707032" y="35578"/>
                  </a:lnTo>
                  <a:lnTo>
                    <a:pt x="5707276" y="35578"/>
                  </a:lnTo>
                  <a:lnTo>
                    <a:pt x="5707519" y="35578"/>
                  </a:lnTo>
                  <a:lnTo>
                    <a:pt x="5707763" y="35578"/>
                  </a:lnTo>
                  <a:lnTo>
                    <a:pt x="5708006" y="35578"/>
                  </a:lnTo>
                  <a:lnTo>
                    <a:pt x="5708249" y="35578"/>
                  </a:lnTo>
                  <a:lnTo>
                    <a:pt x="5708493" y="35578"/>
                  </a:lnTo>
                  <a:lnTo>
                    <a:pt x="5708736" y="35578"/>
                  </a:lnTo>
                  <a:lnTo>
                    <a:pt x="5708979" y="35578"/>
                  </a:lnTo>
                  <a:lnTo>
                    <a:pt x="5709223" y="35578"/>
                  </a:lnTo>
                  <a:lnTo>
                    <a:pt x="5709466" y="35578"/>
                  </a:lnTo>
                  <a:lnTo>
                    <a:pt x="5709709" y="35578"/>
                  </a:lnTo>
                  <a:lnTo>
                    <a:pt x="5709953" y="35578"/>
                  </a:lnTo>
                  <a:lnTo>
                    <a:pt x="5710196" y="35578"/>
                  </a:lnTo>
                  <a:lnTo>
                    <a:pt x="5710440" y="35578"/>
                  </a:lnTo>
                  <a:lnTo>
                    <a:pt x="5710683" y="35578"/>
                  </a:lnTo>
                  <a:lnTo>
                    <a:pt x="5710926" y="35578"/>
                  </a:lnTo>
                  <a:lnTo>
                    <a:pt x="5711170" y="35578"/>
                  </a:lnTo>
                  <a:lnTo>
                    <a:pt x="5711413" y="35578"/>
                  </a:lnTo>
                  <a:lnTo>
                    <a:pt x="5711656" y="35578"/>
                  </a:lnTo>
                  <a:lnTo>
                    <a:pt x="5711900" y="35578"/>
                  </a:lnTo>
                  <a:lnTo>
                    <a:pt x="5712143" y="35578"/>
                  </a:lnTo>
                  <a:lnTo>
                    <a:pt x="5712386" y="35578"/>
                  </a:lnTo>
                  <a:lnTo>
                    <a:pt x="5712630" y="35578"/>
                  </a:lnTo>
                  <a:lnTo>
                    <a:pt x="5712873" y="35578"/>
                  </a:lnTo>
                  <a:lnTo>
                    <a:pt x="5713116" y="35578"/>
                  </a:lnTo>
                  <a:lnTo>
                    <a:pt x="5713360" y="35578"/>
                  </a:lnTo>
                  <a:lnTo>
                    <a:pt x="5713603" y="35578"/>
                  </a:lnTo>
                  <a:lnTo>
                    <a:pt x="5713847" y="35578"/>
                  </a:lnTo>
                  <a:lnTo>
                    <a:pt x="5714090" y="35578"/>
                  </a:lnTo>
                  <a:lnTo>
                    <a:pt x="5714333" y="35578"/>
                  </a:lnTo>
                  <a:lnTo>
                    <a:pt x="5714577" y="35578"/>
                  </a:lnTo>
                  <a:lnTo>
                    <a:pt x="5714820" y="35578"/>
                  </a:lnTo>
                  <a:lnTo>
                    <a:pt x="5715063" y="35578"/>
                  </a:lnTo>
                  <a:lnTo>
                    <a:pt x="5715307" y="35578"/>
                  </a:lnTo>
                  <a:lnTo>
                    <a:pt x="5715550" y="35578"/>
                  </a:lnTo>
                  <a:lnTo>
                    <a:pt x="5715793" y="35578"/>
                  </a:lnTo>
                  <a:lnTo>
                    <a:pt x="5716037" y="35578"/>
                  </a:lnTo>
                  <a:lnTo>
                    <a:pt x="5716280" y="35578"/>
                  </a:lnTo>
                  <a:lnTo>
                    <a:pt x="5716524" y="35578"/>
                  </a:lnTo>
                  <a:lnTo>
                    <a:pt x="5716767" y="35578"/>
                  </a:lnTo>
                  <a:lnTo>
                    <a:pt x="5717010" y="35578"/>
                  </a:lnTo>
                  <a:lnTo>
                    <a:pt x="5717254" y="35578"/>
                  </a:lnTo>
                  <a:lnTo>
                    <a:pt x="5717497" y="35578"/>
                  </a:lnTo>
                  <a:lnTo>
                    <a:pt x="5717740" y="35578"/>
                  </a:lnTo>
                  <a:lnTo>
                    <a:pt x="5717984" y="35578"/>
                  </a:lnTo>
                  <a:lnTo>
                    <a:pt x="5718227" y="35578"/>
                  </a:lnTo>
                  <a:lnTo>
                    <a:pt x="5718470" y="35578"/>
                  </a:lnTo>
                  <a:lnTo>
                    <a:pt x="5718714" y="35578"/>
                  </a:lnTo>
                  <a:lnTo>
                    <a:pt x="5718957" y="35578"/>
                  </a:lnTo>
                  <a:lnTo>
                    <a:pt x="5719200" y="35578"/>
                  </a:lnTo>
                  <a:lnTo>
                    <a:pt x="5719444" y="35578"/>
                  </a:lnTo>
                  <a:lnTo>
                    <a:pt x="5719687" y="35578"/>
                  </a:lnTo>
                  <a:lnTo>
                    <a:pt x="5719931" y="35578"/>
                  </a:lnTo>
                  <a:lnTo>
                    <a:pt x="5720174" y="35578"/>
                  </a:lnTo>
                  <a:lnTo>
                    <a:pt x="5720417" y="35578"/>
                  </a:lnTo>
                  <a:lnTo>
                    <a:pt x="5720661" y="35578"/>
                  </a:lnTo>
                  <a:lnTo>
                    <a:pt x="5720904" y="35578"/>
                  </a:lnTo>
                  <a:lnTo>
                    <a:pt x="5721147" y="35578"/>
                  </a:lnTo>
                  <a:lnTo>
                    <a:pt x="5721391" y="35578"/>
                  </a:lnTo>
                  <a:lnTo>
                    <a:pt x="5721634" y="35578"/>
                  </a:lnTo>
                  <a:lnTo>
                    <a:pt x="5721877" y="35578"/>
                  </a:lnTo>
                  <a:lnTo>
                    <a:pt x="5722121" y="35578"/>
                  </a:lnTo>
                  <a:lnTo>
                    <a:pt x="5722364" y="35578"/>
                  </a:lnTo>
                  <a:lnTo>
                    <a:pt x="5722608" y="35578"/>
                  </a:lnTo>
                  <a:lnTo>
                    <a:pt x="5722851" y="35578"/>
                  </a:lnTo>
                  <a:lnTo>
                    <a:pt x="5723094" y="35578"/>
                  </a:lnTo>
                  <a:lnTo>
                    <a:pt x="5723338" y="35578"/>
                  </a:lnTo>
                  <a:lnTo>
                    <a:pt x="5723581" y="35578"/>
                  </a:lnTo>
                  <a:lnTo>
                    <a:pt x="5723824" y="35578"/>
                  </a:lnTo>
                  <a:lnTo>
                    <a:pt x="5724068" y="35578"/>
                  </a:lnTo>
                  <a:lnTo>
                    <a:pt x="5724311" y="35578"/>
                  </a:lnTo>
                  <a:lnTo>
                    <a:pt x="5724554" y="35578"/>
                  </a:lnTo>
                  <a:lnTo>
                    <a:pt x="5724798" y="35578"/>
                  </a:lnTo>
                  <a:lnTo>
                    <a:pt x="5725041" y="35578"/>
                  </a:lnTo>
                  <a:lnTo>
                    <a:pt x="5725284" y="35578"/>
                  </a:lnTo>
                  <a:lnTo>
                    <a:pt x="5725528" y="35578"/>
                  </a:lnTo>
                  <a:lnTo>
                    <a:pt x="5725771" y="35578"/>
                  </a:lnTo>
                  <a:lnTo>
                    <a:pt x="5726015" y="35578"/>
                  </a:lnTo>
                  <a:lnTo>
                    <a:pt x="5726258" y="35578"/>
                  </a:lnTo>
                  <a:lnTo>
                    <a:pt x="5726501" y="35578"/>
                  </a:lnTo>
                  <a:lnTo>
                    <a:pt x="5726745" y="35578"/>
                  </a:lnTo>
                  <a:lnTo>
                    <a:pt x="5726988" y="35578"/>
                  </a:lnTo>
                  <a:lnTo>
                    <a:pt x="5727231" y="35578"/>
                  </a:lnTo>
                  <a:lnTo>
                    <a:pt x="5727475" y="35578"/>
                  </a:lnTo>
                  <a:lnTo>
                    <a:pt x="5727718" y="35578"/>
                  </a:lnTo>
                  <a:lnTo>
                    <a:pt x="5727961" y="35578"/>
                  </a:lnTo>
                  <a:lnTo>
                    <a:pt x="5728205" y="35578"/>
                  </a:lnTo>
                  <a:lnTo>
                    <a:pt x="5728448" y="35578"/>
                  </a:lnTo>
                  <a:lnTo>
                    <a:pt x="5728692" y="35578"/>
                  </a:lnTo>
                  <a:lnTo>
                    <a:pt x="5728935" y="35578"/>
                  </a:lnTo>
                  <a:lnTo>
                    <a:pt x="5729178" y="35578"/>
                  </a:lnTo>
                  <a:lnTo>
                    <a:pt x="5729422" y="35578"/>
                  </a:lnTo>
                  <a:lnTo>
                    <a:pt x="5729665" y="35578"/>
                  </a:lnTo>
                  <a:lnTo>
                    <a:pt x="5729908" y="35578"/>
                  </a:lnTo>
                  <a:lnTo>
                    <a:pt x="5730152" y="35578"/>
                  </a:lnTo>
                  <a:lnTo>
                    <a:pt x="5730395" y="35578"/>
                  </a:lnTo>
                  <a:lnTo>
                    <a:pt x="5730638" y="35578"/>
                  </a:lnTo>
                  <a:lnTo>
                    <a:pt x="5730882" y="35578"/>
                  </a:lnTo>
                  <a:lnTo>
                    <a:pt x="5731125" y="35578"/>
                  </a:lnTo>
                  <a:lnTo>
                    <a:pt x="5731368" y="35578"/>
                  </a:lnTo>
                  <a:lnTo>
                    <a:pt x="5731612" y="35578"/>
                  </a:lnTo>
                  <a:lnTo>
                    <a:pt x="5731855" y="35578"/>
                  </a:lnTo>
                  <a:lnTo>
                    <a:pt x="5732099" y="35578"/>
                  </a:lnTo>
                  <a:lnTo>
                    <a:pt x="5732342" y="35578"/>
                  </a:lnTo>
                  <a:lnTo>
                    <a:pt x="5732585" y="35578"/>
                  </a:lnTo>
                  <a:lnTo>
                    <a:pt x="5732829" y="35578"/>
                  </a:lnTo>
                  <a:lnTo>
                    <a:pt x="5732829" y="28462"/>
                  </a:lnTo>
                  <a:lnTo>
                    <a:pt x="5733072" y="28462"/>
                  </a:lnTo>
                  <a:lnTo>
                    <a:pt x="5733315" y="28462"/>
                  </a:lnTo>
                  <a:lnTo>
                    <a:pt x="5733559" y="28462"/>
                  </a:lnTo>
                  <a:lnTo>
                    <a:pt x="5733802" y="28462"/>
                  </a:lnTo>
                  <a:lnTo>
                    <a:pt x="5734045" y="28462"/>
                  </a:lnTo>
                  <a:lnTo>
                    <a:pt x="5734289" y="28462"/>
                  </a:lnTo>
                  <a:lnTo>
                    <a:pt x="5734532" y="28462"/>
                  </a:lnTo>
                  <a:lnTo>
                    <a:pt x="5734775" y="28462"/>
                  </a:lnTo>
                  <a:lnTo>
                    <a:pt x="5735019" y="28462"/>
                  </a:lnTo>
                  <a:lnTo>
                    <a:pt x="5735262" y="28462"/>
                  </a:lnTo>
                  <a:lnTo>
                    <a:pt x="5735506" y="28462"/>
                  </a:lnTo>
                  <a:lnTo>
                    <a:pt x="5735749" y="28462"/>
                  </a:lnTo>
                  <a:lnTo>
                    <a:pt x="5735992" y="28462"/>
                  </a:lnTo>
                  <a:lnTo>
                    <a:pt x="5736236" y="28462"/>
                  </a:lnTo>
                  <a:lnTo>
                    <a:pt x="5736479" y="28462"/>
                  </a:lnTo>
                  <a:lnTo>
                    <a:pt x="5736722" y="28462"/>
                  </a:lnTo>
                  <a:lnTo>
                    <a:pt x="5736966" y="28462"/>
                  </a:lnTo>
                  <a:lnTo>
                    <a:pt x="5737209" y="28462"/>
                  </a:lnTo>
                  <a:lnTo>
                    <a:pt x="5737452" y="28462"/>
                  </a:lnTo>
                  <a:lnTo>
                    <a:pt x="5737696" y="28462"/>
                  </a:lnTo>
                  <a:lnTo>
                    <a:pt x="5737939" y="28462"/>
                  </a:lnTo>
                  <a:lnTo>
                    <a:pt x="5738183" y="28462"/>
                  </a:lnTo>
                  <a:lnTo>
                    <a:pt x="5738426" y="28462"/>
                  </a:lnTo>
                  <a:lnTo>
                    <a:pt x="5738669" y="28462"/>
                  </a:lnTo>
                  <a:lnTo>
                    <a:pt x="5738913" y="28462"/>
                  </a:lnTo>
                  <a:lnTo>
                    <a:pt x="5739156" y="28462"/>
                  </a:lnTo>
                  <a:lnTo>
                    <a:pt x="5739399" y="28462"/>
                  </a:lnTo>
                  <a:lnTo>
                    <a:pt x="5739643" y="28462"/>
                  </a:lnTo>
                  <a:lnTo>
                    <a:pt x="5739886" y="28462"/>
                  </a:lnTo>
                  <a:lnTo>
                    <a:pt x="5740129" y="28462"/>
                  </a:lnTo>
                  <a:lnTo>
                    <a:pt x="5740373" y="28462"/>
                  </a:lnTo>
                  <a:lnTo>
                    <a:pt x="5740616" y="28462"/>
                  </a:lnTo>
                  <a:lnTo>
                    <a:pt x="5740859" y="28462"/>
                  </a:lnTo>
                  <a:lnTo>
                    <a:pt x="5741103" y="28462"/>
                  </a:lnTo>
                  <a:lnTo>
                    <a:pt x="5741346" y="28462"/>
                  </a:lnTo>
                  <a:lnTo>
                    <a:pt x="5741590" y="28462"/>
                  </a:lnTo>
                  <a:lnTo>
                    <a:pt x="5741833" y="28462"/>
                  </a:lnTo>
                  <a:lnTo>
                    <a:pt x="5742076" y="28462"/>
                  </a:lnTo>
                  <a:lnTo>
                    <a:pt x="5742320" y="28462"/>
                  </a:lnTo>
                  <a:lnTo>
                    <a:pt x="5742563" y="28462"/>
                  </a:lnTo>
                  <a:lnTo>
                    <a:pt x="5742806" y="28462"/>
                  </a:lnTo>
                  <a:lnTo>
                    <a:pt x="5743050" y="28462"/>
                  </a:lnTo>
                  <a:lnTo>
                    <a:pt x="5743293" y="28462"/>
                  </a:lnTo>
                  <a:lnTo>
                    <a:pt x="5743536" y="28462"/>
                  </a:lnTo>
                  <a:lnTo>
                    <a:pt x="5743780" y="28462"/>
                  </a:lnTo>
                  <a:lnTo>
                    <a:pt x="5744023" y="28462"/>
                  </a:lnTo>
                  <a:lnTo>
                    <a:pt x="5744267" y="28462"/>
                  </a:lnTo>
                  <a:lnTo>
                    <a:pt x="5744510" y="28462"/>
                  </a:lnTo>
                  <a:lnTo>
                    <a:pt x="5744753" y="28462"/>
                  </a:lnTo>
                  <a:lnTo>
                    <a:pt x="5744997" y="28462"/>
                  </a:lnTo>
                  <a:lnTo>
                    <a:pt x="5745240" y="28462"/>
                  </a:lnTo>
                  <a:lnTo>
                    <a:pt x="5745483" y="28462"/>
                  </a:lnTo>
                  <a:lnTo>
                    <a:pt x="5745727" y="28462"/>
                  </a:lnTo>
                  <a:lnTo>
                    <a:pt x="5745970" y="28462"/>
                  </a:lnTo>
                  <a:lnTo>
                    <a:pt x="5746213" y="28462"/>
                  </a:lnTo>
                  <a:lnTo>
                    <a:pt x="5746457" y="28462"/>
                  </a:lnTo>
                  <a:lnTo>
                    <a:pt x="5746700" y="28462"/>
                  </a:lnTo>
                  <a:lnTo>
                    <a:pt x="5746943" y="28462"/>
                  </a:lnTo>
                  <a:lnTo>
                    <a:pt x="5747187" y="28462"/>
                  </a:lnTo>
                  <a:lnTo>
                    <a:pt x="5747430" y="28462"/>
                  </a:lnTo>
                  <a:lnTo>
                    <a:pt x="5747674" y="28462"/>
                  </a:lnTo>
                  <a:lnTo>
                    <a:pt x="5747917" y="28462"/>
                  </a:lnTo>
                  <a:lnTo>
                    <a:pt x="5748160" y="28462"/>
                  </a:lnTo>
                  <a:lnTo>
                    <a:pt x="5748404" y="28462"/>
                  </a:lnTo>
                  <a:lnTo>
                    <a:pt x="5748647" y="28462"/>
                  </a:lnTo>
                  <a:lnTo>
                    <a:pt x="5748890" y="28462"/>
                  </a:lnTo>
                  <a:lnTo>
                    <a:pt x="5749134" y="28462"/>
                  </a:lnTo>
                  <a:lnTo>
                    <a:pt x="5749377" y="28462"/>
                  </a:lnTo>
                  <a:lnTo>
                    <a:pt x="5749620" y="28462"/>
                  </a:lnTo>
                  <a:lnTo>
                    <a:pt x="5749864" y="28462"/>
                  </a:lnTo>
                  <a:lnTo>
                    <a:pt x="5750107" y="28462"/>
                  </a:lnTo>
                  <a:lnTo>
                    <a:pt x="5750351" y="28462"/>
                  </a:lnTo>
                  <a:lnTo>
                    <a:pt x="5750594" y="28462"/>
                  </a:lnTo>
                  <a:lnTo>
                    <a:pt x="5750594" y="21347"/>
                  </a:lnTo>
                  <a:lnTo>
                    <a:pt x="5750837" y="21347"/>
                  </a:lnTo>
                  <a:lnTo>
                    <a:pt x="5751081" y="21347"/>
                  </a:lnTo>
                  <a:lnTo>
                    <a:pt x="5751081" y="14231"/>
                  </a:lnTo>
                  <a:lnTo>
                    <a:pt x="5751324" y="14231"/>
                  </a:lnTo>
                  <a:lnTo>
                    <a:pt x="5751567" y="14231"/>
                  </a:lnTo>
                  <a:lnTo>
                    <a:pt x="5751811" y="14231"/>
                  </a:lnTo>
                  <a:lnTo>
                    <a:pt x="5752054" y="14231"/>
                  </a:lnTo>
                  <a:lnTo>
                    <a:pt x="5752297" y="14231"/>
                  </a:lnTo>
                  <a:lnTo>
                    <a:pt x="5752541" y="14231"/>
                  </a:lnTo>
                  <a:lnTo>
                    <a:pt x="5752784" y="14231"/>
                  </a:lnTo>
                  <a:lnTo>
                    <a:pt x="5753027" y="14231"/>
                  </a:lnTo>
                  <a:lnTo>
                    <a:pt x="5753027" y="7115"/>
                  </a:lnTo>
                  <a:lnTo>
                    <a:pt x="5753271" y="7115"/>
                  </a:lnTo>
                  <a:lnTo>
                    <a:pt x="5753514" y="7115"/>
                  </a:lnTo>
                  <a:lnTo>
                    <a:pt x="5753758" y="7115"/>
                  </a:lnTo>
                  <a:lnTo>
                    <a:pt x="5754001" y="7115"/>
                  </a:lnTo>
                  <a:lnTo>
                    <a:pt x="5754244" y="7115"/>
                  </a:lnTo>
                  <a:lnTo>
                    <a:pt x="5754488" y="7115"/>
                  </a:lnTo>
                  <a:lnTo>
                    <a:pt x="5754731" y="7115"/>
                  </a:lnTo>
                  <a:lnTo>
                    <a:pt x="5754974" y="7115"/>
                  </a:lnTo>
                  <a:lnTo>
                    <a:pt x="5755218" y="7115"/>
                  </a:lnTo>
                  <a:lnTo>
                    <a:pt x="5755461" y="7115"/>
                  </a:lnTo>
                  <a:lnTo>
                    <a:pt x="5755704" y="7115"/>
                  </a:lnTo>
                  <a:lnTo>
                    <a:pt x="5755948" y="7115"/>
                  </a:lnTo>
                  <a:lnTo>
                    <a:pt x="5756191" y="7115"/>
                  </a:lnTo>
                  <a:lnTo>
                    <a:pt x="5756435" y="7115"/>
                  </a:lnTo>
                  <a:lnTo>
                    <a:pt x="5756678" y="7115"/>
                  </a:lnTo>
                  <a:lnTo>
                    <a:pt x="5756921" y="7115"/>
                  </a:lnTo>
                  <a:lnTo>
                    <a:pt x="5757165" y="7115"/>
                  </a:lnTo>
                  <a:lnTo>
                    <a:pt x="5757408" y="7115"/>
                  </a:lnTo>
                  <a:lnTo>
                    <a:pt x="5757651" y="7115"/>
                  </a:lnTo>
                  <a:lnTo>
                    <a:pt x="5757895" y="7115"/>
                  </a:lnTo>
                  <a:lnTo>
                    <a:pt x="5758138" y="7115"/>
                  </a:lnTo>
                  <a:lnTo>
                    <a:pt x="5758381" y="7115"/>
                  </a:lnTo>
                  <a:lnTo>
                    <a:pt x="5758625" y="7115"/>
                  </a:lnTo>
                  <a:lnTo>
                    <a:pt x="5758868" y="7115"/>
                  </a:lnTo>
                  <a:lnTo>
                    <a:pt x="5759111" y="7115"/>
                  </a:lnTo>
                  <a:lnTo>
                    <a:pt x="5759355" y="7115"/>
                  </a:lnTo>
                  <a:lnTo>
                    <a:pt x="5759598" y="7115"/>
                  </a:lnTo>
                  <a:lnTo>
                    <a:pt x="5759842" y="7115"/>
                  </a:lnTo>
                  <a:lnTo>
                    <a:pt x="5760085" y="7115"/>
                  </a:lnTo>
                  <a:lnTo>
                    <a:pt x="5760328" y="7115"/>
                  </a:lnTo>
                  <a:lnTo>
                    <a:pt x="5760572" y="7115"/>
                  </a:lnTo>
                  <a:lnTo>
                    <a:pt x="5760815" y="7115"/>
                  </a:lnTo>
                  <a:lnTo>
                    <a:pt x="5761058" y="7115"/>
                  </a:lnTo>
                  <a:lnTo>
                    <a:pt x="5761302" y="7115"/>
                  </a:lnTo>
                  <a:lnTo>
                    <a:pt x="5761545" y="7115"/>
                  </a:lnTo>
                  <a:lnTo>
                    <a:pt x="5761788" y="7115"/>
                  </a:lnTo>
                  <a:lnTo>
                    <a:pt x="5762032" y="7115"/>
                  </a:lnTo>
                  <a:lnTo>
                    <a:pt x="5762275" y="7115"/>
                  </a:lnTo>
                  <a:lnTo>
                    <a:pt x="5762519" y="7115"/>
                  </a:lnTo>
                  <a:lnTo>
                    <a:pt x="5762762" y="7115"/>
                  </a:lnTo>
                  <a:lnTo>
                    <a:pt x="5763005" y="7115"/>
                  </a:lnTo>
                  <a:lnTo>
                    <a:pt x="5763249" y="7115"/>
                  </a:lnTo>
                  <a:lnTo>
                    <a:pt x="5763492" y="7115"/>
                  </a:lnTo>
                  <a:lnTo>
                    <a:pt x="5763735" y="7115"/>
                  </a:lnTo>
                  <a:lnTo>
                    <a:pt x="5763979" y="7115"/>
                  </a:lnTo>
                  <a:lnTo>
                    <a:pt x="5764222" y="7115"/>
                  </a:lnTo>
                  <a:lnTo>
                    <a:pt x="5764465" y="7115"/>
                  </a:lnTo>
                  <a:lnTo>
                    <a:pt x="5764709" y="7115"/>
                  </a:lnTo>
                  <a:lnTo>
                    <a:pt x="5764952" y="7115"/>
                  </a:lnTo>
                  <a:lnTo>
                    <a:pt x="5765195" y="7115"/>
                  </a:lnTo>
                  <a:lnTo>
                    <a:pt x="5765439" y="7115"/>
                  </a:lnTo>
                  <a:lnTo>
                    <a:pt x="5765682" y="7115"/>
                  </a:lnTo>
                  <a:lnTo>
                    <a:pt x="5765926" y="7115"/>
                  </a:lnTo>
                  <a:lnTo>
                    <a:pt x="5766169" y="7115"/>
                  </a:lnTo>
                  <a:lnTo>
                    <a:pt x="5766412" y="7115"/>
                  </a:lnTo>
                  <a:lnTo>
                    <a:pt x="5766656" y="7115"/>
                  </a:lnTo>
                  <a:lnTo>
                    <a:pt x="5766899" y="7115"/>
                  </a:lnTo>
                  <a:lnTo>
                    <a:pt x="5767142" y="7115"/>
                  </a:lnTo>
                  <a:lnTo>
                    <a:pt x="5767386" y="7115"/>
                  </a:lnTo>
                  <a:lnTo>
                    <a:pt x="5767629" y="7115"/>
                  </a:lnTo>
                  <a:lnTo>
                    <a:pt x="5767872" y="7115"/>
                  </a:lnTo>
                  <a:lnTo>
                    <a:pt x="5768116" y="7115"/>
                  </a:lnTo>
                  <a:lnTo>
                    <a:pt x="5768359" y="7115"/>
                  </a:lnTo>
                  <a:lnTo>
                    <a:pt x="5768603" y="7115"/>
                  </a:lnTo>
                  <a:lnTo>
                    <a:pt x="5768846" y="7115"/>
                  </a:lnTo>
                  <a:lnTo>
                    <a:pt x="5769089" y="7115"/>
                  </a:lnTo>
                  <a:lnTo>
                    <a:pt x="5769333" y="7115"/>
                  </a:lnTo>
                  <a:lnTo>
                    <a:pt x="5769576" y="7115"/>
                  </a:lnTo>
                  <a:lnTo>
                    <a:pt x="5769819" y="7115"/>
                  </a:lnTo>
                  <a:lnTo>
                    <a:pt x="5770063" y="7115"/>
                  </a:lnTo>
                  <a:lnTo>
                    <a:pt x="5770306" y="7115"/>
                  </a:lnTo>
                  <a:lnTo>
                    <a:pt x="5770549" y="7115"/>
                  </a:lnTo>
                  <a:lnTo>
                    <a:pt x="5770793" y="7115"/>
                  </a:lnTo>
                  <a:lnTo>
                    <a:pt x="5771036" y="7115"/>
                  </a:lnTo>
                  <a:lnTo>
                    <a:pt x="5771279" y="7115"/>
                  </a:lnTo>
                  <a:lnTo>
                    <a:pt x="5771523" y="7115"/>
                  </a:lnTo>
                  <a:lnTo>
                    <a:pt x="5771766" y="7115"/>
                  </a:lnTo>
                  <a:lnTo>
                    <a:pt x="5772010" y="7115"/>
                  </a:lnTo>
                  <a:lnTo>
                    <a:pt x="5772253" y="7115"/>
                  </a:lnTo>
                  <a:lnTo>
                    <a:pt x="5772496" y="7115"/>
                  </a:lnTo>
                  <a:lnTo>
                    <a:pt x="5772740" y="7115"/>
                  </a:lnTo>
                  <a:lnTo>
                    <a:pt x="5772983" y="7115"/>
                  </a:lnTo>
                  <a:lnTo>
                    <a:pt x="5773226" y="7115"/>
                  </a:lnTo>
                  <a:lnTo>
                    <a:pt x="5773470" y="7115"/>
                  </a:lnTo>
                  <a:lnTo>
                    <a:pt x="5773713" y="7115"/>
                  </a:lnTo>
                  <a:lnTo>
                    <a:pt x="5773956" y="7115"/>
                  </a:lnTo>
                  <a:lnTo>
                    <a:pt x="5774200" y="7115"/>
                  </a:lnTo>
                  <a:lnTo>
                    <a:pt x="5774443" y="7115"/>
                  </a:lnTo>
                  <a:lnTo>
                    <a:pt x="5774687" y="7115"/>
                  </a:lnTo>
                  <a:lnTo>
                    <a:pt x="5774930" y="7115"/>
                  </a:lnTo>
                  <a:lnTo>
                    <a:pt x="5775173" y="7115"/>
                  </a:lnTo>
                  <a:lnTo>
                    <a:pt x="5775417" y="7115"/>
                  </a:lnTo>
                  <a:lnTo>
                    <a:pt x="5775660" y="7115"/>
                  </a:lnTo>
                  <a:lnTo>
                    <a:pt x="5775903" y="7115"/>
                  </a:lnTo>
                  <a:lnTo>
                    <a:pt x="5776147" y="7115"/>
                  </a:lnTo>
                  <a:lnTo>
                    <a:pt x="5776390" y="7115"/>
                  </a:lnTo>
                  <a:lnTo>
                    <a:pt x="5776633" y="7115"/>
                  </a:lnTo>
                  <a:lnTo>
                    <a:pt x="5776877" y="7115"/>
                  </a:lnTo>
                  <a:lnTo>
                    <a:pt x="5777120" y="7115"/>
                  </a:lnTo>
                  <a:lnTo>
                    <a:pt x="5777363" y="7115"/>
                  </a:lnTo>
                  <a:lnTo>
                    <a:pt x="5777607" y="7115"/>
                  </a:lnTo>
                  <a:lnTo>
                    <a:pt x="5777850" y="7115"/>
                  </a:lnTo>
                  <a:lnTo>
                    <a:pt x="5778094" y="7115"/>
                  </a:lnTo>
                  <a:lnTo>
                    <a:pt x="5778337" y="7115"/>
                  </a:lnTo>
                  <a:lnTo>
                    <a:pt x="5778580" y="7115"/>
                  </a:lnTo>
                  <a:lnTo>
                    <a:pt x="5778824" y="7115"/>
                  </a:lnTo>
                  <a:lnTo>
                    <a:pt x="5779067" y="7115"/>
                  </a:lnTo>
                  <a:lnTo>
                    <a:pt x="5779310" y="7115"/>
                  </a:lnTo>
                  <a:lnTo>
                    <a:pt x="5779554" y="7115"/>
                  </a:lnTo>
                  <a:lnTo>
                    <a:pt x="5779797" y="7115"/>
                  </a:lnTo>
                  <a:lnTo>
                    <a:pt x="5780040" y="7115"/>
                  </a:lnTo>
                  <a:lnTo>
                    <a:pt x="5780284" y="7115"/>
                  </a:lnTo>
                  <a:lnTo>
                    <a:pt x="5780527" y="7115"/>
                  </a:lnTo>
                  <a:lnTo>
                    <a:pt x="5780771" y="7115"/>
                  </a:lnTo>
                  <a:lnTo>
                    <a:pt x="5781014" y="7115"/>
                  </a:lnTo>
                  <a:lnTo>
                    <a:pt x="5781257" y="7115"/>
                  </a:lnTo>
                  <a:lnTo>
                    <a:pt x="5781501" y="7115"/>
                  </a:lnTo>
                  <a:lnTo>
                    <a:pt x="5781744" y="7115"/>
                  </a:lnTo>
                  <a:lnTo>
                    <a:pt x="5781987" y="7115"/>
                  </a:lnTo>
                  <a:lnTo>
                    <a:pt x="5782231" y="7115"/>
                  </a:lnTo>
                  <a:lnTo>
                    <a:pt x="5782474" y="7115"/>
                  </a:lnTo>
                  <a:lnTo>
                    <a:pt x="5782717" y="7115"/>
                  </a:lnTo>
                  <a:lnTo>
                    <a:pt x="5782961" y="7115"/>
                  </a:lnTo>
                  <a:lnTo>
                    <a:pt x="5783204" y="7115"/>
                  </a:lnTo>
                  <a:lnTo>
                    <a:pt x="5783447" y="7115"/>
                  </a:lnTo>
                  <a:lnTo>
                    <a:pt x="5783691" y="7115"/>
                  </a:lnTo>
                  <a:lnTo>
                    <a:pt x="5783934" y="7115"/>
                  </a:lnTo>
                  <a:lnTo>
                    <a:pt x="5784178" y="7115"/>
                  </a:lnTo>
                  <a:lnTo>
                    <a:pt x="5784421" y="7115"/>
                  </a:lnTo>
                  <a:lnTo>
                    <a:pt x="5784664" y="7115"/>
                  </a:lnTo>
                  <a:lnTo>
                    <a:pt x="5784908" y="7115"/>
                  </a:lnTo>
                  <a:lnTo>
                    <a:pt x="5785151" y="7115"/>
                  </a:lnTo>
                  <a:lnTo>
                    <a:pt x="5785394" y="7115"/>
                  </a:lnTo>
                  <a:lnTo>
                    <a:pt x="5785638" y="7115"/>
                  </a:lnTo>
                  <a:lnTo>
                    <a:pt x="5785881" y="7115"/>
                  </a:lnTo>
                  <a:lnTo>
                    <a:pt x="5786124" y="7115"/>
                  </a:lnTo>
                  <a:lnTo>
                    <a:pt x="5786368" y="7115"/>
                  </a:lnTo>
                  <a:lnTo>
                    <a:pt x="5786611" y="7115"/>
                  </a:lnTo>
                  <a:lnTo>
                    <a:pt x="5786855" y="7115"/>
                  </a:lnTo>
                  <a:lnTo>
                    <a:pt x="5787098" y="7115"/>
                  </a:lnTo>
                  <a:lnTo>
                    <a:pt x="5787341" y="7115"/>
                  </a:lnTo>
                  <a:lnTo>
                    <a:pt x="5787585" y="7115"/>
                  </a:lnTo>
                  <a:lnTo>
                    <a:pt x="5787828" y="7115"/>
                  </a:lnTo>
                  <a:lnTo>
                    <a:pt x="5788071" y="7115"/>
                  </a:lnTo>
                  <a:lnTo>
                    <a:pt x="5788315" y="7115"/>
                  </a:lnTo>
                  <a:lnTo>
                    <a:pt x="5788558" y="7115"/>
                  </a:lnTo>
                  <a:lnTo>
                    <a:pt x="5788801" y="7115"/>
                  </a:lnTo>
                  <a:lnTo>
                    <a:pt x="5789045" y="7115"/>
                  </a:lnTo>
                  <a:lnTo>
                    <a:pt x="5789288" y="7115"/>
                  </a:lnTo>
                  <a:lnTo>
                    <a:pt x="5789531" y="7115"/>
                  </a:lnTo>
                  <a:lnTo>
                    <a:pt x="5789775" y="7115"/>
                  </a:lnTo>
                  <a:lnTo>
                    <a:pt x="5790018" y="7115"/>
                  </a:lnTo>
                  <a:lnTo>
                    <a:pt x="5790262" y="7115"/>
                  </a:lnTo>
                  <a:lnTo>
                    <a:pt x="5790505" y="7115"/>
                  </a:lnTo>
                  <a:lnTo>
                    <a:pt x="5790748" y="7115"/>
                  </a:lnTo>
                  <a:lnTo>
                    <a:pt x="5790992" y="7115"/>
                  </a:lnTo>
                  <a:lnTo>
                    <a:pt x="5791235" y="7115"/>
                  </a:lnTo>
                  <a:lnTo>
                    <a:pt x="5791478" y="7115"/>
                  </a:lnTo>
                  <a:lnTo>
                    <a:pt x="5791722" y="7115"/>
                  </a:lnTo>
                  <a:lnTo>
                    <a:pt x="5791965" y="7115"/>
                  </a:lnTo>
                  <a:lnTo>
                    <a:pt x="5792208" y="7115"/>
                  </a:lnTo>
                  <a:lnTo>
                    <a:pt x="5792452" y="7115"/>
                  </a:lnTo>
                  <a:lnTo>
                    <a:pt x="5792695" y="7115"/>
                  </a:lnTo>
                  <a:lnTo>
                    <a:pt x="5792939" y="7115"/>
                  </a:lnTo>
                  <a:lnTo>
                    <a:pt x="5793182" y="7115"/>
                  </a:lnTo>
                  <a:lnTo>
                    <a:pt x="5793425" y="7115"/>
                  </a:lnTo>
                  <a:lnTo>
                    <a:pt x="5793669" y="7115"/>
                  </a:lnTo>
                  <a:lnTo>
                    <a:pt x="5793912" y="7115"/>
                  </a:lnTo>
                  <a:lnTo>
                    <a:pt x="5794155" y="7115"/>
                  </a:lnTo>
                  <a:lnTo>
                    <a:pt x="5794155" y="0"/>
                  </a:lnTo>
                  <a:lnTo>
                    <a:pt x="5794399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53495" y="364101"/>
              <a:ext cx="5794399" cy="5763733"/>
            </a:xfrm>
            <a:custGeom>
              <a:avLst/>
              <a:pathLst>
                <a:path w="5794399" h="5763733">
                  <a:moveTo>
                    <a:pt x="0" y="5763733"/>
                  </a:moveTo>
                  <a:lnTo>
                    <a:pt x="243" y="5763733"/>
                  </a:lnTo>
                  <a:lnTo>
                    <a:pt x="486" y="5763733"/>
                  </a:lnTo>
                  <a:lnTo>
                    <a:pt x="730" y="5763733"/>
                  </a:lnTo>
                  <a:lnTo>
                    <a:pt x="973" y="5763733"/>
                  </a:lnTo>
                  <a:lnTo>
                    <a:pt x="1216" y="5763733"/>
                  </a:lnTo>
                  <a:lnTo>
                    <a:pt x="1460" y="5763733"/>
                  </a:lnTo>
                  <a:lnTo>
                    <a:pt x="1703" y="5763733"/>
                  </a:lnTo>
                  <a:lnTo>
                    <a:pt x="1946" y="5763733"/>
                  </a:lnTo>
                  <a:lnTo>
                    <a:pt x="2190" y="5763733"/>
                  </a:lnTo>
                  <a:lnTo>
                    <a:pt x="2433" y="5763733"/>
                  </a:lnTo>
                  <a:lnTo>
                    <a:pt x="2920" y="5763733"/>
                  </a:lnTo>
                  <a:lnTo>
                    <a:pt x="3163" y="5763733"/>
                  </a:lnTo>
                  <a:lnTo>
                    <a:pt x="3650" y="5763733"/>
                  </a:lnTo>
                  <a:lnTo>
                    <a:pt x="3893" y="5763733"/>
                  </a:lnTo>
                  <a:lnTo>
                    <a:pt x="4137" y="5763733"/>
                  </a:lnTo>
                  <a:lnTo>
                    <a:pt x="4623" y="5763733"/>
                  </a:lnTo>
                  <a:lnTo>
                    <a:pt x="4867" y="5763733"/>
                  </a:lnTo>
                  <a:lnTo>
                    <a:pt x="5353" y="5763733"/>
                  </a:lnTo>
                  <a:lnTo>
                    <a:pt x="6083" y="5763733"/>
                  </a:lnTo>
                  <a:lnTo>
                    <a:pt x="6327" y="5763733"/>
                  </a:lnTo>
                  <a:lnTo>
                    <a:pt x="6570" y="5763733"/>
                  </a:lnTo>
                  <a:lnTo>
                    <a:pt x="6570" y="5756617"/>
                  </a:lnTo>
                  <a:lnTo>
                    <a:pt x="7057" y="5756617"/>
                  </a:lnTo>
                  <a:lnTo>
                    <a:pt x="7787" y="5756617"/>
                  </a:lnTo>
                  <a:lnTo>
                    <a:pt x="8030" y="5756617"/>
                  </a:lnTo>
                  <a:lnTo>
                    <a:pt x="8517" y="5756617"/>
                  </a:lnTo>
                  <a:lnTo>
                    <a:pt x="8760" y="5749502"/>
                  </a:lnTo>
                  <a:lnTo>
                    <a:pt x="8760" y="5742386"/>
                  </a:lnTo>
                  <a:lnTo>
                    <a:pt x="9004" y="5742386"/>
                  </a:lnTo>
                  <a:lnTo>
                    <a:pt x="9004" y="5735270"/>
                  </a:lnTo>
                  <a:lnTo>
                    <a:pt x="9491" y="5735270"/>
                  </a:lnTo>
                  <a:lnTo>
                    <a:pt x="9734" y="5735270"/>
                  </a:lnTo>
                  <a:lnTo>
                    <a:pt x="9977" y="5735270"/>
                  </a:lnTo>
                  <a:lnTo>
                    <a:pt x="10221" y="5735270"/>
                  </a:lnTo>
                  <a:lnTo>
                    <a:pt x="10464" y="5735270"/>
                  </a:lnTo>
                  <a:lnTo>
                    <a:pt x="10707" y="5735270"/>
                  </a:lnTo>
                  <a:lnTo>
                    <a:pt x="10951" y="5735270"/>
                  </a:lnTo>
                  <a:lnTo>
                    <a:pt x="11437" y="5735270"/>
                  </a:lnTo>
                  <a:lnTo>
                    <a:pt x="11681" y="5735270"/>
                  </a:lnTo>
                  <a:lnTo>
                    <a:pt x="11924" y="5735270"/>
                  </a:lnTo>
                  <a:lnTo>
                    <a:pt x="12167" y="5735270"/>
                  </a:lnTo>
                  <a:lnTo>
                    <a:pt x="12898" y="5735270"/>
                  </a:lnTo>
                  <a:lnTo>
                    <a:pt x="13141" y="5735270"/>
                  </a:lnTo>
                  <a:lnTo>
                    <a:pt x="13384" y="5735270"/>
                  </a:lnTo>
                  <a:lnTo>
                    <a:pt x="13871" y="5735270"/>
                  </a:lnTo>
                  <a:lnTo>
                    <a:pt x="14601" y="5735270"/>
                  </a:lnTo>
                  <a:lnTo>
                    <a:pt x="15575" y="5735270"/>
                  </a:lnTo>
                  <a:lnTo>
                    <a:pt x="15818" y="5735270"/>
                  </a:lnTo>
                  <a:lnTo>
                    <a:pt x="16061" y="5735270"/>
                  </a:lnTo>
                  <a:lnTo>
                    <a:pt x="16548" y="5728154"/>
                  </a:lnTo>
                  <a:lnTo>
                    <a:pt x="17035" y="5728154"/>
                  </a:lnTo>
                  <a:lnTo>
                    <a:pt x="17278" y="5728154"/>
                  </a:lnTo>
                  <a:lnTo>
                    <a:pt x="17765" y="5728154"/>
                  </a:lnTo>
                  <a:lnTo>
                    <a:pt x="18008" y="5728154"/>
                  </a:lnTo>
                  <a:lnTo>
                    <a:pt x="18495" y="5721039"/>
                  </a:lnTo>
                  <a:lnTo>
                    <a:pt x="19225" y="5721039"/>
                  </a:lnTo>
                  <a:lnTo>
                    <a:pt x="19712" y="5721039"/>
                  </a:lnTo>
                  <a:lnTo>
                    <a:pt x="19955" y="5721039"/>
                  </a:lnTo>
                  <a:lnTo>
                    <a:pt x="19955" y="5713923"/>
                  </a:lnTo>
                  <a:lnTo>
                    <a:pt x="20198" y="5713923"/>
                  </a:lnTo>
                  <a:lnTo>
                    <a:pt x="20442" y="5713923"/>
                  </a:lnTo>
                  <a:lnTo>
                    <a:pt x="21172" y="5713923"/>
                  </a:lnTo>
                  <a:lnTo>
                    <a:pt x="21659" y="5713923"/>
                  </a:lnTo>
                  <a:lnTo>
                    <a:pt x="22389" y="5713923"/>
                  </a:lnTo>
                  <a:lnTo>
                    <a:pt x="22632" y="5713923"/>
                  </a:lnTo>
                  <a:lnTo>
                    <a:pt x="22875" y="5713923"/>
                  </a:lnTo>
                  <a:lnTo>
                    <a:pt x="23119" y="5713923"/>
                  </a:lnTo>
                  <a:lnTo>
                    <a:pt x="23605" y="5713923"/>
                  </a:lnTo>
                  <a:lnTo>
                    <a:pt x="23849" y="5713923"/>
                  </a:lnTo>
                  <a:lnTo>
                    <a:pt x="24092" y="5713923"/>
                  </a:lnTo>
                  <a:lnTo>
                    <a:pt x="24335" y="5706807"/>
                  </a:lnTo>
                  <a:lnTo>
                    <a:pt x="24579" y="5706807"/>
                  </a:lnTo>
                  <a:lnTo>
                    <a:pt x="25309" y="5706807"/>
                  </a:lnTo>
                  <a:lnTo>
                    <a:pt x="25796" y="5706807"/>
                  </a:lnTo>
                  <a:lnTo>
                    <a:pt x="26526" y="5706807"/>
                  </a:lnTo>
                  <a:lnTo>
                    <a:pt x="27499" y="5706807"/>
                  </a:lnTo>
                  <a:lnTo>
                    <a:pt x="27986" y="5706807"/>
                  </a:lnTo>
                  <a:lnTo>
                    <a:pt x="28473" y="5706807"/>
                  </a:lnTo>
                  <a:lnTo>
                    <a:pt x="29203" y="5706807"/>
                  </a:lnTo>
                  <a:lnTo>
                    <a:pt x="30176" y="5706807"/>
                  </a:lnTo>
                  <a:lnTo>
                    <a:pt x="30419" y="5706807"/>
                  </a:lnTo>
                  <a:lnTo>
                    <a:pt x="30906" y="5706807"/>
                  </a:lnTo>
                  <a:lnTo>
                    <a:pt x="31636" y="5706807"/>
                  </a:lnTo>
                  <a:lnTo>
                    <a:pt x="31880" y="5706807"/>
                  </a:lnTo>
                  <a:lnTo>
                    <a:pt x="32123" y="5706807"/>
                  </a:lnTo>
                  <a:lnTo>
                    <a:pt x="32366" y="5706807"/>
                  </a:lnTo>
                  <a:lnTo>
                    <a:pt x="33096" y="5706807"/>
                  </a:lnTo>
                  <a:lnTo>
                    <a:pt x="33583" y="5706807"/>
                  </a:lnTo>
                  <a:lnTo>
                    <a:pt x="33827" y="5706807"/>
                  </a:lnTo>
                  <a:lnTo>
                    <a:pt x="34800" y="5706807"/>
                  </a:lnTo>
                  <a:lnTo>
                    <a:pt x="35287" y="5699692"/>
                  </a:lnTo>
                  <a:lnTo>
                    <a:pt x="36017" y="5699692"/>
                  </a:lnTo>
                  <a:lnTo>
                    <a:pt x="36260" y="5699692"/>
                  </a:lnTo>
                  <a:lnTo>
                    <a:pt x="36990" y="5699692"/>
                  </a:lnTo>
                  <a:lnTo>
                    <a:pt x="38450" y="5692576"/>
                  </a:lnTo>
                  <a:lnTo>
                    <a:pt x="39424" y="5692576"/>
                  </a:lnTo>
                  <a:lnTo>
                    <a:pt x="40397" y="5692576"/>
                  </a:lnTo>
                  <a:lnTo>
                    <a:pt x="41371" y="5692576"/>
                  </a:lnTo>
                  <a:lnTo>
                    <a:pt x="41857" y="5692576"/>
                  </a:lnTo>
                  <a:lnTo>
                    <a:pt x="44048" y="5692576"/>
                  </a:lnTo>
                  <a:lnTo>
                    <a:pt x="45021" y="5692576"/>
                  </a:lnTo>
                  <a:lnTo>
                    <a:pt x="45264" y="5692576"/>
                  </a:lnTo>
                  <a:lnTo>
                    <a:pt x="46725" y="5692576"/>
                  </a:lnTo>
                  <a:lnTo>
                    <a:pt x="47211" y="5685460"/>
                  </a:lnTo>
                  <a:lnTo>
                    <a:pt x="47698" y="5685460"/>
                  </a:lnTo>
                  <a:lnTo>
                    <a:pt x="49158" y="5685460"/>
                  </a:lnTo>
                  <a:lnTo>
                    <a:pt x="49402" y="5685460"/>
                  </a:lnTo>
                  <a:lnTo>
                    <a:pt x="49645" y="5685460"/>
                  </a:lnTo>
                  <a:lnTo>
                    <a:pt x="51592" y="5685460"/>
                  </a:lnTo>
                  <a:lnTo>
                    <a:pt x="53052" y="5685460"/>
                  </a:lnTo>
                  <a:lnTo>
                    <a:pt x="53539" y="5685460"/>
                  </a:lnTo>
                  <a:lnTo>
                    <a:pt x="54269" y="5685460"/>
                  </a:lnTo>
                  <a:lnTo>
                    <a:pt x="55486" y="5685460"/>
                  </a:lnTo>
                  <a:lnTo>
                    <a:pt x="56216" y="5685460"/>
                  </a:lnTo>
                  <a:lnTo>
                    <a:pt x="56702" y="5678344"/>
                  </a:lnTo>
                  <a:lnTo>
                    <a:pt x="56946" y="5671229"/>
                  </a:lnTo>
                  <a:lnTo>
                    <a:pt x="57919" y="5671229"/>
                  </a:lnTo>
                  <a:lnTo>
                    <a:pt x="58406" y="5671229"/>
                  </a:lnTo>
                  <a:lnTo>
                    <a:pt x="59136" y="5671229"/>
                  </a:lnTo>
                  <a:lnTo>
                    <a:pt x="59379" y="5664113"/>
                  </a:lnTo>
                  <a:lnTo>
                    <a:pt x="59623" y="5664113"/>
                  </a:lnTo>
                  <a:lnTo>
                    <a:pt x="60596" y="5664113"/>
                  </a:lnTo>
                  <a:lnTo>
                    <a:pt x="60839" y="5656997"/>
                  </a:lnTo>
                  <a:lnTo>
                    <a:pt x="61326" y="5649882"/>
                  </a:lnTo>
                  <a:lnTo>
                    <a:pt x="62300" y="5642766"/>
                  </a:lnTo>
                  <a:lnTo>
                    <a:pt x="63760" y="5642766"/>
                  </a:lnTo>
                  <a:lnTo>
                    <a:pt x="65220" y="5642766"/>
                  </a:lnTo>
                  <a:lnTo>
                    <a:pt x="66193" y="5635650"/>
                  </a:lnTo>
                  <a:lnTo>
                    <a:pt x="66680" y="5628534"/>
                  </a:lnTo>
                  <a:lnTo>
                    <a:pt x="68140" y="5628534"/>
                  </a:lnTo>
                  <a:lnTo>
                    <a:pt x="68627" y="5621419"/>
                  </a:lnTo>
                  <a:lnTo>
                    <a:pt x="69114" y="5621419"/>
                  </a:lnTo>
                  <a:lnTo>
                    <a:pt x="69357" y="5621419"/>
                  </a:lnTo>
                  <a:lnTo>
                    <a:pt x="69844" y="5614303"/>
                  </a:lnTo>
                  <a:lnTo>
                    <a:pt x="70331" y="5614303"/>
                  </a:lnTo>
                  <a:lnTo>
                    <a:pt x="70817" y="5607187"/>
                  </a:lnTo>
                  <a:lnTo>
                    <a:pt x="72277" y="5607187"/>
                  </a:lnTo>
                  <a:lnTo>
                    <a:pt x="73251" y="5607187"/>
                  </a:lnTo>
                  <a:lnTo>
                    <a:pt x="74468" y="5607187"/>
                  </a:lnTo>
                  <a:lnTo>
                    <a:pt x="75441" y="5592956"/>
                  </a:lnTo>
                  <a:lnTo>
                    <a:pt x="76415" y="5592956"/>
                  </a:lnTo>
                  <a:lnTo>
                    <a:pt x="77145" y="5592956"/>
                  </a:lnTo>
                  <a:lnTo>
                    <a:pt x="78361" y="5585840"/>
                  </a:lnTo>
                  <a:lnTo>
                    <a:pt x="79578" y="5571609"/>
                  </a:lnTo>
                  <a:lnTo>
                    <a:pt x="81768" y="5557377"/>
                  </a:lnTo>
                  <a:lnTo>
                    <a:pt x="82742" y="5557377"/>
                  </a:lnTo>
                  <a:lnTo>
                    <a:pt x="83715" y="5557377"/>
                  </a:lnTo>
                  <a:lnTo>
                    <a:pt x="84202" y="5557377"/>
                  </a:lnTo>
                  <a:lnTo>
                    <a:pt x="85419" y="5557377"/>
                  </a:lnTo>
                  <a:lnTo>
                    <a:pt x="86636" y="5550261"/>
                  </a:lnTo>
                  <a:lnTo>
                    <a:pt x="87366" y="5550261"/>
                  </a:lnTo>
                  <a:lnTo>
                    <a:pt x="89799" y="5543146"/>
                  </a:lnTo>
                  <a:lnTo>
                    <a:pt x="91259" y="5543146"/>
                  </a:lnTo>
                  <a:lnTo>
                    <a:pt x="92233" y="5543146"/>
                  </a:lnTo>
                  <a:lnTo>
                    <a:pt x="93936" y="5536030"/>
                  </a:lnTo>
                  <a:lnTo>
                    <a:pt x="95153" y="5536030"/>
                  </a:lnTo>
                  <a:lnTo>
                    <a:pt x="96857" y="5536030"/>
                  </a:lnTo>
                  <a:lnTo>
                    <a:pt x="97343" y="5536030"/>
                  </a:lnTo>
                  <a:lnTo>
                    <a:pt x="98074" y="5528914"/>
                  </a:lnTo>
                  <a:lnTo>
                    <a:pt x="100264" y="5528914"/>
                  </a:lnTo>
                  <a:lnTo>
                    <a:pt x="101724" y="5521799"/>
                  </a:lnTo>
                  <a:lnTo>
                    <a:pt x="101967" y="5521799"/>
                  </a:lnTo>
                  <a:lnTo>
                    <a:pt x="103671" y="5521799"/>
                  </a:lnTo>
                  <a:lnTo>
                    <a:pt x="105131" y="5521799"/>
                  </a:lnTo>
                  <a:lnTo>
                    <a:pt x="105861" y="5521799"/>
                  </a:lnTo>
                  <a:lnTo>
                    <a:pt x="107321" y="5521799"/>
                  </a:lnTo>
                  <a:lnTo>
                    <a:pt x="108051" y="5521799"/>
                  </a:lnTo>
                  <a:lnTo>
                    <a:pt x="109025" y="5514683"/>
                  </a:lnTo>
                  <a:lnTo>
                    <a:pt x="110728" y="5514683"/>
                  </a:lnTo>
                  <a:lnTo>
                    <a:pt x="111458" y="5514683"/>
                  </a:lnTo>
                  <a:lnTo>
                    <a:pt x="112432" y="5507567"/>
                  </a:lnTo>
                  <a:lnTo>
                    <a:pt x="114865" y="5507567"/>
                  </a:lnTo>
                  <a:lnTo>
                    <a:pt x="116082" y="5507567"/>
                  </a:lnTo>
                  <a:lnTo>
                    <a:pt x="117056" y="5486220"/>
                  </a:lnTo>
                  <a:lnTo>
                    <a:pt x="119246" y="5479104"/>
                  </a:lnTo>
                  <a:lnTo>
                    <a:pt x="120219" y="5479104"/>
                  </a:lnTo>
                  <a:lnTo>
                    <a:pt x="122166" y="5479104"/>
                  </a:lnTo>
                  <a:lnTo>
                    <a:pt x="123870" y="5471988"/>
                  </a:lnTo>
                  <a:lnTo>
                    <a:pt x="125086" y="5464873"/>
                  </a:lnTo>
                  <a:lnTo>
                    <a:pt x="126060" y="5457757"/>
                  </a:lnTo>
                  <a:lnTo>
                    <a:pt x="127033" y="5450641"/>
                  </a:lnTo>
                  <a:lnTo>
                    <a:pt x="128980" y="5443526"/>
                  </a:lnTo>
                  <a:lnTo>
                    <a:pt x="130927" y="5443526"/>
                  </a:lnTo>
                  <a:lnTo>
                    <a:pt x="132387" y="5436410"/>
                  </a:lnTo>
                  <a:lnTo>
                    <a:pt x="134334" y="5436410"/>
                  </a:lnTo>
                  <a:lnTo>
                    <a:pt x="136768" y="5436410"/>
                  </a:lnTo>
                  <a:lnTo>
                    <a:pt x="137985" y="5436410"/>
                  </a:lnTo>
                  <a:lnTo>
                    <a:pt x="139931" y="5429294"/>
                  </a:lnTo>
                  <a:lnTo>
                    <a:pt x="142608" y="5429294"/>
                  </a:lnTo>
                  <a:lnTo>
                    <a:pt x="144555" y="5429294"/>
                  </a:lnTo>
                  <a:lnTo>
                    <a:pt x="148206" y="5422178"/>
                  </a:lnTo>
                  <a:lnTo>
                    <a:pt x="150639" y="5422178"/>
                  </a:lnTo>
                  <a:lnTo>
                    <a:pt x="151369" y="5422178"/>
                  </a:lnTo>
                  <a:lnTo>
                    <a:pt x="152830" y="5422178"/>
                  </a:lnTo>
                  <a:lnTo>
                    <a:pt x="155263" y="5422178"/>
                  </a:lnTo>
                  <a:lnTo>
                    <a:pt x="157697" y="5386600"/>
                  </a:lnTo>
                  <a:lnTo>
                    <a:pt x="159400" y="5379484"/>
                  </a:lnTo>
                  <a:lnTo>
                    <a:pt x="161834" y="5379484"/>
                  </a:lnTo>
                  <a:lnTo>
                    <a:pt x="162077" y="5379484"/>
                  </a:lnTo>
                  <a:lnTo>
                    <a:pt x="164024" y="5379484"/>
                  </a:lnTo>
                  <a:lnTo>
                    <a:pt x="165971" y="5365253"/>
                  </a:lnTo>
                  <a:lnTo>
                    <a:pt x="167918" y="5351021"/>
                  </a:lnTo>
                  <a:lnTo>
                    <a:pt x="169865" y="5351021"/>
                  </a:lnTo>
                  <a:lnTo>
                    <a:pt x="171568" y="5351021"/>
                  </a:lnTo>
                  <a:lnTo>
                    <a:pt x="172785" y="5351021"/>
                  </a:lnTo>
                  <a:lnTo>
                    <a:pt x="174975" y="5351021"/>
                  </a:lnTo>
                  <a:lnTo>
                    <a:pt x="177409" y="5351021"/>
                  </a:lnTo>
                  <a:lnTo>
                    <a:pt x="180816" y="5343906"/>
                  </a:lnTo>
                  <a:lnTo>
                    <a:pt x="183006" y="5336790"/>
                  </a:lnTo>
                  <a:lnTo>
                    <a:pt x="184710" y="5329674"/>
                  </a:lnTo>
                  <a:lnTo>
                    <a:pt x="186657" y="5329674"/>
                  </a:lnTo>
                  <a:lnTo>
                    <a:pt x="188117" y="5329674"/>
                  </a:lnTo>
                  <a:lnTo>
                    <a:pt x="189090" y="5329674"/>
                  </a:lnTo>
                  <a:lnTo>
                    <a:pt x="191280" y="5329674"/>
                  </a:lnTo>
                  <a:lnTo>
                    <a:pt x="194201" y="5329674"/>
                  </a:lnTo>
                  <a:lnTo>
                    <a:pt x="198094" y="5322558"/>
                  </a:lnTo>
                  <a:lnTo>
                    <a:pt x="200771" y="5301211"/>
                  </a:lnTo>
                  <a:lnTo>
                    <a:pt x="203692" y="5294095"/>
                  </a:lnTo>
                  <a:lnTo>
                    <a:pt x="206612" y="5294095"/>
                  </a:lnTo>
                  <a:lnTo>
                    <a:pt x="208559" y="5279864"/>
                  </a:lnTo>
                  <a:lnTo>
                    <a:pt x="211723" y="5272748"/>
                  </a:lnTo>
                  <a:lnTo>
                    <a:pt x="212939" y="5272748"/>
                  </a:lnTo>
                  <a:lnTo>
                    <a:pt x="216346" y="5265633"/>
                  </a:lnTo>
                  <a:lnTo>
                    <a:pt x="219267" y="5265633"/>
                  </a:lnTo>
                  <a:lnTo>
                    <a:pt x="221457" y="5265633"/>
                  </a:lnTo>
                  <a:lnTo>
                    <a:pt x="224377" y="5258517"/>
                  </a:lnTo>
                  <a:lnTo>
                    <a:pt x="226811" y="5251401"/>
                  </a:lnTo>
                  <a:lnTo>
                    <a:pt x="229488" y="5251401"/>
                  </a:lnTo>
                  <a:lnTo>
                    <a:pt x="231921" y="5244285"/>
                  </a:lnTo>
                  <a:lnTo>
                    <a:pt x="235329" y="5244285"/>
                  </a:lnTo>
                  <a:lnTo>
                    <a:pt x="238492" y="5244285"/>
                  </a:lnTo>
                  <a:lnTo>
                    <a:pt x="241656" y="5244285"/>
                  </a:lnTo>
                  <a:lnTo>
                    <a:pt x="243846" y="5237170"/>
                  </a:lnTo>
                  <a:lnTo>
                    <a:pt x="247497" y="5230054"/>
                  </a:lnTo>
                  <a:lnTo>
                    <a:pt x="250904" y="5208707"/>
                  </a:lnTo>
                  <a:lnTo>
                    <a:pt x="254067" y="5194475"/>
                  </a:lnTo>
                  <a:lnTo>
                    <a:pt x="256501" y="5194475"/>
                  </a:lnTo>
                  <a:lnTo>
                    <a:pt x="261125" y="5180244"/>
                  </a:lnTo>
                  <a:lnTo>
                    <a:pt x="263802" y="5173128"/>
                  </a:lnTo>
                  <a:lnTo>
                    <a:pt x="265992" y="5173128"/>
                  </a:lnTo>
                  <a:lnTo>
                    <a:pt x="269156" y="5166013"/>
                  </a:lnTo>
                  <a:lnTo>
                    <a:pt x="275240" y="5166013"/>
                  </a:lnTo>
                  <a:lnTo>
                    <a:pt x="279133" y="5166013"/>
                  </a:lnTo>
                  <a:lnTo>
                    <a:pt x="281810" y="5166013"/>
                  </a:lnTo>
                  <a:lnTo>
                    <a:pt x="284244" y="5158897"/>
                  </a:lnTo>
                  <a:lnTo>
                    <a:pt x="289111" y="5151781"/>
                  </a:lnTo>
                  <a:lnTo>
                    <a:pt x="293735" y="5144665"/>
                  </a:lnTo>
                  <a:lnTo>
                    <a:pt x="298845" y="5137550"/>
                  </a:lnTo>
                  <a:lnTo>
                    <a:pt x="302252" y="5130434"/>
                  </a:lnTo>
                  <a:lnTo>
                    <a:pt x="305173" y="5123318"/>
                  </a:lnTo>
                  <a:lnTo>
                    <a:pt x="309067" y="5123318"/>
                  </a:lnTo>
                  <a:lnTo>
                    <a:pt x="313204" y="5123318"/>
                  </a:lnTo>
                  <a:lnTo>
                    <a:pt x="316611" y="5101971"/>
                  </a:lnTo>
                  <a:lnTo>
                    <a:pt x="320261" y="5094855"/>
                  </a:lnTo>
                  <a:lnTo>
                    <a:pt x="324642" y="5094855"/>
                  </a:lnTo>
                  <a:lnTo>
                    <a:pt x="328535" y="5087740"/>
                  </a:lnTo>
                  <a:lnTo>
                    <a:pt x="330482" y="5087740"/>
                  </a:lnTo>
                  <a:lnTo>
                    <a:pt x="336566" y="5080624"/>
                  </a:lnTo>
                  <a:lnTo>
                    <a:pt x="340947" y="5073508"/>
                  </a:lnTo>
                  <a:lnTo>
                    <a:pt x="344354" y="5066392"/>
                  </a:lnTo>
                  <a:lnTo>
                    <a:pt x="348491" y="5045045"/>
                  </a:lnTo>
                  <a:lnTo>
                    <a:pt x="353601" y="5037930"/>
                  </a:lnTo>
                  <a:lnTo>
                    <a:pt x="357982" y="5037930"/>
                  </a:lnTo>
                  <a:lnTo>
                    <a:pt x="363092" y="5030814"/>
                  </a:lnTo>
                  <a:lnTo>
                    <a:pt x="366743" y="5016582"/>
                  </a:lnTo>
                  <a:lnTo>
                    <a:pt x="370880" y="5009467"/>
                  </a:lnTo>
                  <a:lnTo>
                    <a:pt x="375991" y="5002351"/>
                  </a:lnTo>
                  <a:lnTo>
                    <a:pt x="381101" y="5002351"/>
                  </a:lnTo>
                  <a:lnTo>
                    <a:pt x="385968" y="4988120"/>
                  </a:lnTo>
                  <a:lnTo>
                    <a:pt x="390349" y="4966772"/>
                  </a:lnTo>
                  <a:lnTo>
                    <a:pt x="395216" y="4959657"/>
                  </a:lnTo>
                  <a:lnTo>
                    <a:pt x="401057" y="4952541"/>
                  </a:lnTo>
                  <a:lnTo>
                    <a:pt x="404464" y="4952541"/>
                  </a:lnTo>
                  <a:lnTo>
                    <a:pt x="408114" y="4945425"/>
                  </a:lnTo>
                  <a:lnTo>
                    <a:pt x="414441" y="4916962"/>
                  </a:lnTo>
                  <a:lnTo>
                    <a:pt x="420769" y="4902731"/>
                  </a:lnTo>
                  <a:lnTo>
                    <a:pt x="426853" y="4895615"/>
                  </a:lnTo>
                  <a:lnTo>
                    <a:pt x="433667" y="4895615"/>
                  </a:lnTo>
                  <a:lnTo>
                    <a:pt x="438291" y="4852921"/>
                  </a:lnTo>
                  <a:lnTo>
                    <a:pt x="444375" y="4845805"/>
                  </a:lnTo>
                  <a:lnTo>
                    <a:pt x="449972" y="4831574"/>
                  </a:lnTo>
                  <a:lnTo>
                    <a:pt x="454352" y="4817342"/>
                  </a:lnTo>
                  <a:lnTo>
                    <a:pt x="460193" y="4810226"/>
                  </a:lnTo>
                  <a:lnTo>
                    <a:pt x="465060" y="4803111"/>
                  </a:lnTo>
                  <a:lnTo>
                    <a:pt x="469684" y="4803111"/>
                  </a:lnTo>
                  <a:lnTo>
                    <a:pt x="476011" y="4788879"/>
                  </a:lnTo>
                  <a:lnTo>
                    <a:pt x="482582" y="4774648"/>
                  </a:lnTo>
                  <a:lnTo>
                    <a:pt x="488910" y="4760416"/>
                  </a:lnTo>
                  <a:lnTo>
                    <a:pt x="494263" y="4760416"/>
                  </a:lnTo>
                  <a:lnTo>
                    <a:pt x="501808" y="4739069"/>
                  </a:lnTo>
                  <a:lnTo>
                    <a:pt x="507892" y="4731954"/>
                  </a:lnTo>
                  <a:lnTo>
                    <a:pt x="513732" y="4717722"/>
                  </a:lnTo>
                  <a:lnTo>
                    <a:pt x="521033" y="4689259"/>
                  </a:lnTo>
                  <a:lnTo>
                    <a:pt x="526387" y="4660796"/>
                  </a:lnTo>
                  <a:lnTo>
                    <a:pt x="532714" y="4660796"/>
                  </a:lnTo>
                  <a:lnTo>
                    <a:pt x="539042" y="4618102"/>
                  </a:lnTo>
                  <a:lnTo>
                    <a:pt x="545612" y="4610986"/>
                  </a:lnTo>
                  <a:lnTo>
                    <a:pt x="552426" y="4589639"/>
                  </a:lnTo>
                  <a:lnTo>
                    <a:pt x="557537" y="4568292"/>
                  </a:lnTo>
                  <a:lnTo>
                    <a:pt x="566298" y="4525598"/>
                  </a:lnTo>
                  <a:lnTo>
                    <a:pt x="574816" y="4525598"/>
                  </a:lnTo>
                  <a:lnTo>
                    <a:pt x="578223" y="4525598"/>
                  </a:lnTo>
                  <a:lnTo>
                    <a:pt x="586984" y="4525598"/>
                  </a:lnTo>
                  <a:lnTo>
                    <a:pt x="595014" y="4518482"/>
                  </a:lnTo>
                  <a:lnTo>
                    <a:pt x="599638" y="4511366"/>
                  </a:lnTo>
                  <a:lnTo>
                    <a:pt x="608156" y="4504251"/>
                  </a:lnTo>
                  <a:lnTo>
                    <a:pt x="615943" y="4497135"/>
                  </a:lnTo>
                  <a:lnTo>
                    <a:pt x="622514" y="4490019"/>
                  </a:lnTo>
                  <a:lnTo>
                    <a:pt x="628111" y="4482903"/>
                  </a:lnTo>
                  <a:lnTo>
                    <a:pt x="635656" y="4461556"/>
                  </a:lnTo>
                  <a:lnTo>
                    <a:pt x="642470" y="4447325"/>
                  </a:lnTo>
                  <a:lnTo>
                    <a:pt x="651474" y="4411746"/>
                  </a:lnTo>
                  <a:lnTo>
                    <a:pt x="661208" y="4390399"/>
                  </a:lnTo>
                  <a:lnTo>
                    <a:pt x="667779" y="4383283"/>
                  </a:lnTo>
                  <a:lnTo>
                    <a:pt x="675567" y="4369052"/>
                  </a:lnTo>
                  <a:lnTo>
                    <a:pt x="686031" y="4347705"/>
                  </a:lnTo>
                  <a:lnTo>
                    <a:pt x="695279" y="4305010"/>
                  </a:lnTo>
                  <a:lnTo>
                    <a:pt x="703553" y="4297895"/>
                  </a:lnTo>
                  <a:lnTo>
                    <a:pt x="712314" y="4283663"/>
                  </a:lnTo>
                  <a:lnTo>
                    <a:pt x="723752" y="4269432"/>
                  </a:lnTo>
                  <a:lnTo>
                    <a:pt x="734703" y="4255200"/>
                  </a:lnTo>
                  <a:lnTo>
                    <a:pt x="745168" y="4233853"/>
                  </a:lnTo>
                  <a:lnTo>
                    <a:pt x="754659" y="4219622"/>
                  </a:lnTo>
                  <a:lnTo>
                    <a:pt x="765610" y="4205390"/>
                  </a:lnTo>
                  <a:lnTo>
                    <a:pt x="776074" y="4198275"/>
                  </a:lnTo>
                  <a:lnTo>
                    <a:pt x="787512" y="4169812"/>
                  </a:lnTo>
                  <a:lnTo>
                    <a:pt x="796273" y="4148464"/>
                  </a:lnTo>
                  <a:lnTo>
                    <a:pt x="805034" y="4127117"/>
                  </a:lnTo>
                  <a:lnTo>
                    <a:pt x="817445" y="4112886"/>
                  </a:lnTo>
                  <a:lnTo>
                    <a:pt x="829127" y="4084423"/>
                  </a:lnTo>
                  <a:lnTo>
                    <a:pt x="838374" y="4070192"/>
                  </a:lnTo>
                  <a:lnTo>
                    <a:pt x="849569" y="4048844"/>
                  </a:lnTo>
                  <a:lnTo>
                    <a:pt x="860277" y="4034613"/>
                  </a:lnTo>
                  <a:lnTo>
                    <a:pt x="873662" y="4013266"/>
                  </a:lnTo>
                  <a:lnTo>
                    <a:pt x="886316" y="3984803"/>
                  </a:lnTo>
                  <a:lnTo>
                    <a:pt x="897998" y="3963456"/>
                  </a:lnTo>
                  <a:lnTo>
                    <a:pt x="907489" y="3949224"/>
                  </a:lnTo>
                  <a:lnTo>
                    <a:pt x="920387" y="3927877"/>
                  </a:lnTo>
                  <a:lnTo>
                    <a:pt x="926957" y="3913646"/>
                  </a:lnTo>
                  <a:lnTo>
                    <a:pt x="938639" y="3899414"/>
                  </a:lnTo>
                  <a:lnTo>
                    <a:pt x="950807" y="3885183"/>
                  </a:lnTo>
                  <a:lnTo>
                    <a:pt x="964678" y="3849604"/>
                  </a:lnTo>
                  <a:lnTo>
                    <a:pt x="976359" y="3835373"/>
                  </a:lnTo>
                  <a:lnTo>
                    <a:pt x="991204" y="3814026"/>
                  </a:lnTo>
                  <a:lnTo>
                    <a:pt x="1003859" y="3792678"/>
                  </a:lnTo>
                  <a:lnTo>
                    <a:pt x="1020164" y="3757100"/>
                  </a:lnTo>
                  <a:lnTo>
                    <a:pt x="1033792" y="3742868"/>
                  </a:lnTo>
                  <a:lnTo>
                    <a:pt x="1049611" y="3693058"/>
                  </a:lnTo>
                  <a:lnTo>
                    <a:pt x="1062265" y="3664596"/>
                  </a:lnTo>
                  <a:lnTo>
                    <a:pt x="1076867" y="3657480"/>
                  </a:lnTo>
                  <a:lnTo>
                    <a:pt x="1094146" y="3636133"/>
                  </a:lnTo>
                  <a:lnTo>
                    <a:pt x="1108504" y="3636133"/>
                  </a:lnTo>
                  <a:lnTo>
                    <a:pt x="1125296" y="3593438"/>
                  </a:lnTo>
                  <a:lnTo>
                    <a:pt x="1140141" y="3572091"/>
                  </a:lnTo>
                  <a:lnTo>
                    <a:pt x="1157906" y="3557860"/>
                  </a:lnTo>
                  <a:lnTo>
                    <a:pt x="1172507" y="3522281"/>
                  </a:lnTo>
                  <a:lnTo>
                    <a:pt x="1187109" y="3500934"/>
                  </a:lnTo>
                  <a:lnTo>
                    <a:pt x="1203901" y="3472471"/>
                  </a:lnTo>
                  <a:lnTo>
                    <a:pt x="1219963" y="3458240"/>
                  </a:lnTo>
                  <a:lnTo>
                    <a:pt x="1237241" y="3401314"/>
                  </a:lnTo>
                  <a:lnTo>
                    <a:pt x="1250383" y="3379967"/>
                  </a:lnTo>
                  <a:lnTo>
                    <a:pt x="1270338" y="3344388"/>
                  </a:lnTo>
                  <a:lnTo>
                    <a:pt x="1286157" y="3323041"/>
                  </a:lnTo>
                  <a:lnTo>
                    <a:pt x="1304895" y="3301694"/>
                  </a:lnTo>
                  <a:lnTo>
                    <a:pt x="1324121" y="3280347"/>
                  </a:lnTo>
                  <a:lnTo>
                    <a:pt x="1343103" y="3266115"/>
                  </a:lnTo>
                  <a:lnTo>
                    <a:pt x="1362815" y="3237652"/>
                  </a:lnTo>
                  <a:lnTo>
                    <a:pt x="1380093" y="3223421"/>
                  </a:lnTo>
                  <a:lnTo>
                    <a:pt x="1399562" y="3187842"/>
                  </a:lnTo>
                  <a:lnTo>
                    <a:pt x="1418788" y="3173611"/>
                  </a:lnTo>
                  <a:lnTo>
                    <a:pt x="1439473" y="3138032"/>
                  </a:lnTo>
                  <a:lnTo>
                    <a:pt x="1457969" y="3102454"/>
                  </a:lnTo>
                  <a:lnTo>
                    <a:pt x="1481575" y="3095338"/>
                  </a:lnTo>
                  <a:lnTo>
                    <a:pt x="1504694" y="3081106"/>
                  </a:lnTo>
                  <a:lnTo>
                    <a:pt x="1525866" y="3052644"/>
                  </a:lnTo>
                  <a:lnTo>
                    <a:pt x="1546065" y="3017065"/>
                  </a:lnTo>
                  <a:lnTo>
                    <a:pt x="1570888" y="2995718"/>
                  </a:lnTo>
                  <a:lnTo>
                    <a:pt x="1593520" y="2974371"/>
                  </a:lnTo>
                  <a:lnTo>
                    <a:pt x="1615666" y="2931676"/>
                  </a:lnTo>
                  <a:lnTo>
                    <a:pt x="1640245" y="2917445"/>
                  </a:lnTo>
                  <a:lnTo>
                    <a:pt x="1668232" y="2903213"/>
                  </a:lnTo>
                  <a:lnTo>
                    <a:pt x="1692324" y="2846288"/>
                  </a:lnTo>
                  <a:lnTo>
                    <a:pt x="1718120" y="2817825"/>
                  </a:lnTo>
                  <a:lnTo>
                    <a:pt x="1748784" y="2753783"/>
                  </a:lnTo>
                  <a:lnTo>
                    <a:pt x="1778474" y="2718205"/>
                  </a:lnTo>
                  <a:lnTo>
                    <a:pt x="1809137" y="2675510"/>
                  </a:lnTo>
                  <a:lnTo>
                    <a:pt x="1837853" y="2632816"/>
                  </a:lnTo>
                  <a:lnTo>
                    <a:pt x="1868030" y="2611469"/>
                  </a:lnTo>
                  <a:lnTo>
                    <a:pt x="1897233" y="2590122"/>
                  </a:lnTo>
                  <a:lnTo>
                    <a:pt x="1929357" y="2568775"/>
                  </a:lnTo>
                  <a:lnTo>
                    <a:pt x="1965131" y="2504733"/>
                  </a:lnTo>
                  <a:lnTo>
                    <a:pt x="2001878" y="2447807"/>
                  </a:lnTo>
                  <a:lnTo>
                    <a:pt x="2039355" y="2405113"/>
                  </a:lnTo>
                  <a:lnTo>
                    <a:pt x="2072209" y="2362419"/>
                  </a:lnTo>
                  <a:lnTo>
                    <a:pt x="2110417" y="2319724"/>
                  </a:lnTo>
                  <a:lnTo>
                    <a:pt x="2147164" y="2262799"/>
                  </a:lnTo>
                  <a:lnTo>
                    <a:pt x="2188048" y="2205873"/>
                  </a:lnTo>
                  <a:lnTo>
                    <a:pt x="2232340" y="2163179"/>
                  </a:lnTo>
                  <a:lnTo>
                    <a:pt x="2276388" y="2049327"/>
                  </a:lnTo>
                  <a:lnTo>
                    <a:pt x="2315569" y="1985285"/>
                  </a:lnTo>
                  <a:lnTo>
                    <a:pt x="2352560" y="1907013"/>
                  </a:lnTo>
                  <a:lnTo>
                    <a:pt x="2389550" y="1835855"/>
                  </a:lnTo>
                  <a:lnTo>
                    <a:pt x="2430922" y="1771814"/>
                  </a:lnTo>
                  <a:lnTo>
                    <a:pt x="2476673" y="1743351"/>
                  </a:lnTo>
                  <a:lnTo>
                    <a:pt x="2522181" y="1714888"/>
                  </a:lnTo>
                  <a:lnTo>
                    <a:pt x="2571097" y="1665078"/>
                  </a:lnTo>
                  <a:lnTo>
                    <a:pt x="2624149" y="1558342"/>
                  </a:lnTo>
                  <a:lnTo>
                    <a:pt x="2680852" y="1487185"/>
                  </a:lnTo>
                  <a:lnTo>
                    <a:pt x="2739015" y="1437375"/>
                  </a:lnTo>
                  <a:lnTo>
                    <a:pt x="2789877" y="1351986"/>
                  </a:lnTo>
                  <a:lnTo>
                    <a:pt x="2852908" y="1266598"/>
                  </a:lnTo>
                  <a:lnTo>
                    <a:pt x="2918371" y="1223903"/>
                  </a:lnTo>
                  <a:lnTo>
                    <a:pt x="2994786" y="1145630"/>
                  </a:lnTo>
                  <a:lnTo>
                    <a:pt x="3073148" y="1095820"/>
                  </a:lnTo>
                  <a:lnTo>
                    <a:pt x="3154430" y="1017548"/>
                  </a:lnTo>
                  <a:lnTo>
                    <a:pt x="3243257" y="981969"/>
                  </a:lnTo>
                  <a:lnTo>
                    <a:pt x="3342304" y="889465"/>
                  </a:lnTo>
                  <a:lnTo>
                    <a:pt x="3439892" y="818307"/>
                  </a:lnTo>
                  <a:lnTo>
                    <a:pt x="3563762" y="697340"/>
                  </a:lnTo>
                  <a:lnTo>
                    <a:pt x="3691526" y="619067"/>
                  </a:lnTo>
                  <a:lnTo>
                    <a:pt x="3847519" y="519447"/>
                  </a:lnTo>
                  <a:lnTo>
                    <a:pt x="4020305" y="462521"/>
                  </a:lnTo>
                  <a:lnTo>
                    <a:pt x="4233488" y="348670"/>
                  </a:lnTo>
                  <a:lnTo>
                    <a:pt x="4568108" y="241934"/>
                  </a:lnTo>
                  <a:lnTo>
                    <a:pt x="5794399" y="0"/>
                  </a:lnTo>
                </a:path>
              </a:pathLst>
            </a:custGeom>
            <a:ln w="13550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53495" y="364101"/>
              <a:ext cx="5794399" cy="5763733"/>
            </a:xfrm>
            <a:custGeom>
              <a:avLst/>
              <a:pathLst>
                <a:path w="5794399" h="5763733">
                  <a:moveTo>
                    <a:pt x="0" y="5763733"/>
                  </a:moveTo>
                  <a:lnTo>
                    <a:pt x="243" y="5763733"/>
                  </a:lnTo>
                  <a:lnTo>
                    <a:pt x="486" y="5763733"/>
                  </a:lnTo>
                  <a:lnTo>
                    <a:pt x="730" y="5763733"/>
                  </a:lnTo>
                  <a:lnTo>
                    <a:pt x="973" y="5763733"/>
                  </a:lnTo>
                  <a:lnTo>
                    <a:pt x="1216" y="5763733"/>
                  </a:lnTo>
                  <a:lnTo>
                    <a:pt x="1460" y="5763733"/>
                  </a:lnTo>
                  <a:lnTo>
                    <a:pt x="1703" y="5763733"/>
                  </a:lnTo>
                  <a:lnTo>
                    <a:pt x="1946" y="5763733"/>
                  </a:lnTo>
                  <a:lnTo>
                    <a:pt x="2190" y="5763733"/>
                  </a:lnTo>
                  <a:lnTo>
                    <a:pt x="2433" y="5763733"/>
                  </a:lnTo>
                  <a:lnTo>
                    <a:pt x="2676" y="5763733"/>
                  </a:lnTo>
                  <a:lnTo>
                    <a:pt x="2920" y="5763733"/>
                  </a:lnTo>
                  <a:lnTo>
                    <a:pt x="3163" y="5763733"/>
                  </a:lnTo>
                  <a:lnTo>
                    <a:pt x="3407" y="5763733"/>
                  </a:lnTo>
                  <a:lnTo>
                    <a:pt x="3407" y="5756617"/>
                  </a:lnTo>
                  <a:lnTo>
                    <a:pt x="3650" y="5756617"/>
                  </a:lnTo>
                  <a:lnTo>
                    <a:pt x="3893" y="5756617"/>
                  </a:lnTo>
                  <a:lnTo>
                    <a:pt x="4137" y="5756617"/>
                  </a:lnTo>
                  <a:lnTo>
                    <a:pt x="4137" y="5749502"/>
                  </a:lnTo>
                  <a:lnTo>
                    <a:pt x="4380" y="5749502"/>
                  </a:lnTo>
                  <a:lnTo>
                    <a:pt x="4623" y="5749502"/>
                  </a:lnTo>
                  <a:lnTo>
                    <a:pt x="4623" y="5742386"/>
                  </a:lnTo>
                  <a:lnTo>
                    <a:pt x="4867" y="5742386"/>
                  </a:lnTo>
                  <a:lnTo>
                    <a:pt x="5110" y="5742386"/>
                  </a:lnTo>
                  <a:lnTo>
                    <a:pt x="5353" y="5742386"/>
                  </a:lnTo>
                  <a:lnTo>
                    <a:pt x="5597" y="5742386"/>
                  </a:lnTo>
                  <a:lnTo>
                    <a:pt x="5597" y="5735270"/>
                  </a:lnTo>
                  <a:lnTo>
                    <a:pt x="5840" y="5735270"/>
                  </a:lnTo>
                  <a:lnTo>
                    <a:pt x="6083" y="5735270"/>
                  </a:lnTo>
                  <a:lnTo>
                    <a:pt x="6327" y="5735270"/>
                  </a:lnTo>
                  <a:lnTo>
                    <a:pt x="6570" y="5735270"/>
                  </a:lnTo>
                  <a:lnTo>
                    <a:pt x="6814" y="5735270"/>
                  </a:lnTo>
                  <a:lnTo>
                    <a:pt x="6814" y="5728154"/>
                  </a:lnTo>
                  <a:lnTo>
                    <a:pt x="7057" y="5728154"/>
                  </a:lnTo>
                  <a:lnTo>
                    <a:pt x="7057" y="5721039"/>
                  </a:lnTo>
                  <a:lnTo>
                    <a:pt x="7300" y="5721039"/>
                  </a:lnTo>
                  <a:lnTo>
                    <a:pt x="7544" y="5721039"/>
                  </a:lnTo>
                  <a:lnTo>
                    <a:pt x="7787" y="5721039"/>
                  </a:lnTo>
                  <a:lnTo>
                    <a:pt x="8030" y="5721039"/>
                  </a:lnTo>
                  <a:lnTo>
                    <a:pt x="8274" y="5721039"/>
                  </a:lnTo>
                  <a:lnTo>
                    <a:pt x="8517" y="5721039"/>
                  </a:lnTo>
                  <a:lnTo>
                    <a:pt x="8760" y="5721039"/>
                  </a:lnTo>
                  <a:lnTo>
                    <a:pt x="9004" y="5721039"/>
                  </a:lnTo>
                  <a:lnTo>
                    <a:pt x="9247" y="5721039"/>
                  </a:lnTo>
                  <a:lnTo>
                    <a:pt x="9491" y="5721039"/>
                  </a:lnTo>
                  <a:lnTo>
                    <a:pt x="9734" y="5721039"/>
                  </a:lnTo>
                  <a:lnTo>
                    <a:pt x="9977" y="5721039"/>
                  </a:lnTo>
                  <a:lnTo>
                    <a:pt x="10221" y="5721039"/>
                  </a:lnTo>
                  <a:lnTo>
                    <a:pt x="10464" y="5721039"/>
                  </a:lnTo>
                  <a:lnTo>
                    <a:pt x="10707" y="5721039"/>
                  </a:lnTo>
                  <a:lnTo>
                    <a:pt x="10951" y="5721039"/>
                  </a:lnTo>
                  <a:lnTo>
                    <a:pt x="11194" y="5721039"/>
                  </a:lnTo>
                  <a:lnTo>
                    <a:pt x="11194" y="5713923"/>
                  </a:lnTo>
                  <a:lnTo>
                    <a:pt x="11194" y="5706807"/>
                  </a:lnTo>
                  <a:lnTo>
                    <a:pt x="11437" y="5706807"/>
                  </a:lnTo>
                  <a:lnTo>
                    <a:pt x="11681" y="5706807"/>
                  </a:lnTo>
                  <a:lnTo>
                    <a:pt x="11924" y="5706807"/>
                  </a:lnTo>
                  <a:lnTo>
                    <a:pt x="12167" y="5706807"/>
                  </a:lnTo>
                  <a:lnTo>
                    <a:pt x="12411" y="5706807"/>
                  </a:lnTo>
                  <a:lnTo>
                    <a:pt x="12411" y="5699692"/>
                  </a:lnTo>
                  <a:lnTo>
                    <a:pt x="12654" y="5699692"/>
                  </a:lnTo>
                  <a:lnTo>
                    <a:pt x="12898" y="5699692"/>
                  </a:lnTo>
                  <a:lnTo>
                    <a:pt x="13141" y="5699692"/>
                  </a:lnTo>
                  <a:lnTo>
                    <a:pt x="13384" y="5699692"/>
                  </a:lnTo>
                  <a:lnTo>
                    <a:pt x="13628" y="5699692"/>
                  </a:lnTo>
                  <a:lnTo>
                    <a:pt x="13871" y="5699692"/>
                  </a:lnTo>
                  <a:lnTo>
                    <a:pt x="14114" y="5699692"/>
                  </a:lnTo>
                  <a:lnTo>
                    <a:pt x="14358" y="5699692"/>
                  </a:lnTo>
                  <a:lnTo>
                    <a:pt x="14601" y="5699692"/>
                  </a:lnTo>
                  <a:lnTo>
                    <a:pt x="14844" y="5699692"/>
                  </a:lnTo>
                  <a:lnTo>
                    <a:pt x="14844" y="5692576"/>
                  </a:lnTo>
                  <a:lnTo>
                    <a:pt x="15088" y="5692576"/>
                  </a:lnTo>
                  <a:lnTo>
                    <a:pt x="15331" y="5692576"/>
                  </a:lnTo>
                  <a:lnTo>
                    <a:pt x="15575" y="5692576"/>
                  </a:lnTo>
                  <a:lnTo>
                    <a:pt x="15818" y="5692576"/>
                  </a:lnTo>
                  <a:lnTo>
                    <a:pt x="16061" y="5692576"/>
                  </a:lnTo>
                  <a:lnTo>
                    <a:pt x="16305" y="5692576"/>
                  </a:lnTo>
                  <a:lnTo>
                    <a:pt x="16548" y="5692576"/>
                  </a:lnTo>
                  <a:lnTo>
                    <a:pt x="16791" y="5692576"/>
                  </a:lnTo>
                  <a:lnTo>
                    <a:pt x="17035" y="5692576"/>
                  </a:lnTo>
                  <a:lnTo>
                    <a:pt x="17278" y="5692576"/>
                  </a:lnTo>
                  <a:lnTo>
                    <a:pt x="17278" y="5685460"/>
                  </a:lnTo>
                  <a:lnTo>
                    <a:pt x="17521" y="5685460"/>
                  </a:lnTo>
                  <a:lnTo>
                    <a:pt x="17521" y="5678344"/>
                  </a:lnTo>
                  <a:lnTo>
                    <a:pt x="17765" y="5678344"/>
                  </a:lnTo>
                  <a:lnTo>
                    <a:pt x="18008" y="5678344"/>
                  </a:lnTo>
                  <a:lnTo>
                    <a:pt x="18251" y="5678344"/>
                  </a:lnTo>
                  <a:lnTo>
                    <a:pt x="18495" y="5678344"/>
                  </a:lnTo>
                  <a:lnTo>
                    <a:pt x="18738" y="5678344"/>
                  </a:lnTo>
                  <a:lnTo>
                    <a:pt x="18982" y="5678344"/>
                  </a:lnTo>
                  <a:lnTo>
                    <a:pt x="19225" y="5678344"/>
                  </a:lnTo>
                  <a:lnTo>
                    <a:pt x="19468" y="5678344"/>
                  </a:lnTo>
                  <a:lnTo>
                    <a:pt x="19712" y="5678344"/>
                  </a:lnTo>
                  <a:lnTo>
                    <a:pt x="19955" y="5678344"/>
                  </a:lnTo>
                  <a:lnTo>
                    <a:pt x="20198" y="5678344"/>
                  </a:lnTo>
                  <a:lnTo>
                    <a:pt x="20442" y="5678344"/>
                  </a:lnTo>
                  <a:lnTo>
                    <a:pt x="20685" y="5678344"/>
                  </a:lnTo>
                  <a:lnTo>
                    <a:pt x="20685" y="5671229"/>
                  </a:lnTo>
                  <a:lnTo>
                    <a:pt x="20928" y="5671229"/>
                  </a:lnTo>
                  <a:lnTo>
                    <a:pt x="21172" y="5671229"/>
                  </a:lnTo>
                  <a:lnTo>
                    <a:pt x="21172" y="5664113"/>
                  </a:lnTo>
                  <a:lnTo>
                    <a:pt x="21415" y="5664113"/>
                  </a:lnTo>
                  <a:lnTo>
                    <a:pt x="21659" y="5664113"/>
                  </a:lnTo>
                  <a:lnTo>
                    <a:pt x="21902" y="5664113"/>
                  </a:lnTo>
                  <a:lnTo>
                    <a:pt x="22145" y="5664113"/>
                  </a:lnTo>
                  <a:lnTo>
                    <a:pt x="22389" y="5664113"/>
                  </a:lnTo>
                  <a:lnTo>
                    <a:pt x="22632" y="5664113"/>
                  </a:lnTo>
                  <a:lnTo>
                    <a:pt x="22875" y="5664113"/>
                  </a:lnTo>
                  <a:lnTo>
                    <a:pt x="23119" y="5664113"/>
                  </a:lnTo>
                  <a:lnTo>
                    <a:pt x="23362" y="5664113"/>
                  </a:lnTo>
                  <a:lnTo>
                    <a:pt x="23605" y="5664113"/>
                  </a:lnTo>
                  <a:lnTo>
                    <a:pt x="23849" y="5664113"/>
                  </a:lnTo>
                  <a:lnTo>
                    <a:pt x="24092" y="5664113"/>
                  </a:lnTo>
                  <a:lnTo>
                    <a:pt x="24335" y="5664113"/>
                  </a:lnTo>
                  <a:lnTo>
                    <a:pt x="24579" y="5664113"/>
                  </a:lnTo>
                  <a:lnTo>
                    <a:pt x="24822" y="5664113"/>
                  </a:lnTo>
                  <a:lnTo>
                    <a:pt x="25066" y="5664113"/>
                  </a:lnTo>
                  <a:lnTo>
                    <a:pt x="25309" y="5664113"/>
                  </a:lnTo>
                  <a:lnTo>
                    <a:pt x="25552" y="5664113"/>
                  </a:lnTo>
                  <a:lnTo>
                    <a:pt x="25796" y="5664113"/>
                  </a:lnTo>
                  <a:lnTo>
                    <a:pt x="26039" y="5664113"/>
                  </a:lnTo>
                  <a:lnTo>
                    <a:pt x="26039" y="5656997"/>
                  </a:lnTo>
                  <a:lnTo>
                    <a:pt x="26282" y="5656997"/>
                  </a:lnTo>
                  <a:lnTo>
                    <a:pt x="26526" y="5656997"/>
                  </a:lnTo>
                  <a:lnTo>
                    <a:pt x="26769" y="5656997"/>
                  </a:lnTo>
                  <a:lnTo>
                    <a:pt x="27012" y="5656997"/>
                  </a:lnTo>
                  <a:lnTo>
                    <a:pt x="27256" y="5656997"/>
                  </a:lnTo>
                  <a:lnTo>
                    <a:pt x="27499" y="5656997"/>
                  </a:lnTo>
                  <a:lnTo>
                    <a:pt x="27499" y="5649882"/>
                  </a:lnTo>
                  <a:lnTo>
                    <a:pt x="27743" y="5649882"/>
                  </a:lnTo>
                  <a:lnTo>
                    <a:pt x="27986" y="5649882"/>
                  </a:lnTo>
                  <a:lnTo>
                    <a:pt x="28229" y="5649882"/>
                  </a:lnTo>
                  <a:lnTo>
                    <a:pt x="28473" y="5649882"/>
                  </a:lnTo>
                  <a:lnTo>
                    <a:pt x="28716" y="5649882"/>
                  </a:lnTo>
                  <a:lnTo>
                    <a:pt x="28959" y="5649882"/>
                  </a:lnTo>
                  <a:lnTo>
                    <a:pt x="29203" y="5649882"/>
                  </a:lnTo>
                  <a:lnTo>
                    <a:pt x="29446" y="5649882"/>
                  </a:lnTo>
                  <a:lnTo>
                    <a:pt x="29689" y="5649882"/>
                  </a:lnTo>
                  <a:lnTo>
                    <a:pt x="29933" y="5649882"/>
                  </a:lnTo>
                  <a:lnTo>
                    <a:pt x="30176" y="5649882"/>
                  </a:lnTo>
                  <a:lnTo>
                    <a:pt x="30419" y="5649882"/>
                  </a:lnTo>
                  <a:lnTo>
                    <a:pt x="30663" y="5649882"/>
                  </a:lnTo>
                  <a:lnTo>
                    <a:pt x="30906" y="5649882"/>
                  </a:lnTo>
                  <a:lnTo>
                    <a:pt x="31150" y="5649882"/>
                  </a:lnTo>
                  <a:lnTo>
                    <a:pt x="31393" y="5649882"/>
                  </a:lnTo>
                  <a:lnTo>
                    <a:pt x="31393" y="5642766"/>
                  </a:lnTo>
                  <a:lnTo>
                    <a:pt x="31393" y="5635650"/>
                  </a:lnTo>
                  <a:lnTo>
                    <a:pt x="31636" y="5635650"/>
                  </a:lnTo>
                  <a:lnTo>
                    <a:pt x="31636" y="5628534"/>
                  </a:lnTo>
                  <a:lnTo>
                    <a:pt x="31880" y="5628534"/>
                  </a:lnTo>
                  <a:lnTo>
                    <a:pt x="32123" y="5628534"/>
                  </a:lnTo>
                  <a:lnTo>
                    <a:pt x="32366" y="5628534"/>
                  </a:lnTo>
                  <a:lnTo>
                    <a:pt x="32610" y="5628534"/>
                  </a:lnTo>
                  <a:lnTo>
                    <a:pt x="32853" y="5628534"/>
                  </a:lnTo>
                  <a:lnTo>
                    <a:pt x="33096" y="5628534"/>
                  </a:lnTo>
                  <a:lnTo>
                    <a:pt x="33340" y="5628534"/>
                  </a:lnTo>
                  <a:lnTo>
                    <a:pt x="33583" y="5628534"/>
                  </a:lnTo>
                  <a:lnTo>
                    <a:pt x="33827" y="5628534"/>
                  </a:lnTo>
                  <a:lnTo>
                    <a:pt x="34070" y="5628534"/>
                  </a:lnTo>
                  <a:lnTo>
                    <a:pt x="34313" y="5628534"/>
                  </a:lnTo>
                  <a:lnTo>
                    <a:pt x="34557" y="5628534"/>
                  </a:lnTo>
                  <a:lnTo>
                    <a:pt x="34800" y="5628534"/>
                  </a:lnTo>
                  <a:lnTo>
                    <a:pt x="35043" y="5628534"/>
                  </a:lnTo>
                  <a:lnTo>
                    <a:pt x="35287" y="5628534"/>
                  </a:lnTo>
                  <a:lnTo>
                    <a:pt x="35530" y="5628534"/>
                  </a:lnTo>
                  <a:lnTo>
                    <a:pt x="35773" y="5628534"/>
                  </a:lnTo>
                  <a:lnTo>
                    <a:pt x="36017" y="5628534"/>
                  </a:lnTo>
                  <a:lnTo>
                    <a:pt x="36503" y="5628534"/>
                  </a:lnTo>
                  <a:lnTo>
                    <a:pt x="36747" y="5628534"/>
                  </a:lnTo>
                  <a:lnTo>
                    <a:pt x="36990" y="5628534"/>
                  </a:lnTo>
                  <a:lnTo>
                    <a:pt x="37234" y="5628534"/>
                  </a:lnTo>
                  <a:lnTo>
                    <a:pt x="37477" y="5628534"/>
                  </a:lnTo>
                  <a:lnTo>
                    <a:pt x="37720" y="5628534"/>
                  </a:lnTo>
                  <a:lnTo>
                    <a:pt x="37964" y="5628534"/>
                  </a:lnTo>
                  <a:lnTo>
                    <a:pt x="38207" y="5628534"/>
                  </a:lnTo>
                  <a:lnTo>
                    <a:pt x="38450" y="5628534"/>
                  </a:lnTo>
                  <a:lnTo>
                    <a:pt x="38694" y="5628534"/>
                  </a:lnTo>
                  <a:lnTo>
                    <a:pt x="38937" y="5628534"/>
                  </a:lnTo>
                  <a:lnTo>
                    <a:pt x="39180" y="5628534"/>
                  </a:lnTo>
                  <a:lnTo>
                    <a:pt x="39424" y="5628534"/>
                  </a:lnTo>
                  <a:lnTo>
                    <a:pt x="39911" y="5628534"/>
                  </a:lnTo>
                  <a:lnTo>
                    <a:pt x="40154" y="5628534"/>
                  </a:lnTo>
                  <a:lnTo>
                    <a:pt x="40397" y="5628534"/>
                  </a:lnTo>
                  <a:lnTo>
                    <a:pt x="40641" y="5628534"/>
                  </a:lnTo>
                  <a:lnTo>
                    <a:pt x="40884" y="5628534"/>
                  </a:lnTo>
                  <a:lnTo>
                    <a:pt x="41127" y="5628534"/>
                  </a:lnTo>
                  <a:lnTo>
                    <a:pt x="41371" y="5628534"/>
                  </a:lnTo>
                  <a:lnTo>
                    <a:pt x="41614" y="5628534"/>
                  </a:lnTo>
                  <a:lnTo>
                    <a:pt x="41857" y="5628534"/>
                  </a:lnTo>
                  <a:lnTo>
                    <a:pt x="42101" y="5628534"/>
                  </a:lnTo>
                  <a:lnTo>
                    <a:pt x="42344" y="5628534"/>
                  </a:lnTo>
                  <a:lnTo>
                    <a:pt x="42587" y="5628534"/>
                  </a:lnTo>
                  <a:lnTo>
                    <a:pt x="42831" y="5628534"/>
                  </a:lnTo>
                  <a:lnTo>
                    <a:pt x="43074" y="5628534"/>
                  </a:lnTo>
                  <a:lnTo>
                    <a:pt x="43318" y="5628534"/>
                  </a:lnTo>
                  <a:lnTo>
                    <a:pt x="43561" y="5628534"/>
                  </a:lnTo>
                  <a:lnTo>
                    <a:pt x="43804" y="5628534"/>
                  </a:lnTo>
                  <a:lnTo>
                    <a:pt x="44048" y="5628534"/>
                  </a:lnTo>
                  <a:lnTo>
                    <a:pt x="44291" y="5628534"/>
                  </a:lnTo>
                  <a:lnTo>
                    <a:pt x="44534" y="5628534"/>
                  </a:lnTo>
                  <a:lnTo>
                    <a:pt x="44778" y="5628534"/>
                  </a:lnTo>
                  <a:lnTo>
                    <a:pt x="45021" y="5628534"/>
                  </a:lnTo>
                  <a:lnTo>
                    <a:pt x="45264" y="5628534"/>
                  </a:lnTo>
                  <a:lnTo>
                    <a:pt x="45508" y="5628534"/>
                  </a:lnTo>
                  <a:lnTo>
                    <a:pt x="45751" y="5628534"/>
                  </a:lnTo>
                  <a:lnTo>
                    <a:pt x="45995" y="5628534"/>
                  </a:lnTo>
                  <a:lnTo>
                    <a:pt x="46238" y="5628534"/>
                  </a:lnTo>
                  <a:lnTo>
                    <a:pt x="46481" y="5628534"/>
                  </a:lnTo>
                  <a:lnTo>
                    <a:pt x="46725" y="5628534"/>
                  </a:lnTo>
                  <a:lnTo>
                    <a:pt x="46725" y="5621419"/>
                  </a:lnTo>
                  <a:lnTo>
                    <a:pt x="46968" y="5621419"/>
                  </a:lnTo>
                  <a:lnTo>
                    <a:pt x="47211" y="5621419"/>
                  </a:lnTo>
                  <a:lnTo>
                    <a:pt x="47455" y="5621419"/>
                  </a:lnTo>
                  <a:lnTo>
                    <a:pt x="47698" y="5621419"/>
                  </a:lnTo>
                  <a:lnTo>
                    <a:pt x="47941" y="5621419"/>
                  </a:lnTo>
                  <a:lnTo>
                    <a:pt x="48185" y="5621419"/>
                  </a:lnTo>
                  <a:lnTo>
                    <a:pt x="48428" y="5621419"/>
                  </a:lnTo>
                  <a:lnTo>
                    <a:pt x="48671" y="5621419"/>
                  </a:lnTo>
                  <a:lnTo>
                    <a:pt x="48915" y="5621419"/>
                  </a:lnTo>
                  <a:lnTo>
                    <a:pt x="48915" y="5614303"/>
                  </a:lnTo>
                  <a:lnTo>
                    <a:pt x="49158" y="5614303"/>
                  </a:lnTo>
                  <a:lnTo>
                    <a:pt x="49402" y="5614303"/>
                  </a:lnTo>
                  <a:lnTo>
                    <a:pt x="49645" y="5614303"/>
                  </a:lnTo>
                  <a:lnTo>
                    <a:pt x="49888" y="5614303"/>
                  </a:lnTo>
                  <a:lnTo>
                    <a:pt x="50132" y="5614303"/>
                  </a:lnTo>
                  <a:lnTo>
                    <a:pt x="50375" y="5614303"/>
                  </a:lnTo>
                  <a:lnTo>
                    <a:pt x="50618" y="5614303"/>
                  </a:lnTo>
                  <a:lnTo>
                    <a:pt x="50862" y="5614303"/>
                  </a:lnTo>
                  <a:lnTo>
                    <a:pt x="51105" y="5614303"/>
                  </a:lnTo>
                  <a:lnTo>
                    <a:pt x="51348" y="5614303"/>
                  </a:lnTo>
                  <a:lnTo>
                    <a:pt x="51592" y="5614303"/>
                  </a:lnTo>
                  <a:lnTo>
                    <a:pt x="51835" y="5614303"/>
                  </a:lnTo>
                  <a:lnTo>
                    <a:pt x="52079" y="5614303"/>
                  </a:lnTo>
                  <a:lnTo>
                    <a:pt x="52322" y="5614303"/>
                  </a:lnTo>
                  <a:lnTo>
                    <a:pt x="52565" y="5614303"/>
                  </a:lnTo>
                  <a:lnTo>
                    <a:pt x="52809" y="5614303"/>
                  </a:lnTo>
                  <a:lnTo>
                    <a:pt x="53052" y="5614303"/>
                  </a:lnTo>
                  <a:lnTo>
                    <a:pt x="53295" y="5614303"/>
                  </a:lnTo>
                  <a:lnTo>
                    <a:pt x="53539" y="5614303"/>
                  </a:lnTo>
                  <a:lnTo>
                    <a:pt x="53782" y="5614303"/>
                  </a:lnTo>
                  <a:lnTo>
                    <a:pt x="54025" y="5614303"/>
                  </a:lnTo>
                  <a:lnTo>
                    <a:pt x="54269" y="5614303"/>
                  </a:lnTo>
                  <a:lnTo>
                    <a:pt x="54269" y="5607187"/>
                  </a:lnTo>
                  <a:lnTo>
                    <a:pt x="54512" y="5607187"/>
                  </a:lnTo>
                  <a:lnTo>
                    <a:pt x="54512" y="5600071"/>
                  </a:lnTo>
                  <a:lnTo>
                    <a:pt x="54755" y="5600071"/>
                  </a:lnTo>
                  <a:lnTo>
                    <a:pt x="54755" y="5592956"/>
                  </a:lnTo>
                  <a:lnTo>
                    <a:pt x="54999" y="5592956"/>
                  </a:lnTo>
                  <a:lnTo>
                    <a:pt x="55242" y="5592956"/>
                  </a:lnTo>
                  <a:lnTo>
                    <a:pt x="55486" y="5592956"/>
                  </a:lnTo>
                  <a:lnTo>
                    <a:pt x="55729" y="5592956"/>
                  </a:lnTo>
                  <a:lnTo>
                    <a:pt x="55972" y="5592956"/>
                  </a:lnTo>
                  <a:lnTo>
                    <a:pt x="56216" y="5592956"/>
                  </a:lnTo>
                  <a:lnTo>
                    <a:pt x="56459" y="5592956"/>
                  </a:lnTo>
                  <a:lnTo>
                    <a:pt x="56702" y="5592956"/>
                  </a:lnTo>
                  <a:lnTo>
                    <a:pt x="56946" y="5592956"/>
                  </a:lnTo>
                  <a:lnTo>
                    <a:pt x="57189" y="5592956"/>
                  </a:lnTo>
                  <a:lnTo>
                    <a:pt x="57432" y="5592956"/>
                  </a:lnTo>
                  <a:lnTo>
                    <a:pt x="57676" y="5592956"/>
                  </a:lnTo>
                  <a:lnTo>
                    <a:pt x="57919" y="5592956"/>
                  </a:lnTo>
                  <a:lnTo>
                    <a:pt x="58163" y="5592956"/>
                  </a:lnTo>
                  <a:lnTo>
                    <a:pt x="58406" y="5592956"/>
                  </a:lnTo>
                  <a:lnTo>
                    <a:pt x="58649" y="5592956"/>
                  </a:lnTo>
                  <a:lnTo>
                    <a:pt x="58893" y="5592956"/>
                  </a:lnTo>
                  <a:lnTo>
                    <a:pt x="59136" y="5592956"/>
                  </a:lnTo>
                  <a:lnTo>
                    <a:pt x="59379" y="5592956"/>
                  </a:lnTo>
                  <a:lnTo>
                    <a:pt x="59623" y="5592956"/>
                  </a:lnTo>
                  <a:lnTo>
                    <a:pt x="59866" y="5592956"/>
                  </a:lnTo>
                  <a:lnTo>
                    <a:pt x="59866" y="5585840"/>
                  </a:lnTo>
                  <a:lnTo>
                    <a:pt x="60109" y="5585840"/>
                  </a:lnTo>
                  <a:lnTo>
                    <a:pt x="60353" y="5585840"/>
                  </a:lnTo>
                  <a:lnTo>
                    <a:pt x="60596" y="5585840"/>
                  </a:lnTo>
                  <a:lnTo>
                    <a:pt x="60839" y="5585840"/>
                  </a:lnTo>
                  <a:lnTo>
                    <a:pt x="61083" y="5585840"/>
                  </a:lnTo>
                  <a:lnTo>
                    <a:pt x="61326" y="5585840"/>
                  </a:lnTo>
                  <a:lnTo>
                    <a:pt x="61570" y="5585840"/>
                  </a:lnTo>
                  <a:lnTo>
                    <a:pt x="61813" y="5585840"/>
                  </a:lnTo>
                  <a:lnTo>
                    <a:pt x="62056" y="5585840"/>
                  </a:lnTo>
                  <a:lnTo>
                    <a:pt x="62543" y="5585840"/>
                  </a:lnTo>
                  <a:lnTo>
                    <a:pt x="62786" y="5585840"/>
                  </a:lnTo>
                  <a:lnTo>
                    <a:pt x="63030" y="5585840"/>
                  </a:lnTo>
                  <a:lnTo>
                    <a:pt x="63273" y="5585840"/>
                  </a:lnTo>
                  <a:lnTo>
                    <a:pt x="63516" y="5585840"/>
                  </a:lnTo>
                  <a:lnTo>
                    <a:pt x="63760" y="5585840"/>
                  </a:lnTo>
                  <a:lnTo>
                    <a:pt x="64003" y="5585840"/>
                  </a:lnTo>
                  <a:lnTo>
                    <a:pt x="64247" y="5585840"/>
                  </a:lnTo>
                  <a:lnTo>
                    <a:pt x="64490" y="5585840"/>
                  </a:lnTo>
                  <a:lnTo>
                    <a:pt x="64733" y="5585840"/>
                  </a:lnTo>
                  <a:lnTo>
                    <a:pt x="64977" y="5585840"/>
                  </a:lnTo>
                  <a:lnTo>
                    <a:pt x="65220" y="5585840"/>
                  </a:lnTo>
                  <a:lnTo>
                    <a:pt x="65463" y="5585840"/>
                  </a:lnTo>
                  <a:lnTo>
                    <a:pt x="65463" y="5578724"/>
                  </a:lnTo>
                  <a:lnTo>
                    <a:pt x="65707" y="5578724"/>
                  </a:lnTo>
                  <a:lnTo>
                    <a:pt x="65950" y="5578724"/>
                  </a:lnTo>
                  <a:lnTo>
                    <a:pt x="66193" y="5578724"/>
                  </a:lnTo>
                  <a:lnTo>
                    <a:pt x="66437" y="5578724"/>
                  </a:lnTo>
                  <a:lnTo>
                    <a:pt x="66680" y="5578724"/>
                  </a:lnTo>
                  <a:lnTo>
                    <a:pt x="66923" y="5578724"/>
                  </a:lnTo>
                  <a:lnTo>
                    <a:pt x="67167" y="5578724"/>
                  </a:lnTo>
                  <a:lnTo>
                    <a:pt x="67410" y="5578724"/>
                  </a:lnTo>
                  <a:lnTo>
                    <a:pt x="67410" y="5571609"/>
                  </a:lnTo>
                  <a:lnTo>
                    <a:pt x="67654" y="5571609"/>
                  </a:lnTo>
                  <a:lnTo>
                    <a:pt x="67897" y="5571609"/>
                  </a:lnTo>
                  <a:lnTo>
                    <a:pt x="68140" y="5571609"/>
                  </a:lnTo>
                  <a:lnTo>
                    <a:pt x="68384" y="5571609"/>
                  </a:lnTo>
                  <a:lnTo>
                    <a:pt x="68627" y="5571609"/>
                  </a:lnTo>
                  <a:lnTo>
                    <a:pt x="68870" y="5571609"/>
                  </a:lnTo>
                  <a:lnTo>
                    <a:pt x="69114" y="5571609"/>
                  </a:lnTo>
                  <a:lnTo>
                    <a:pt x="69357" y="5571609"/>
                  </a:lnTo>
                  <a:lnTo>
                    <a:pt x="69600" y="5571609"/>
                  </a:lnTo>
                  <a:lnTo>
                    <a:pt x="69844" y="5571609"/>
                  </a:lnTo>
                  <a:lnTo>
                    <a:pt x="70087" y="5571609"/>
                  </a:lnTo>
                  <a:lnTo>
                    <a:pt x="70331" y="5571609"/>
                  </a:lnTo>
                  <a:lnTo>
                    <a:pt x="70574" y="5571609"/>
                  </a:lnTo>
                  <a:lnTo>
                    <a:pt x="70817" y="5571609"/>
                  </a:lnTo>
                  <a:lnTo>
                    <a:pt x="71061" y="5571609"/>
                  </a:lnTo>
                  <a:lnTo>
                    <a:pt x="71304" y="5571609"/>
                  </a:lnTo>
                  <a:lnTo>
                    <a:pt x="71547" y="5571609"/>
                  </a:lnTo>
                  <a:lnTo>
                    <a:pt x="71791" y="5571609"/>
                  </a:lnTo>
                  <a:lnTo>
                    <a:pt x="72034" y="5571609"/>
                  </a:lnTo>
                  <a:lnTo>
                    <a:pt x="72277" y="5571609"/>
                  </a:lnTo>
                  <a:lnTo>
                    <a:pt x="72521" y="5571609"/>
                  </a:lnTo>
                  <a:lnTo>
                    <a:pt x="72764" y="5571609"/>
                  </a:lnTo>
                  <a:lnTo>
                    <a:pt x="73007" y="5571609"/>
                  </a:lnTo>
                  <a:lnTo>
                    <a:pt x="73251" y="5571609"/>
                  </a:lnTo>
                  <a:lnTo>
                    <a:pt x="73494" y="5571609"/>
                  </a:lnTo>
                  <a:lnTo>
                    <a:pt x="73494" y="5564493"/>
                  </a:lnTo>
                  <a:lnTo>
                    <a:pt x="73738" y="5564493"/>
                  </a:lnTo>
                  <a:lnTo>
                    <a:pt x="73981" y="5564493"/>
                  </a:lnTo>
                  <a:lnTo>
                    <a:pt x="74224" y="5564493"/>
                  </a:lnTo>
                  <a:lnTo>
                    <a:pt x="74468" y="5564493"/>
                  </a:lnTo>
                  <a:lnTo>
                    <a:pt x="74711" y="5564493"/>
                  </a:lnTo>
                  <a:lnTo>
                    <a:pt x="74954" y="5564493"/>
                  </a:lnTo>
                  <a:lnTo>
                    <a:pt x="75198" y="5564493"/>
                  </a:lnTo>
                  <a:lnTo>
                    <a:pt x="75441" y="5564493"/>
                  </a:lnTo>
                  <a:lnTo>
                    <a:pt x="75684" y="5564493"/>
                  </a:lnTo>
                  <a:lnTo>
                    <a:pt x="75928" y="5564493"/>
                  </a:lnTo>
                  <a:lnTo>
                    <a:pt x="76171" y="5564493"/>
                  </a:lnTo>
                  <a:lnTo>
                    <a:pt x="76415" y="5564493"/>
                  </a:lnTo>
                  <a:lnTo>
                    <a:pt x="76658" y="5564493"/>
                  </a:lnTo>
                  <a:lnTo>
                    <a:pt x="76901" y="5564493"/>
                  </a:lnTo>
                  <a:lnTo>
                    <a:pt x="77145" y="5564493"/>
                  </a:lnTo>
                  <a:lnTo>
                    <a:pt x="77388" y="5564493"/>
                  </a:lnTo>
                  <a:lnTo>
                    <a:pt x="77631" y="5564493"/>
                  </a:lnTo>
                  <a:lnTo>
                    <a:pt x="77875" y="5564493"/>
                  </a:lnTo>
                  <a:lnTo>
                    <a:pt x="78118" y="5564493"/>
                  </a:lnTo>
                  <a:lnTo>
                    <a:pt x="78361" y="5564493"/>
                  </a:lnTo>
                  <a:lnTo>
                    <a:pt x="78605" y="5564493"/>
                  </a:lnTo>
                  <a:lnTo>
                    <a:pt x="78848" y="5564493"/>
                  </a:lnTo>
                  <a:lnTo>
                    <a:pt x="78848" y="5557377"/>
                  </a:lnTo>
                  <a:lnTo>
                    <a:pt x="79091" y="5557377"/>
                  </a:lnTo>
                  <a:lnTo>
                    <a:pt x="79335" y="5557377"/>
                  </a:lnTo>
                  <a:lnTo>
                    <a:pt x="79578" y="5557377"/>
                  </a:lnTo>
                  <a:lnTo>
                    <a:pt x="79822" y="5557377"/>
                  </a:lnTo>
                  <a:lnTo>
                    <a:pt x="80065" y="5557377"/>
                  </a:lnTo>
                  <a:lnTo>
                    <a:pt x="80308" y="5557377"/>
                  </a:lnTo>
                  <a:lnTo>
                    <a:pt x="80552" y="5557377"/>
                  </a:lnTo>
                  <a:lnTo>
                    <a:pt x="80795" y="5557377"/>
                  </a:lnTo>
                  <a:lnTo>
                    <a:pt x="81038" y="5557377"/>
                  </a:lnTo>
                  <a:lnTo>
                    <a:pt x="81282" y="5557377"/>
                  </a:lnTo>
                  <a:lnTo>
                    <a:pt x="81525" y="5557377"/>
                  </a:lnTo>
                  <a:lnTo>
                    <a:pt x="81768" y="5557377"/>
                  </a:lnTo>
                  <a:lnTo>
                    <a:pt x="82012" y="5557377"/>
                  </a:lnTo>
                  <a:lnTo>
                    <a:pt x="82255" y="5557377"/>
                  </a:lnTo>
                  <a:lnTo>
                    <a:pt x="82499" y="5557377"/>
                  </a:lnTo>
                  <a:lnTo>
                    <a:pt x="82742" y="5557377"/>
                  </a:lnTo>
                  <a:lnTo>
                    <a:pt x="82742" y="5550261"/>
                  </a:lnTo>
                  <a:lnTo>
                    <a:pt x="82742" y="5543146"/>
                  </a:lnTo>
                  <a:lnTo>
                    <a:pt x="82985" y="5543146"/>
                  </a:lnTo>
                  <a:lnTo>
                    <a:pt x="83229" y="5543146"/>
                  </a:lnTo>
                  <a:lnTo>
                    <a:pt x="83472" y="5543146"/>
                  </a:lnTo>
                  <a:lnTo>
                    <a:pt x="83715" y="5543146"/>
                  </a:lnTo>
                  <a:lnTo>
                    <a:pt x="83959" y="5543146"/>
                  </a:lnTo>
                  <a:lnTo>
                    <a:pt x="84202" y="5543146"/>
                  </a:lnTo>
                  <a:lnTo>
                    <a:pt x="84445" y="5543146"/>
                  </a:lnTo>
                  <a:lnTo>
                    <a:pt x="84689" y="5543146"/>
                  </a:lnTo>
                  <a:lnTo>
                    <a:pt x="84932" y="5543146"/>
                  </a:lnTo>
                  <a:lnTo>
                    <a:pt x="85175" y="5543146"/>
                  </a:lnTo>
                  <a:lnTo>
                    <a:pt x="85419" y="5543146"/>
                  </a:lnTo>
                  <a:lnTo>
                    <a:pt x="85419" y="5536030"/>
                  </a:lnTo>
                  <a:lnTo>
                    <a:pt x="85662" y="5536030"/>
                  </a:lnTo>
                  <a:lnTo>
                    <a:pt x="85906" y="5536030"/>
                  </a:lnTo>
                  <a:lnTo>
                    <a:pt x="86149" y="5536030"/>
                  </a:lnTo>
                  <a:lnTo>
                    <a:pt x="86149" y="5528914"/>
                  </a:lnTo>
                  <a:lnTo>
                    <a:pt x="86392" y="5528914"/>
                  </a:lnTo>
                  <a:lnTo>
                    <a:pt x="86636" y="5528914"/>
                  </a:lnTo>
                  <a:lnTo>
                    <a:pt x="86879" y="5528914"/>
                  </a:lnTo>
                  <a:lnTo>
                    <a:pt x="86879" y="5521799"/>
                  </a:lnTo>
                  <a:lnTo>
                    <a:pt x="87122" y="5521799"/>
                  </a:lnTo>
                  <a:lnTo>
                    <a:pt x="87366" y="5521799"/>
                  </a:lnTo>
                  <a:lnTo>
                    <a:pt x="87609" y="5514683"/>
                  </a:lnTo>
                  <a:lnTo>
                    <a:pt x="87852" y="5514683"/>
                  </a:lnTo>
                  <a:lnTo>
                    <a:pt x="88096" y="5514683"/>
                  </a:lnTo>
                  <a:lnTo>
                    <a:pt x="88096" y="5507567"/>
                  </a:lnTo>
                  <a:lnTo>
                    <a:pt x="88339" y="5507567"/>
                  </a:lnTo>
                  <a:lnTo>
                    <a:pt x="88583" y="5507567"/>
                  </a:lnTo>
                  <a:lnTo>
                    <a:pt x="88826" y="5507567"/>
                  </a:lnTo>
                  <a:lnTo>
                    <a:pt x="89069" y="5507567"/>
                  </a:lnTo>
                  <a:lnTo>
                    <a:pt x="89313" y="5507567"/>
                  </a:lnTo>
                  <a:lnTo>
                    <a:pt x="89556" y="5507567"/>
                  </a:lnTo>
                  <a:lnTo>
                    <a:pt x="89799" y="5507567"/>
                  </a:lnTo>
                  <a:lnTo>
                    <a:pt x="90043" y="5507567"/>
                  </a:lnTo>
                  <a:lnTo>
                    <a:pt x="90286" y="5507567"/>
                  </a:lnTo>
                  <a:lnTo>
                    <a:pt x="90529" y="5507567"/>
                  </a:lnTo>
                  <a:lnTo>
                    <a:pt x="90773" y="5507567"/>
                  </a:lnTo>
                  <a:lnTo>
                    <a:pt x="91016" y="5507567"/>
                  </a:lnTo>
                  <a:lnTo>
                    <a:pt x="91259" y="5507567"/>
                  </a:lnTo>
                  <a:lnTo>
                    <a:pt x="91503" y="5507567"/>
                  </a:lnTo>
                  <a:lnTo>
                    <a:pt x="91746" y="5507567"/>
                  </a:lnTo>
                  <a:lnTo>
                    <a:pt x="91990" y="5507567"/>
                  </a:lnTo>
                  <a:lnTo>
                    <a:pt x="92233" y="5507567"/>
                  </a:lnTo>
                  <a:lnTo>
                    <a:pt x="92476" y="5507567"/>
                  </a:lnTo>
                  <a:lnTo>
                    <a:pt x="92720" y="5507567"/>
                  </a:lnTo>
                  <a:lnTo>
                    <a:pt x="92963" y="5507567"/>
                  </a:lnTo>
                  <a:lnTo>
                    <a:pt x="93206" y="5507567"/>
                  </a:lnTo>
                  <a:lnTo>
                    <a:pt x="93450" y="5507567"/>
                  </a:lnTo>
                  <a:lnTo>
                    <a:pt x="93693" y="5507567"/>
                  </a:lnTo>
                  <a:lnTo>
                    <a:pt x="93936" y="5507567"/>
                  </a:lnTo>
                  <a:lnTo>
                    <a:pt x="94180" y="5507567"/>
                  </a:lnTo>
                  <a:lnTo>
                    <a:pt x="94423" y="5507567"/>
                  </a:lnTo>
                  <a:lnTo>
                    <a:pt x="94423" y="5500451"/>
                  </a:lnTo>
                  <a:lnTo>
                    <a:pt x="94667" y="5500451"/>
                  </a:lnTo>
                  <a:lnTo>
                    <a:pt x="94910" y="5500451"/>
                  </a:lnTo>
                  <a:lnTo>
                    <a:pt x="95153" y="5500451"/>
                  </a:lnTo>
                  <a:lnTo>
                    <a:pt x="95397" y="5500451"/>
                  </a:lnTo>
                  <a:lnTo>
                    <a:pt x="95640" y="5500451"/>
                  </a:lnTo>
                  <a:lnTo>
                    <a:pt x="95883" y="5500451"/>
                  </a:lnTo>
                  <a:lnTo>
                    <a:pt x="96127" y="5500451"/>
                  </a:lnTo>
                  <a:lnTo>
                    <a:pt x="96370" y="5500451"/>
                  </a:lnTo>
                  <a:lnTo>
                    <a:pt x="96613" y="5500451"/>
                  </a:lnTo>
                  <a:lnTo>
                    <a:pt x="96857" y="5500451"/>
                  </a:lnTo>
                  <a:lnTo>
                    <a:pt x="97100" y="5500451"/>
                  </a:lnTo>
                  <a:lnTo>
                    <a:pt x="97343" y="5500451"/>
                  </a:lnTo>
                  <a:lnTo>
                    <a:pt x="97587" y="5500451"/>
                  </a:lnTo>
                  <a:lnTo>
                    <a:pt x="97830" y="5500451"/>
                  </a:lnTo>
                  <a:lnTo>
                    <a:pt x="98074" y="5500451"/>
                  </a:lnTo>
                  <a:lnTo>
                    <a:pt x="98317" y="5500451"/>
                  </a:lnTo>
                  <a:lnTo>
                    <a:pt x="98560" y="5500451"/>
                  </a:lnTo>
                  <a:lnTo>
                    <a:pt x="98804" y="5500451"/>
                  </a:lnTo>
                  <a:lnTo>
                    <a:pt x="99047" y="5500451"/>
                  </a:lnTo>
                  <a:lnTo>
                    <a:pt x="99290" y="5500451"/>
                  </a:lnTo>
                  <a:lnTo>
                    <a:pt x="99534" y="5500451"/>
                  </a:lnTo>
                  <a:lnTo>
                    <a:pt x="99777" y="5500451"/>
                  </a:lnTo>
                  <a:lnTo>
                    <a:pt x="100020" y="5500451"/>
                  </a:lnTo>
                  <a:lnTo>
                    <a:pt x="100264" y="5500451"/>
                  </a:lnTo>
                  <a:lnTo>
                    <a:pt x="100507" y="5500451"/>
                  </a:lnTo>
                  <a:lnTo>
                    <a:pt x="100750" y="5500451"/>
                  </a:lnTo>
                  <a:lnTo>
                    <a:pt x="100994" y="5500451"/>
                  </a:lnTo>
                  <a:lnTo>
                    <a:pt x="101237" y="5500451"/>
                  </a:lnTo>
                  <a:lnTo>
                    <a:pt x="101481" y="5500451"/>
                  </a:lnTo>
                  <a:lnTo>
                    <a:pt x="101724" y="5500451"/>
                  </a:lnTo>
                  <a:lnTo>
                    <a:pt x="101967" y="5500451"/>
                  </a:lnTo>
                  <a:lnTo>
                    <a:pt x="102211" y="5500451"/>
                  </a:lnTo>
                  <a:lnTo>
                    <a:pt x="102454" y="5500451"/>
                  </a:lnTo>
                  <a:lnTo>
                    <a:pt x="102697" y="5500451"/>
                  </a:lnTo>
                  <a:lnTo>
                    <a:pt x="102941" y="5500451"/>
                  </a:lnTo>
                  <a:lnTo>
                    <a:pt x="103184" y="5500451"/>
                  </a:lnTo>
                  <a:lnTo>
                    <a:pt x="103427" y="5500451"/>
                  </a:lnTo>
                  <a:lnTo>
                    <a:pt x="103671" y="5500451"/>
                  </a:lnTo>
                  <a:lnTo>
                    <a:pt x="103914" y="5500451"/>
                  </a:lnTo>
                  <a:lnTo>
                    <a:pt x="104158" y="5500451"/>
                  </a:lnTo>
                  <a:lnTo>
                    <a:pt x="104401" y="5500451"/>
                  </a:lnTo>
                  <a:lnTo>
                    <a:pt x="104644" y="5500451"/>
                  </a:lnTo>
                  <a:lnTo>
                    <a:pt x="104888" y="5500451"/>
                  </a:lnTo>
                  <a:lnTo>
                    <a:pt x="105131" y="5500451"/>
                  </a:lnTo>
                  <a:lnTo>
                    <a:pt x="105374" y="5500451"/>
                  </a:lnTo>
                  <a:lnTo>
                    <a:pt x="105618" y="5500451"/>
                  </a:lnTo>
                  <a:lnTo>
                    <a:pt x="105861" y="5500451"/>
                  </a:lnTo>
                  <a:lnTo>
                    <a:pt x="106104" y="5500451"/>
                  </a:lnTo>
                  <a:lnTo>
                    <a:pt x="106348" y="5500451"/>
                  </a:lnTo>
                  <a:lnTo>
                    <a:pt x="106591" y="5500451"/>
                  </a:lnTo>
                  <a:lnTo>
                    <a:pt x="106834" y="5500451"/>
                  </a:lnTo>
                  <a:lnTo>
                    <a:pt x="107078" y="5500451"/>
                  </a:lnTo>
                  <a:lnTo>
                    <a:pt x="107321" y="5500451"/>
                  </a:lnTo>
                  <a:lnTo>
                    <a:pt x="107565" y="5500451"/>
                  </a:lnTo>
                  <a:lnTo>
                    <a:pt x="107808" y="5500451"/>
                  </a:lnTo>
                  <a:lnTo>
                    <a:pt x="108051" y="5500451"/>
                  </a:lnTo>
                  <a:lnTo>
                    <a:pt x="108295" y="5500451"/>
                  </a:lnTo>
                  <a:lnTo>
                    <a:pt x="108538" y="5500451"/>
                  </a:lnTo>
                  <a:lnTo>
                    <a:pt x="109025" y="5500451"/>
                  </a:lnTo>
                  <a:lnTo>
                    <a:pt x="109268" y="5500451"/>
                  </a:lnTo>
                  <a:lnTo>
                    <a:pt x="109511" y="5500451"/>
                  </a:lnTo>
                  <a:lnTo>
                    <a:pt x="109755" y="5500451"/>
                  </a:lnTo>
                  <a:lnTo>
                    <a:pt x="109998" y="5500451"/>
                  </a:lnTo>
                  <a:lnTo>
                    <a:pt x="110242" y="5500451"/>
                  </a:lnTo>
                  <a:lnTo>
                    <a:pt x="110485" y="5500451"/>
                  </a:lnTo>
                  <a:lnTo>
                    <a:pt x="110728" y="5500451"/>
                  </a:lnTo>
                  <a:lnTo>
                    <a:pt x="110972" y="5500451"/>
                  </a:lnTo>
                  <a:lnTo>
                    <a:pt x="111215" y="5500451"/>
                  </a:lnTo>
                  <a:lnTo>
                    <a:pt x="111458" y="5500451"/>
                  </a:lnTo>
                  <a:lnTo>
                    <a:pt x="111702" y="5500451"/>
                  </a:lnTo>
                  <a:lnTo>
                    <a:pt x="111945" y="5500451"/>
                  </a:lnTo>
                  <a:lnTo>
                    <a:pt x="112188" y="5500451"/>
                  </a:lnTo>
                  <a:lnTo>
                    <a:pt x="112432" y="5500451"/>
                  </a:lnTo>
                  <a:lnTo>
                    <a:pt x="112432" y="5493336"/>
                  </a:lnTo>
                  <a:lnTo>
                    <a:pt x="112675" y="5493336"/>
                  </a:lnTo>
                  <a:lnTo>
                    <a:pt x="112918" y="5493336"/>
                  </a:lnTo>
                  <a:lnTo>
                    <a:pt x="113162" y="5493336"/>
                  </a:lnTo>
                  <a:lnTo>
                    <a:pt x="113405" y="5493336"/>
                  </a:lnTo>
                  <a:lnTo>
                    <a:pt x="113892" y="5493336"/>
                  </a:lnTo>
                  <a:lnTo>
                    <a:pt x="114135" y="5493336"/>
                  </a:lnTo>
                  <a:lnTo>
                    <a:pt x="114379" y="5493336"/>
                  </a:lnTo>
                  <a:lnTo>
                    <a:pt x="114622" y="5493336"/>
                  </a:lnTo>
                  <a:lnTo>
                    <a:pt x="114865" y="5493336"/>
                  </a:lnTo>
                  <a:lnTo>
                    <a:pt x="115109" y="5493336"/>
                  </a:lnTo>
                  <a:lnTo>
                    <a:pt x="115352" y="5493336"/>
                  </a:lnTo>
                  <a:lnTo>
                    <a:pt x="115595" y="5493336"/>
                  </a:lnTo>
                  <a:lnTo>
                    <a:pt x="115839" y="5493336"/>
                  </a:lnTo>
                  <a:lnTo>
                    <a:pt x="116082" y="5493336"/>
                  </a:lnTo>
                  <a:lnTo>
                    <a:pt x="116326" y="5493336"/>
                  </a:lnTo>
                  <a:lnTo>
                    <a:pt x="116569" y="5493336"/>
                  </a:lnTo>
                  <a:lnTo>
                    <a:pt x="116812" y="5493336"/>
                  </a:lnTo>
                  <a:lnTo>
                    <a:pt x="117056" y="5493336"/>
                  </a:lnTo>
                  <a:lnTo>
                    <a:pt x="117299" y="5493336"/>
                  </a:lnTo>
                  <a:lnTo>
                    <a:pt x="117542" y="5493336"/>
                  </a:lnTo>
                  <a:lnTo>
                    <a:pt x="117786" y="5493336"/>
                  </a:lnTo>
                  <a:lnTo>
                    <a:pt x="118029" y="5493336"/>
                  </a:lnTo>
                  <a:lnTo>
                    <a:pt x="118272" y="5493336"/>
                  </a:lnTo>
                  <a:lnTo>
                    <a:pt x="118516" y="5493336"/>
                  </a:lnTo>
                  <a:lnTo>
                    <a:pt x="118759" y="5493336"/>
                  </a:lnTo>
                  <a:lnTo>
                    <a:pt x="119002" y="5493336"/>
                  </a:lnTo>
                  <a:lnTo>
                    <a:pt x="119246" y="5493336"/>
                  </a:lnTo>
                  <a:lnTo>
                    <a:pt x="119489" y="5493336"/>
                  </a:lnTo>
                  <a:lnTo>
                    <a:pt x="119733" y="5493336"/>
                  </a:lnTo>
                  <a:lnTo>
                    <a:pt x="119733" y="5486220"/>
                  </a:lnTo>
                  <a:lnTo>
                    <a:pt x="119976" y="5486220"/>
                  </a:lnTo>
                  <a:lnTo>
                    <a:pt x="120219" y="5486220"/>
                  </a:lnTo>
                  <a:lnTo>
                    <a:pt x="120463" y="5486220"/>
                  </a:lnTo>
                  <a:lnTo>
                    <a:pt x="120706" y="5486220"/>
                  </a:lnTo>
                  <a:lnTo>
                    <a:pt x="120949" y="5486220"/>
                  </a:lnTo>
                  <a:lnTo>
                    <a:pt x="121193" y="5486220"/>
                  </a:lnTo>
                  <a:lnTo>
                    <a:pt x="121436" y="5486220"/>
                  </a:lnTo>
                  <a:lnTo>
                    <a:pt x="121679" y="5486220"/>
                  </a:lnTo>
                  <a:lnTo>
                    <a:pt x="121923" y="5486220"/>
                  </a:lnTo>
                  <a:lnTo>
                    <a:pt x="122166" y="5486220"/>
                  </a:lnTo>
                  <a:lnTo>
                    <a:pt x="122410" y="5486220"/>
                  </a:lnTo>
                  <a:lnTo>
                    <a:pt x="122653" y="5486220"/>
                  </a:lnTo>
                  <a:lnTo>
                    <a:pt x="122896" y="5486220"/>
                  </a:lnTo>
                  <a:lnTo>
                    <a:pt x="123140" y="5486220"/>
                  </a:lnTo>
                  <a:lnTo>
                    <a:pt x="123383" y="5486220"/>
                  </a:lnTo>
                  <a:lnTo>
                    <a:pt x="123626" y="5486220"/>
                  </a:lnTo>
                  <a:lnTo>
                    <a:pt x="123870" y="5486220"/>
                  </a:lnTo>
                  <a:lnTo>
                    <a:pt x="124113" y="5486220"/>
                  </a:lnTo>
                  <a:lnTo>
                    <a:pt x="124356" y="5486220"/>
                  </a:lnTo>
                  <a:lnTo>
                    <a:pt x="124600" y="5486220"/>
                  </a:lnTo>
                  <a:lnTo>
                    <a:pt x="124843" y="5486220"/>
                  </a:lnTo>
                  <a:lnTo>
                    <a:pt x="125086" y="5486220"/>
                  </a:lnTo>
                  <a:lnTo>
                    <a:pt x="125330" y="5486220"/>
                  </a:lnTo>
                  <a:lnTo>
                    <a:pt x="125573" y="5486220"/>
                  </a:lnTo>
                  <a:lnTo>
                    <a:pt x="125817" y="5486220"/>
                  </a:lnTo>
                  <a:lnTo>
                    <a:pt x="126060" y="5486220"/>
                  </a:lnTo>
                  <a:lnTo>
                    <a:pt x="126303" y="5486220"/>
                  </a:lnTo>
                  <a:lnTo>
                    <a:pt x="126547" y="5486220"/>
                  </a:lnTo>
                  <a:lnTo>
                    <a:pt x="126790" y="5486220"/>
                  </a:lnTo>
                  <a:lnTo>
                    <a:pt x="127033" y="5486220"/>
                  </a:lnTo>
                  <a:lnTo>
                    <a:pt x="127277" y="5486220"/>
                  </a:lnTo>
                  <a:lnTo>
                    <a:pt x="127520" y="5486220"/>
                  </a:lnTo>
                  <a:lnTo>
                    <a:pt x="127763" y="5486220"/>
                  </a:lnTo>
                  <a:lnTo>
                    <a:pt x="128007" y="5486220"/>
                  </a:lnTo>
                  <a:lnTo>
                    <a:pt x="128250" y="5486220"/>
                  </a:lnTo>
                  <a:lnTo>
                    <a:pt x="128494" y="5486220"/>
                  </a:lnTo>
                  <a:lnTo>
                    <a:pt x="128737" y="5486220"/>
                  </a:lnTo>
                  <a:lnTo>
                    <a:pt x="128980" y="5486220"/>
                  </a:lnTo>
                  <a:lnTo>
                    <a:pt x="129224" y="5486220"/>
                  </a:lnTo>
                  <a:lnTo>
                    <a:pt x="129467" y="5486220"/>
                  </a:lnTo>
                  <a:lnTo>
                    <a:pt x="129710" y="5486220"/>
                  </a:lnTo>
                  <a:lnTo>
                    <a:pt x="129954" y="5486220"/>
                  </a:lnTo>
                  <a:lnTo>
                    <a:pt x="130197" y="5486220"/>
                  </a:lnTo>
                  <a:lnTo>
                    <a:pt x="130440" y="5486220"/>
                  </a:lnTo>
                  <a:lnTo>
                    <a:pt x="130684" y="5486220"/>
                  </a:lnTo>
                  <a:lnTo>
                    <a:pt x="130927" y="5486220"/>
                  </a:lnTo>
                  <a:lnTo>
                    <a:pt x="131170" y="5486220"/>
                  </a:lnTo>
                  <a:lnTo>
                    <a:pt x="131414" y="5486220"/>
                  </a:lnTo>
                  <a:lnTo>
                    <a:pt x="131657" y="5486220"/>
                  </a:lnTo>
                  <a:lnTo>
                    <a:pt x="131901" y="5486220"/>
                  </a:lnTo>
                  <a:lnTo>
                    <a:pt x="132144" y="5486220"/>
                  </a:lnTo>
                  <a:lnTo>
                    <a:pt x="132144" y="5479104"/>
                  </a:lnTo>
                  <a:lnTo>
                    <a:pt x="132387" y="5479104"/>
                  </a:lnTo>
                  <a:lnTo>
                    <a:pt x="132387" y="5471988"/>
                  </a:lnTo>
                  <a:lnTo>
                    <a:pt x="132631" y="5471988"/>
                  </a:lnTo>
                  <a:lnTo>
                    <a:pt x="132874" y="5471988"/>
                  </a:lnTo>
                  <a:lnTo>
                    <a:pt x="133117" y="5471988"/>
                  </a:lnTo>
                  <a:lnTo>
                    <a:pt x="133361" y="5471988"/>
                  </a:lnTo>
                  <a:lnTo>
                    <a:pt x="133604" y="5471988"/>
                  </a:lnTo>
                  <a:lnTo>
                    <a:pt x="133847" y="5471988"/>
                  </a:lnTo>
                  <a:lnTo>
                    <a:pt x="134091" y="5471988"/>
                  </a:lnTo>
                  <a:lnTo>
                    <a:pt x="134334" y="5471988"/>
                  </a:lnTo>
                  <a:lnTo>
                    <a:pt x="134578" y="5471988"/>
                  </a:lnTo>
                  <a:lnTo>
                    <a:pt x="134821" y="5471988"/>
                  </a:lnTo>
                  <a:lnTo>
                    <a:pt x="134821" y="5464873"/>
                  </a:lnTo>
                  <a:lnTo>
                    <a:pt x="135064" y="5464873"/>
                  </a:lnTo>
                  <a:lnTo>
                    <a:pt x="135308" y="5464873"/>
                  </a:lnTo>
                  <a:lnTo>
                    <a:pt x="135551" y="5464873"/>
                  </a:lnTo>
                  <a:lnTo>
                    <a:pt x="135794" y="5464873"/>
                  </a:lnTo>
                  <a:lnTo>
                    <a:pt x="136038" y="5464873"/>
                  </a:lnTo>
                  <a:lnTo>
                    <a:pt x="136281" y="5464873"/>
                  </a:lnTo>
                  <a:lnTo>
                    <a:pt x="136524" y="5464873"/>
                  </a:lnTo>
                  <a:lnTo>
                    <a:pt x="136768" y="5464873"/>
                  </a:lnTo>
                  <a:lnTo>
                    <a:pt x="137011" y="5464873"/>
                  </a:lnTo>
                  <a:lnTo>
                    <a:pt x="137254" y="5464873"/>
                  </a:lnTo>
                  <a:lnTo>
                    <a:pt x="137498" y="5464873"/>
                  </a:lnTo>
                  <a:lnTo>
                    <a:pt x="137741" y="5464873"/>
                  </a:lnTo>
                  <a:lnTo>
                    <a:pt x="137985" y="5464873"/>
                  </a:lnTo>
                  <a:lnTo>
                    <a:pt x="138228" y="5464873"/>
                  </a:lnTo>
                  <a:lnTo>
                    <a:pt x="138228" y="5457757"/>
                  </a:lnTo>
                  <a:lnTo>
                    <a:pt x="138471" y="5457757"/>
                  </a:lnTo>
                  <a:lnTo>
                    <a:pt x="138715" y="5457757"/>
                  </a:lnTo>
                  <a:lnTo>
                    <a:pt x="138958" y="5457757"/>
                  </a:lnTo>
                  <a:lnTo>
                    <a:pt x="139201" y="5457757"/>
                  </a:lnTo>
                  <a:lnTo>
                    <a:pt x="139445" y="5457757"/>
                  </a:lnTo>
                  <a:lnTo>
                    <a:pt x="139688" y="5457757"/>
                  </a:lnTo>
                  <a:lnTo>
                    <a:pt x="139931" y="5457757"/>
                  </a:lnTo>
                  <a:lnTo>
                    <a:pt x="140175" y="5457757"/>
                  </a:lnTo>
                  <a:lnTo>
                    <a:pt x="140175" y="5450641"/>
                  </a:lnTo>
                  <a:lnTo>
                    <a:pt x="140418" y="5450641"/>
                  </a:lnTo>
                  <a:lnTo>
                    <a:pt x="140418" y="5443526"/>
                  </a:lnTo>
                  <a:lnTo>
                    <a:pt x="140662" y="5443526"/>
                  </a:lnTo>
                  <a:lnTo>
                    <a:pt x="140905" y="5443526"/>
                  </a:lnTo>
                  <a:lnTo>
                    <a:pt x="141148" y="5443526"/>
                  </a:lnTo>
                  <a:lnTo>
                    <a:pt x="141392" y="5443526"/>
                  </a:lnTo>
                  <a:lnTo>
                    <a:pt x="141635" y="5443526"/>
                  </a:lnTo>
                  <a:lnTo>
                    <a:pt x="141878" y="5443526"/>
                  </a:lnTo>
                  <a:lnTo>
                    <a:pt x="142122" y="5443526"/>
                  </a:lnTo>
                  <a:lnTo>
                    <a:pt x="142365" y="5443526"/>
                  </a:lnTo>
                  <a:lnTo>
                    <a:pt x="142608" y="5443526"/>
                  </a:lnTo>
                  <a:lnTo>
                    <a:pt x="142852" y="5443526"/>
                  </a:lnTo>
                  <a:lnTo>
                    <a:pt x="143095" y="5443526"/>
                  </a:lnTo>
                  <a:lnTo>
                    <a:pt x="143338" y="5443526"/>
                  </a:lnTo>
                  <a:lnTo>
                    <a:pt x="143582" y="5443526"/>
                  </a:lnTo>
                  <a:lnTo>
                    <a:pt x="143825" y="5443526"/>
                  </a:lnTo>
                  <a:lnTo>
                    <a:pt x="144069" y="5443526"/>
                  </a:lnTo>
                  <a:lnTo>
                    <a:pt x="144312" y="5443526"/>
                  </a:lnTo>
                  <a:lnTo>
                    <a:pt x="144555" y="5443526"/>
                  </a:lnTo>
                  <a:lnTo>
                    <a:pt x="144799" y="5443526"/>
                  </a:lnTo>
                  <a:lnTo>
                    <a:pt x="145042" y="5443526"/>
                  </a:lnTo>
                  <a:lnTo>
                    <a:pt x="145285" y="5443526"/>
                  </a:lnTo>
                  <a:lnTo>
                    <a:pt x="145529" y="5443526"/>
                  </a:lnTo>
                  <a:lnTo>
                    <a:pt x="145772" y="5443526"/>
                  </a:lnTo>
                  <a:lnTo>
                    <a:pt x="146015" y="5443526"/>
                  </a:lnTo>
                  <a:lnTo>
                    <a:pt x="146259" y="5443526"/>
                  </a:lnTo>
                  <a:lnTo>
                    <a:pt x="146502" y="5443526"/>
                  </a:lnTo>
                  <a:lnTo>
                    <a:pt x="146746" y="5443526"/>
                  </a:lnTo>
                  <a:lnTo>
                    <a:pt x="146989" y="5443526"/>
                  </a:lnTo>
                  <a:lnTo>
                    <a:pt x="147232" y="5443526"/>
                  </a:lnTo>
                  <a:lnTo>
                    <a:pt x="147476" y="5443526"/>
                  </a:lnTo>
                  <a:lnTo>
                    <a:pt x="147719" y="5443526"/>
                  </a:lnTo>
                  <a:lnTo>
                    <a:pt x="147962" y="5443526"/>
                  </a:lnTo>
                  <a:lnTo>
                    <a:pt x="147962" y="5436410"/>
                  </a:lnTo>
                  <a:lnTo>
                    <a:pt x="148206" y="5436410"/>
                  </a:lnTo>
                  <a:lnTo>
                    <a:pt x="148449" y="5436410"/>
                  </a:lnTo>
                  <a:lnTo>
                    <a:pt x="148692" y="5436410"/>
                  </a:lnTo>
                  <a:lnTo>
                    <a:pt x="148936" y="5436410"/>
                  </a:lnTo>
                  <a:lnTo>
                    <a:pt x="149179" y="5436410"/>
                  </a:lnTo>
                  <a:lnTo>
                    <a:pt x="149422" y="5436410"/>
                  </a:lnTo>
                  <a:lnTo>
                    <a:pt x="149422" y="5429294"/>
                  </a:lnTo>
                  <a:lnTo>
                    <a:pt x="149666" y="5429294"/>
                  </a:lnTo>
                  <a:lnTo>
                    <a:pt x="149909" y="5429294"/>
                  </a:lnTo>
                  <a:lnTo>
                    <a:pt x="150153" y="5429294"/>
                  </a:lnTo>
                  <a:lnTo>
                    <a:pt x="150396" y="5429294"/>
                  </a:lnTo>
                  <a:lnTo>
                    <a:pt x="150639" y="5429294"/>
                  </a:lnTo>
                  <a:lnTo>
                    <a:pt x="150883" y="5429294"/>
                  </a:lnTo>
                  <a:lnTo>
                    <a:pt x="151126" y="5429294"/>
                  </a:lnTo>
                  <a:lnTo>
                    <a:pt x="151126" y="5422178"/>
                  </a:lnTo>
                  <a:lnTo>
                    <a:pt x="151369" y="5422178"/>
                  </a:lnTo>
                  <a:lnTo>
                    <a:pt x="151613" y="5422178"/>
                  </a:lnTo>
                  <a:lnTo>
                    <a:pt x="151856" y="5422178"/>
                  </a:lnTo>
                  <a:lnTo>
                    <a:pt x="152099" y="5422178"/>
                  </a:lnTo>
                  <a:lnTo>
                    <a:pt x="152343" y="5422178"/>
                  </a:lnTo>
                  <a:lnTo>
                    <a:pt x="152586" y="5422178"/>
                  </a:lnTo>
                  <a:lnTo>
                    <a:pt x="152830" y="5422178"/>
                  </a:lnTo>
                  <a:lnTo>
                    <a:pt x="153073" y="5422178"/>
                  </a:lnTo>
                  <a:lnTo>
                    <a:pt x="153316" y="5422178"/>
                  </a:lnTo>
                  <a:lnTo>
                    <a:pt x="153560" y="5422178"/>
                  </a:lnTo>
                  <a:lnTo>
                    <a:pt x="153803" y="5422178"/>
                  </a:lnTo>
                  <a:lnTo>
                    <a:pt x="154046" y="5422178"/>
                  </a:lnTo>
                  <a:lnTo>
                    <a:pt x="154290" y="5422178"/>
                  </a:lnTo>
                  <a:lnTo>
                    <a:pt x="154533" y="5422178"/>
                  </a:lnTo>
                  <a:lnTo>
                    <a:pt x="154776" y="5422178"/>
                  </a:lnTo>
                  <a:lnTo>
                    <a:pt x="155020" y="5422178"/>
                  </a:lnTo>
                  <a:lnTo>
                    <a:pt x="155263" y="5422178"/>
                  </a:lnTo>
                  <a:lnTo>
                    <a:pt x="155506" y="5422178"/>
                  </a:lnTo>
                  <a:lnTo>
                    <a:pt x="155750" y="5422178"/>
                  </a:lnTo>
                  <a:lnTo>
                    <a:pt x="155993" y="5422178"/>
                  </a:lnTo>
                  <a:lnTo>
                    <a:pt x="156237" y="5422178"/>
                  </a:lnTo>
                  <a:lnTo>
                    <a:pt x="156480" y="5422178"/>
                  </a:lnTo>
                  <a:lnTo>
                    <a:pt x="156723" y="5422178"/>
                  </a:lnTo>
                  <a:lnTo>
                    <a:pt x="156967" y="5422178"/>
                  </a:lnTo>
                  <a:lnTo>
                    <a:pt x="157210" y="5422178"/>
                  </a:lnTo>
                  <a:lnTo>
                    <a:pt x="157453" y="5422178"/>
                  </a:lnTo>
                  <a:lnTo>
                    <a:pt x="157697" y="5422178"/>
                  </a:lnTo>
                  <a:lnTo>
                    <a:pt x="157940" y="5422178"/>
                  </a:lnTo>
                  <a:lnTo>
                    <a:pt x="158183" y="5422178"/>
                  </a:lnTo>
                  <a:lnTo>
                    <a:pt x="158427" y="5422178"/>
                  </a:lnTo>
                  <a:lnTo>
                    <a:pt x="158670" y="5422178"/>
                  </a:lnTo>
                  <a:lnTo>
                    <a:pt x="158914" y="5422178"/>
                  </a:lnTo>
                  <a:lnTo>
                    <a:pt x="159157" y="5422178"/>
                  </a:lnTo>
                  <a:lnTo>
                    <a:pt x="159157" y="5415063"/>
                  </a:lnTo>
                  <a:lnTo>
                    <a:pt x="159400" y="5415063"/>
                  </a:lnTo>
                  <a:lnTo>
                    <a:pt x="159644" y="5415063"/>
                  </a:lnTo>
                  <a:lnTo>
                    <a:pt x="159887" y="5415063"/>
                  </a:lnTo>
                  <a:lnTo>
                    <a:pt x="159887" y="5407947"/>
                  </a:lnTo>
                  <a:lnTo>
                    <a:pt x="160130" y="5407947"/>
                  </a:lnTo>
                  <a:lnTo>
                    <a:pt x="160374" y="5407947"/>
                  </a:lnTo>
                  <a:lnTo>
                    <a:pt x="160617" y="5407947"/>
                  </a:lnTo>
                  <a:lnTo>
                    <a:pt x="160860" y="5407947"/>
                  </a:lnTo>
                  <a:lnTo>
                    <a:pt x="161104" y="5407947"/>
                  </a:lnTo>
                  <a:lnTo>
                    <a:pt x="161347" y="5407947"/>
                  </a:lnTo>
                  <a:lnTo>
                    <a:pt x="161590" y="5407947"/>
                  </a:lnTo>
                  <a:lnTo>
                    <a:pt x="161834" y="5407947"/>
                  </a:lnTo>
                  <a:lnTo>
                    <a:pt x="162077" y="5407947"/>
                  </a:lnTo>
                  <a:lnTo>
                    <a:pt x="162321" y="5407947"/>
                  </a:lnTo>
                  <a:lnTo>
                    <a:pt x="162564" y="5407947"/>
                  </a:lnTo>
                  <a:lnTo>
                    <a:pt x="162807" y="5407947"/>
                  </a:lnTo>
                  <a:lnTo>
                    <a:pt x="163051" y="5407947"/>
                  </a:lnTo>
                  <a:lnTo>
                    <a:pt x="163294" y="5407947"/>
                  </a:lnTo>
                  <a:lnTo>
                    <a:pt x="163537" y="5407947"/>
                  </a:lnTo>
                  <a:lnTo>
                    <a:pt x="163781" y="5407947"/>
                  </a:lnTo>
                  <a:lnTo>
                    <a:pt x="164024" y="5407947"/>
                  </a:lnTo>
                  <a:lnTo>
                    <a:pt x="164267" y="5407947"/>
                  </a:lnTo>
                  <a:lnTo>
                    <a:pt x="164511" y="5407947"/>
                  </a:lnTo>
                  <a:lnTo>
                    <a:pt x="164754" y="5407947"/>
                  </a:lnTo>
                  <a:lnTo>
                    <a:pt x="164998" y="5407947"/>
                  </a:lnTo>
                  <a:lnTo>
                    <a:pt x="165241" y="5407947"/>
                  </a:lnTo>
                  <a:lnTo>
                    <a:pt x="165484" y="5407947"/>
                  </a:lnTo>
                  <a:lnTo>
                    <a:pt x="165728" y="5407947"/>
                  </a:lnTo>
                  <a:lnTo>
                    <a:pt x="165971" y="5407947"/>
                  </a:lnTo>
                  <a:lnTo>
                    <a:pt x="166214" y="5407947"/>
                  </a:lnTo>
                  <a:lnTo>
                    <a:pt x="166458" y="5407947"/>
                  </a:lnTo>
                  <a:lnTo>
                    <a:pt x="166701" y="5407947"/>
                  </a:lnTo>
                  <a:lnTo>
                    <a:pt x="166944" y="5407947"/>
                  </a:lnTo>
                  <a:lnTo>
                    <a:pt x="167188" y="5407947"/>
                  </a:lnTo>
                  <a:lnTo>
                    <a:pt x="167431" y="5407947"/>
                  </a:lnTo>
                  <a:lnTo>
                    <a:pt x="167674" y="5407947"/>
                  </a:lnTo>
                  <a:lnTo>
                    <a:pt x="167918" y="5407947"/>
                  </a:lnTo>
                  <a:lnTo>
                    <a:pt x="168161" y="5407947"/>
                  </a:lnTo>
                  <a:lnTo>
                    <a:pt x="168405" y="5407947"/>
                  </a:lnTo>
                  <a:lnTo>
                    <a:pt x="168405" y="5400831"/>
                  </a:lnTo>
                  <a:lnTo>
                    <a:pt x="168648" y="5400831"/>
                  </a:lnTo>
                  <a:lnTo>
                    <a:pt x="168891" y="5400831"/>
                  </a:lnTo>
                  <a:lnTo>
                    <a:pt x="169135" y="5400831"/>
                  </a:lnTo>
                  <a:lnTo>
                    <a:pt x="169378" y="5400831"/>
                  </a:lnTo>
                  <a:lnTo>
                    <a:pt x="169621" y="5400831"/>
                  </a:lnTo>
                  <a:lnTo>
                    <a:pt x="169865" y="5400831"/>
                  </a:lnTo>
                  <a:lnTo>
                    <a:pt x="170108" y="5400831"/>
                  </a:lnTo>
                  <a:lnTo>
                    <a:pt x="170108" y="5393716"/>
                  </a:lnTo>
                  <a:lnTo>
                    <a:pt x="170351" y="5393716"/>
                  </a:lnTo>
                  <a:lnTo>
                    <a:pt x="170595" y="5393716"/>
                  </a:lnTo>
                  <a:lnTo>
                    <a:pt x="170595" y="5386600"/>
                  </a:lnTo>
                  <a:lnTo>
                    <a:pt x="170838" y="5386600"/>
                  </a:lnTo>
                  <a:lnTo>
                    <a:pt x="171082" y="5386600"/>
                  </a:lnTo>
                  <a:lnTo>
                    <a:pt x="171325" y="5386600"/>
                  </a:lnTo>
                  <a:lnTo>
                    <a:pt x="171812" y="5386600"/>
                  </a:lnTo>
                  <a:lnTo>
                    <a:pt x="172055" y="5386600"/>
                  </a:lnTo>
                  <a:lnTo>
                    <a:pt x="172298" y="5386600"/>
                  </a:lnTo>
                  <a:lnTo>
                    <a:pt x="172542" y="5386600"/>
                  </a:lnTo>
                  <a:lnTo>
                    <a:pt x="173028" y="5386600"/>
                  </a:lnTo>
                  <a:lnTo>
                    <a:pt x="173272" y="5386600"/>
                  </a:lnTo>
                  <a:lnTo>
                    <a:pt x="173515" y="5386600"/>
                  </a:lnTo>
                  <a:lnTo>
                    <a:pt x="173758" y="5386600"/>
                  </a:lnTo>
                  <a:lnTo>
                    <a:pt x="174002" y="5386600"/>
                  </a:lnTo>
                  <a:lnTo>
                    <a:pt x="174245" y="5386600"/>
                  </a:lnTo>
                  <a:lnTo>
                    <a:pt x="174489" y="5386600"/>
                  </a:lnTo>
                  <a:lnTo>
                    <a:pt x="174732" y="5386600"/>
                  </a:lnTo>
                  <a:lnTo>
                    <a:pt x="174975" y="5386600"/>
                  </a:lnTo>
                  <a:lnTo>
                    <a:pt x="175219" y="5386600"/>
                  </a:lnTo>
                  <a:lnTo>
                    <a:pt x="175462" y="5386600"/>
                  </a:lnTo>
                  <a:lnTo>
                    <a:pt x="175705" y="5386600"/>
                  </a:lnTo>
                  <a:lnTo>
                    <a:pt x="175949" y="5386600"/>
                  </a:lnTo>
                  <a:lnTo>
                    <a:pt x="176192" y="5386600"/>
                  </a:lnTo>
                  <a:lnTo>
                    <a:pt x="176435" y="5386600"/>
                  </a:lnTo>
                  <a:lnTo>
                    <a:pt x="176679" y="5386600"/>
                  </a:lnTo>
                  <a:lnTo>
                    <a:pt x="176679" y="5379484"/>
                  </a:lnTo>
                  <a:lnTo>
                    <a:pt x="176922" y="5379484"/>
                  </a:lnTo>
                  <a:lnTo>
                    <a:pt x="177166" y="5379484"/>
                  </a:lnTo>
                  <a:lnTo>
                    <a:pt x="177409" y="5379484"/>
                  </a:lnTo>
                  <a:lnTo>
                    <a:pt x="177652" y="5379484"/>
                  </a:lnTo>
                  <a:lnTo>
                    <a:pt x="177896" y="5379484"/>
                  </a:lnTo>
                  <a:lnTo>
                    <a:pt x="178139" y="5379484"/>
                  </a:lnTo>
                  <a:lnTo>
                    <a:pt x="178382" y="5379484"/>
                  </a:lnTo>
                  <a:lnTo>
                    <a:pt x="178382" y="5372368"/>
                  </a:lnTo>
                  <a:lnTo>
                    <a:pt x="178382" y="5365253"/>
                  </a:lnTo>
                  <a:lnTo>
                    <a:pt x="178626" y="5365253"/>
                  </a:lnTo>
                  <a:lnTo>
                    <a:pt x="178869" y="5365253"/>
                  </a:lnTo>
                  <a:lnTo>
                    <a:pt x="179112" y="5365253"/>
                  </a:lnTo>
                  <a:lnTo>
                    <a:pt x="179356" y="5365253"/>
                  </a:lnTo>
                  <a:lnTo>
                    <a:pt x="179599" y="5365253"/>
                  </a:lnTo>
                  <a:lnTo>
                    <a:pt x="179842" y="5365253"/>
                  </a:lnTo>
                  <a:lnTo>
                    <a:pt x="180086" y="5365253"/>
                  </a:lnTo>
                  <a:lnTo>
                    <a:pt x="180329" y="5365253"/>
                  </a:lnTo>
                  <a:lnTo>
                    <a:pt x="180573" y="5365253"/>
                  </a:lnTo>
                  <a:lnTo>
                    <a:pt x="180816" y="5365253"/>
                  </a:lnTo>
                  <a:lnTo>
                    <a:pt x="181059" y="5365253"/>
                  </a:lnTo>
                  <a:lnTo>
                    <a:pt x="181303" y="5365253"/>
                  </a:lnTo>
                  <a:lnTo>
                    <a:pt x="181546" y="5365253"/>
                  </a:lnTo>
                  <a:lnTo>
                    <a:pt x="181789" y="5365253"/>
                  </a:lnTo>
                  <a:lnTo>
                    <a:pt x="182033" y="5365253"/>
                  </a:lnTo>
                  <a:lnTo>
                    <a:pt x="182276" y="5365253"/>
                  </a:lnTo>
                  <a:lnTo>
                    <a:pt x="182519" y="5365253"/>
                  </a:lnTo>
                  <a:lnTo>
                    <a:pt x="182763" y="5365253"/>
                  </a:lnTo>
                  <a:lnTo>
                    <a:pt x="183006" y="5365253"/>
                  </a:lnTo>
                  <a:lnTo>
                    <a:pt x="183250" y="5365253"/>
                  </a:lnTo>
                  <a:lnTo>
                    <a:pt x="183493" y="5365253"/>
                  </a:lnTo>
                  <a:lnTo>
                    <a:pt x="183736" y="5365253"/>
                  </a:lnTo>
                  <a:lnTo>
                    <a:pt x="183980" y="5365253"/>
                  </a:lnTo>
                  <a:lnTo>
                    <a:pt x="184223" y="5365253"/>
                  </a:lnTo>
                  <a:lnTo>
                    <a:pt x="184466" y="5365253"/>
                  </a:lnTo>
                  <a:lnTo>
                    <a:pt x="184710" y="5365253"/>
                  </a:lnTo>
                  <a:lnTo>
                    <a:pt x="184953" y="5365253"/>
                  </a:lnTo>
                  <a:lnTo>
                    <a:pt x="185196" y="5365253"/>
                  </a:lnTo>
                  <a:lnTo>
                    <a:pt x="185440" y="5365253"/>
                  </a:lnTo>
                  <a:lnTo>
                    <a:pt x="185683" y="5365253"/>
                  </a:lnTo>
                  <a:lnTo>
                    <a:pt x="185926" y="5365253"/>
                  </a:lnTo>
                  <a:lnTo>
                    <a:pt x="186170" y="5365253"/>
                  </a:lnTo>
                  <a:lnTo>
                    <a:pt x="186170" y="5358137"/>
                  </a:lnTo>
                  <a:lnTo>
                    <a:pt x="186413" y="5358137"/>
                  </a:lnTo>
                  <a:lnTo>
                    <a:pt x="186413" y="5351021"/>
                  </a:lnTo>
                  <a:lnTo>
                    <a:pt x="186657" y="5351021"/>
                  </a:lnTo>
                  <a:lnTo>
                    <a:pt x="187143" y="5351021"/>
                  </a:lnTo>
                  <a:lnTo>
                    <a:pt x="187387" y="5351021"/>
                  </a:lnTo>
                  <a:lnTo>
                    <a:pt x="187630" y="5351021"/>
                  </a:lnTo>
                  <a:lnTo>
                    <a:pt x="187873" y="5351021"/>
                  </a:lnTo>
                  <a:lnTo>
                    <a:pt x="188117" y="5351021"/>
                  </a:lnTo>
                  <a:lnTo>
                    <a:pt x="188360" y="5351021"/>
                  </a:lnTo>
                  <a:lnTo>
                    <a:pt x="188603" y="5351021"/>
                  </a:lnTo>
                  <a:lnTo>
                    <a:pt x="188847" y="5351021"/>
                  </a:lnTo>
                  <a:lnTo>
                    <a:pt x="189090" y="5351021"/>
                  </a:lnTo>
                  <a:lnTo>
                    <a:pt x="189334" y="5351021"/>
                  </a:lnTo>
                  <a:lnTo>
                    <a:pt x="189577" y="5351021"/>
                  </a:lnTo>
                  <a:lnTo>
                    <a:pt x="189820" y="5351021"/>
                  </a:lnTo>
                  <a:lnTo>
                    <a:pt x="190064" y="5351021"/>
                  </a:lnTo>
                  <a:lnTo>
                    <a:pt x="190307" y="5351021"/>
                  </a:lnTo>
                  <a:lnTo>
                    <a:pt x="190550" y="5351021"/>
                  </a:lnTo>
                  <a:lnTo>
                    <a:pt x="190794" y="5351021"/>
                  </a:lnTo>
                  <a:lnTo>
                    <a:pt x="191037" y="5351021"/>
                  </a:lnTo>
                  <a:lnTo>
                    <a:pt x="191037" y="5343906"/>
                  </a:lnTo>
                  <a:lnTo>
                    <a:pt x="191037" y="5336790"/>
                  </a:lnTo>
                  <a:lnTo>
                    <a:pt x="191037" y="5329674"/>
                  </a:lnTo>
                  <a:lnTo>
                    <a:pt x="191280" y="5329674"/>
                  </a:lnTo>
                  <a:lnTo>
                    <a:pt x="191524" y="5329674"/>
                  </a:lnTo>
                  <a:lnTo>
                    <a:pt x="191767" y="5329674"/>
                  </a:lnTo>
                  <a:lnTo>
                    <a:pt x="192010" y="5329674"/>
                  </a:lnTo>
                  <a:lnTo>
                    <a:pt x="192254" y="5329674"/>
                  </a:lnTo>
                  <a:lnTo>
                    <a:pt x="192497" y="5329674"/>
                  </a:lnTo>
                  <a:lnTo>
                    <a:pt x="192741" y="5329674"/>
                  </a:lnTo>
                  <a:lnTo>
                    <a:pt x="192984" y="5329674"/>
                  </a:lnTo>
                  <a:lnTo>
                    <a:pt x="193227" y="5329674"/>
                  </a:lnTo>
                  <a:lnTo>
                    <a:pt x="193471" y="5329674"/>
                  </a:lnTo>
                  <a:lnTo>
                    <a:pt x="193714" y="5329674"/>
                  </a:lnTo>
                  <a:lnTo>
                    <a:pt x="193957" y="5329674"/>
                  </a:lnTo>
                  <a:lnTo>
                    <a:pt x="194201" y="5329674"/>
                  </a:lnTo>
                  <a:lnTo>
                    <a:pt x="194444" y="5329674"/>
                  </a:lnTo>
                  <a:lnTo>
                    <a:pt x="194444" y="5322558"/>
                  </a:lnTo>
                  <a:lnTo>
                    <a:pt x="194687" y="5322558"/>
                  </a:lnTo>
                  <a:lnTo>
                    <a:pt x="194931" y="5322558"/>
                  </a:lnTo>
                  <a:lnTo>
                    <a:pt x="195174" y="5322558"/>
                  </a:lnTo>
                  <a:lnTo>
                    <a:pt x="195417" y="5322558"/>
                  </a:lnTo>
                  <a:lnTo>
                    <a:pt x="195661" y="5322558"/>
                  </a:lnTo>
                  <a:lnTo>
                    <a:pt x="195904" y="5322558"/>
                  </a:lnTo>
                  <a:lnTo>
                    <a:pt x="196148" y="5322558"/>
                  </a:lnTo>
                  <a:lnTo>
                    <a:pt x="196391" y="5322558"/>
                  </a:lnTo>
                  <a:lnTo>
                    <a:pt x="196634" y="5322558"/>
                  </a:lnTo>
                  <a:lnTo>
                    <a:pt x="196878" y="5322558"/>
                  </a:lnTo>
                  <a:lnTo>
                    <a:pt x="197121" y="5322558"/>
                  </a:lnTo>
                  <a:lnTo>
                    <a:pt x="197121" y="5315443"/>
                  </a:lnTo>
                  <a:lnTo>
                    <a:pt x="197364" y="5315443"/>
                  </a:lnTo>
                  <a:lnTo>
                    <a:pt x="197608" y="5315443"/>
                  </a:lnTo>
                  <a:lnTo>
                    <a:pt x="197851" y="5315443"/>
                  </a:lnTo>
                  <a:lnTo>
                    <a:pt x="198094" y="5315443"/>
                  </a:lnTo>
                  <a:lnTo>
                    <a:pt x="198338" y="5315443"/>
                  </a:lnTo>
                  <a:lnTo>
                    <a:pt x="198581" y="5315443"/>
                  </a:lnTo>
                  <a:lnTo>
                    <a:pt x="198825" y="5315443"/>
                  </a:lnTo>
                  <a:lnTo>
                    <a:pt x="199068" y="5315443"/>
                  </a:lnTo>
                  <a:lnTo>
                    <a:pt x="199311" y="5315443"/>
                  </a:lnTo>
                  <a:lnTo>
                    <a:pt x="199555" y="5315443"/>
                  </a:lnTo>
                  <a:lnTo>
                    <a:pt x="199798" y="5315443"/>
                  </a:lnTo>
                  <a:lnTo>
                    <a:pt x="200041" y="5315443"/>
                  </a:lnTo>
                  <a:lnTo>
                    <a:pt x="200285" y="5315443"/>
                  </a:lnTo>
                  <a:lnTo>
                    <a:pt x="200528" y="5315443"/>
                  </a:lnTo>
                  <a:lnTo>
                    <a:pt x="200771" y="5315443"/>
                  </a:lnTo>
                  <a:lnTo>
                    <a:pt x="201015" y="5315443"/>
                  </a:lnTo>
                  <a:lnTo>
                    <a:pt x="201258" y="5315443"/>
                  </a:lnTo>
                  <a:lnTo>
                    <a:pt x="201501" y="5315443"/>
                  </a:lnTo>
                  <a:lnTo>
                    <a:pt x="201501" y="5308327"/>
                  </a:lnTo>
                  <a:lnTo>
                    <a:pt x="201745" y="5308327"/>
                  </a:lnTo>
                  <a:lnTo>
                    <a:pt x="201745" y="5301211"/>
                  </a:lnTo>
                  <a:lnTo>
                    <a:pt x="201988" y="5301211"/>
                  </a:lnTo>
                  <a:lnTo>
                    <a:pt x="202232" y="5301211"/>
                  </a:lnTo>
                  <a:lnTo>
                    <a:pt x="202475" y="5301211"/>
                  </a:lnTo>
                  <a:lnTo>
                    <a:pt x="202475" y="5294095"/>
                  </a:lnTo>
                  <a:lnTo>
                    <a:pt x="202718" y="5294095"/>
                  </a:lnTo>
                  <a:lnTo>
                    <a:pt x="202962" y="5294095"/>
                  </a:lnTo>
                  <a:lnTo>
                    <a:pt x="203205" y="5294095"/>
                  </a:lnTo>
                  <a:lnTo>
                    <a:pt x="203448" y="5294095"/>
                  </a:lnTo>
                  <a:lnTo>
                    <a:pt x="203692" y="5294095"/>
                  </a:lnTo>
                  <a:lnTo>
                    <a:pt x="203935" y="5294095"/>
                  </a:lnTo>
                  <a:lnTo>
                    <a:pt x="204178" y="5294095"/>
                  </a:lnTo>
                  <a:lnTo>
                    <a:pt x="204422" y="5294095"/>
                  </a:lnTo>
                  <a:lnTo>
                    <a:pt x="204665" y="5294095"/>
                  </a:lnTo>
                  <a:lnTo>
                    <a:pt x="204909" y="5294095"/>
                  </a:lnTo>
                  <a:lnTo>
                    <a:pt x="204909" y="5286980"/>
                  </a:lnTo>
                  <a:lnTo>
                    <a:pt x="205152" y="5286980"/>
                  </a:lnTo>
                  <a:lnTo>
                    <a:pt x="205395" y="5286980"/>
                  </a:lnTo>
                  <a:lnTo>
                    <a:pt x="205639" y="5286980"/>
                  </a:lnTo>
                  <a:lnTo>
                    <a:pt x="205882" y="5286980"/>
                  </a:lnTo>
                  <a:lnTo>
                    <a:pt x="205882" y="5279864"/>
                  </a:lnTo>
                  <a:lnTo>
                    <a:pt x="206125" y="5279864"/>
                  </a:lnTo>
                  <a:lnTo>
                    <a:pt x="206369" y="5279864"/>
                  </a:lnTo>
                  <a:lnTo>
                    <a:pt x="206612" y="5279864"/>
                  </a:lnTo>
                  <a:lnTo>
                    <a:pt x="206855" y="5279864"/>
                  </a:lnTo>
                  <a:lnTo>
                    <a:pt x="207099" y="5279864"/>
                  </a:lnTo>
                  <a:lnTo>
                    <a:pt x="207342" y="5279864"/>
                  </a:lnTo>
                  <a:lnTo>
                    <a:pt x="207585" y="5279864"/>
                  </a:lnTo>
                  <a:lnTo>
                    <a:pt x="208072" y="5279864"/>
                  </a:lnTo>
                  <a:lnTo>
                    <a:pt x="208316" y="5279864"/>
                  </a:lnTo>
                  <a:lnTo>
                    <a:pt x="208559" y="5279864"/>
                  </a:lnTo>
                  <a:lnTo>
                    <a:pt x="208802" y="5279864"/>
                  </a:lnTo>
                  <a:lnTo>
                    <a:pt x="209046" y="5279864"/>
                  </a:lnTo>
                  <a:lnTo>
                    <a:pt x="209289" y="5279864"/>
                  </a:lnTo>
                  <a:lnTo>
                    <a:pt x="209532" y="5279864"/>
                  </a:lnTo>
                  <a:lnTo>
                    <a:pt x="209776" y="5279864"/>
                  </a:lnTo>
                  <a:lnTo>
                    <a:pt x="210019" y="5279864"/>
                  </a:lnTo>
                  <a:lnTo>
                    <a:pt x="210262" y="5279864"/>
                  </a:lnTo>
                  <a:lnTo>
                    <a:pt x="210262" y="5272748"/>
                  </a:lnTo>
                  <a:lnTo>
                    <a:pt x="210749" y="5272748"/>
                  </a:lnTo>
                  <a:lnTo>
                    <a:pt x="210993" y="5272748"/>
                  </a:lnTo>
                  <a:lnTo>
                    <a:pt x="211236" y="5272748"/>
                  </a:lnTo>
                  <a:lnTo>
                    <a:pt x="211479" y="5272748"/>
                  </a:lnTo>
                  <a:lnTo>
                    <a:pt x="211723" y="5272748"/>
                  </a:lnTo>
                  <a:lnTo>
                    <a:pt x="211966" y="5272748"/>
                  </a:lnTo>
                  <a:lnTo>
                    <a:pt x="212209" y="5272748"/>
                  </a:lnTo>
                  <a:lnTo>
                    <a:pt x="212453" y="5272748"/>
                  </a:lnTo>
                  <a:lnTo>
                    <a:pt x="212453" y="5265633"/>
                  </a:lnTo>
                  <a:lnTo>
                    <a:pt x="212696" y="5265633"/>
                  </a:lnTo>
                  <a:lnTo>
                    <a:pt x="212939" y="5265633"/>
                  </a:lnTo>
                  <a:lnTo>
                    <a:pt x="213183" y="5265633"/>
                  </a:lnTo>
                  <a:lnTo>
                    <a:pt x="213426" y="5265633"/>
                  </a:lnTo>
                  <a:lnTo>
                    <a:pt x="213669" y="5265633"/>
                  </a:lnTo>
                  <a:lnTo>
                    <a:pt x="213913" y="5265633"/>
                  </a:lnTo>
                  <a:lnTo>
                    <a:pt x="214156" y="5265633"/>
                  </a:lnTo>
                  <a:lnTo>
                    <a:pt x="214400" y="5265633"/>
                  </a:lnTo>
                  <a:lnTo>
                    <a:pt x="214643" y="5265633"/>
                  </a:lnTo>
                  <a:lnTo>
                    <a:pt x="214886" y="5265633"/>
                  </a:lnTo>
                  <a:lnTo>
                    <a:pt x="215130" y="5265633"/>
                  </a:lnTo>
                  <a:lnTo>
                    <a:pt x="215373" y="5265633"/>
                  </a:lnTo>
                  <a:lnTo>
                    <a:pt x="215616" y="5265633"/>
                  </a:lnTo>
                  <a:lnTo>
                    <a:pt x="215860" y="5265633"/>
                  </a:lnTo>
                  <a:lnTo>
                    <a:pt x="216103" y="5265633"/>
                  </a:lnTo>
                  <a:lnTo>
                    <a:pt x="216346" y="5265633"/>
                  </a:lnTo>
                  <a:lnTo>
                    <a:pt x="216590" y="5265633"/>
                  </a:lnTo>
                  <a:lnTo>
                    <a:pt x="216833" y="5265633"/>
                  </a:lnTo>
                  <a:lnTo>
                    <a:pt x="217077" y="5265633"/>
                  </a:lnTo>
                  <a:lnTo>
                    <a:pt x="217320" y="5265633"/>
                  </a:lnTo>
                  <a:lnTo>
                    <a:pt x="217563" y="5265633"/>
                  </a:lnTo>
                  <a:lnTo>
                    <a:pt x="217807" y="5265633"/>
                  </a:lnTo>
                  <a:lnTo>
                    <a:pt x="218050" y="5265633"/>
                  </a:lnTo>
                  <a:lnTo>
                    <a:pt x="218293" y="5265633"/>
                  </a:lnTo>
                  <a:lnTo>
                    <a:pt x="218537" y="5265633"/>
                  </a:lnTo>
                  <a:lnTo>
                    <a:pt x="218780" y="5265633"/>
                  </a:lnTo>
                  <a:lnTo>
                    <a:pt x="219023" y="5265633"/>
                  </a:lnTo>
                  <a:lnTo>
                    <a:pt x="219023" y="5258517"/>
                  </a:lnTo>
                  <a:lnTo>
                    <a:pt x="219267" y="5258517"/>
                  </a:lnTo>
                  <a:lnTo>
                    <a:pt x="219510" y="5258517"/>
                  </a:lnTo>
                  <a:lnTo>
                    <a:pt x="219510" y="5251401"/>
                  </a:lnTo>
                  <a:lnTo>
                    <a:pt x="219753" y="5251401"/>
                  </a:lnTo>
                  <a:lnTo>
                    <a:pt x="219997" y="5251401"/>
                  </a:lnTo>
                  <a:lnTo>
                    <a:pt x="220240" y="5251401"/>
                  </a:lnTo>
                  <a:lnTo>
                    <a:pt x="220484" y="5251401"/>
                  </a:lnTo>
                  <a:lnTo>
                    <a:pt x="220727" y="5251401"/>
                  </a:lnTo>
                  <a:lnTo>
                    <a:pt x="220727" y="5244285"/>
                  </a:lnTo>
                  <a:lnTo>
                    <a:pt x="220970" y="5244285"/>
                  </a:lnTo>
                  <a:lnTo>
                    <a:pt x="221214" y="5244285"/>
                  </a:lnTo>
                  <a:lnTo>
                    <a:pt x="221457" y="5244285"/>
                  </a:lnTo>
                  <a:lnTo>
                    <a:pt x="221700" y="5244285"/>
                  </a:lnTo>
                  <a:lnTo>
                    <a:pt x="221944" y="5244285"/>
                  </a:lnTo>
                  <a:lnTo>
                    <a:pt x="222187" y="5244285"/>
                  </a:lnTo>
                  <a:lnTo>
                    <a:pt x="222430" y="5244285"/>
                  </a:lnTo>
                  <a:lnTo>
                    <a:pt x="222674" y="5244285"/>
                  </a:lnTo>
                  <a:lnTo>
                    <a:pt x="222917" y="5244285"/>
                  </a:lnTo>
                  <a:lnTo>
                    <a:pt x="223161" y="5244285"/>
                  </a:lnTo>
                  <a:lnTo>
                    <a:pt x="223404" y="5244285"/>
                  </a:lnTo>
                  <a:lnTo>
                    <a:pt x="223647" y="5244285"/>
                  </a:lnTo>
                  <a:lnTo>
                    <a:pt x="223891" y="5244285"/>
                  </a:lnTo>
                  <a:lnTo>
                    <a:pt x="224134" y="5244285"/>
                  </a:lnTo>
                  <a:lnTo>
                    <a:pt x="224377" y="5244285"/>
                  </a:lnTo>
                  <a:lnTo>
                    <a:pt x="224621" y="5244285"/>
                  </a:lnTo>
                  <a:lnTo>
                    <a:pt x="224864" y="5244285"/>
                  </a:lnTo>
                  <a:lnTo>
                    <a:pt x="225107" y="5244285"/>
                  </a:lnTo>
                  <a:lnTo>
                    <a:pt x="225351" y="5244285"/>
                  </a:lnTo>
                  <a:lnTo>
                    <a:pt x="225594" y="5244285"/>
                  </a:lnTo>
                  <a:lnTo>
                    <a:pt x="225837" y="5244285"/>
                  </a:lnTo>
                  <a:lnTo>
                    <a:pt x="226081" y="5244285"/>
                  </a:lnTo>
                  <a:lnTo>
                    <a:pt x="226324" y="5244285"/>
                  </a:lnTo>
                  <a:lnTo>
                    <a:pt x="226568" y="5244285"/>
                  </a:lnTo>
                  <a:lnTo>
                    <a:pt x="226811" y="5244285"/>
                  </a:lnTo>
                  <a:lnTo>
                    <a:pt x="227054" y="5244285"/>
                  </a:lnTo>
                  <a:lnTo>
                    <a:pt x="227298" y="5244285"/>
                  </a:lnTo>
                  <a:lnTo>
                    <a:pt x="227541" y="5244285"/>
                  </a:lnTo>
                  <a:lnTo>
                    <a:pt x="227784" y="5244285"/>
                  </a:lnTo>
                  <a:lnTo>
                    <a:pt x="228028" y="5244285"/>
                  </a:lnTo>
                  <a:lnTo>
                    <a:pt x="228271" y="5244285"/>
                  </a:lnTo>
                  <a:lnTo>
                    <a:pt x="228514" y="5244285"/>
                  </a:lnTo>
                  <a:lnTo>
                    <a:pt x="228758" y="5244285"/>
                  </a:lnTo>
                  <a:lnTo>
                    <a:pt x="229001" y="5244285"/>
                  </a:lnTo>
                  <a:lnTo>
                    <a:pt x="229245" y="5244285"/>
                  </a:lnTo>
                  <a:lnTo>
                    <a:pt x="229488" y="5244285"/>
                  </a:lnTo>
                  <a:lnTo>
                    <a:pt x="229731" y="5244285"/>
                  </a:lnTo>
                  <a:lnTo>
                    <a:pt x="229975" y="5244285"/>
                  </a:lnTo>
                  <a:lnTo>
                    <a:pt x="230218" y="5244285"/>
                  </a:lnTo>
                  <a:lnTo>
                    <a:pt x="230461" y="5244285"/>
                  </a:lnTo>
                  <a:lnTo>
                    <a:pt x="230705" y="5244285"/>
                  </a:lnTo>
                  <a:lnTo>
                    <a:pt x="230948" y="5244285"/>
                  </a:lnTo>
                  <a:lnTo>
                    <a:pt x="231191" y="5244285"/>
                  </a:lnTo>
                  <a:lnTo>
                    <a:pt x="231435" y="5244285"/>
                  </a:lnTo>
                  <a:lnTo>
                    <a:pt x="231678" y="5244285"/>
                  </a:lnTo>
                  <a:lnTo>
                    <a:pt x="231921" y="5244285"/>
                  </a:lnTo>
                  <a:lnTo>
                    <a:pt x="232165" y="5244285"/>
                  </a:lnTo>
                  <a:lnTo>
                    <a:pt x="232408" y="5244285"/>
                  </a:lnTo>
                  <a:lnTo>
                    <a:pt x="232652" y="5244285"/>
                  </a:lnTo>
                  <a:lnTo>
                    <a:pt x="232895" y="5244285"/>
                  </a:lnTo>
                  <a:lnTo>
                    <a:pt x="233138" y="5244285"/>
                  </a:lnTo>
                  <a:lnTo>
                    <a:pt x="233382" y="5244285"/>
                  </a:lnTo>
                  <a:lnTo>
                    <a:pt x="233625" y="5244285"/>
                  </a:lnTo>
                  <a:lnTo>
                    <a:pt x="233868" y="5244285"/>
                  </a:lnTo>
                  <a:lnTo>
                    <a:pt x="234112" y="5244285"/>
                  </a:lnTo>
                  <a:lnTo>
                    <a:pt x="234355" y="5244285"/>
                  </a:lnTo>
                  <a:lnTo>
                    <a:pt x="234598" y="5244285"/>
                  </a:lnTo>
                  <a:lnTo>
                    <a:pt x="234842" y="5244285"/>
                  </a:lnTo>
                  <a:lnTo>
                    <a:pt x="235085" y="5244285"/>
                  </a:lnTo>
                  <a:lnTo>
                    <a:pt x="235085" y="5237170"/>
                  </a:lnTo>
                  <a:lnTo>
                    <a:pt x="235329" y="5237170"/>
                  </a:lnTo>
                  <a:lnTo>
                    <a:pt x="235572" y="5237170"/>
                  </a:lnTo>
                  <a:lnTo>
                    <a:pt x="235815" y="5237170"/>
                  </a:lnTo>
                  <a:lnTo>
                    <a:pt x="236059" y="5237170"/>
                  </a:lnTo>
                  <a:lnTo>
                    <a:pt x="236302" y="5237170"/>
                  </a:lnTo>
                  <a:lnTo>
                    <a:pt x="236545" y="5237170"/>
                  </a:lnTo>
                  <a:lnTo>
                    <a:pt x="236545" y="5230054"/>
                  </a:lnTo>
                  <a:lnTo>
                    <a:pt x="236789" y="5230054"/>
                  </a:lnTo>
                  <a:lnTo>
                    <a:pt x="237032" y="5230054"/>
                  </a:lnTo>
                  <a:lnTo>
                    <a:pt x="237275" y="5230054"/>
                  </a:lnTo>
                  <a:lnTo>
                    <a:pt x="237519" y="5230054"/>
                  </a:lnTo>
                  <a:lnTo>
                    <a:pt x="237762" y="5230054"/>
                  </a:lnTo>
                  <a:lnTo>
                    <a:pt x="238005" y="5230054"/>
                  </a:lnTo>
                  <a:lnTo>
                    <a:pt x="238249" y="5230054"/>
                  </a:lnTo>
                  <a:lnTo>
                    <a:pt x="238492" y="5230054"/>
                  </a:lnTo>
                  <a:lnTo>
                    <a:pt x="238736" y="5230054"/>
                  </a:lnTo>
                  <a:lnTo>
                    <a:pt x="238736" y="5222938"/>
                  </a:lnTo>
                  <a:lnTo>
                    <a:pt x="238979" y="5222938"/>
                  </a:lnTo>
                  <a:lnTo>
                    <a:pt x="239222" y="5222938"/>
                  </a:lnTo>
                  <a:lnTo>
                    <a:pt x="239466" y="5222938"/>
                  </a:lnTo>
                  <a:lnTo>
                    <a:pt x="239709" y="5222938"/>
                  </a:lnTo>
                  <a:lnTo>
                    <a:pt x="239952" y="5222938"/>
                  </a:lnTo>
                  <a:lnTo>
                    <a:pt x="240196" y="5222938"/>
                  </a:lnTo>
                  <a:lnTo>
                    <a:pt x="240439" y="5222938"/>
                  </a:lnTo>
                  <a:lnTo>
                    <a:pt x="240682" y="5222938"/>
                  </a:lnTo>
                  <a:lnTo>
                    <a:pt x="240926" y="5222938"/>
                  </a:lnTo>
                  <a:lnTo>
                    <a:pt x="241169" y="5222938"/>
                  </a:lnTo>
                  <a:lnTo>
                    <a:pt x="241413" y="5222938"/>
                  </a:lnTo>
                  <a:lnTo>
                    <a:pt x="241899" y="5222938"/>
                  </a:lnTo>
                  <a:lnTo>
                    <a:pt x="242143" y="5222938"/>
                  </a:lnTo>
                  <a:lnTo>
                    <a:pt x="242143" y="5215823"/>
                  </a:lnTo>
                  <a:lnTo>
                    <a:pt x="242386" y="5215823"/>
                  </a:lnTo>
                  <a:lnTo>
                    <a:pt x="242629" y="5215823"/>
                  </a:lnTo>
                  <a:lnTo>
                    <a:pt x="242873" y="5215823"/>
                  </a:lnTo>
                  <a:lnTo>
                    <a:pt x="243116" y="5215823"/>
                  </a:lnTo>
                  <a:lnTo>
                    <a:pt x="243359" y="5215823"/>
                  </a:lnTo>
                  <a:lnTo>
                    <a:pt x="243603" y="5215823"/>
                  </a:lnTo>
                  <a:lnTo>
                    <a:pt x="243603" y="5208707"/>
                  </a:lnTo>
                  <a:lnTo>
                    <a:pt x="243846" y="5208707"/>
                  </a:lnTo>
                  <a:lnTo>
                    <a:pt x="244089" y="5208707"/>
                  </a:lnTo>
                  <a:lnTo>
                    <a:pt x="244333" y="5208707"/>
                  </a:lnTo>
                  <a:lnTo>
                    <a:pt x="244576" y="5208707"/>
                  </a:lnTo>
                  <a:lnTo>
                    <a:pt x="244576" y="5201591"/>
                  </a:lnTo>
                  <a:lnTo>
                    <a:pt x="244820" y="5201591"/>
                  </a:lnTo>
                  <a:lnTo>
                    <a:pt x="245063" y="5201591"/>
                  </a:lnTo>
                  <a:lnTo>
                    <a:pt x="245306" y="5201591"/>
                  </a:lnTo>
                  <a:lnTo>
                    <a:pt x="245550" y="5201591"/>
                  </a:lnTo>
                  <a:lnTo>
                    <a:pt x="245793" y="5201591"/>
                  </a:lnTo>
                  <a:lnTo>
                    <a:pt x="246036" y="5201591"/>
                  </a:lnTo>
                  <a:lnTo>
                    <a:pt x="246280" y="5201591"/>
                  </a:lnTo>
                  <a:lnTo>
                    <a:pt x="246523" y="5201591"/>
                  </a:lnTo>
                  <a:lnTo>
                    <a:pt x="246766" y="5201591"/>
                  </a:lnTo>
                  <a:lnTo>
                    <a:pt x="247010" y="5201591"/>
                  </a:lnTo>
                  <a:lnTo>
                    <a:pt x="247253" y="5201591"/>
                  </a:lnTo>
                  <a:lnTo>
                    <a:pt x="247497" y="5201591"/>
                  </a:lnTo>
                  <a:lnTo>
                    <a:pt x="247740" y="5201591"/>
                  </a:lnTo>
                  <a:lnTo>
                    <a:pt x="247983" y="5201591"/>
                  </a:lnTo>
                  <a:lnTo>
                    <a:pt x="248227" y="5201591"/>
                  </a:lnTo>
                  <a:lnTo>
                    <a:pt x="248470" y="5201591"/>
                  </a:lnTo>
                  <a:lnTo>
                    <a:pt x="248713" y="5201591"/>
                  </a:lnTo>
                  <a:lnTo>
                    <a:pt x="248957" y="5201591"/>
                  </a:lnTo>
                  <a:lnTo>
                    <a:pt x="249200" y="5201591"/>
                  </a:lnTo>
                  <a:lnTo>
                    <a:pt x="249443" y="5201591"/>
                  </a:lnTo>
                  <a:lnTo>
                    <a:pt x="249687" y="5201591"/>
                  </a:lnTo>
                  <a:lnTo>
                    <a:pt x="249930" y="5201591"/>
                  </a:lnTo>
                  <a:lnTo>
                    <a:pt x="250173" y="5201591"/>
                  </a:lnTo>
                  <a:lnTo>
                    <a:pt x="250417" y="5201591"/>
                  </a:lnTo>
                  <a:lnTo>
                    <a:pt x="250660" y="5201591"/>
                  </a:lnTo>
                  <a:lnTo>
                    <a:pt x="250904" y="5201591"/>
                  </a:lnTo>
                  <a:lnTo>
                    <a:pt x="250904" y="5194475"/>
                  </a:lnTo>
                  <a:lnTo>
                    <a:pt x="251147" y="5194475"/>
                  </a:lnTo>
                  <a:lnTo>
                    <a:pt x="251390" y="5194475"/>
                  </a:lnTo>
                  <a:lnTo>
                    <a:pt x="251634" y="5194475"/>
                  </a:lnTo>
                  <a:lnTo>
                    <a:pt x="251877" y="5194475"/>
                  </a:lnTo>
                  <a:lnTo>
                    <a:pt x="252120" y="5194475"/>
                  </a:lnTo>
                  <a:lnTo>
                    <a:pt x="252364" y="5194475"/>
                  </a:lnTo>
                  <a:lnTo>
                    <a:pt x="252607" y="5194475"/>
                  </a:lnTo>
                  <a:lnTo>
                    <a:pt x="252607" y="5187360"/>
                  </a:lnTo>
                  <a:lnTo>
                    <a:pt x="252850" y="5187360"/>
                  </a:lnTo>
                  <a:lnTo>
                    <a:pt x="253094" y="5187360"/>
                  </a:lnTo>
                  <a:lnTo>
                    <a:pt x="253337" y="5187360"/>
                  </a:lnTo>
                  <a:lnTo>
                    <a:pt x="253581" y="5187360"/>
                  </a:lnTo>
                  <a:lnTo>
                    <a:pt x="253824" y="5187360"/>
                  </a:lnTo>
                  <a:lnTo>
                    <a:pt x="254067" y="5187360"/>
                  </a:lnTo>
                  <a:lnTo>
                    <a:pt x="254067" y="5180244"/>
                  </a:lnTo>
                  <a:lnTo>
                    <a:pt x="254311" y="5180244"/>
                  </a:lnTo>
                  <a:lnTo>
                    <a:pt x="254554" y="5180244"/>
                  </a:lnTo>
                  <a:lnTo>
                    <a:pt x="254797" y="5180244"/>
                  </a:lnTo>
                  <a:lnTo>
                    <a:pt x="255041" y="5180244"/>
                  </a:lnTo>
                  <a:lnTo>
                    <a:pt x="255284" y="5180244"/>
                  </a:lnTo>
                  <a:lnTo>
                    <a:pt x="255527" y="5180244"/>
                  </a:lnTo>
                  <a:lnTo>
                    <a:pt x="255771" y="5180244"/>
                  </a:lnTo>
                  <a:lnTo>
                    <a:pt x="256014" y="5180244"/>
                  </a:lnTo>
                  <a:lnTo>
                    <a:pt x="256257" y="5180244"/>
                  </a:lnTo>
                  <a:lnTo>
                    <a:pt x="256501" y="5180244"/>
                  </a:lnTo>
                  <a:lnTo>
                    <a:pt x="256744" y="5180244"/>
                  </a:lnTo>
                  <a:lnTo>
                    <a:pt x="256988" y="5180244"/>
                  </a:lnTo>
                  <a:lnTo>
                    <a:pt x="257231" y="5180244"/>
                  </a:lnTo>
                  <a:lnTo>
                    <a:pt x="257474" y="5180244"/>
                  </a:lnTo>
                  <a:lnTo>
                    <a:pt x="257718" y="5180244"/>
                  </a:lnTo>
                  <a:lnTo>
                    <a:pt x="257961" y="5180244"/>
                  </a:lnTo>
                  <a:lnTo>
                    <a:pt x="258204" y="5180244"/>
                  </a:lnTo>
                  <a:lnTo>
                    <a:pt x="258448" y="5180244"/>
                  </a:lnTo>
                  <a:lnTo>
                    <a:pt x="258691" y="5180244"/>
                  </a:lnTo>
                  <a:lnTo>
                    <a:pt x="258934" y="5180244"/>
                  </a:lnTo>
                  <a:lnTo>
                    <a:pt x="259178" y="5180244"/>
                  </a:lnTo>
                  <a:lnTo>
                    <a:pt x="259421" y="5180244"/>
                  </a:lnTo>
                  <a:lnTo>
                    <a:pt x="259421" y="5173128"/>
                  </a:lnTo>
                  <a:lnTo>
                    <a:pt x="259665" y="5173128"/>
                  </a:lnTo>
                  <a:lnTo>
                    <a:pt x="259908" y="5173128"/>
                  </a:lnTo>
                  <a:lnTo>
                    <a:pt x="260151" y="5173128"/>
                  </a:lnTo>
                  <a:lnTo>
                    <a:pt x="260151" y="5166013"/>
                  </a:lnTo>
                  <a:lnTo>
                    <a:pt x="260395" y="5166013"/>
                  </a:lnTo>
                  <a:lnTo>
                    <a:pt x="260638" y="5166013"/>
                  </a:lnTo>
                  <a:lnTo>
                    <a:pt x="260881" y="5166013"/>
                  </a:lnTo>
                  <a:lnTo>
                    <a:pt x="261125" y="5166013"/>
                  </a:lnTo>
                  <a:lnTo>
                    <a:pt x="261368" y="5166013"/>
                  </a:lnTo>
                  <a:lnTo>
                    <a:pt x="261611" y="5166013"/>
                  </a:lnTo>
                  <a:lnTo>
                    <a:pt x="261855" y="5166013"/>
                  </a:lnTo>
                  <a:lnTo>
                    <a:pt x="262341" y="5166013"/>
                  </a:lnTo>
                  <a:lnTo>
                    <a:pt x="262585" y="5166013"/>
                  </a:lnTo>
                  <a:lnTo>
                    <a:pt x="262828" y="5166013"/>
                  </a:lnTo>
                  <a:lnTo>
                    <a:pt x="263072" y="5166013"/>
                  </a:lnTo>
                  <a:lnTo>
                    <a:pt x="263072" y="5158897"/>
                  </a:lnTo>
                  <a:lnTo>
                    <a:pt x="263315" y="5158897"/>
                  </a:lnTo>
                  <a:lnTo>
                    <a:pt x="263558" y="5158897"/>
                  </a:lnTo>
                  <a:lnTo>
                    <a:pt x="263802" y="5158897"/>
                  </a:lnTo>
                  <a:lnTo>
                    <a:pt x="264045" y="5158897"/>
                  </a:lnTo>
                  <a:lnTo>
                    <a:pt x="264288" y="5158897"/>
                  </a:lnTo>
                  <a:lnTo>
                    <a:pt x="264532" y="5158897"/>
                  </a:lnTo>
                  <a:lnTo>
                    <a:pt x="264775" y="5158897"/>
                  </a:lnTo>
                  <a:lnTo>
                    <a:pt x="265018" y="5158897"/>
                  </a:lnTo>
                  <a:lnTo>
                    <a:pt x="265262" y="5158897"/>
                  </a:lnTo>
                  <a:lnTo>
                    <a:pt x="265505" y="5158897"/>
                  </a:lnTo>
                  <a:lnTo>
                    <a:pt x="265505" y="5151781"/>
                  </a:lnTo>
                  <a:lnTo>
                    <a:pt x="265749" y="5151781"/>
                  </a:lnTo>
                  <a:lnTo>
                    <a:pt x="265992" y="5151781"/>
                  </a:lnTo>
                  <a:lnTo>
                    <a:pt x="266235" y="5151781"/>
                  </a:lnTo>
                  <a:lnTo>
                    <a:pt x="266479" y="5151781"/>
                  </a:lnTo>
                  <a:lnTo>
                    <a:pt x="266479" y="5144665"/>
                  </a:lnTo>
                  <a:lnTo>
                    <a:pt x="266722" y="5144665"/>
                  </a:lnTo>
                  <a:lnTo>
                    <a:pt x="266965" y="5144665"/>
                  </a:lnTo>
                  <a:lnTo>
                    <a:pt x="267209" y="5144665"/>
                  </a:lnTo>
                  <a:lnTo>
                    <a:pt x="267452" y="5144665"/>
                  </a:lnTo>
                  <a:lnTo>
                    <a:pt x="267695" y="5144665"/>
                  </a:lnTo>
                  <a:lnTo>
                    <a:pt x="267939" y="5144665"/>
                  </a:lnTo>
                  <a:lnTo>
                    <a:pt x="268182" y="5144665"/>
                  </a:lnTo>
                  <a:lnTo>
                    <a:pt x="268425" y="5144665"/>
                  </a:lnTo>
                  <a:lnTo>
                    <a:pt x="268669" y="5144665"/>
                  </a:lnTo>
                  <a:lnTo>
                    <a:pt x="268912" y="5144665"/>
                  </a:lnTo>
                  <a:lnTo>
                    <a:pt x="269156" y="5144665"/>
                  </a:lnTo>
                  <a:lnTo>
                    <a:pt x="269399" y="5144665"/>
                  </a:lnTo>
                  <a:lnTo>
                    <a:pt x="269642" y="5144665"/>
                  </a:lnTo>
                  <a:lnTo>
                    <a:pt x="269886" y="5144665"/>
                  </a:lnTo>
                  <a:lnTo>
                    <a:pt x="270129" y="5144665"/>
                  </a:lnTo>
                  <a:lnTo>
                    <a:pt x="270372" y="5144665"/>
                  </a:lnTo>
                  <a:lnTo>
                    <a:pt x="270616" y="5144665"/>
                  </a:lnTo>
                  <a:lnTo>
                    <a:pt x="270616" y="5137550"/>
                  </a:lnTo>
                  <a:lnTo>
                    <a:pt x="270859" y="5137550"/>
                  </a:lnTo>
                  <a:lnTo>
                    <a:pt x="271102" y="5137550"/>
                  </a:lnTo>
                  <a:lnTo>
                    <a:pt x="271346" y="5137550"/>
                  </a:lnTo>
                  <a:lnTo>
                    <a:pt x="271589" y="5137550"/>
                  </a:lnTo>
                  <a:lnTo>
                    <a:pt x="271833" y="5137550"/>
                  </a:lnTo>
                  <a:lnTo>
                    <a:pt x="272076" y="5137550"/>
                  </a:lnTo>
                  <a:lnTo>
                    <a:pt x="272319" y="5137550"/>
                  </a:lnTo>
                  <a:lnTo>
                    <a:pt x="272563" y="5137550"/>
                  </a:lnTo>
                  <a:lnTo>
                    <a:pt x="272806" y="5137550"/>
                  </a:lnTo>
                  <a:lnTo>
                    <a:pt x="273049" y="5137550"/>
                  </a:lnTo>
                  <a:lnTo>
                    <a:pt x="273293" y="5137550"/>
                  </a:lnTo>
                  <a:lnTo>
                    <a:pt x="273536" y="5137550"/>
                  </a:lnTo>
                  <a:lnTo>
                    <a:pt x="273779" y="5137550"/>
                  </a:lnTo>
                  <a:lnTo>
                    <a:pt x="274023" y="5137550"/>
                  </a:lnTo>
                  <a:lnTo>
                    <a:pt x="274266" y="5137550"/>
                  </a:lnTo>
                  <a:lnTo>
                    <a:pt x="274509" y="5137550"/>
                  </a:lnTo>
                  <a:lnTo>
                    <a:pt x="274753" y="5137550"/>
                  </a:lnTo>
                  <a:lnTo>
                    <a:pt x="274996" y="5137550"/>
                  </a:lnTo>
                  <a:lnTo>
                    <a:pt x="275240" y="5137550"/>
                  </a:lnTo>
                  <a:lnTo>
                    <a:pt x="275483" y="5137550"/>
                  </a:lnTo>
                  <a:lnTo>
                    <a:pt x="275726" y="5137550"/>
                  </a:lnTo>
                  <a:lnTo>
                    <a:pt x="275970" y="5137550"/>
                  </a:lnTo>
                  <a:lnTo>
                    <a:pt x="275970" y="5130434"/>
                  </a:lnTo>
                  <a:lnTo>
                    <a:pt x="276213" y="5130434"/>
                  </a:lnTo>
                  <a:lnTo>
                    <a:pt x="276456" y="5130434"/>
                  </a:lnTo>
                  <a:lnTo>
                    <a:pt x="276700" y="5130434"/>
                  </a:lnTo>
                  <a:lnTo>
                    <a:pt x="276943" y="5130434"/>
                  </a:lnTo>
                  <a:lnTo>
                    <a:pt x="277186" y="5130434"/>
                  </a:lnTo>
                  <a:lnTo>
                    <a:pt x="277430" y="5130434"/>
                  </a:lnTo>
                  <a:lnTo>
                    <a:pt x="277673" y="5130434"/>
                  </a:lnTo>
                  <a:lnTo>
                    <a:pt x="277917" y="5130434"/>
                  </a:lnTo>
                  <a:lnTo>
                    <a:pt x="278160" y="5130434"/>
                  </a:lnTo>
                  <a:lnTo>
                    <a:pt x="278403" y="5130434"/>
                  </a:lnTo>
                  <a:lnTo>
                    <a:pt x="278647" y="5130434"/>
                  </a:lnTo>
                  <a:lnTo>
                    <a:pt x="278890" y="5130434"/>
                  </a:lnTo>
                  <a:lnTo>
                    <a:pt x="279377" y="5130434"/>
                  </a:lnTo>
                  <a:lnTo>
                    <a:pt x="279620" y="5130434"/>
                  </a:lnTo>
                  <a:lnTo>
                    <a:pt x="279863" y="5130434"/>
                  </a:lnTo>
                  <a:lnTo>
                    <a:pt x="280107" y="5130434"/>
                  </a:lnTo>
                  <a:lnTo>
                    <a:pt x="280350" y="5130434"/>
                  </a:lnTo>
                  <a:lnTo>
                    <a:pt x="280593" y="5130434"/>
                  </a:lnTo>
                  <a:lnTo>
                    <a:pt x="280837" y="5130434"/>
                  </a:lnTo>
                  <a:lnTo>
                    <a:pt x="281080" y="5130434"/>
                  </a:lnTo>
                  <a:lnTo>
                    <a:pt x="281080" y="5123318"/>
                  </a:lnTo>
                  <a:lnTo>
                    <a:pt x="281324" y="5123318"/>
                  </a:lnTo>
                  <a:lnTo>
                    <a:pt x="281567" y="5123318"/>
                  </a:lnTo>
                  <a:lnTo>
                    <a:pt x="281810" y="5123318"/>
                  </a:lnTo>
                  <a:lnTo>
                    <a:pt x="282054" y="5123318"/>
                  </a:lnTo>
                  <a:lnTo>
                    <a:pt x="282297" y="5123318"/>
                  </a:lnTo>
                  <a:lnTo>
                    <a:pt x="282540" y="5123318"/>
                  </a:lnTo>
                  <a:lnTo>
                    <a:pt x="282784" y="5123318"/>
                  </a:lnTo>
                  <a:lnTo>
                    <a:pt x="283027" y="5123318"/>
                  </a:lnTo>
                  <a:lnTo>
                    <a:pt x="283270" y="5123318"/>
                  </a:lnTo>
                  <a:lnTo>
                    <a:pt x="283514" y="5123318"/>
                  </a:lnTo>
                  <a:lnTo>
                    <a:pt x="283757" y="5123318"/>
                  </a:lnTo>
                  <a:lnTo>
                    <a:pt x="284001" y="5123318"/>
                  </a:lnTo>
                  <a:lnTo>
                    <a:pt x="284244" y="5123318"/>
                  </a:lnTo>
                  <a:lnTo>
                    <a:pt x="284487" y="5123318"/>
                  </a:lnTo>
                  <a:lnTo>
                    <a:pt x="284731" y="5123318"/>
                  </a:lnTo>
                  <a:lnTo>
                    <a:pt x="284974" y="5123318"/>
                  </a:lnTo>
                  <a:lnTo>
                    <a:pt x="285217" y="5123318"/>
                  </a:lnTo>
                  <a:lnTo>
                    <a:pt x="285461" y="5123318"/>
                  </a:lnTo>
                  <a:lnTo>
                    <a:pt x="285704" y="5123318"/>
                  </a:lnTo>
                  <a:lnTo>
                    <a:pt x="285947" y="5123318"/>
                  </a:lnTo>
                  <a:lnTo>
                    <a:pt x="286191" y="5123318"/>
                  </a:lnTo>
                  <a:lnTo>
                    <a:pt x="286434" y="5123318"/>
                  </a:lnTo>
                  <a:lnTo>
                    <a:pt x="286434" y="5116202"/>
                  </a:lnTo>
                  <a:lnTo>
                    <a:pt x="286677" y="5116202"/>
                  </a:lnTo>
                  <a:lnTo>
                    <a:pt x="286921" y="5116202"/>
                  </a:lnTo>
                  <a:lnTo>
                    <a:pt x="287164" y="5116202"/>
                  </a:lnTo>
                  <a:lnTo>
                    <a:pt x="287408" y="5116202"/>
                  </a:lnTo>
                  <a:lnTo>
                    <a:pt x="287651" y="5116202"/>
                  </a:lnTo>
                  <a:lnTo>
                    <a:pt x="287894" y="5116202"/>
                  </a:lnTo>
                  <a:lnTo>
                    <a:pt x="288138" y="5116202"/>
                  </a:lnTo>
                  <a:lnTo>
                    <a:pt x="288381" y="5116202"/>
                  </a:lnTo>
                  <a:lnTo>
                    <a:pt x="288624" y="5116202"/>
                  </a:lnTo>
                  <a:lnTo>
                    <a:pt x="288624" y="5109087"/>
                  </a:lnTo>
                  <a:lnTo>
                    <a:pt x="288868" y="5109087"/>
                  </a:lnTo>
                  <a:lnTo>
                    <a:pt x="289111" y="5109087"/>
                  </a:lnTo>
                  <a:lnTo>
                    <a:pt x="289354" y="5109087"/>
                  </a:lnTo>
                  <a:lnTo>
                    <a:pt x="289598" y="5109087"/>
                  </a:lnTo>
                  <a:lnTo>
                    <a:pt x="289841" y="5109087"/>
                  </a:lnTo>
                  <a:lnTo>
                    <a:pt x="290084" y="5109087"/>
                  </a:lnTo>
                  <a:lnTo>
                    <a:pt x="290328" y="5109087"/>
                  </a:lnTo>
                  <a:lnTo>
                    <a:pt x="290328" y="5101971"/>
                  </a:lnTo>
                  <a:lnTo>
                    <a:pt x="290571" y="5101971"/>
                  </a:lnTo>
                  <a:lnTo>
                    <a:pt x="290815" y="5101971"/>
                  </a:lnTo>
                  <a:lnTo>
                    <a:pt x="291058" y="5101971"/>
                  </a:lnTo>
                  <a:lnTo>
                    <a:pt x="291301" y="5101971"/>
                  </a:lnTo>
                  <a:lnTo>
                    <a:pt x="291788" y="5101971"/>
                  </a:lnTo>
                  <a:lnTo>
                    <a:pt x="292031" y="5101971"/>
                  </a:lnTo>
                  <a:lnTo>
                    <a:pt x="292275" y="5101971"/>
                  </a:lnTo>
                  <a:lnTo>
                    <a:pt x="292518" y="5101971"/>
                  </a:lnTo>
                  <a:lnTo>
                    <a:pt x="292761" y="5101971"/>
                  </a:lnTo>
                  <a:lnTo>
                    <a:pt x="293005" y="5101971"/>
                  </a:lnTo>
                  <a:lnTo>
                    <a:pt x="293248" y="5101971"/>
                  </a:lnTo>
                  <a:lnTo>
                    <a:pt x="293492" y="5101971"/>
                  </a:lnTo>
                  <a:lnTo>
                    <a:pt x="293492" y="5094855"/>
                  </a:lnTo>
                  <a:lnTo>
                    <a:pt x="293735" y="5094855"/>
                  </a:lnTo>
                  <a:lnTo>
                    <a:pt x="293978" y="5094855"/>
                  </a:lnTo>
                  <a:lnTo>
                    <a:pt x="293978" y="5087740"/>
                  </a:lnTo>
                  <a:lnTo>
                    <a:pt x="294222" y="5087740"/>
                  </a:lnTo>
                  <a:lnTo>
                    <a:pt x="294465" y="5087740"/>
                  </a:lnTo>
                  <a:lnTo>
                    <a:pt x="294708" y="5087740"/>
                  </a:lnTo>
                  <a:lnTo>
                    <a:pt x="294952" y="5087740"/>
                  </a:lnTo>
                  <a:lnTo>
                    <a:pt x="295195" y="5087740"/>
                  </a:lnTo>
                  <a:lnTo>
                    <a:pt x="295438" y="5087740"/>
                  </a:lnTo>
                  <a:lnTo>
                    <a:pt x="295682" y="5087740"/>
                  </a:lnTo>
                  <a:lnTo>
                    <a:pt x="295925" y="5087740"/>
                  </a:lnTo>
                  <a:lnTo>
                    <a:pt x="296168" y="5087740"/>
                  </a:lnTo>
                  <a:lnTo>
                    <a:pt x="296412" y="5087740"/>
                  </a:lnTo>
                  <a:lnTo>
                    <a:pt x="296655" y="5087740"/>
                  </a:lnTo>
                  <a:lnTo>
                    <a:pt x="296899" y="5087740"/>
                  </a:lnTo>
                  <a:lnTo>
                    <a:pt x="297142" y="5087740"/>
                  </a:lnTo>
                  <a:lnTo>
                    <a:pt x="297385" y="5087740"/>
                  </a:lnTo>
                  <a:lnTo>
                    <a:pt x="297629" y="5087740"/>
                  </a:lnTo>
                  <a:lnTo>
                    <a:pt x="297872" y="5087740"/>
                  </a:lnTo>
                  <a:lnTo>
                    <a:pt x="298115" y="5087740"/>
                  </a:lnTo>
                  <a:lnTo>
                    <a:pt x="298359" y="5087740"/>
                  </a:lnTo>
                  <a:lnTo>
                    <a:pt x="298602" y="5087740"/>
                  </a:lnTo>
                  <a:lnTo>
                    <a:pt x="298845" y="5087740"/>
                  </a:lnTo>
                  <a:lnTo>
                    <a:pt x="299089" y="5087740"/>
                  </a:lnTo>
                  <a:lnTo>
                    <a:pt x="299332" y="5087740"/>
                  </a:lnTo>
                  <a:lnTo>
                    <a:pt x="299576" y="5087740"/>
                  </a:lnTo>
                  <a:lnTo>
                    <a:pt x="299819" y="5087740"/>
                  </a:lnTo>
                  <a:lnTo>
                    <a:pt x="300062" y="5087740"/>
                  </a:lnTo>
                  <a:lnTo>
                    <a:pt x="300306" y="5087740"/>
                  </a:lnTo>
                  <a:lnTo>
                    <a:pt x="300549" y="5087740"/>
                  </a:lnTo>
                  <a:lnTo>
                    <a:pt x="300549" y="5080624"/>
                  </a:lnTo>
                  <a:lnTo>
                    <a:pt x="300792" y="5080624"/>
                  </a:lnTo>
                  <a:lnTo>
                    <a:pt x="301036" y="5080624"/>
                  </a:lnTo>
                  <a:lnTo>
                    <a:pt x="301279" y="5080624"/>
                  </a:lnTo>
                  <a:lnTo>
                    <a:pt x="301522" y="5080624"/>
                  </a:lnTo>
                  <a:lnTo>
                    <a:pt x="301766" y="5080624"/>
                  </a:lnTo>
                  <a:lnTo>
                    <a:pt x="302009" y="5080624"/>
                  </a:lnTo>
                  <a:lnTo>
                    <a:pt x="302252" y="5080624"/>
                  </a:lnTo>
                  <a:lnTo>
                    <a:pt x="302496" y="5080624"/>
                  </a:lnTo>
                  <a:lnTo>
                    <a:pt x="302739" y="5080624"/>
                  </a:lnTo>
                  <a:lnTo>
                    <a:pt x="302983" y="5080624"/>
                  </a:lnTo>
                  <a:lnTo>
                    <a:pt x="303226" y="5080624"/>
                  </a:lnTo>
                  <a:lnTo>
                    <a:pt x="303469" y="5080624"/>
                  </a:lnTo>
                  <a:lnTo>
                    <a:pt x="303713" y="5080624"/>
                  </a:lnTo>
                  <a:lnTo>
                    <a:pt x="303956" y="5080624"/>
                  </a:lnTo>
                  <a:lnTo>
                    <a:pt x="304199" y="5080624"/>
                  </a:lnTo>
                  <a:lnTo>
                    <a:pt x="304443" y="5080624"/>
                  </a:lnTo>
                  <a:lnTo>
                    <a:pt x="304686" y="5080624"/>
                  </a:lnTo>
                  <a:lnTo>
                    <a:pt x="304929" y="5080624"/>
                  </a:lnTo>
                  <a:lnTo>
                    <a:pt x="305416" y="5080624"/>
                  </a:lnTo>
                  <a:lnTo>
                    <a:pt x="305660" y="5080624"/>
                  </a:lnTo>
                  <a:lnTo>
                    <a:pt x="305903" y="5080624"/>
                  </a:lnTo>
                  <a:lnTo>
                    <a:pt x="306146" y="5080624"/>
                  </a:lnTo>
                  <a:lnTo>
                    <a:pt x="306390" y="5080624"/>
                  </a:lnTo>
                  <a:lnTo>
                    <a:pt x="306633" y="5080624"/>
                  </a:lnTo>
                  <a:lnTo>
                    <a:pt x="306633" y="5073508"/>
                  </a:lnTo>
                  <a:lnTo>
                    <a:pt x="306876" y="5073508"/>
                  </a:lnTo>
                  <a:lnTo>
                    <a:pt x="307120" y="5073508"/>
                  </a:lnTo>
                  <a:lnTo>
                    <a:pt x="307363" y="5073508"/>
                  </a:lnTo>
                  <a:lnTo>
                    <a:pt x="307606" y="5073508"/>
                  </a:lnTo>
                  <a:lnTo>
                    <a:pt x="307850" y="5073508"/>
                  </a:lnTo>
                  <a:lnTo>
                    <a:pt x="308093" y="5073508"/>
                  </a:lnTo>
                  <a:lnTo>
                    <a:pt x="308336" y="5073508"/>
                  </a:lnTo>
                  <a:lnTo>
                    <a:pt x="308580" y="5073508"/>
                  </a:lnTo>
                  <a:lnTo>
                    <a:pt x="308823" y="5073508"/>
                  </a:lnTo>
                  <a:lnTo>
                    <a:pt x="309067" y="5073508"/>
                  </a:lnTo>
                  <a:lnTo>
                    <a:pt x="309310" y="5073508"/>
                  </a:lnTo>
                  <a:lnTo>
                    <a:pt x="309553" y="5073508"/>
                  </a:lnTo>
                  <a:lnTo>
                    <a:pt x="309797" y="5073508"/>
                  </a:lnTo>
                  <a:lnTo>
                    <a:pt x="310040" y="5073508"/>
                  </a:lnTo>
                  <a:lnTo>
                    <a:pt x="310283" y="5073508"/>
                  </a:lnTo>
                  <a:lnTo>
                    <a:pt x="310527" y="5073508"/>
                  </a:lnTo>
                  <a:lnTo>
                    <a:pt x="310770" y="5073508"/>
                  </a:lnTo>
                  <a:lnTo>
                    <a:pt x="311013" y="5073508"/>
                  </a:lnTo>
                  <a:lnTo>
                    <a:pt x="311257" y="5073508"/>
                  </a:lnTo>
                  <a:lnTo>
                    <a:pt x="311500" y="5073508"/>
                  </a:lnTo>
                  <a:lnTo>
                    <a:pt x="311744" y="5073508"/>
                  </a:lnTo>
                  <a:lnTo>
                    <a:pt x="311987" y="5073508"/>
                  </a:lnTo>
                  <a:lnTo>
                    <a:pt x="312230" y="5073508"/>
                  </a:lnTo>
                  <a:lnTo>
                    <a:pt x="312474" y="5073508"/>
                  </a:lnTo>
                  <a:lnTo>
                    <a:pt x="312717" y="5073508"/>
                  </a:lnTo>
                  <a:lnTo>
                    <a:pt x="312960" y="5073508"/>
                  </a:lnTo>
                  <a:lnTo>
                    <a:pt x="313204" y="5073508"/>
                  </a:lnTo>
                  <a:lnTo>
                    <a:pt x="313447" y="5073508"/>
                  </a:lnTo>
                  <a:lnTo>
                    <a:pt x="313690" y="5073508"/>
                  </a:lnTo>
                  <a:lnTo>
                    <a:pt x="313934" y="5073508"/>
                  </a:lnTo>
                  <a:lnTo>
                    <a:pt x="314177" y="5073508"/>
                  </a:lnTo>
                  <a:lnTo>
                    <a:pt x="314420" y="5073508"/>
                  </a:lnTo>
                  <a:lnTo>
                    <a:pt x="314664" y="5073508"/>
                  </a:lnTo>
                  <a:lnTo>
                    <a:pt x="314907" y="5073508"/>
                  </a:lnTo>
                  <a:lnTo>
                    <a:pt x="315151" y="5073508"/>
                  </a:lnTo>
                  <a:lnTo>
                    <a:pt x="315394" y="5073508"/>
                  </a:lnTo>
                  <a:lnTo>
                    <a:pt x="315637" y="5073508"/>
                  </a:lnTo>
                  <a:lnTo>
                    <a:pt x="315881" y="5073508"/>
                  </a:lnTo>
                  <a:lnTo>
                    <a:pt x="316124" y="5073508"/>
                  </a:lnTo>
                  <a:lnTo>
                    <a:pt x="316367" y="5073508"/>
                  </a:lnTo>
                  <a:lnTo>
                    <a:pt x="316611" y="5073508"/>
                  </a:lnTo>
                  <a:lnTo>
                    <a:pt x="316854" y="5073508"/>
                  </a:lnTo>
                  <a:lnTo>
                    <a:pt x="317097" y="5073508"/>
                  </a:lnTo>
                  <a:lnTo>
                    <a:pt x="317341" y="5073508"/>
                  </a:lnTo>
                  <a:lnTo>
                    <a:pt x="317584" y="5073508"/>
                  </a:lnTo>
                  <a:lnTo>
                    <a:pt x="317828" y="5073508"/>
                  </a:lnTo>
                  <a:lnTo>
                    <a:pt x="318071" y="5073508"/>
                  </a:lnTo>
                  <a:lnTo>
                    <a:pt x="318314" y="5073508"/>
                  </a:lnTo>
                  <a:lnTo>
                    <a:pt x="318558" y="5073508"/>
                  </a:lnTo>
                  <a:lnTo>
                    <a:pt x="318801" y="5073508"/>
                  </a:lnTo>
                  <a:lnTo>
                    <a:pt x="319044" y="5073508"/>
                  </a:lnTo>
                  <a:lnTo>
                    <a:pt x="319288" y="5073508"/>
                  </a:lnTo>
                  <a:lnTo>
                    <a:pt x="319531" y="5073508"/>
                  </a:lnTo>
                  <a:lnTo>
                    <a:pt x="319774" y="5073508"/>
                  </a:lnTo>
                  <a:lnTo>
                    <a:pt x="320018" y="5073508"/>
                  </a:lnTo>
                  <a:lnTo>
                    <a:pt x="320261" y="5073508"/>
                  </a:lnTo>
                  <a:lnTo>
                    <a:pt x="320261" y="5066392"/>
                  </a:lnTo>
                  <a:lnTo>
                    <a:pt x="320504" y="5066392"/>
                  </a:lnTo>
                  <a:lnTo>
                    <a:pt x="320504" y="5059277"/>
                  </a:lnTo>
                  <a:lnTo>
                    <a:pt x="320748" y="5059277"/>
                  </a:lnTo>
                  <a:lnTo>
                    <a:pt x="320991" y="5059277"/>
                  </a:lnTo>
                  <a:lnTo>
                    <a:pt x="321235" y="5059277"/>
                  </a:lnTo>
                  <a:lnTo>
                    <a:pt x="321478" y="5059277"/>
                  </a:lnTo>
                  <a:lnTo>
                    <a:pt x="321721" y="5059277"/>
                  </a:lnTo>
                  <a:lnTo>
                    <a:pt x="321965" y="5059277"/>
                  </a:lnTo>
                  <a:lnTo>
                    <a:pt x="322208" y="5059277"/>
                  </a:lnTo>
                  <a:lnTo>
                    <a:pt x="322451" y="5059277"/>
                  </a:lnTo>
                  <a:lnTo>
                    <a:pt x="322695" y="5059277"/>
                  </a:lnTo>
                  <a:lnTo>
                    <a:pt x="322938" y="5059277"/>
                  </a:lnTo>
                  <a:lnTo>
                    <a:pt x="323181" y="5059277"/>
                  </a:lnTo>
                  <a:lnTo>
                    <a:pt x="323425" y="5059277"/>
                  </a:lnTo>
                  <a:lnTo>
                    <a:pt x="323668" y="5059277"/>
                  </a:lnTo>
                  <a:lnTo>
                    <a:pt x="323912" y="5059277"/>
                  </a:lnTo>
                  <a:lnTo>
                    <a:pt x="324155" y="5059277"/>
                  </a:lnTo>
                  <a:lnTo>
                    <a:pt x="324398" y="5059277"/>
                  </a:lnTo>
                  <a:lnTo>
                    <a:pt x="324642" y="5059277"/>
                  </a:lnTo>
                  <a:lnTo>
                    <a:pt x="324885" y="5059277"/>
                  </a:lnTo>
                  <a:lnTo>
                    <a:pt x="325128" y="5059277"/>
                  </a:lnTo>
                  <a:lnTo>
                    <a:pt x="325372" y="5059277"/>
                  </a:lnTo>
                  <a:lnTo>
                    <a:pt x="325615" y="5059277"/>
                  </a:lnTo>
                  <a:lnTo>
                    <a:pt x="325858" y="5059277"/>
                  </a:lnTo>
                  <a:lnTo>
                    <a:pt x="326102" y="5059277"/>
                  </a:lnTo>
                  <a:lnTo>
                    <a:pt x="326345" y="5059277"/>
                  </a:lnTo>
                  <a:lnTo>
                    <a:pt x="326588" y="5059277"/>
                  </a:lnTo>
                  <a:lnTo>
                    <a:pt x="326832" y="5059277"/>
                  </a:lnTo>
                  <a:lnTo>
                    <a:pt x="327075" y="5059277"/>
                  </a:lnTo>
                  <a:lnTo>
                    <a:pt x="327319" y="5059277"/>
                  </a:lnTo>
                  <a:lnTo>
                    <a:pt x="327562" y="5059277"/>
                  </a:lnTo>
                  <a:lnTo>
                    <a:pt x="327805" y="5059277"/>
                  </a:lnTo>
                  <a:lnTo>
                    <a:pt x="328049" y="5059277"/>
                  </a:lnTo>
                  <a:lnTo>
                    <a:pt x="328292" y="5059277"/>
                  </a:lnTo>
                  <a:lnTo>
                    <a:pt x="328535" y="5059277"/>
                  </a:lnTo>
                  <a:lnTo>
                    <a:pt x="328779" y="5059277"/>
                  </a:lnTo>
                  <a:lnTo>
                    <a:pt x="329022" y="5059277"/>
                  </a:lnTo>
                  <a:lnTo>
                    <a:pt x="329265" y="5059277"/>
                  </a:lnTo>
                  <a:lnTo>
                    <a:pt x="329509" y="5059277"/>
                  </a:lnTo>
                  <a:lnTo>
                    <a:pt x="329752" y="5059277"/>
                  </a:lnTo>
                  <a:lnTo>
                    <a:pt x="329996" y="5059277"/>
                  </a:lnTo>
                  <a:lnTo>
                    <a:pt x="330239" y="5059277"/>
                  </a:lnTo>
                  <a:lnTo>
                    <a:pt x="330482" y="5059277"/>
                  </a:lnTo>
                  <a:lnTo>
                    <a:pt x="330482" y="5052161"/>
                  </a:lnTo>
                  <a:lnTo>
                    <a:pt x="330726" y="5052161"/>
                  </a:lnTo>
                  <a:lnTo>
                    <a:pt x="330969" y="5052161"/>
                  </a:lnTo>
                  <a:lnTo>
                    <a:pt x="331212" y="5052161"/>
                  </a:lnTo>
                  <a:lnTo>
                    <a:pt x="331456" y="5052161"/>
                  </a:lnTo>
                  <a:lnTo>
                    <a:pt x="331699" y="5052161"/>
                  </a:lnTo>
                  <a:lnTo>
                    <a:pt x="331942" y="5052161"/>
                  </a:lnTo>
                  <a:lnTo>
                    <a:pt x="332186" y="5052161"/>
                  </a:lnTo>
                  <a:lnTo>
                    <a:pt x="332429" y="5052161"/>
                  </a:lnTo>
                  <a:lnTo>
                    <a:pt x="332672" y="5052161"/>
                  </a:lnTo>
                  <a:lnTo>
                    <a:pt x="332916" y="5052161"/>
                  </a:lnTo>
                  <a:lnTo>
                    <a:pt x="333159" y="5052161"/>
                  </a:lnTo>
                  <a:lnTo>
                    <a:pt x="333403" y="5052161"/>
                  </a:lnTo>
                  <a:lnTo>
                    <a:pt x="333646" y="5052161"/>
                  </a:lnTo>
                  <a:lnTo>
                    <a:pt x="333889" y="5052161"/>
                  </a:lnTo>
                  <a:lnTo>
                    <a:pt x="334133" y="5052161"/>
                  </a:lnTo>
                  <a:lnTo>
                    <a:pt x="334376" y="5052161"/>
                  </a:lnTo>
                  <a:lnTo>
                    <a:pt x="334619" y="5052161"/>
                  </a:lnTo>
                  <a:lnTo>
                    <a:pt x="334863" y="5052161"/>
                  </a:lnTo>
                  <a:lnTo>
                    <a:pt x="335106" y="5052161"/>
                  </a:lnTo>
                  <a:lnTo>
                    <a:pt x="335349" y="5052161"/>
                  </a:lnTo>
                  <a:lnTo>
                    <a:pt x="335593" y="5052161"/>
                  </a:lnTo>
                  <a:lnTo>
                    <a:pt x="335836" y="5052161"/>
                  </a:lnTo>
                  <a:lnTo>
                    <a:pt x="336080" y="5052161"/>
                  </a:lnTo>
                  <a:lnTo>
                    <a:pt x="336323" y="5052161"/>
                  </a:lnTo>
                  <a:lnTo>
                    <a:pt x="336566" y="5052161"/>
                  </a:lnTo>
                  <a:lnTo>
                    <a:pt x="336810" y="5052161"/>
                  </a:lnTo>
                  <a:lnTo>
                    <a:pt x="337053" y="5052161"/>
                  </a:lnTo>
                  <a:lnTo>
                    <a:pt x="337296" y="5052161"/>
                  </a:lnTo>
                  <a:lnTo>
                    <a:pt x="337540" y="5052161"/>
                  </a:lnTo>
                  <a:lnTo>
                    <a:pt x="337783" y="5052161"/>
                  </a:lnTo>
                  <a:lnTo>
                    <a:pt x="338026" y="5052161"/>
                  </a:lnTo>
                  <a:lnTo>
                    <a:pt x="338270" y="5052161"/>
                  </a:lnTo>
                  <a:lnTo>
                    <a:pt x="338513" y="5052161"/>
                  </a:lnTo>
                  <a:lnTo>
                    <a:pt x="338756" y="5052161"/>
                  </a:lnTo>
                  <a:lnTo>
                    <a:pt x="338756" y="5045045"/>
                  </a:lnTo>
                  <a:lnTo>
                    <a:pt x="339000" y="5045045"/>
                  </a:lnTo>
                  <a:lnTo>
                    <a:pt x="339243" y="5045045"/>
                  </a:lnTo>
                  <a:lnTo>
                    <a:pt x="339487" y="5045045"/>
                  </a:lnTo>
                  <a:lnTo>
                    <a:pt x="339730" y="5045045"/>
                  </a:lnTo>
                  <a:lnTo>
                    <a:pt x="339973" y="5045045"/>
                  </a:lnTo>
                  <a:lnTo>
                    <a:pt x="340217" y="5045045"/>
                  </a:lnTo>
                  <a:lnTo>
                    <a:pt x="340460" y="5045045"/>
                  </a:lnTo>
                  <a:lnTo>
                    <a:pt x="340703" y="5045045"/>
                  </a:lnTo>
                  <a:lnTo>
                    <a:pt x="340947" y="5045045"/>
                  </a:lnTo>
                  <a:lnTo>
                    <a:pt x="341190" y="5045045"/>
                  </a:lnTo>
                  <a:lnTo>
                    <a:pt x="341433" y="5045045"/>
                  </a:lnTo>
                  <a:lnTo>
                    <a:pt x="341677" y="5045045"/>
                  </a:lnTo>
                  <a:lnTo>
                    <a:pt x="341920" y="5045045"/>
                  </a:lnTo>
                  <a:lnTo>
                    <a:pt x="342164" y="5045045"/>
                  </a:lnTo>
                  <a:lnTo>
                    <a:pt x="342407" y="5045045"/>
                  </a:lnTo>
                  <a:lnTo>
                    <a:pt x="342650" y="5045045"/>
                  </a:lnTo>
                  <a:lnTo>
                    <a:pt x="342894" y="5045045"/>
                  </a:lnTo>
                  <a:lnTo>
                    <a:pt x="343137" y="5045045"/>
                  </a:lnTo>
                  <a:lnTo>
                    <a:pt x="343380" y="5045045"/>
                  </a:lnTo>
                  <a:lnTo>
                    <a:pt x="343624" y="5045045"/>
                  </a:lnTo>
                  <a:lnTo>
                    <a:pt x="343867" y="5045045"/>
                  </a:lnTo>
                  <a:lnTo>
                    <a:pt x="344110" y="5045045"/>
                  </a:lnTo>
                  <a:lnTo>
                    <a:pt x="344354" y="5045045"/>
                  </a:lnTo>
                  <a:lnTo>
                    <a:pt x="344597" y="5045045"/>
                  </a:lnTo>
                  <a:lnTo>
                    <a:pt x="344840" y="5045045"/>
                  </a:lnTo>
                  <a:lnTo>
                    <a:pt x="345084" y="5045045"/>
                  </a:lnTo>
                  <a:lnTo>
                    <a:pt x="345327" y="5045045"/>
                  </a:lnTo>
                  <a:lnTo>
                    <a:pt x="345327" y="5037930"/>
                  </a:lnTo>
                  <a:lnTo>
                    <a:pt x="345571" y="5037930"/>
                  </a:lnTo>
                  <a:lnTo>
                    <a:pt x="345571" y="5030814"/>
                  </a:lnTo>
                  <a:lnTo>
                    <a:pt x="345814" y="5030814"/>
                  </a:lnTo>
                  <a:lnTo>
                    <a:pt x="346057" y="5030814"/>
                  </a:lnTo>
                  <a:lnTo>
                    <a:pt x="346301" y="5030814"/>
                  </a:lnTo>
                  <a:lnTo>
                    <a:pt x="346544" y="5030814"/>
                  </a:lnTo>
                  <a:lnTo>
                    <a:pt x="346544" y="5023698"/>
                  </a:lnTo>
                  <a:lnTo>
                    <a:pt x="346787" y="5023698"/>
                  </a:lnTo>
                  <a:lnTo>
                    <a:pt x="347031" y="5023698"/>
                  </a:lnTo>
                  <a:lnTo>
                    <a:pt x="347274" y="5023698"/>
                  </a:lnTo>
                  <a:lnTo>
                    <a:pt x="347517" y="5023698"/>
                  </a:lnTo>
                  <a:lnTo>
                    <a:pt x="347761" y="5023698"/>
                  </a:lnTo>
                  <a:lnTo>
                    <a:pt x="348004" y="5023698"/>
                  </a:lnTo>
                  <a:lnTo>
                    <a:pt x="348248" y="5023698"/>
                  </a:lnTo>
                  <a:lnTo>
                    <a:pt x="348491" y="5023698"/>
                  </a:lnTo>
                  <a:lnTo>
                    <a:pt x="348734" y="5023698"/>
                  </a:lnTo>
                  <a:lnTo>
                    <a:pt x="348734" y="5016582"/>
                  </a:lnTo>
                  <a:lnTo>
                    <a:pt x="348978" y="5016582"/>
                  </a:lnTo>
                  <a:lnTo>
                    <a:pt x="349221" y="5016582"/>
                  </a:lnTo>
                  <a:lnTo>
                    <a:pt x="349464" y="5016582"/>
                  </a:lnTo>
                  <a:lnTo>
                    <a:pt x="349708" y="5016582"/>
                  </a:lnTo>
                  <a:lnTo>
                    <a:pt x="349951" y="5016582"/>
                  </a:lnTo>
                  <a:lnTo>
                    <a:pt x="349951" y="5009467"/>
                  </a:lnTo>
                  <a:lnTo>
                    <a:pt x="350194" y="5009467"/>
                  </a:lnTo>
                  <a:lnTo>
                    <a:pt x="350438" y="5009467"/>
                  </a:lnTo>
                  <a:lnTo>
                    <a:pt x="350681" y="5009467"/>
                  </a:lnTo>
                  <a:lnTo>
                    <a:pt x="350681" y="5002351"/>
                  </a:lnTo>
                  <a:lnTo>
                    <a:pt x="350924" y="5002351"/>
                  </a:lnTo>
                  <a:lnTo>
                    <a:pt x="351168" y="5002351"/>
                  </a:lnTo>
                  <a:lnTo>
                    <a:pt x="351411" y="5002351"/>
                  </a:lnTo>
                  <a:lnTo>
                    <a:pt x="351411" y="4995235"/>
                  </a:lnTo>
                  <a:lnTo>
                    <a:pt x="351655" y="4995235"/>
                  </a:lnTo>
                  <a:lnTo>
                    <a:pt x="352141" y="4995235"/>
                  </a:lnTo>
                  <a:lnTo>
                    <a:pt x="352385" y="4995235"/>
                  </a:lnTo>
                  <a:lnTo>
                    <a:pt x="352628" y="4995235"/>
                  </a:lnTo>
                  <a:lnTo>
                    <a:pt x="352871" y="4995235"/>
                  </a:lnTo>
                  <a:lnTo>
                    <a:pt x="353115" y="4995235"/>
                  </a:lnTo>
                  <a:lnTo>
                    <a:pt x="353358" y="4995235"/>
                  </a:lnTo>
                  <a:lnTo>
                    <a:pt x="353601" y="4995235"/>
                  </a:lnTo>
                  <a:lnTo>
                    <a:pt x="353845" y="4995235"/>
                  </a:lnTo>
                  <a:lnTo>
                    <a:pt x="354088" y="4995235"/>
                  </a:lnTo>
                  <a:lnTo>
                    <a:pt x="354332" y="4995235"/>
                  </a:lnTo>
                  <a:lnTo>
                    <a:pt x="354818" y="4995235"/>
                  </a:lnTo>
                  <a:lnTo>
                    <a:pt x="355062" y="4995235"/>
                  </a:lnTo>
                  <a:lnTo>
                    <a:pt x="355305" y="4995235"/>
                  </a:lnTo>
                  <a:lnTo>
                    <a:pt x="355548" y="4995235"/>
                  </a:lnTo>
                  <a:lnTo>
                    <a:pt x="355548" y="4988120"/>
                  </a:lnTo>
                  <a:lnTo>
                    <a:pt x="355792" y="4988120"/>
                  </a:lnTo>
                  <a:lnTo>
                    <a:pt x="356035" y="4988120"/>
                  </a:lnTo>
                  <a:lnTo>
                    <a:pt x="356278" y="4988120"/>
                  </a:lnTo>
                  <a:lnTo>
                    <a:pt x="356278" y="4981004"/>
                  </a:lnTo>
                  <a:lnTo>
                    <a:pt x="356765" y="4981004"/>
                  </a:lnTo>
                  <a:lnTo>
                    <a:pt x="357008" y="4981004"/>
                  </a:lnTo>
                  <a:lnTo>
                    <a:pt x="357252" y="4981004"/>
                  </a:lnTo>
                  <a:lnTo>
                    <a:pt x="357495" y="4981004"/>
                  </a:lnTo>
                  <a:lnTo>
                    <a:pt x="357739" y="4981004"/>
                  </a:lnTo>
                  <a:lnTo>
                    <a:pt x="357982" y="4981004"/>
                  </a:lnTo>
                  <a:lnTo>
                    <a:pt x="358225" y="4981004"/>
                  </a:lnTo>
                  <a:lnTo>
                    <a:pt x="358225" y="4973888"/>
                  </a:lnTo>
                  <a:lnTo>
                    <a:pt x="358469" y="4973888"/>
                  </a:lnTo>
                  <a:lnTo>
                    <a:pt x="358955" y="4973888"/>
                  </a:lnTo>
                  <a:lnTo>
                    <a:pt x="359199" y="4973888"/>
                  </a:lnTo>
                  <a:lnTo>
                    <a:pt x="359442" y="4973888"/>
                  </a:lnTo>
                  <a:lnTo>
                    <a:pt x="359685" y="4973888"/>
                  </a:lnTo>
                  <a:lnTo>
                    <a:pt x="359929" y="4973888"/>
                  </a:lnTo>
                  <a:lnTo>
                    <a:pt x="360172" y="4973888"/>
                  </a:lnTo>
                  <a:lnTo>
                    <a:pt x="360416" y="4973888"/>
                  </a:lnTo>
                  <a:lnTo>
                    <a:pt x="360659" y="4973888"/>
                  </a:lnTo>
                  <a:lnTo>
                    <a:pt x="360902" y="4973888"/>
                  </a:lnTo>
                  <a:lnTo>
                    <a:pt x="361146" y="4973888"/>
                  </a:lnTo>
                  <a:lnTo>
                    <a:pt x="361389" y="4973888"/>
                  </a:lnTo>
                  <a:lnTo>
                    <a:pt x="361632" y="4973888"/>
                  </a:lnTo>
                  <a:lnTo>
                    <a:pt x="361876" y="4973888"/>
                  </a:lnTo>
                  <a:lnTo>
                    <a:pt x="362119" y="4973888"/>
                  </a:lnTo>
                  <a:lnTo>
                    <a:pt x="362362" y="4973888"/>
                  </a:lnTo>
                  <a:lnTo>
                    <a:pt x="362606" y="4973888"/>
                  </a:lnTo>
                  <a:lnTo>
                    <a:pt x="362849" y="4973888"/>
                  </a:lnTo>
                  <a:lnTo>
                    <a:pt x="363092" y="4973888"/>
                  </a:lnTo>
                  <a:lnTo>
                    <a:pt x="363336" y="4973888"/>
                  </a:lnTo>
                  <a:lnTo>
                    <a:pt x="363579" y="4973888"/>
                  </a:lnTo>
                  <a:lnTo>
                    <a:pt x="363823" y="4973888"/>
                  </a:lnTo>
                  <a:lnTo>
                    <a:pt x="364066" y="4973888"/>
                  </a:lnTo>
                  <a:lnTo>
                    <a:pt x="364309" y="4973888"/>
                  </a:lnTo>
                  <a:lnTo>
                    <a:pt x="364553" y="4973888"/>
                  </a:lnTo>
                  <a:lnTo>
                    <a:pt x="364796" y="4973888"/>
                  </a:lnTo>
                  <a:lnTo>
                    <a:pt x="365039" y="4973888"/>
                  </a:lnTo>
                  <a:lnTo>
                    <a:pt x="365283" y="4973888"/>
                  </a:lnTo>
                  <a:lnTo>
                    <a:pt x="365526" y="4973888"/>
                  </a:lnTo>
                  <a:lnTo>
                    <a:pt x="365769" y="4973888"/>
                  </a:lnTo>
                  <a:lnTo>
                    <a:pt x="366013" y="4973888"/>
                  </a:lnTo>
                  <a:lnTo>
                    <a:pt x="366256" y="4973888"/>
                  </a:lnTo>
                  <a:lnTo>
                    <a:pt x="366743" y="4973888"/>
                  </a:lnTo>
                  <a:lnTo>
                    <a:pt x="366986" y="4973888"/>
                  </a:lnTo>
                  <a:lnTo>
                    <a:pt x="367230" y="4973888"/>
                  </a:lnTo>
                  <a:lnTo>
                    <a:pt x="367716" y="4973888"/>
                  </a:lnTo>
                  <a:lnTo>
                    <a:pt x="367960" y="4973888"/>
                  </a:lnTo>
                  <a:lnTo>
                    <a:pt x="368203" y="4973888"/>
                  </a:lnTo>
                  <a:lnTo>
                    <a:pt x="368446" y="4973888"/>
                  </a:lnTo>
                  <a:lnTo>
                    <a:pt x="368690" y="4973888"/>
                  </a:lnTo>
                  <a:lnTo>
                    <a:pt x="368933" y="4973888"/>
                  </a:lnTo>
                  <a:lnTo>
                    <a:pt x="369176" y="4973888"/>
                  </a:lnTo>
                  <a:lnTo>
                    <a:pt x="369420" y="4973888"/>
                  </a:lnTo>
                  <a:lnTo>
                    <a:pt x="369663" y="4973888"/>
                  </a:lnTo>
                  <a:lnTo>
                    <a:pt x="369907" y="4973888"/>
                  </a:lnTo>
                  <a:lnTo>
                    <a:pt x="370393" y="4973888"/>
                  </a:lnTo>
                  <a:lnTo>
                    <a:pt x="370637" y="4973888"/>
                  </a:lnTo>
                  <a:lnTo>
                    <a:pt x="370880" y="4973888"/>
                  </a:lnTo>
                  <a:lnTo>
                    <a:pt x="371123" y="4973888"/>
                  </a:lnTo>
                  <a:lnTo>
                    <a:pt x="371367" y="4973888"/>
                  </a:lnTo>
                  <a:lnTo>
                    <a:pt x="371610" y="4973888"/>
                  </a:lnTo>
                  <a:lnTo>
                    <a:pt x="371853" y="4973888"/>
                  </a:lnTo>
                  <a:lnTo>
                    <a:pt x="371853" y="4966772"/>
                  </a:lnTo>
                  <a:lnTo>
                    <a:pt x="372097" y="4966772"/>
                  </a:lnTo>
                  <a:lnTo>
                    <a:pt x="372340" y="4966772"/>
                  </a:lnTo>
                  <a:lnTo>
                    <a:pt x="372584" y="4966772"/>
                  </a:lnTo>
                  <a:lnTo>
                    <a:pt x="372827" y="4966772"/>
                  </a:lnTo>
                  <a:lnTo>
                    <a:pt x="373070" y="4966772"/>
                  </a:lnTo>
                  <a:lnTo>
                    <a:pt x="373314" y="4966772"/>
                  </a:lnTo>
                  <a:lnTo>
                    <a:pt x="373557" y="4966772"/>
                  </a:lnTo>
                  <a:lnTo>
                    <a:pt x="373800" y="4966772"/>
                  </a:lnTo>
                  <a:lnTo>
                    <a:pt x="374044" y="4966772"/>
                  </a:lnTo>
                  <a:lnTo>
                    <a:pt x="374287" y="4966772"/>
                  </a:lnTo>
                  <a:lnTo>
                    <a:pt x="374530" y="4966772"/>
                  </a:lnTo>
                  <a:lnTo>
                    <a:pt x="374774" y="4966772"/>
                  </a:lnTo>
                  <a:lnTo>
                    <a:pt x="375017" y="4966772"/>
                  </a:lnTo>
                  <a:lnTo>
                    <a:pt x="375260" y="4966772"/>
                  </a:lnTo>
                  <a:lnTo>
                    <a:pt x="375504" y="4966772"/>
                  </a:lnTo>
                  <a:lnTo>
                    <a:pt x="375747" y="4966772"/>
                  </a:lnTo>
                  <a:lnTo>
                    <a:pt x="375991" y="4966772"/>
                  </a:lnTo>
                  <a:lnTo>
                    <a:pt x="376234" y="4966772"/>
                  </a:lnTo>
                  <a:lnTo>
                    <a:pt x="376477" y="4966772"/>
                  </a:lnTo>
                  <a:lnTo>
                    <a:pt x="376721" y="4966772"/>
                  </a:lnTo>
                  <a:lnTo>
                    <a:pt x="376964" y="4966772"/>
                  </a:lnTo>
                  <a:lnTo>
                    <a:pt x="377207" y="4966772"/>
                  </a:lnTo>
                  <a:lnTo>
                    <a:pt x="377451" y="4966772"/>
                  </a:lnTo>
                  <a:lnTo>
                    <a:pt x="377694" y="4966772"/>
                  </a:lnTo>
                  <a:lnTo>
                    <a:pt x="377937" y="4966772"/>
                  </a:lnTo>
                  <a:lnTo>
                    <a:pt x="378181" y="4966772"/>
                  </a:lnTo>
                  <a:lnTo>
                    <a:pt x="378424" y="4966772"/>
                  </a:lnTo>
                  <a:lnTo>
                    <a:pt x="378668" y="4966772"/>
                  </a:lnTo>
                  <a:lnTo>
                    <a:pt x="378911" y="4966772"/>
                  </a:lnTo>
                  <a:lnTo>
                    <a:pt x="379154" y="4966772"/>
                  </a:lnTo>
                  <a:lnTo>
                    <a:pt x="379398" y="4966772"/>
                  </a:lnTo>
                  <a:lnTo>
                    <a:pt x="379641" y="4966772"/>
                  </a:lnTo>
                  <a:lnTo>
                    <a:pt x="379884" y="4966772"/>
                  </a:lnTo>
                  <a:lnTo>
                    <a:pt x="380128" y="4966772"/>
                  </a:lnTo>
                  <a:lnTo>
                    <a:pt x="380128" y="4959657"/>
                  </a:lnTo>
                  <a:lnTo>
                    <a:pt x="380371" y="4959657"/>
                  </a:lnTo>
                  <a:lnTo>
                    <a:pt x="380614" y="4959657"/>
                  </a:lnTo>
                  <a:lnTo>
                    <a:pt x="380858" y="4959657"/>
                  </a:lnTo>
                  <a:lnTo>
                    <a:pt x="381101" y="4959657"/>
                  </a:lnTo>
                  <a:lnTo>
                    <a:pt x="381344" y="4959657"/>
                  </a:lnTo>
                  <a:lnTo>
                    <a:pt x="381588" y="4959657"/>
                  </a:lnTo>
                  <a:lnTo>
                    <a:pt x="381831" y="4959657"/>
                  </a:lnTo>
                  <a:lnTo>
                    <a:pt x="382075" y="4959657"/>
                  </a:lnTo>
                  <a:lnTo>
                    <a:pt x="382318" y="4959657"/>
                  </a:lnTo>
                  <a:lnTo>
                    <a:pt x="382561" y="4959657"/>
                  </a:lnTo>
                  <a:lnTo>
                    <a:pt x="382805" y="4959657"/>
                  </a:lnTo>
                  <a:lnTo>
                    <a:pt x="383048" y="4959657"/>
                  </a:lnTo>
                  <a:lnTo>
                    <a:pt x="383048" y="4952541"/>
                  </a:lnTo>
                  <a:lnTo>
                    <a:pt x="383291" y="4952541"/>
                  </a:lnTo>
                  <a:lnTo>
                    <a:pt x="383535" y="4952541"/>
                  </a:lnTo>
                  <a:lnTo>
                    <a:pt x="383778" y="4952541"/>
                  </a:lnTo>
                  <a:lnTo>
                    <a:pt x="384021" y="4952541"/>
                  </a:lnTo>
                  <a:lnTo>
                    <a:pt x="384265" y="4952541"/>
                  </a:lnTo>
                  <a:lnTo>
                    <a:pt x="384508" y="4952541"/>
                  </a:lnTo>
                  <a:lnTo>
                    <a:pt x="384751" y="4952541"/>
                  </a:lnTo>
                  <a:lnTo>
                    <a:pt x="384995" y="4952541"/>
                  </a:lnTo>
                  <a:lnTo>
                    <a:pt x="385482" y="4952541"/>
                  </a:lnTo>
                  <a:lnTo>
                    <a:pt x="385725" y="4952541"/>
                  </a:lnTo>
                  <a:lnTo>
                    <a:pt x="385968" y="4952541"/>
                  </a:lnTo>
                  <a:lnTo>
                    <a:pt x="386212" y="4952541"/>
                  </a:lnTo>
                  <a:lnTo>
                    <a:pt x="386455" y="4952541"/>
                  </a:lnTo>
                  <a:lnTo>
                    <a:pt x="386698" y="4952541"/>
                  </a:lnTo>
                  <a:lnTo>
                    <a:pt x="386942" y="4952541"/>
                  </a:lnTo>
                  <a:lnTo>
                    <a:pt x="387185" y="4952541"/>
                  </a:lnTo>
                  <a:lnTo>
                    <a:pt x="387428" y="4952541"/>
                  </a:lnTo>
                  <a:lnTo>
                    <a:pt x="387672" y="4952541"/>
                  </a:lnTo>
                  <a:lnTo>
                    <a:pt x="387915" y="4952541"/>
                  </a:lnTo>
                  <a:lnTo>
                    <a:pt x="388159" y="4952541"/>
                  </a:lnTo>
                  <a:lnTo>
                    <a:pt x="388402" y="4952541"/>
                  </a:lnTo>
                  <a:lnTo>
                    <a:pt x="388645" y="4952541"/>
                  </a:lnTo>
                  <a:lnTo>
                    <a:pt x="388889" y="4952541"/>
                  </a:lnTo>
                  <a:lnTo>
                    <a:pt x="389132" y="4952541"/>
                  </a:lnTo>
                  <a:lnTo>
                    <a:pt x="389375" y="4952541"/>
                  </a:lnTo>
                  <a:lnTo>
                    <a:pt x="389375" y="4945425"/>
                  </a:lnTo>
                  <a:lnTo>
                    <a:pt x="389619" y="4945425"/>
                  </a:lnTo>
                  <a:lnTo>
                    <a:pt x="389862" y="4945425"/>
                  </a:lnTo>
                  <a:lnTo>
                    <a:pt x="390105" y="4945425"/>
                  </a:lnTo>
                  <a:lnTo>
                    <a:pt x="390349" y="4945425"/>
                  </a:lnTo>
                  <a:lnTo>
                    <a:pt x="390592" y="4945425"/>
                  </a:lnTo>
                  <a:lnTo>
                    <a:pt x="390835" y="4945425"/>
                  </a:lnTo>
                  <a:lnTo>
                    <a:pt x="391079" y="4945425"/>
                  </a:lnTo>
                  <a:lnTo>
                    <a:pt x="391322" y="4945425"/>
                  </a:lnTo>
                  <a:lnTo>
                    <a:pt x="391566" y="4945425"/>
                  </a:lnTo>
                  <a:lnTo>
                    <a:pt x="391809" y="4945425"/>
                  </a:lnTo>
                  <a:lnTo>
                    <a:pt x="392052" y="4945425"/>
                  </a:lnTo>
                  <a:lnTo>
                    <a:pt x="392296" y="4945425"/>
                  </a:lnTo>
                  <a:lnTo>
                    <a:pt x="392539" y="4945425"/>
                  </a:lnTo>
                  <a:lnTo>
                    <a:pt x="392782" y="4945425"/>
                  </a:lnTo>
                  <a:lnTo>
                    <a:pt x="393026" y="4945425"/>
                  </a:lnTo>
                  <a:lnTo>
                    <a:pt x="393269" y="4945425"/>
                  </a:lnTo>
                  <a:lnTo>
                    <a:pt x="393512" y="4945425"/>
                  </a:lnTo>
                  <a:lnTo>
                    <a:pt x="393756" y="4945425"/>
                  </a:lnTo>
                  <a:lnTo>
                    <a:pt x="393999" y="4945425"/>
                  </a:lnTo>
                  <a:lnTo>
                    <a:pt x="394243" y="4945425"/>
                  </a:lnTo>
                  <a:lnTo>
                    <a:pt x="394729" y="4945425"/>
                  </a:lnTo>
                  <a:lnTo>
                    <a:pt x="394973" y="4945425"/>
                  </a:lnTo>
                  <a:lnTo>
                    <a:pt x="395216" y="4945425"/>
                  </a:lnTo>
                  <a:lnTo>
                    <a:pt x="395459" y="4945425"/>
                  </a:lnTo>
                  <a:lnTo>
                    <a:pt x="395703" y="4945425"/>
                  </a:lnTo>
                  <a:lnTo>
                    <a:pt x="395946" y="4945425"/>
                  </a:lnTo>
                  <a:lnTo>
                    <a:pt x="396189" y="4945425"/>
                  </a:lnTo>
                  <a:lnTo>
                    <a:pt x="396433" y="4945425"/>
                  </a:lnTo>
                  <a:lnTo>
                    <a:pt x="396676" y="4945425"/>
                  </a:lnTo>
                  <a:lnTo>
                    <a:pt x="396919" y="4945425"/>
                  </a:lnTo>
                  <a:lnTo>
                    <a:pt x="397163" y="4945425"/>
                  </a:lnTo>
                  <a:lnTo>
                    <a:pt x="397406" y="4945425"/>
                  </a:lnTo>
                  <a:lnTo>
                    <a:pt x="397650" y="4945425"/>
                  </a:lnTo>
                  <a:lnTo>
                    <a:pt x="397893" y="4945425"/>
                  </a:lnTo>
                  <a:lnTo>
                    <a:pt x="398136" y="4945425"/>
                  </a:lnTo>
                  <a:lnTo>
                    <a:pt x="398380" y="4945425"/>
                  </a:lnTo>
                  <a:lnTo>
                    <a:pt x="398623" y="4945425"/>
                  </a:lnTo>
                  <a:lnTo>
                    <a:pt x="398866" y="4945425"/>
                  </a:lnTo>
                  <a:lnTo>
                    <a:pt x="399110" y="4945425"/>
                  </a:lnTo>
                  <a:lnTo>
                    <a:pt x="399353" y="4945425"/>
                  </a:lnTo>
                  <a:lnTo>
                    <a:pt x="399596" y="4945425"/>
                  </a:lnTo>
                  <a:lnTo>
                    <a:pt x="399840" y="4945425"/>
                  </a:lnTo>
                  <a:lnTo>
                    <a:pt x="399840" y="4938309"/>
                  </a:lnTo>
                  <a:lnTo>
                    <a:pt x="400083" y="4938309"/>
                  </a:lnTo>
                  <a:lnTo>
                    <a:pt x="400327" y="4938309"/>
                  </a:lnTo>
                  <a:lnTo>
                    <a:pt x="400570" y="4938309"/>
                  </a:lnTo>
                  <a:lnTo>
                    <a:pt x="400813" y="4938309"/>
                  </a:lnTo>
                  <a:lnTo>
                    <a:pt x="401057" y="4938309"/>
                  </a:lnTo>
                  <a:lnTo>
                    <a:pt x="401057" y="4931194"/>
                  </a:lnTo>
                  <a:lnTo>
                    <a:pt x="401300" y="4931194"/>
                  </a:lnTo>
                  <a:lnTo>
                    <a:pt x="401300" y="4924078"/>
                  </a:lnTo>
                  <a:lnTo>
                    <a:pt x="401543" y="4924078"/>
                  </a:lnTo>
                  <a:lnTo>
                    <a:pt x="401787" y="4924078"/>
                  </a:lnTo>
                  <a:lnTo>
                    <a:pt x="402030" y="4924078"/>
                  </a:lnTo>
                  <a:lnTo>
                    <a:pt x="402273" y="4924078"/>
                  </a:lnTo>
                  <a:lnTo>
                    <a:pt x="402517" y="4924078"/>
                  </a:lnTo>
                  <a:lnTo>
                    <a:pt x="402760" y="4924078"/>
                  </a:lnTo>
                  <a:lnTo>
                    <a:pt x="403003" y="4924078"/>
                  </a:lnTo>
                  <a:lnTo>
                    <a:pt x="403247" y="4924078"/>
                  </a:lnTo>
                  <a:lnTo>
                    <a:pt x="403490" y="4924078"/>
                  </a:lnTo>
                  <a:lnTo>
                    <a:pt x="403734" y="4924078"/>
                  </a:lnTo>
                  <a:lnTo>
                    <a:pt x="403977" y="4924078"/>
                  </a:lnTo>
                  <a:lnTo>
                    <a:pt x="403977" y="4916962"/>
                  </a:lnTo>
                  <a:lnTo>
                    <a:pt x="404220" y="4916962"/>
                  </a:lnTo>
                  <a:lnTo>
                    <a:pt x="404220" y="4909847"/>
                  </a:lnTo>
                  <a:lnTo>
                    <a:pt x="404464" y="4909847"/>
                  </a:lnTo>
                  <a:lnTo>
                    <a:pt x="404707" y="4909847"/>
                  </a:lnTo>
                  <a:lnTo>
                    <a:pt x="404950" y="4909847"/>
                  </a:lnTo>
                  <a:lnTo>
                    <a:pt x="405194" y="4909847"/>
                  </a:lnTo>
                  <a:lnTo>
                    <a:pt x="405680" y="4909847"/>
                  </a:lnTo>
                  <a:lnTo>
                    <a:pt x="405924" y="4909847"/>
                  </a:lnTo>
                  <a:lnTo>
                    <a:pt x="406167" y="4909847"/>
                  </a:lnTo>
                  <a:lnTo>
                    <a:pt x="406411" y="4909847"/>
                  </a:lnTo>
                  <a:lnTo>
                    <a:pt x="406654" y="4909847"/>
                  </a:lnTo>
                  <a:lnTo>
                    <a:pt x="406654" y="4902731"/>
                  </a:lnTo>
                  <a:lnTo>
                    <a:pt x="406897" y="4902731"/>
                  </a:lnTo>
                  <a:lnTo>
                    <a:pt x="406897" y="4895615"/>
                  </a:lnTo>
                  <a:lnTo>
                    <a:pt x="407141" y="4895615"/>
                  </a:lnTo>
                  <a:lnTo>
                    <a:pt x="407384" y="4895615"/>
                  </a:lnTo>
                  <a:lnTo>
                    <a:pt x="407627" y="4895615"/>
                  </a:lnTo>
                  <a:lnTo>
                    <a:pt x="407871" y="4895615"/>
                  </a:lnTo>
                  <a:lnTo>
                    <a:pt x="408114" y="4895615"/>
                  </a:lnTo>
                  <a:lnTo>
                    <a:pt x="408357" y="4895615"/>
                  </a:lnTo>
                  <a:lnTo>
                    <a:pt x="408601" y="4895615"/>
                  </a:lnTo>
                  <a:lnTo>
                    <a:pt x="408844" y="4895615"/>
                  </a:lnTo>
                  <a:lnTo>
                    <a:pt x="409087" y="4895615"/>
                  </a:lnTo>
                  <a:lnTo>
                    <a:pt x="409331" y="4895615"/>
                  </a:lnTo>
                  <a:lnTo>
                    <a:pt x="409574" y="4895615"/>
                  </a:lnTo>
                  <a:lnTo>
                    <a:pt x="409818" y="4895615"/>
                  </a:lnTo>
                  <a:lnTo>
                    <a:pt x="410061" y="4895615"/>
                  </a:lnTo>
                  <a:lnTo>
                    <a:pt x="410304" y="4895615"/>
                  </a:lnTo>
                  <a:lnTo>
                    <a:pt x="410548" y="4895615"/>
                  </a:lnTo>
                  <a:lnTo>
                    <a:pt x="410791" y="4895615"/>
                  </a:lnTo>
                  <a:lnTo>
                    <a:pt x="411034" y="4895615"/>
                  </a:lnTo>
                  <a:lnTo>
                    <a:pt x="411278" y="4895615"/>
                  </a:lnTo>
                  <a:lnTo>
                    <a:pt x="411521" y="4895615"/>
                  </a:lnTo>
                  <a:lnTo>
                    <a:pt x="411764" y="4895615"/>
                  </a:lnTo>
                  <a:lnTo>
                    <a:pt x="412008" y="4895615"/>
                  </a:lnTo>
                  <a:lnTo>
                    <a:pt x="412251" y="4895615"/>
                  </a:lnTo>
                  <a:lnTo>
                    <a:pt x="412495" y="4895615"/>
                  </a:lnTo>
                  <a:lnTo>
                    <a:pt x="412738" y="4895615"/>
                  </a:lnTo>
                  <a:lnTo>
                    <a:pt x="412981" y="4895615"/>
                  </a:lnTo>
                  <a:lnTo>
                    <a:pt x="413225" y="4895615"/>
                  </a:lnTo>
                  <a:lnTo>
                    <a:pt x="413225" y="4888499"/>
                  </a:lnTo>
                  <a:lnTo>
                    <a:pt x="413468" y="4888499"/>
                  </a:lnTo>
                  <a:lnTo>
                    <a:pt x="413711" y="4888499"/>
                  </a:lnTo>
                  <a:lnTo>
                    <a:pt x="413955" y="4888499"/>
                  </a:lnTo>
                  <a:lnTo>
                    <a:pt x="414198" y="4888499"/>
                  </a:lnTo>
                  <a:lnTo>
                    <a:pt x="414441" y="4888499"/>
                  </a:lnTo>
                  <a:lnTo>
                    <a:pt x="414685" y="4888499"/>
                  </a:lnTo>
                  <a:lnTo>
                    <a:pt x="414928" y="4888499"/>
                  </a:lnTo>
                  <a:lnTo>
                    <a:pt x="415171" y="4888499"/>
                  </a:lnTo>
                  <a:lnTo>
                    <a:pt x="415415" y="4888499"/>
                  </a:lnTo>
                  <a:lnTo>
                    <a:pt x="415658" y="4888499"/>
                  </a:lnTo>
                  <a:lnTo>
                    <a:pt x="415902" y="4888499"/>
                  </a:lnTo>
                  <a:lnTo>
                    <a:pt x="416145" y="4888499"/>
                  </a:lnTo>
                  <a:lnTo>
                    <a:pt x="416388" y="4888499"/>
                  </a:lnTo>
                  <a:lnTo>
                    <a:pt x="416632" y="4888499"/>
                  </a:lnTo>
                  <a:lnTo>
                    <a:pt x="416875" y="4888499"/>
                  </a:lnTo>
                  <a:lnTo>
                    <a:pt x="417118" y="4888499"/>
                  </a:lnTo>
                  <a:lnTo>
                    <a:pt x="417362" y="4888499"/>
                  </a:lnTo>
                  <a:lnTo>
                    <a:pt x="417605" y="4888499"/>
                  </a:lnTo>
                  <a:lnTo>
                    <a:pt x="417848" y="4888499"/>
                  </a:lnTo>
                  <a:lnTo>
                    <a:pt x="418092" y="4888499"/>
                  </a:lnTo>
                  <a:lnTo>
                    <a:pt x="418335" y="4888499"/>
                  </a:lnTo>
                  <a:lnTo>
                    <a:pt x="418579" y="4888499"/>
                  </a:lnTo>
                  <a:lnTo>
                    <a:pt x="418822" y="4888499"/>
                  </a:lnTo>
                  <a:lnTo>
                    <a:pt x="419065" y="4888499"/>
                  </a:lnTo>
                  <a:lnTo>
                    <a:pt x="419309" y="4888499"/>
                  </a:lnTo>
                  <a:lnTo>
                    <a:pt x="419795" y="4888499"/>
                  </a:lnTo>
                  <a:lnTo>
                    <a:pt x="420039" y="4888499"/>
                  </a:lnTo>
                  <a:lnTo>
                    <a:pt x="420282" y="4888499"/>
                  </a:lnTo>
                  <a:lnTo>
                    <a:pt x="420525" y="4888499"/>
                  </a:lnTo>
                  <a:lnTo>
                    <a:pt x="420769" y="4888499"/>
                  </a:lnTo>
                  <a:lnTo>
                    <a:pt x="421012" y="4888499"/>
                  </a:lnTo>
                  <a:lnTo>
                    <a:pt x="421255" y="4888499"/>
                  </a:lnTo>
                  <a:lnTo>
                    <a:pt x="421499" y="4888499"/>
                  </a:lnTo>
                  <a:lnTo>
                    <a:pt x="421742" y="4888499"/>
                  </a:lnTo>
                  <a:lnTo>
                    <a:pt x="421986" y="4888499"/>
                  </a:lnTo>
                  <a:lnTo>
                    <a:pt x="422229" y="4888499"/>
                  </a:lnTo>
                  <a:lnTo>
                    <a:pt x="422472" y="4888499"/>
                  </a:lnTo>
                  <a:lnTo>
                    <a:pt x="422716" y="4888499"/>
                  </a:lnTo>
                  <a:lnTo>
                    <a:pt x="422959" y="4888499"/>
                  </a:lnTo>
                  <a:lnTo>
                    <a:pt x="423202" y="4888499"/>
                  </a:lnTo>
                  <a:lnTo>
                    <a:pt x="423446" y="4888499"/>
                  </a:lnTo>
                  <a:lnTo>
                    <a:pt x="423689" y="4888499"/>
                  </a:lnTo>
                  <a:lnTo>
                    <a:pt x="423932" y="4888499"/>
                  </a:lnTo>
                  <a:lnTo>
                    <a:pt x="424176" y="4888499"/>
                  </a:lnTo>
                  <a:lnTo>
                    <a:pt x="424176" y="4881384"/>
                  </a:lnTo>
                  <a:lnTo>
                    <a:pt x="424419" y="4881384"/>
                  </a:lnTo>
                  <a:lnTo>
                    <a:pt x="424663" y="4881384"/>
                  </a:lnTo>
                  <a:lnTo>
                    <a:pt x="424906" y="4881384"/>
                  </a:lnTo>
                  <a:lnTo>
                    <a:pt x="425149" y="4881384"/>
                  </a:lnTo>
                  <a:lnTo>
                    <a:pt x="425393" y="4881384"/>
                  </a:lnTo>
                  <a:lnTo>
                    <a:pt x="425636" y="4881384"/>
                  </a:lnTo>
                  <a:lnTo>
                    <a:pt x="425879" y="4881384"/>
                  </a:lnTo>
                  <a:lnTo>
                    <a:pt x="426123" y="4881384"/>
                  </a:lnTo>
                  <a:lnTo>
                    <a:pt x="426366" y="4874268"/>
                  </a:lnTo>
                  <a:lnTo>
                    <a:pt x="426366" y="4867152"/>
                  </a:lnTo>
                  <a:lnTo>
                    <a:pt x="426609" y="4867152"/>
                  </a:lnTo>
                  <a:lnTo>
                    <a:pt x="426853" y="4867152"/>
                  </a:lnTo>
                  <a:lnTo>
                    <a:pt x="427096" y="4867152"/>
                  </a:lnTo>
                  <a:lnTo>
                    <a:pt x="427339" y="4867152"/>
                  </a:lnTo>
                  <a:lnTo>
                    <a:pt x="427583" y="4867152"/>
                  </a:lnTo>
                  <a:lnTo>
                    <a:pt x="427826" y="4867152"/>
                  </a:lnTo>
                  <a:lnTo>
                    <a:pt x="428070" y="4867152"/>
                  </a:lnTo>
                  <a:lnTo>
                    <a:pt x="428313" y="4867152"/>
                  </a:lnTo>
                  <a:lnTo>
                    <a:pt x="428556" y="4867152"/>
                  </a:lnTo>
                  <a:lnTo>
                    <a:pt x="428800" y="4867152"/>
                  </a:lnTo>
                  <a:lnTo>
                    <a:pt x="429043" y="4867152"/>
                  </a:lnTo>
                  <a:lnTo>
                    <a:pt x="429286" y="4867152"/>
                  </a:lnTo>
                  <a:lnTo>
                    <a:pt x="429530" y="4867152"/>
                  </a:lnTo>
                  <a:lnTo>
                    <a:pt x="429773" y="4867152"/>
                  </a:lnTo>
                  <a:lnTo>
                    <a:pt x="430016" y="4867152"/>
                  </a:lnTo>
                  <a:lnTo>
                    <a:pt x="430260" y="4867152"/>
                  </a:lnTo>
                  <a:lnTo>
                    <a:pt x="430503" y="4867152"/>
                  </a:lnTo>
                  <a:lnTo>
                    <a:pt x="430747" y="4867152"/>
                  </a:lnTo>
                  <a:lnTo>
                    <a:pt x="430990" y="4867152"/>
                  </a:lnTo>
                  <a:lnTo>
                    <a:pt x="431233" y="4867152"/>
                  </a:lnTo>
                  <a:lnTo>
                    <a:pt x="431477" y="4867152"/>
                  </a:lnTo>
                  <a:lnTo>
                    <a:pt x="431720" y="4867152"/>
                  </a:lnTo>
                  <a:lnTo>
                    <a:pt x="431963" y="4867152"/>
                  </a:lnTo>
                  <a:lnTo>
                    <a:pt x="432207" y="4867152"/>
                  </a:lnTo>
                  <a:lnTo>
                    <a:pt x="432450" y="4867152"/>
                  </a:lnTo>
                  <a:lnTo>
                    <a:pt x="432693" y="4867152"/>
                  </a:lnTo>
                  <a:lnTo>
                    <a:pt x="433180" y="4867152"/>
                  </a:lnTo>
                  <a:lnTo>
                    <a:pt x="433423" y="4867152"/>
                  </a:lnTo>
                  <a:lnTo>
                    <a:pt x="433667" y="4867152"/>
                  </a:lnTo>
                  <a:lnTo>
                    <a:pt x="433910" y="4867152"/>
                  </a:lnTo>
                  <a:lnTo>
                    <a:pt x="434154" y="4867152"/>
                  </a:lnTo>
                  <a:lnTo>
                    <a:pt x="434397" y="4867152"/>
                  </a:lnTo>
                  <a:lnTo>
                    <a:pt x="434640" y="4867152"/>
                  </a:lnTo>
                  <a:lnTo>
                    <a:pt x="434884" y="4867152"/>
                  </a:lnTo>
                  <a:lnTo>
                    <a:pt x="435127" y="4867152"/>
                  </a:lnTo>
                  <a:lnTo>
                    <a:pt x="435127" y="4860037"/>
                  </a:lnTo>
                  <a:lnTo>
                    <a:pt x="435127" y="4852921"/>
                  </a:lnTo>
                  <a:lnTo>
                    <a:pt x="435370" y="4852921"/>
                  </a:lnTo>
                  <a:lnTo>
                    <a:pt x="435614" y="4852921"/>
                  </a:lnTo>
                  <a:lnTo>
                    <a:pt x="435857" y="4852921"/>
                  </a:lnTo>
                  <a:lnTo>
                    <a:pt x="436100" y="4852921"/>
                  </a:lnTo>
                  <a:lnTo>
                    <a:pt x="436344" y="4852921"/>
                  </a:lnTo>
                  <a:lnTo>
                    <a:pt x="436587" y="4852921"/>
                  </a:lnTo>
                  <a:lnTo>
                    <a:pt x="436831" y="4852921"/>
                  </a:lnTo>
                  <a:lnTo>
                    <a:pt x="437074" y="4852921"/>
                  </a:lnTo>
                  <a:lnTo>
                    <a:pt x="437317" y="4852921"/>
                  </a:lnTo>
                  <a:lnTo>
                    <a:pt x="437561" y="4852921"/>
                  </a:lnTo>
                  <a:lnTo>
                    <a:pt x="437804" y="4852921"/>
                  </a:lnTo>
                  <a:lnTo>
                    <a:pt x="438047" y="4852921"/>
                  </a:lnTo>
                  <a:lnTo>
                    <a:pt x="438534" y="4852921"/>
                  </a:lnTo>
                  <a:lnTo>
                    <a:pt x="438777" y="4852921"/>
                  </a:lnTo>
                  <a:lnTo>
                    <a:pt x="439021" y="4852921"/>
                  </a:lnTo>
                  <a:lnTo>
                    <a:pt x="439264" y="4852921"/>
                  </a:lnTo>
                  <a:lnTo>
                    <a:pt x="439507" y="4852921"/>
                  </a:lnTo>
                  <a:lnTo>
                    <a:pt x="439751" y="4852921"/>
                  </a:lnTo>
                  <a:lnTo>
                    <a:pt x="439994" y="4852921"/>
                  </a:lnTo>
                  <a:lnTo>
                    <a:pt x="440238" y="4852921"/>
                  </a:lnTo>
                  <a:lnTo>
                    <a:pt x="440481" y="4852921"/>
                  </a:lnTo>
                  <a:lnTo>
                    <a:pt x="440724" y="4852921"/>
                  </a:lnTo>
                  <a:lnTo>
                    <a:pt x="440968" y="4852921"/>
                  </a:lnTo>
                  <a:lnTo>
                    <a:pt x="441211" y="4852921"/>
                  </a:lnTo>
                  <a:lnTo>
                    <a:pt x="441454" y="4852921"/>
                  </a:lnTo>
                  <a:lnTo>
                    <a:pt x="441698" y="4852921"/>
                  </a:lnTo>
                  <a:lnTo>
                    <a:pt x="441941" y="4852921"/>
                  </a:lnTo>
                  <a:lnTo>
                    <a:pt x="442184" y="4852921"/>
                  </a:lnTo>
                  <a:lnTo>
                    <a:pt x="442428" y="4852921"/>
                  </a:lnTo>
                  <a:lnTo>
                    <a:pt x="442671" y="4852921"/>
                  </a:lnTo>
                  <a:lnTo>
                    <a:pt x="442915" y="4852921"/>
                  </a:lnTo>
                  <a:lnTo>
                    <a:pt x="442915" y="4845805"/>
                  </a:lnTo>
                  <a:lnTo>
                    <a:pt x="443158" y="4845805"/>
                  </a:lnTo>
                  <a:lnTo>
                    <a:pt x="443401" y="4845805"/>
                  </a:lnTo>
                  <a:lnTo>
                    <a:pt x="443645" y="4845805"/>
                  </a:lnTo>
                  <a:lnTo>
                    <a:pt x="443888" y="4845805"/>
                  </a:lnTo>
                  <a:lnTo>
                    <a:pt x="444131" y="4845805"/>
                  </a:lnTo>
                  <a:lnTo>
                    <a:pt x="444375" y="4845805"/>
                  </a:lnTo>
                  <a:lnTo>
                    <a:pt x="444618" y="4845805"/>
                  </a:lnTo>
                  <a:lnTo>
                    <a:pt x="444861" y="4845805"/>
                  </a:lnTo>
                  <a:lnTo>
                    <a:pt x="445105" y="4845805"/>
                  </a:lnTo>
                  <a:lnTo>
                    <a:pt x="445348" y="4845805"/>
                  </a:lnTo>
                  <a:lnTo>
                    <a:pt x="445591" y="4845805"/>
                  </a:lnTo>
                  <a:lnTo>
                    <a:pt x="445835" y="4845805"/>
                  </a:lnTo>
                  <a:lnTo>
                    <a:pt x="446078" y="4845805"/>
                  </a:lnTo>
                  <a:lnTo>
                    <a:pt x="446322" y="4845805"/>
                  </a:lnTo>
                  <a:lnTo>
                    <a:pt x="446322" y="4838689"/>
                  </a:lnTo>
                  <a:lnTo>
                    <a:pt x="446565" y="4838689"/>
                  </a:lnTo>
                  <a:lnTo>
                    <a:pt x="446808" y="4838689"/>
                  </a:lnTo>
                  <a:lnTo>
                    <a:pt x="447052" y="4838689"/>
                  </a:lnTo>
                  <a:lnTo>
                    <a:pt x="447295" y="4838689"/>
                  </a:lnTo>
                  <a:lnTo>
                    <a:pt x="447538" y="4838689"/>
                  </a:lnTo>
                  <a:lnTo>
                    <a:pt x="447782" y="4838689"/>
                  </a:lnTo>
                  <a:lnTo>
                    <a:pt x="448025" y="4838689"/>
                  </a:lnTo>
                  <a:lnTo>
                    <a:pt x="448268" y="4838689"/>
                  </a:lnTo>
                  <a:lnTo>
                    <a:pt x="448512" y="4838689"/>
                  </a:lnTo>
                  <a:lnTo>
                    <a:pt x="448755" y="4838689"/>
                  </a:lnTo>
                  <a:lnTo>
                    <a:pt x="448999" y="4838689"/>
                  </a:lnTo>
                  <a:lnTo>
                    <a:pt x="449242" y="4838689"/>
                  </a:lnTo>
                  <a:lnTo>
                    <a:pt x="449485" y="4838689"/>
                  </a:lnTo>
                  <a:lnTo>
                    <a:pt x="449729" y="4838689"/>
                  </a:lnTo>
                  <a:lnTo>
                    <a:pt x="449972" y="4838689"/>
                  </a:lnTo>
                  <a:lnTo>
                    <a:pt x="450215" y="4838689"/>
                  </a:lnTo>
                  <a:lnTo>
                    <a:pt x="450459" y="4838689"/>
                  </a:lnTo>
                  <a:lnTo>
                    <a:pt x="450702" y="4838689"/>
                  </a:lnTo>
                  <a:lnTo>
                    <a:pt x="450945" y="4838689"/>
                  </a:lnTo>
                  <a:lnTo>
                    <a:pt x="451189" y="4838689"/>
                  </a:lnTo>
                  <a:lnTo>
                    <a:pt x="451432" y="4838689"/>
                  </a:lnTo>
                  <a:lnTo>
                    <a:pt x="451432" y="4831574"/>
                  </a:lnTo>
                  <a:lnTo>
                    <a:pt x="451675" y="4831574"/>
                  </a:lnTo>
                  <a:lnTo>
                    <a:pt x="451919" y="4831574"/>
                  </a:lnTo>
                  <a:lnTo>
                    <a:pt x="452162" y="4831574"/>
                  </a:lnTo>
                  <a:lnTo>
                    <a:pt x="452406" y="4831574"/>
                  </a:lnTo>
                  <a:lnTo>
                    <a:pt x="452649" y="4831574"/>
                  </a:lnTo>
                  <a:lnTo>
                    <a:pt x="452892" y="4831574"/>
                  </a:lnTo>
                  <a:lnTo>
                    <a:pt x="453136" y="4831574"/>
                  </a:lnTo>
                  <a:lnTo>
                    <a:pt x="453379" y="4831574"/>
                  </a:lnTo>
                  <a:lnTo>
                    <a:pt x="453622" y="4831574"/>
                  </a:lnTo>
                  <a:lnTo>
                    <a:pt x="453866" y="4831574"/>
                  </a:lnTo>
                  <a:lnTo>
                    <a:pt x="454109" y="4831574"/>
                  </a:lnTo>
                  <a:lnTo>
                    <a:pt x="454352" y="4831574"/>
                  </a:lnTo>
                  <a:lnTo>
                    <a:pt x="454596" y="4831574"/>
                  </a:lnTo>
                  <a:lnTo>
                    <a:pt x="454839" y="4831574"/>
                  </a:lnTo>
                  <a:lnTo>
                    <a:pt x="455083" y="4831574"/>
                  </a:lnTo>
                  <a:lnTo>
                    <a:pt x="455569" y="4831574"/>
                  </a:lnTo>
                  <a:lnTo>
                    <a:pt x="455813" y="4831574"/>
                  </a:lnTo>
                  <a:lnTo>
                    <a:pt x="456056" y="4831574"/>
                  </a:lnTo>
                  <a:lnTo>
                    <a:pt x="456299" y="4831574"/>
                  </a:lnTo>
                  <a:lnTo>
                    <a:pt x="456543" y="4831574"/>
                  </a:lnTo>
                  <a:lnTo>
                    <a:pt x="456786" y="4831574"/>
                  </a:lnTo>
                  <a:lnTo>
                    <a:pt x="457029" y="4831574"/>
                  </a:lnTo>
                  <a:lnTo>
                    <a:pt x="457273" y="4831574"/>
                  </a:lnTo>
                  <a:lnTo>
                    <a:pt x="457516" y="4831574"/>
                  </a:lnTo>
                  <a:lnTo>
                    <a:pt x="457759" y="4831574"/>
                  </a:lnTo>
                  <a:lnTo>
                    <a:pt x="458003" y="4831574"/>
                  </a:lnTo>
                  <a:lnTo>
                    <a:pt x="458246" y="4831574"/>
                  </a:lnTo>
                  <a:lnTo>
                    <a:pt x="458490" y="4831574"/>
                  </a:lnTo>
                  <a:lnTo>
                    <a:pt x="458733" y="4831574"/>
                  </a:lnTo>
                  <a:lnTo>
                    <a:pt x="458976" y="4831574"/>
                  </a:lnTo>
                  <a:lnTo>
                    <a:pt x="459220" y="4831574"/>
                  </a:lnTo>
                  <a:lnTo>
                    <a:pt x="459463" y="4831574"/>
                  </a:lnTo>
                  <a:lnTo>
                    <a:pt x="459706" y="4831574"/>
                  </a:lnTo>
                  <a:lnTo>
                    <a:pt x="459950" y="4831574"/>
                  </a:lnTo>
                  <a:lnTo>
                    <a:pt x="460193" y="4831574"/>
                  </a:lnTo>
                  <a:lnTo>
                    <a:pt x="460680" y="4831574"/>
                  </a:lnTo>
                  <a:lnTo>
                    <a:pt x="460923" y="4831574"/>
                  </a:lnTo>
                  <a:lnTo>
                    <a:pt x="461167" y="4831574"/>
                  </a:lnTo>
                  <a:lnTo>
                    <a:pt x="461410" y="4831574"/>
                  </a:lnTo>
                  <a:lnTo>
                    <a:pt x="461653" y="4831574"/>
                  </a:lnTo>
                  <a:lnTo>
                    <a:pt x="461897" y="4831574"/>
                  </a:lnTo>
                  <a:lnTo>
                    <a:pt x="462140" y="4831574"/>
                  </a:lnTo>
                  <a:lnTo>
                    <a:pt x="462383" y="4831574"/>
                  </a:lnTo>
                  <a:lnTo>
                    <a:pt x="462627" y="4831574"/>
                  </a:lnTo>
                  <a:lnTo>
                    <a:pt x="462870" y="4831574"/>
                  </a:lnTo>
                  <a:lnTo>
                    <a:pt x="463113" y="4831574"/>
                  </a:lnTo>
                  <a:lnTo>
                    <a:pt x="463357" y="4831574"/>
                  </a:lnTo>
                  <a:lnTo>
                    <a:pt x="463600" y="4831574"/>
                  </a:lnTo>
                  <a:lnTo>
                    <a:pt x="463843" y="4831574"/>
                  </a:lnTo>
                  <a:lnTo>
                    <a:pt x="464087" y="4831574"/>
                  </a:lnTo>
                  <a:lnTo>
                    <a:pt x="464087" y="4824458"/>
                  </a:lnTo>
                  <a:lnTo>
                    <a:pt x="464330" y="4824458"/>
                  </a:lnTo>
                  <a:lnTo>
                    <a:pt x="464330" y="4817342"/>
                  </a:lnTo>
                  <a:lnTo>
                    <a:pt x="464574" y="4817342"/>
                  </a:lnTo>
                  <a:lnTo>
                    <a:pt x="464817" y="4817342"/>
                  </a:lnTo>
                  <a:lnTo>
                    <a:pt x="465060" y="4817342"/>
                  </a:lnTo>
                  <a:lnTo>
                    <a:pt x="465304" y="4817342"/>
                  </a:lnTo>
                  <a:lnTo>
                    <a:pt x="465547" y="4817342"/>
                  </a:lnTo>
                  <a:lnTo>
                    <a:pt x="465790" y="4817342"/>
                  </a:lnTo>
                  <a:lnTo>
                    <a:pt x="466034" y="4817342"/>
                  </a:lnTo>
                  <a:lnTo>
                    <a:pt x="466277" y="4817342"/>
                  </a:lnTo>
                  <a:lnTo>
                    <a:pt x="466520" y="4817342"/>
                  </a:lnTo>
                  <a:lnTo>
                    <a:pt x="466764" y="4817342"/>
                  </a:lnTo>
                  <a:lnTo>
                    <a:pt x="466764" y="4810226"/>
                  </a:lnTo>
                  <a:lnTo>
                    <a:pt x="467007" y="4810226"/>
                  </a:lnTo>
                  <a:lnTo>
                    <a:pt x="467251" y="4810226"/>
                  </a:lnTo>
                  <a:lnTo>
                    <a:pt x="467494" y="4810226"/>
                  </a:lnTo>
                  <a:lnTo>
                    <a:pt x="467737" y="4810226"/>
                  </a:lnTo>
                  <a:lnTo>
                    <a:pt x="467981" y="4810226"/>
                  </a:lnTo>
                  <a:lnTo>
                    <a:pt x="468224" y="4810226"/>
                  </a:lnTo>
                  <a:lnTo>
                    <a:pt x="468467" y="4810226"/>
                  </a:lnTo>
                  <a:lnTo>
                    <a:pt x="468711" y="4810226"/>
                  </a:lnTo>
                  <a:lnTo>
                    <a:pt x="468954" y="4810226"/>
                  </a:lnTo>
                  <a:lnTo>
                    <a:pt x="469197" y="4810226"/>
                  </a:lnTo>
                  <a:lnTo>
                    <a:pt x="469441" y="4810226"/>
                  </a:lnTo>
                  <a:lnTo>
                    <a:pt x="469684" y="4810226"/>
                  </a:lnTo>
                  <a:lnTo>
                    <a:pt x="469927" y="4810226"/>
                  </a:lnTo>
                  <a:lnTo>
                    <a:pt x="470171" y="4810226"/>
                  </a:lnTo>
                  <a:lnTo>
                    <a:pt x="470414" y="4810226"/>
                  </a:lnTo>
                  <a:lnTo>
                    <a:pt x="470414" y="4803111"/>
                  </a:lnTo>
                  <a:lnTo>
                    <a:pt x="470658" y="4803111"/>
                  </a:lnTo>
                  <a:lnTo>
                    <a:pt x="470901" y="4803111"/>
                  </a:lnTo>
                  <a:lnTo>
                    <a:pt x="471144" y="4803111"/>
                  </a:lnTo>
                  <a:lnTo>
                    <a:pt x="471388" y="4803111"/>
                  </a:lnTo>
                  <a:lnTo>
                    <a:pt x="471631" y="4803111"/>
                  </a:lnTo>
                  <a:lnTo>
                    <a:pt x="471874" y="4803111"/>
                  </a:lnTo>
                  <a:lnTo>
                    <a:pt x="472118" y="4803111"/>
                  </a:lnTo>
                  <a:lnTo>
                    <a:pt x="472361" y="4803111"/>
                  </a:lnTo>
                  <a:lnTo>
                    <a:pt x="472604" y="4803111"/>
                  </a:lnTo>
                  <a:lnTo>
                    <a:pt x="472848" y="4803111"/>
                  </a:lnTo>
                  <a:lnTo>
                    <a:pt x="473091" y="4803111"/>
                  </a:lnTo>
                  <a:lnTo>
                    <a:pt x="473335" y="4803111"/>
                  </a:lnTo>
                  <a:lnTo>
                    <a:pt x="473578" y="4803111"/>
                  </a:lnTo>
                  <a:lnTo>
                    <a:pt x="473821" y="4803111"/>
                  </a:lnTo>
                  <a:lnTo>
                    <a:pt x="474065" y="4803111"/>
                  </a:lnTo>
                  <a:lnTo>
                    <a:pt x="474308" y="4803111"/>
                  </a:lnTo>
                  <a:lnTo>
                    <a:pt x="474551" y="4803111"/>
                  </a:lnTo>
                  <a:lnTo>
                    <a:pt x="474795" y="4803111"/>
                  </a:lnTo>
                  <a:lnTo>
                    <a:pt x="475038" y="4803111"/>
                  </a:lnTo>
                  <a:lnTo>
                    <a:pt x="475281" y="4803111"/>
                  </a:lnTo>
                  <a:lnTo>
                    <a:pt x="475525" y="4803111"/>
                  </a:lnTo>
                  <a:lnTo>
                    <a:pt x="475768" y="4803111"/>
                  </a:lnTo>
                  <a:lnTo>
                    <a:pt x="475768" y="4795995"/>
                  </a:lnTo>
                  <a:lnTo>
                    <a:pt x="476011" y="4795995"/>
                  </a:lnTo>
                  <a:lnTo>
                    <a:pt x="476255" y="4795995"/>
                  </a:lnTo>
                  <a:lnTo>
                    <a:pt x="476498" y="4795995"/>
                  </a:lnTo>
                  <a:lnTo>
                    <a:pt x="476742" y="4795995"/>
                  </a:lnTo>
                  <a:lnTo>
                    <a:pt x="476985" y="4795995"/>
                  </a:lnTo>
                  <a:lnTo>
                    <a:pt x="477228" y="4795995"/>
                  </a:lnTo>
                  <a:lnTo>
                    <a:pt x="477472" y="4795995"/>
                  </a:lnTo>
                  <a:lnTo>
                    <a:pt x="477715" y="4795995"/>
                  </a:lnTo>
                  <a:lnTo>
                    <a:pt x="477958" y="4795995"/>
                  </a:lnTo>
                  <a:lnTo>
                    <a:pt x="478202" y="4795995"/>
                  </a:lnTo>
                  <a:lnTo>
                    <a:pt x="478445" y="4795995"/>
                  </a:lnTo>
                  <a:lnTo>
                    <a:pt x="478688" y="4795995"/>
                  </a:lnTo>
                  <a:lnTo>
                    <a:pt x="478932" y="4795995"/>
                  </a:lnTo>
                  <a:lnTo>
                    <a:pt x="479175" y="4795995"/>
                  </a:lnTo>
                  <a:lnTo>
                    <a:pt x="479418" y="4795995"/>
                  </a:lnTo>
                  <a:lnTo>
                    <a:pt x="479662" y="4795995"/>
                  </a:lnTo>
                  <a:lnTo>
                    <a:pt x="479905" y="4795995"/>
                  </a:lnTo>
                  <a:lnTo>
                    <a:pt x="480149" y="4795995"/>
                  </a:lnTo>
                  <a:lnTo>
                    <a:pt x="480392" y="4795995"/>
                  </a:lnTo>
                  <a:lnTo>
                    <a:pt x="480635" y="4795995"/>
                  </a:lnTo>
                  <a:lnTo>
                    <a:pt x="480879" y="4795995"/>
                  </a:lnTo>
                  <a:lnTo>
                    <a:pt x="481122" y="4795995"/>
                  </a:lnTo>
                  <a:lnTo>
                    <a:pt x="481365" y="4795995"/>
                  </a:lnTo>
                  <a:lnTo>
                    <a:pt x="481609" y="4795995"/>
                  </a:lnTo>
                  <a:lnTo>
                    <a:pt x="482095" y="4795995"/>
                  </a:lnTo>
                  <a:lnTo>
                    <a:pt x="482339" y="4795995"/>
                  </a:lnTo>
                  <a:lnTo>
                    <a:pt x="482582" y="4795995"/>
                  </a:lnTo>
                  <a:lnTo>
                    <a:pt x="482826" y="4795995"/>
                  </a:lnTo>
                  <a:lnTo>
                    <a:pt x="483069" y="4795995"/>
                  </a:lnTo>
                  <a:lnTo>
                    <a:pt x="483312" y="4795995"/>
                  </a:lnTo>
                  <a:lnTo>
                    <a:pt x="483556" y="4795995"/>
                  </a:lnTo>
                  <a:lnTo>
                    <a:pt x="483799" y="4795995"/>
                  </a:lnTo>
                  <a:lnTo>
                    <a:pt x="484042" y="4795995"/>
                  </a:lnTo>
                  <a:lnTo>
                    <a:pt x="484286" y="4795995"/>
                  </a:lnTo>
                  <a:lnTo>
                    <a:pt x="484529" y="4795995"/>
                  </a:lnTo>
                  <a:lnTo>
                    <a:pt x="484772" y="4795995"/>
                  </a:lnTo>
                  <a:lnTo>
                    <a:pt x="485016" y="4795995"/>
                  </a:lnTo>
                  <a:lnTo>
                    <a:pt x="485259" y="4795995"/>
                  </a:lnTo>
                  <a:lnTo>
                    <a:pt x="485502" y="4795995"/>
                  </a:lnTo>
                  <a:lnTo>
                    <a:pt x="485989" y="4795995"/>
                  </a:lnTo>
                  <a:lnTo>
                    <a:pt x="486233" y="4795995"/>
                  </a:lnTo>
                  <a:lnTo>
                    <a:pt x="486476" y="4795995"/>
                  </a:lnTo>
                  <a:lnTo>
                    <a:pt x="486719" y="4795995"/>
                  </a:lnTo>
                  <a:lnTo>
                    <a:pt x="486963" y="4795995"/>
                  </a:lnTo>
                  <a:lnTo>
                    <a:pt x="487206" y="4795995"/>
                  </a:lnTo>
                  <a:lnTo>
                    <a:pt x="487449" y="4795995"/>
                  </a:lnTo>
                  <a:lnTo>
                    <a:pt x="487693" y="4795995"/>
                  </a:lnTo>
                  <a:lnTo>
                    <a:pt x="487936" y="4795995"/>
                  </a:lnTo>
                  <a:lnTo>
                    <a:pt x="488179" y="4795995"/>
                  </a:lnTo>
                  <a:lnTo>
                    <a:pt x="488423" y="4795995"/>
                  </a:lnTo>
                  <a:lnTo>
                    <a:pt x="488666" y="4795995"/>
                  </a:lnTo>
                  <a:lnTo>
                    <a:pt x="488910" y="4795995"/>
                  </a:lnTo>
                  <a:lnTo>
                    <a:pt x="489153" y="4795995"/>
                  </a:lnTo>
                  <a:lnTo>
                    <a:pt x="489396" y="4795995"/>
                  </a:lnTo>
                  <a:lnTo>
                    <a:pt x="489640" y="4795995"/>
                  </a:lnTo>
                  <a:lnTo>
                    <a:pt x="489883" y="4795995"/>
                  </a:lnTo>
                  <a:lnTo>
                    <a:pt x="490126" y="4795995"/>
                  </a:lnTo>
                  <a:lnTo>
                    <a:pt x="490370" y="4795995"/>
                  </a:lnTo>
                  <a:lnTo>
                    <a:pt x="490613" y="4795995"/>
                  </a:lnTo>
                  <a:lnTo>
                    <a:pt x="490856" y="4795995"/>
                  </a:lnTo>
                  <a:lnTo>
                    <a:pt x="491100" y="4795995"/>
                  </a:lnTo>
                  <a:lnTo>
                    <a:pt x="491343" y="4795995"/>
                  </a:lnTo>
                  <a:lnTo>
                    <a:pt x="491586" y="4795995"/>
                  </a:lnTo>
                  <a:lnTo>
                    <a:pt x="491830" y="4795995"/>
                  </a:lnTo>
                  <a:lnTo>
                    <a:pt x="492073" y="4795995"/>
                  </a:lnTo>
                  <a:lnTo>
                    <a:pt x="492317" y="4795995"/>
                  </a:lnTo>
                  <a:lnTo>
                    <a:pt x="492560" y="4795995"/>
                  </a:lnTo>
                  <a:lnTo>
                    <a:pt x="492803" y="4795995"/>
                  </a:lnTo>
                  <a:lnTo>
                    <a:pt x="493047" y="4795995"/>
                  </a:lnTo>
                  <a:lnTo>
                    <a:pt x="493290" y="4795995"/>
                  </a:lnTo>
                  <a:lnTo>
                    <a:pt x="493533" y="4795995"/>
                  </a:lnTo>
                  <a:lnTo>
                    <a:pt x="493777" y="4795995"/>
                  </a:lnTo>
                  <a:lnTo>
                    <a:pt x="494020" y="4795995"/>
                  </a:lnTo>
                  <a:lnTo>
                    <a:pt x="494263" y="4795995"/>
                  </a:lnTo>
                  <a:lnTo>
                    <a:pt x="494507" y="4795995"/>
                  </a:lnTo>
                  <a:lnTo>
                    <a:pt x="494750" y="4795995"/>
                  </a:lnTo>
                  <a:lnTo>
                    <a:pt x="494994" y="4795995"/>
                  </a:lnTo>
                  <a:lnTo>
                    <a:pt x="495237" y="4795995"/>
                  </a:lnTo>
                  <a:lnTo>
                    <a:pt x="495480" y="4795995"/>
                  </a:lnTo>
                  <a:lnTo>
                    <a:pt x="495724" y="4795995"/>
                  </a:lnTo>
                  <a:lnTo>
                    <a:pt x="495967" y="4795995"/>
                  </a:lnTo>
                  <a:lnTo>
                    <a:pt x="496210" y="4795995"/>
                  </a:lnTo>
                  <a:lnTo>
                    <a:pt x="496454" y="4795995"/>
                  </a:lnTo>
                  <a:lnTo>
                    <a:pt x="496697" y="4795995"/>
                  </a:lnTo>
                  <a:lnTo>
                    <a:pt x="496940" y="4795995"/>
                  </a:lnTo>
                  <a:lnTo>
                    <a:pt x="497184" y="4795995"/>
                  </a:lnTo>
                  <a:lnTo>
                    <a:pt x="497427" y="4795995"/>
                  </a:lnTo>
                  <a:lnTo>
                    <a:pt x="497670" y="4795995"/>
                  </a:lnTo>
                  <a:lnTo>
                    <a:pt x="497914" y="4795995"/>
                  </a:lnTo>
                  <a:lnTo>
                    <a:pt x="498157" y="4795995"/>
                  </a:lnTo>
                  <a:lnTo>
                    <a:pt x="498401" y="4795995"/>
                  </a:lnTo>
                  <a:lnTo>
                    <a:pt x="498644" y="4795995"/>
                  </a:lnTo>
                  <a:lnTo>
                    <a:pt x="498887" y="4795995"/>
                  </a:lnTo>
                  <a:lnTo>
                    <a:pt x="499131" y="4795995"/>
                  </a:lnTo>
                  <a:lnTo>
                    <a:pt x="499374" y="4795995"/>
                  </a:lnTo>
                  <a:lnTo>
                    <a:pt x="499617" y="4795995"/>
                  </a:lnTo>
                  <a:lnTo>
                    <a:pt x="499861" y="4795995"/>
                  </a:lnTo>
                  <a:lnTo>
                    <a:pt x="500104" y="4795995"/>
                  </a:lnTo>
                  <a:lnTo>
                    <a:pt x="500104" y="4788879"/>
                  </a:lnTo>
                  <a:lnTo>
                    <a:pt x="500347" y="4788879"/>
                  </a:lnTo>
                  <a:lnTo>
                    <a:pt x="500591" y="4788879"/>
                  </a:lnTo>
                  <a:lnTo>
                    <a:pt x="500834" y="4788879"/>
                  </a:lnTo>
                  <a:lnTo>
                    <a:pt x="501078" y="4788879"/>
                  </a:lnTo>
                  <a:lnTo>
                    <a:pt x="501078" y="4781764"/>
                  </a:lnTo>
                  <a:lnTo>
                    <a:pt x="501321" y="4781764"/>
                  </a:lnTo>
                  <a:lnTo>
                    <a:pt x="501564" y="4781764"/>
                  </a:lnTo>
                  <a:lnTo>
                    <a:pt x="501808" y="4781764"/>
                  </a:lnTo>
                  <a:lnTo>
                    <a:pt x="502051" y="4781764"/>
                  </a:lnTo>
                  <a:lnTo>
                    <a:pt x="502294" y="4781764"/>
                  </a:lnTo>
                  <a:lnTo>
                    <a:pt x="502538" y="4781764"/>
                  </a:lnTo>
                  <a:lnTo>
                    <a:pt x="502781" y="4781764"/>
                  </a:lnTo>
                  <a:lnTo>
                    <a:pt x="503024" y="4781764"/>
                  </a:lnTo>
                  <a:lnTo>
                    <a:pt x="503268" y="4781764"/>
                  </a:lnTo>
                  <a:lnTo>
                    <a:pt x="503511" y="4781764"/>
                  </a:lnTo>
                  <a:lnTo>
                    <a:pt x="503754" y="4781764"/>
                  </a:lnTo>
                  <a:lnTo>
                    <a:pt x="503998" y="4781764"/>
                  </a:lnTo>
                  <a:lnTo>
                    <a:pt x="504241" y="4781764"/>
                  </a:lnTo>
                  <a:lnTo>
                    <a:pt x="504485" y="4781764"/>
                  </a:lnTo>
                  <a:lnTo>
                    <a:pt x="504728" y="4781764"/>
                  </a:lnTo>
                  <a:lnTo>
                    <a:pt x="504971" y="4774648"/>
                  </a:lnTo>
                  <a:lnTo>
                    <a:pt x="505215" y="4774648"/>
                  </a:lnTo>
                  <a:lnTo>
                    <a:pt x="505458" y="4774648"/>
                  </a:lnTo>
                  <a:lnTo>
                    <a:pt x="505701" y="4774648"/>
                  </a:lnTo>
                  <a:lnTo>
                    <a:pt x="505945" y="4774648"/>
                  </a:lnTo>
                  <a:lnTo>
                    <a:pt x="506188" y="4774648"/>
                  </a:lnTo>
                  <a:lnTo>
                    <a:pt x="506431" y="4774648"/>
                  </a:lnTo>
                  <a:lnTo>
                    <a:pt x="506675" y="4774648"/>
                  </a:lnTo>
                  <a:lnTo>
                    <a:pt x="506918" y="4774648"/>
                  </a:lnTo>
                  <a:lnTo>
                    <a:pt x="507162" y="4774648"/>
                  </a:lnTo>
                  <a:lnTo>
                    <a:pt x="507405" y="4774648"/>
                  </a:lnTo>
                  <a:lnTo>
                    <a:pt x="507648" y="4774648"/>
                  </a:lnTo>
                  <a:lnTo>
                    <a:pt x="507892" y="4774648"/>
                  </a:lnTo>
                  <a:lnTo>
                    <a:pt x="508135" y="4774648"/>
                  </a:lnTo>
                  <a:lnTo>
                    <a:pt x="508378" y="4774648"/>
                  </a:lnTo>
                  <a:lnTo>
                    <a:pt x="508622" y="4774648"/>
                  </a:lnTo>
                  <a:lnTo>
                    <a:pt x="508865" y="4774648"/>
                  </a:lnTo>
                  <a:lnTo>
                    <a:pt x="509108" y="4774648"/>
                  </a:lnTo>
                  <a:lnTo>
                    <a:pt x="509352" y="4774648"/>
                  </a:lnTo>
                  <a:lnTo>
                    <a:pt x="509595" y="4774648"/>
                  </a:lnTo>
                  <a:lnTo>
                    <a:pt x="509838" y="4774648"/>
                  </a:lnTo>
                  <a:lnTo>
                    <a:pt x="510082" y="4774648"/>
                  </a:lnTo>
                  <a:lnTo>
                    <a:pt x="510325" y="4774648"/>
                  </a:lnTo>
                  <a:lnTo>
                    <a:pt x="510569" y="4774648"/>
                  </a:lnTo>
                  <a:lnTo>
                    <a:pt x="510812" y="4774648"/>
                  </a:lnTo>
                  <a:lnTo>
                    <a:pt x="511299" y="4774648"/>
                  </a:lnTo>
                  <a:lnTo>
                    <a:pt x="511299" y="4767532"/>
                  </a:lnTo>
                  <a:lnTo>
                    <a:pt x="511299" y="4760416"/>
                  </a:lnTo>
                  <a:lnTo>
                    <a:pt x="511542" y="4760416"/>
                  </a:lnTo>
                  <a:lnTo>
                    <a:pt x="511785" y="4760416"/>
                  </a:lnTo>
                  <a:lnTo>
                    <a:pt x="512029" y="4760416"/>
                  </a:lnTo>
                  <a:lnTo>
                    <a:pt x="512272" y="4760416"/>
                  </a:lnTo>
                  <a:lnTo>
                    <a:pt x="512515" y="4760416"/>
                  </a:lnTo>
                  <a:lnTo>
                    <a:pt x="512515" y="4753301"/>
                  </a:lnTo>
                  <a:lnTo>
                    <a:pt x="512759" y="4753301"/>
                  </a:lnTo>
                  <a:lnTo>
                    <a:pt x="513002" y="4753301"/>
                  </a:lnTo>
                  <a:lnTo>
                    <a:pt x="513246" y="4753301"/>
                  </a:lnTo>
                  <a:lnTo>
                    <a:pt x="513489" y="4753301"/>
                  </a:lnTo>
                  <a:lnTo>
                    <a:pt x="513732" y="4753301"/>
                  </a:lnTo>
                  <a:lnTo>
                    <a:pt x="513976" y="4753301"/>
                  </a:lnTo>
                  <a:lnTo>
                    <a:pt x="514219" y="4753301"/>
                  </a:lnTo>
                  <a:lnTo>
                    <a:pt x="514462" y="4753301"/>
                  </a:lnTo>
                  <a:lnTo>
                    <a:pt x="514706" y="4753301"/>
                  </a:lnTo>
                  <a:lnTo>
                    <a:pt x="514949" y="4753301"/>
                  </a:lnTo>
                  <a:lnTo>
                    <a:pt x="515192" y="4753301"/>
                  </a:lnTo>
                  <a:lnTo>
                    <a:pt x="515436" y="4753301"/>
                  </a:lnTo>
                  <a:lnTo>
                    <a:pt x="515679" y="4753301"/>
                  </a:lnTo>
                  <a:lnTo>
                    <a:pt x="515922" y="4753301"/>
                  </a:lnTo>
                  <a:lnTo>
                    <a:pt x="516166" y="4753301"/>
                  </a:lnTo>
                  <a:lnTo>
                    <a:pt x="516409" y="4753301"/>
                  </a:lnTo>
                  <a:lnTo>
                    <a:pt x="516653" y="4753301"/>
                  </a:lnTo>
                  <a:lnTo>
                    <a:pt x="516896" y="4753301"/>
                  </a:lnTo>
                  <a:lnTo>
                    <a:pt x="517139" y="4753301"/>
                  </a:lnTo>
                  <a:lnTo>
                    <a:pt x="517383" y="4753301"/>
                  </a:lnTo>
                  <a:lnTo>
                    <a:pt x="517626" y="4753301"/>
                  </a:lnTo>
                  <a:lnTo>
                    <a:pt x="517869" y="4753301"/>
                  </a:lnTo>
                  <a:lnTo>
                    <a:pt x="518356" y="4753301"/>
                  </a:lnTo>
                  <a:lnTo>
                    <a:pt x="518599" y="4753301"/>
                  </a:lnTo>
                  <a:lnTo>
                    <a:pt x="518843" y="4753301"/>
                  </a:lnTo>
                  <a:lnTo>
                    <a:pt x="519086" y="4753301"/>
                  </a:lnTo>
                  <a:lnTo>
                    <a:pt x="519330" y="4753301"/>
                  </a:lnTo>
                  <a:lnTo>
                    <a:pt x="519573" y="4753301"/>
                  </a:lnTo>
                  <a:lnTo>
                    <a:pt x="519816" y="4753301"/>
                  </a:lnTo>
                  <a:lnTo>
                    <a:pt x="520060" y="4753301"/>
                  </a:lnTo>
                  <a:lnTo>
                    <a:pt x="520303" y="4753301"/>
                  </a:lnTo>
                  <a:lnTo>
                    <a:pt x="520546" y="4753301"/>
                  </a:lnTo>
                  <a:lnTo>
                    <a:pt x="520790" y="4753301"/>
                  </a:lnTo>
                  <a:lnTo>
                    <a:pt x="521033" y="4753301"/>
                  </a:lnTo>
                  <a:lnTo>
                    <a:pt x="521276" y="4753301"/>
                  </a:lnTo>
                  <a:lnTo>
                    <a:pt x="521520" y="4753301"/>
                  </a:lnTo>
                  <a:lnTo>
                    <a:pt x="521763" y="4753301"/>
                  </a:lnTo>
                  <a:lnTo>
                    <a:pt x="522006" y="4753301"/>
                  </a:lnTo>
                  <a:lnTo>
                    <a:pt x="522250" y="4753301"/>
                  </a:lnTo>
                  <a:lnTo>
                    <a:pt x="522493" y="4753301"/>
                  </a:lnTo>
                  <a:lnTo>
                    <a:pt x="522737" y="4753301"/>
                  </a:lnTo>
                  <a:lnTo>
                    <a:pt x="522980" y="4753301"/>
                  </a:lnTo>
                  <a:lnTo>
                    <a:pt x="523223" y="4753301"/>
                  </a:lnTo>
                  <a:lnTo>
                    <a:pt x="523467" y="4753301"/>
                  </a:lnTo>
                  <a:lnTo>
                    <a:pt x="523710" y="4753301"/>
                  </a:lnTo>
                  <a:lnTo>
                    <a:pt x="523953" y="4753301"/>
                  </a:lnTo>
                  <a:lnTo>
                    <a:pt x="524197" y="4753301"/>
                  </a:lnTo>
                  <a:lnTo>
                    <a:pt x="524197" y="4746185"/>
                  </a:lnTo>
                  <a:lnTo>
                    <a:pt x="524440" y="4746185"/>
                  </a:lnTo>
                  <a:lnTo>
                    <a:pt x="524683" y="4746185"/>
                  </a:lnTo>
                  <a:lnTo>
                    <a:pt x="524927" y="4746185"/>
                  </a:lnTo>
                  <a:lnTo>
                    <a:pt x="525170" y="4746185"/>
                  </a:lnTo>
                  <a:lnTo>
                    <a:pt x="525414" y="4746185"/>
                  </a:lnTo>
                  <a:lnTo>
                    <a:pt x="525657" y="4746185"/>
                  </a:lnTo>
                  <a:lnTo>
                    <a:pt x="525900" y="4746185"/>
                  </a:lnTo>
                  <a:lnTo>
                    <a:pt x="526144" y="4746185"/>
                  </a:lnTo>
                  <a:lnTo>
                    <a:pt x="526387" y="4746185"/>
                  </a:lnTo>
                  <a:lnTo>
                    <a:pt x="526630" y="4746185"/>
                  </a:lnTo>
                  <a:lnTo>
                    <a:pt x="526630" y="4739069"/>
                  </a:lnTo>
                  <a:lnTo>
                    <a:pt x="526874" y="4739069"/>
                  </a:lnTo>
                  <a:lnTo>
                    <a:pt x="527117" y="4739069"/>
                  </a:lnTo>
                  <a:lnTo>
                    <a:pt x="527360" y="4739069"/>
                  </a:lnTo>
                  <a:lnTo>
                    <a:pt x="527604" y="4739069"/>
                  </a:lnTo>
                  <a:lnTo>
                    <a:pt x="528090" y="4739069"/>
                  </a:lnTo>
                  <a:lnTo>
                    <a:pt x="528334" y="4739069"/>
                  </a:lnTo>
                  <a:lnTo>
                    <a:pt x="528577" y="4739069"/>
                  </a:lnTo>
                  <a:lnTo>
                    <a:pt x="528821" y="4739069"/>
                  </a:lnTo>
                  <a:lnTo>
                    <a:pt x="529064" y="4739069"/>
                  </a:lnTo>
                  <a:lnTo>
                    <a:pt x="529551" y="4739069"/>
                  </a:lnTo>
                  <a:lnTo>
                    <a:pt x="529794" y="4739069"/>
                  </a:lnTo>
                  <a:lnTo>
                    <a:pt x="530037" y="4739069"/>
                  </a:lnTo>
                  <a:lnTo>
                    <a:pt x="530281" y="4739069"/>
                  </a:lnTo>
                  <a:lnTo>
                    <a:pt x="530524" y="4739069"/>
                  </a:lnTo>
                  <a:lnTo>
                    <a:pt x="530767" y="4739069"/>
                  </a:lnTo>
                  <a:lnTo>
                    <a:pt x="531011" y="4739069"/>
                  </a:lnTo>
                  <a:lnTo>
                    <a:pt x="531254" y="4739069"/>
                  </a:lnTo>
                  <a:lnTo>
                    <a:pt x="531498" y="4739069"/>
                  </a:lnTo>
                  <a:lnTo>
                    <a:pt x="531741" y="4739069"/>
                  </a:lnTo>
                  <a:lnTo>
                    <a:pt x="531984" y="4739069"/>
                  </a:lnTo>
                  <a:lnTo>
                    <a:pt x="532228" y="4739069"/>
                  </a:lnTo>
                  <a:lnTo>
                    <a:pt x="532471" y="4739069"/>
                  </a:lnTo>
                  <a:lnTo>
                    <a:pt x="532714" y="4739069"/>
                  </a:lnTo>
                  <a:lnTo>
                    <a:pt x="532958" y="4739069"/>
                  </a:lnTo>
                  <a:lnTo>
                    <a:pt x="533201" y="4739069"/>
                  </a:lnTo>
                  <a:lnTo>
                    <a:pt x="533444" y="4739069"/>
                  </a:lnTo>
                  <a:lnTo>
                    <a:pt x="533688" y="4739069"/>
                  </a:lnTo>
                  <a:lnTo>
                    <a:pt x="533931" y="4739069"/>
                  </a:lnTo>
                  <a:lnTo>
                    <a:pt x="534174" y="4739069"/>
                  </a:lnTo>
                  <a:lnTo>
                    <a:pt x="534418" y="4739069"/>
                  </a:lnTo>
                  <a:lnTo>
                    <a:pt x="534661" y="4739069"/>
                  </a:lnTo>
                  <a:lnTo>
                    <a:pt x="534905" y="4739069"/>
                  </a:lnTo>
                  <a:lnTo>
                    <a:pt x="534905" y="4731954"/>
                  </a:lnTo>
                  <a:lnTo>
                    <a:pt x="535148" y="4731954"/>
                  </a:lnTo>
                  <a:lnTo>
                    <a:pt x="535391" y="4731954"/>
                  </a:lnTo>
                  <a:lnTo>
                    <a:pt x="535635" y="4731954"/>
                  </a:lnTo>
                  <a:lnTo>
                    <a:pt x="535878" y="4731954"/>
                  </a:lnTo>
                  <a:lnTo>
                    <a:pt x="536121" y="4731954"/>
                  </a:lnTo>
                  <a:lnTo>
                    <a:pt x="536365" y="4731954"/>
                  </a:lnTo>
                  <a:lnTo>
                    <a:pt x="536608" y="4731954"/>
                  </a:lnTo>
                  <a:lnTo>
                    <a:pt x="536851" y="4731954"/>
                  </a:lnTo>
                  <a:lnTo>
                    <a:pt x="537095" y="4731954"/>
                  </a:lnTo>
                  <a:lnTo>
                    <a:pt x="537338" y="4731954"/>
                  </a:lnTo>
                  <a:lnTo>
                    <a:pt x="537582" y="4731954"/>
                  </a:lnTo>
                  <a:lnTo>
                    <a:pt x="537825" y="4731954"/>
                  </a:lnTo>
                  <a:lnTo>
                    <a:pt x="538068" y="4731954"/>
                  </a:lnTo>
                  <a:lnTo>
                    <a:pt x="538312" y="4731954"/>
                  </a:lnTo>
                  <a:lnTo>
                    <a:pt x="538555" y="4731954"/>
                  </a:lnTo>
                  <a:lnTo>
                    <a:pt x="538555" y="4724838"/>
                  </a:lnTo>
                  <a:lnTo>
                    <a:pt x="538798" y="4724838"/>
                  </a:lnTo>
                  <a:lnTo>
                    <a:pt x="539042" y="4724838"/>
                  </a:lnTo>
                  <a:lnTo>
                    <a:pt x="539285" y="4724838"/>
                  </a:lnTo>
                  <a:lnTo>
                    <a:pt x="539528" y="4724838"/>
                  </a:lnTo>
                  <a:lnTo>
                    <a:pt x="539528" y="4717722"/>
                  </a:lnTo>
                  <a:lnTo>
                    <a:pt x="539772" y="4717722"/>
                  </a:lnTo>
                  <a:lnTo>
                    <a:pt x="540015" y="4717722"/>
                  </a:lnTo>
                  <a:lnTo>
                    <a:pt x="540258" y="4717722"/>
                  </a:lnTo>
                  <a:lnTo>
                    <a:pt x="540502" y="4717722"/>
                  </a:lnTo>
                  <a:lnTo>
                    <a:pt x="540745" y="4717722"/>
                  </a:lnTo>
                  <a:lnTo>
                    <a:pt x="540989" y="4717722"/>
                  </a:lnTo>
                  <a:lnTo>
                    <a:pt x="541719" y="4717722"/>
                  </a:lnTo>
                  <a:lnTo>
                    <a:pt x="541962" y="4717722"/>
                  </a:lnTo>
                  <a:lnTo>
                    <a:pt x="542205" y="4717722"/>
                  </a:lnTo>
                  <a:lnTo>
                    <a:pt x="542449" y="4717722"/>
                  </a:lnTo>
                  <a:lnTo>
                    <a:pt x="542692" y="4717722"/>
                  </a:lnTo>
                  <a:lnTo>
                    <a:pt x="542935" y="4717722"/>
                  </a:lnTo>
                  <a:lnTo>
                    <a:pt x="543179" y="4717722"/>
                  </a:lnTo>
                  <a:lnTo>
                    <a:pt x="543422" y="4717722"/>
                  </a:lnTo>
                  <a:lnTo>
                    <a:pt x="543666" y="4717722"/>
                  </a:lnTo>
                  <a:lnTo>
                    <a:pt x="544152" y="4717722"/>
                  </a:lnTo>
                  <a:lnTo>
                    <a:pt x="544396" y="4717722"/>
                  </a:lnTo>
                  <a:lnTo>
                    <a:pt x="544639" y="4717722"/>
                  </a:lnTo>
                  <a:lnTo>
                    <a:pt x="544882" y="4717722"/>
                  </a:lnTo>
                  <a:lnTo>
                    <a:pt x="545126" y="4717722"/>
                  </a:lnTo>
                  <a:lnTo>
                    <a:pt x="545126" y="4710606"/>
                  </a:lnTo>
                  <a:lnTo>
                    <a:pt x="545369" y="4710606"/>
                  </a:lnTo>
                  <a:lnTo>
                    <a:pt x="545612" y="4710606"/>
                  </a:lnTo>
                  <a:lnTo>
                    <a:pt x="545856" y="4710606"/>
                  </a:lnTo>
                  <a:lnTo>
                    <a:pt x="546099" y="4710606"/>
                  </a:lnTo>
                  <a:lnTo>
                    <a:pt x="546342" y="4710606"/>
                  </a:lnTo>
                  <a:lnTo>
                    <a:pt x="546586" y="4710606"/>
                  </a:lnTo>
                  <a:lnTo>
                    <a:pt x="546829" y="4710606"/>
                  </a:lnTo>
                  <a:lnTo>
                    <a:pt x="547073" y="4710606"/>
                  </a:lnTo>
                  <a:lnTo>
                    <a:pt x="547316" y="4710606"/>
                  </a:lnTo>
                  <a:lnTo>
                    <a:pt x="547559" y="4710606"/>
                  </a:lnTo>
                  <a:lnTo>
                    <a:pt x="547803" y="4710606"/>
                  </a:lnTo>
                  <a:lnTo>
                    <a:pt x="548046" y="4710606"/>
                  </a:lnTo>
                  <a:lnTo>
                    <a:pt x="548289" y="4710606"/>
                  </a:lnTo>
                  <a:lnTo>
                    <a:pt x="548533" y="4710606"/>
                  </a:lnTo>
                  <a:lnTo>
                    <a:pt x="548776" y="4710606"/>
                  </a:lnTo>
                  <a:lnTo>
                    <a:pt x="549019" y="4710606"/>
                  </a:lnTo>
                  <a:lnTo>
                    <a:pt x="549263" y="4710606"/>
                  </a:lnTo>
                  <a:lnTo>
                    <a:pt x="549506" y="4710606"/>
                  </a:lnTo>
                  <a:lnTo>
                    <a:pt x="549750" y="4710606"/>
                  </a:lnTo>
                  <a:lnTo>
                    <a:pt x="549993" y="4710606"/>
                  </a:lnTo>
                  <a:lnTo>
                    <a:pt x="550236" y="4710606"/>
                  </a:lnTo>
                  <a:lnTo>
                    <a:pt x="550480" y="4710606"/>
                  </a:lnTo>
                  <a:lnTo>
                    <a:pt x="550723" y="4710606"/>
                  </a:lnTo>
                  <a:lnTo>
                    <a:pt x="550966" y="4710606"/>
                  </a:lnTo>
                  <a:lnTo>
                    <a:pt x="551210" y="4710606"/>
                  </a:lnTo>
                  <a:lnTo>
                    <a:pt x="551453" y="4710606"/>
                  </a:lnTo>
                  <a:lnTo>
                    <a:pt x="551696" y="4710606"/>
                  </a:lnTo>
                  <a:lnTo>
                    <a:pt x="551940" y="4710606"/>
                  </a:lnTo>
                  <a:lnTo>
                    <a:pt x="552183" y="4710606"/>
                  </a:lnTo>
                  <a:lnTo>
                    <a:pt x="552426" y="4710606"/>
                  </a:lnTo>
                  <a:lnTo>
                    <a:pt x="552670" y="4710606"/>
                  </a:lnTo>
                  <a:lnTo>
                    <a:pt x="552913" y="4710606"/>
                  </a:lnTo>
                  <a:lnTo>
                    <a:pt x="553157" y="4710606"/>
                  </a:lnTo>
                  <a:lnTo>
                    <a:pt x="553400" y="4710606"/>
                  </a:lnTo>
                  <a:lnTo>
                    <a:pt x="553643" y="4710606"/>
                  </a:lnTo>
                  <a:lnTo>
                    <a:pt x="553887" y="4710606"/>
                  </a:lnTo>
                  <a:lnTo>
                    <a:pt x="554130" y="4710606"/>
                  </a:lnTo>
                  <a:lnTo>
                    <a:pt x="554373" y="4710606"/>
                  </a:lnTo>
                  <a:lnTo>
                    <a:pt x="554617" y="4710606"/>
                  </a:lnTo>
                  <a:lnTo>
                    <a:pt x="554860" y="4710606"/>
                  </a:lnTo>
                  <a:lnTo>
                    <a:pt x="555103" y="4710606"/>
                  </a:lnTo>
                  <a:lnTo>
                    <a:pt x="555347" y="4710606"/>
                  </a:lnTo>
                  <a:lnTo>
                    <a:pt x="555590" y="4710606"/>
                  </a:lnTo>
                  <a:lnTo>
                    <a:pt x="555834" y="4710606"/>
                  </a:lnTo>
                  <a:lnTo>
                    <a:pt x="556077" y="4710606"/>
                  </a:lnTo>
                  <a:lnTo>
                    <a:pt x="556320" y="4710606"/>
                  </a:lnTo>
                  <a:lnTo>
                    <a:pt x="556564" y="4710606"/>
                  </a:lnTo>
                  <a:lnTo>
                    <a:pt x="556807" y="4710606"/>
                  </a:lnTo>
                  <a:lnTo>
                    <a:pt x="557050" y="4710606"/>
                  </a:lnTo>
                  <a:lnTo>
                    <a:pt x="557294" y="4710606"/>
                  </a:lnTo>
                  <a:lnTo>
                    <a:pt x="557537" y="4710606"/>
                  </a:lnTo>
                  <a:lnTo>
                    <a:pt x="557780" y="4710606"/>
                  </a:lnTo>
                  <a:lnTo>
                    <a:pt x="558024" y="4710606"/>
                  </a:lnTo>
                  <a:lnTo>
                    <a:pt x="558267" y="4710606"/>
                  </a:lnTo>
                  <a:lnTo>
                    <a:pt x="558510" y="4710606"/>
                  </a:lnTo>
                  <a:lnTo>
                    <a:pt x="558754" y="4710606"/>
                  </a:lnTo>
                  <a:lnTo>
                    <a:pt x="558997" y="4710606"/>
                  </a:lnTo>
                  <a:lnTo>
                    <a:pt x="559241" y="4710606"/>
                  </a:lnTo>
                  <a:lnTo>
                    <a:pt x="559484" y="4710606"/>
                  </a:lnTo>
                  <a:lnTo>
                    <a:pt x="559727" y="4710606"/>
                  </a:lnTo>
                  <a:lnTo>
                    <a:pt x="559971" y="4710606"/>
                  </a:lnTo>
                  <a:lnTo>
                    <a:pt x="560214" y="4710606"/>
                  </a:lnTo>
                  <a:lnTo>
                    <a:pt x="560457" y="4710606"/>
                  </a:lnTo>
                  <a:lnTo>
                    <a:pt x="560701" y="4710606"/>
                  </a:lnTo>
                  <a:lnTo>
                    <a:pt x="560944" y="4710606"/>
                  </a:lnTo>
                  <a:lnTo>
                    <a:pt x="561187" y="4710606"/>
                  </a:lnTo>
                  <a:lnTo>
                    <a:pt x="561431" y="4710606"/>
                  </a:lnTo>
                  <a:lnTo>
                    <a:pt x="561674" y="4710606"/>
                  </a:lnTo>
                  <a:lnTo>
                    <a:pt x="561918" y="4710606"/>
                  </a:lnTo>
                  <a:lnTo>
                    <a:pt x="562161" y="4710606"/>
                  </a:lnTo>
                  <a:lnTo>
                    <a:pt x="562404" y="4710606"/>
                  </a:lnTo>
                  <a:lnTo>
                    <a:pt x="562648" y="4710606"/>
                  </a:lnTo>
                  <a:lnTo>
                    <a:pt x="562891" y="4710606"/>
                  </a:lnTo>
                  <a:lnTo>
                    <a:pt x="563134" y="4710606"/>
                  </a:lnTo>
                  <a:lnTo>
                    <a:pt x="563378" y="4710606"/>
                  </a:lnTo>
                  <a:lnTo>
                    <a:pt x="563621" y="4710606"/>
                  </a:lnTo>
                  <a:lnTo>
                    <a:pt x="563621" y="4703491"/>
                  </a:lnTo>
                  <a:lnTo>
                    <a:pt x="563864" y="4703491"/>
                  </a:lnTo>
                  <a:lnTo>
                    <a:pt x="564108" y="4703491"/>
                  </a:lnTo>
                  <a:lnTo>
                    <a:pt x="564351" y="4703491"/>
                  </a:lnTo>
                  <a:lnTo>
                    <a:pt x="564594" y="4703491"/>
                  </a:lnTo>
                  <a:lnTo>
                    <a:pt x="564838" y="4703491"/>
                  </a:lnTo>
                  <a:lnTo>
                    <a:pt x="565081" y="4703491"/>
                  </a:lnTo>
                  <a:lnTo>
                    <a:pt x="565325" y="4703491"/>
                  </a:lnTo>
                  <a:lnTo>
                    <a:pt x="565568" y="4703491"/>
                  </a:lnTo>
                  <a:lnTo>
                    <a:pt x="565811" y="4703491"/>
                  </a:lnTo>
                  <a:lnTo>
                    <a:pt x="566055" y="4703491"/>
                  </a:lnTo>
                  <a:lnTo>
                    <a:pt x="566298" y="4703491"/>
                  </a:lnTo>
                  <a:lnTo>
                    <a:pt x="566541" y="4703491"/>
                  </a:lnTo>
                  <a:lnTo>
                    <a:pt x="566785" y="4703491"/>
                  </a:lnTo>
                  <a:lnTo>
                    <a:pt x="567028" y="4703491"/>
                  </a:lnTo>
                  <a:lnTo>
                    <a:pt x="567271" y="4703491"/>
                  </a:lnTo>
                  <a:lnTo>
                    <a:pt x="567515" y="4703491"/>
                  </a:lnTo>
                  <a:lnTo>
                    <a:pt x="567758" y="4703491"/>
                  </a:lnTo>
                  <a:lnTo>
                    <a:pt x="568002" y="4703491"/>
                  </a:lnTo>
                  <a:lnTo>
                    <a:pt x="568002" y="4696375"/>
                  </a:lnTo>
                  <a:lnTo>
                    <a:pt x="568245" y="4696375"/>
                  </a:lnTo>
                  <a:lnTo>
                    <a:pt x="568488" y="4696375"/>
                  </a:lnTo>
                  <a:lnTo>
                    <a:pt x="568732" y="4696375"/>
                  </a:lnTo>
                  <a:lnTo>
                    <a:pt x="568975" y="4696375"/>
                  </a:lnTo>
                  <a:lnTo>
                    <a:pt x="569705" y="4696375"/>
                  </a:lnTo>
                  <a:lnTo>
                    <a:pt x="569948" y="4696375"/>
                  </a:lnTo>
                  <a:lnTo>
                    <a:pt x="570192" y="4696375"/>
                  </a:lnTo>
                  <a:lnTo>
                    <a:pt x="570192" y="4689259"/>
                  </a:lnTo>
                  <a:lnTo>
                    <a:pt x="570435" y="4689259"/>
                  </a:lnTo>
                  <a:lnTo>
                    <a:pt x="570678" y="4689259"/>
                  </a:lnTo>
                  <a:lnTo>
                    <a:pt x="570922" y="4689259"/>
                  </a:lnTo>
                  <a:lnTo>
                    <a:pt x="571165" y="4689259"/>
                  </a:lnTo>
                  <a:lnTo>
                    <a:pt x="571409" y="4689259"/>
                  </a:lnTo>
                  <a:lnTo>
                    <a:pt x="571652" y="4689259"/>
                  </a:lnTo>
                  <a:lnTo>
                    <a:pt x="571895" y="4689259"/>
                  </a:lnTo>
                  <a:lnTo>
                    <a:pt x="572139" y="4689259"/>
                  </a:lnTo>
                  <a:lnTo>
                    <a:pt x="572382" y="4689259"/>
                  </a:lnTo>
                  <a:lnTo>
                    <a:pt x="572382" y="4682144"/>
                  </a:lnTo>
                  <a:lnTo>
                    <a:pt x="572625" y="4682144"/>
                  </a:lnTo>
                  <a:lnTo>
                    <a:pt x="572869" y="4682144"/>
                  </a:lnTo>
                  <a:lnTo>
                    <a:pt x="573112" y="4682144"/>
                  </a:lnTo>
                  <a:lnTo>
                    <a:pt x="573355" y="4682144"/>
                  </a:lnTo>
                  <a:lnTo>
                    <a:pt x="573599" y="4682144"/>
                  </a:lnTo>
                  <a:lnTo>
                    <a:pt x="573842" y="4682144"/>
                  </a:lnTo>
                  <a:lnTo>
                    <a:pt x="574085" y="4682144"/>
                  </a:lnTo>
                  <a:lnTo>
                    <a:pt x="574329" y="4682144"/>
                  </a:lnTo>
                  <a:lnTo>
                    <a:pt x="574572" y="4682144"/>
                  </a:lnTo>
                  <a:lnTo>
                    <a:pt x="575059" y="4682144"/>
                  </a:lnTo>
                  <a:lnTo>
                    <a:pt x="575302" y="4682144"/>
                  </a:lnTo>
                  <a:lnTo>
                    <a:pt x="575546" y="4682144"/>
                  </a:lnTo>
                  <a:lnTo>
                    <a:pt x="575789" y="4682144"/>
                  </a:lnTo>
                  <a:lnTo>
                    <a:pt x="576032" y="4682144"/>
                  </a:lnTo>
                  <a:lnTo>
                    <a:pt x="576276" y="4682144"/>
                  </a:lnTo>
                  <a:lnTo>
                    <a:pt x="576519" y="4682144"/>
                  </a:lnTo>
                  <a:lnTo>
                    <a:pt x="576762" y="4682144"/>
                  </a:lnTo>
                  <a:lnTo>
                    <a:pt x="577006" y="4682144"/>
                  </a:lnTo>
                  <a:lnTo>
                    <a:pt x="577249" y="4682144"/>
                  </a:lnTo>
                  <a:lnTo>
                    <a:pt x="577493" y="4682144"/>
                  </a:lnTo>
                  <a:lnTo>
                    <a:pt x="577736" y="4682144"/>
                  </a:lnTo>
                  <a:lnTo>
                    <a:pt x="577979" y="4682144"/>
                  </a:lnTo>
                  <a:lnTo>
                    <a:pt x="578223" y="4682144"/>
                  </a:lnTo>
                  <a:lnTo>
                    <a:pt x="578466" y="4682144"/>
                  </a:lnTo>
                  <a:lnTo>
                    <a:pt x="578709" y="4682144"/>
                  </a:lnTo>
                  <a:lnTo>
                    <a:pt x="578953" y="4682144"/>
                  </a:lnTo>
                  <a:lnTo>
                    <a:pt x="579196" y="4682144"/>
                  </a:lnTo>
                  <a:lnTo>
                    <a:pt x="579439" y="4682144"/>
                  </a:lnTo>
                  <a:lnTo>
                    <a:pt x="579683" y="4682144"/>
                  </a:lnTo>
                  <a:lnTo>
                    <a:pt x="579926" y="4682144"/>
                  </a:lnTo>
                  <a:lnTo>
                    <a:pt x="580169" y="4682144"/>
                  </a:lnTo>
                  <a:lnTo>
                    <a:pt x="580413" y="4682144"/>
                  </a:lnTo>
                  <a:lnTo>
                    <a:pt x="580656" y="4682144"/>
                  </a:lnTo>
                  <a:lnTo>
                    <a:pt x="580900" y="4682144"/>
                  </a:lnTo>
                  <a:lnTo>
                    <a:pt x="581143" y="4682144"/>
                  </a:lnTo>
                  <a:lnTo>
                    <a:pt x="581386" y="4682144"/>
                  </a:lnTo>
                  <a:lnTo>
                    <a:pt x="581630" y="4682144"/>
                  </a:lnTo>
                  <a:lnTo>
                    <a:pt x="581873" y="4682144"/>
                  </a:lnTo>
                  <a:lnTo>
                    <a:pt x="582116" y="4682144"/>
                  </a:lnTo>
                  <a:lnTo>
                    <a:pt x="582360" y="4682144"/>
                  </a:lnTo>
                  <a:lnTo>
                    <a:pt x="582603" y="4682144"/>
                  </a:lnTo>
                  <a:lnTo>
                    <a:pt x="582846" y="4682144"/>
                  </a:lnTo>
                  <a:lnTo>
                    <a:pt x="583090" y="4682144"/>
                  </a:lnTo>
                  <a:lnTo>
                    <a:pt x="583333" y="4682144"/>
                  </a:lnTo>
                  <a:lnTo>
                    <a:pt x="583333" y="4675028"/>
                  </a:lnTo>
                  <a:lnTo>
                    <a:pt x="583577" y="4675028"/>
                  </a:lnTo>
                  <a:lnTo>
                    <a:pt x="583820" y="4675028"/>
                  </a:lnTo>
                  <a:lnTo>
                    <a:pt x="584063" y="4675028"/>
                  </a:lnTo>
                  <a:lnTo>
                    <a:pt x="584307" y="4675028"/>
                  </a:lnTo>
                  <a:lnTo>
                    <a:pt x="584550" y="4675028"/>
                  </a:lnTo>
                  <a:lnTo>
                    <a:pt x="584793" y="4675028"/>
                  </a:lnTo>
                  <a:lnTo>
                    <a:pt x="585037" y="4675028"/>
                  </a:lnTo>
                  <a:lnTo>
                    <a:pt x="585280" y="4675028"/>
                  </a:lnTo>
                  <a:lnTo>
                    <a:pt x="585523" y="4675028"/>
                  </a:lnTo>
                  <a:lnTo>
                    <a:pt x="585767" y="4675028"/>
                  </a:lnTo>
                  <a:lnTo>
                    <a:pt x="586253" y="4675028"/>
                  </a:lnTo>
                  <a:lnTo>
                    <a:pt x="586497" y="4675028"/>
                  </a:lnTo>
                  <a:lnTo>
                    <a:pt x="586740" y="4675028"/>
                  </a:lnTo>
                  <a:lnTo>
                    <a:pt x="586984" y="4675028"/>
                  </a:lnTo>
                  <a:lnTo>
                    <a:pt x="587227" y="4675028"/>
                  </a:lnTo>
                  <a:lnTo>
                    <a:pt x="587470" y="4675028"/>
                  </a:lnTo>
                  <a:lnTo>
                    <a:pt x="587714" y="4675028"/>
                  </a:lnTo>
                  <a:lnTo>
                    <a:pt x="587957" y="4675028"/>
                  </a:lnTo>
                  <a:lnTo>
                    <a:pt x="588200" y="4675028"/>
                  </a:lnTo>
                  <a:lnTo>
                    <a:pt x="588444" y="4675028"/>
                  </a:lnTo>
                  <a:lnTo>
                    <a:pt x="588687" y="4675028"/>
                  </a:lnTo>
                  <a:lnTo>
                    <a:pt x="588930" y="4675028"/>
                  </a:lnTo>
                  <a:lnTo>
                    <a:pt x="589174" y="4675028"/>
                  </a:lnTo>
                  <a:lnTo>
                    <a:pt x="589417" y="4675028"/>
                  </a:lnTo>
                  <a:lnTo>
                    <a:pt x="589661" y="4675028"/>
                  </a:lnTo>
                  <a:lnTo>
                    <a:pt x="589904" y="4675028"/>
                  </a:lnTo>
                  <a:lnTo>
                    <a:pt x="590147" y="4675028"/>
                  </a:lnTo>
                  <a:lnTo>
                    <a:pt x="590391" y="4675028"/>
                  </a:lnTo>
                  <a:lnTo>
                    <a:pt x="590634" y="4675028"/>
                  </a:lnTo>
                  <a:lnTo>
                    <a:pt x="590877" y="4675028"/>
                  </a:lnTo>
                  <a:lnTo>
                    <a:pt x="591121" y="4675028"/>
                  </a:lnTo>
                  <a:lnTo>
                    <a:pt x="591364" y="4675028"/>
                  </a:lnTo>
                  <a:lnTo>
                    <a:pt x="591607" y="4675028"/>
                  </a:lnTo>
                  <a:lnTo>
                    <a:pt x="591851" y="4675028"/>
                  </a:lnTo>
                  <a:lnTo>
                    <a:pt x="592094" y="4675028"/>
                  </a:lnTo>
                  <a:lnTo>
                    <a:pt x="592337" y="4675028"/>
                  </a:lnTo>
                  <a:lnTo>
                    <a:pt x="592581" y="4675028"/>
                  </a:lnTo>
                  <a:lnTo>
                    <a:pt x="592824" y="4675028"/>
                  </a:lnTo>
                  <a:lnTo>
                    <a:pt x="593068" y="4675028"/>
                  </a:lnTo>
                  <a:lnTo>
                    <a:pt x="593311" y="4675028"/>
                  </a:lnTo>
                  <a:lnTo>
                    <a:pt x="593554" y="4675028"/>
                  </a:lnTo>
                  <a:lnTo>
                    <a:pt x="593798" y="4675028"/>
                  </a:lnTo>
                  <a:lnTo>
                    <a:pt x="594041" y="4675028"/>
                  </a:lnTo>
                  <a:lnTo>
                    <a:pt x="594284" y="4675028"/>
                  </a:lnTo>
                  <a:lnTo>
                    <a:pt x="594528" y="4675028"/>
                  </a:lnTo>
                  <a:lnTo>
                    <a:pt x="594771" y="4675028"/>
                  </a:lnTo>
                  <a:lnTo>
                    <a:pt x="595014" y="4675028"/>
                  </a:lnTo>
                  <a:lnTo>
                    <a:pt x="595258" y="4675028"/>
                  </a:lnTo>
                  <a:lnTo>
                    <a:pt x="595258" y="4667912"/>
                  </a:lnTo>
                  <a:lnTo>
                    <a:pt x="595501" y="4667912"/>
                  </a:lnTo>
                  <a:lnTo>
                    <a:pt x="595745" y="4667912"/>
                  </a:lnTo>
                  <a:lnTo>
                    <a:pt x="595988" y="4667912"/>
                  </a:lnTo>
                  <a:lnTo>
                    <a:pt x="596231" y="4667912"/>
                  </a:lnTo>
                  <a:lnTo>
                    <a:pt x="596475" y="4667912"/>
                  </a:lnTo>
                  <a:lnTo>
                    <a:pt x="596718" y="4667912"/>
                  </a:lnTo>
                  <a:lnTo>
                    <a:pt x="596961" y="4667912"/>
                  </a:lnTo>
                  <a:lnTo>
                    <a:pt x="596961" y="4660796"/>
                  </a:lnTo>
                  <a:lnTo>
                    <a:pt x="597205" y="4660796"/>
                  </a:lnTo>
                  <a:lnTo>
                    <a:pt x="597448" y="4660796"/>
                  </a:lnTo>
                  <a:lnTo>
                    <a:pt x="597691" y="4660796"/>
                  </a:lnTo>
                  <a:lnTo>
                    <a:pt x="597935" y="4660796"/>
                  </a:lnTo>
                  <a:lnTo>
                    <a:pt x="598178" y="4660796"/>
                  </a:lnTo>
                  <a:lnTo>
                    <a:pt x="598421" y="4660796"/>
                  </a:lnTo>
                  <a:lnTo>
                    <a:pt x="598421" y="4653681"/>
                  </a:lnTo>
                  <a:lnTo>
                    <a:pt x="598665" y="4653681"/>
                  </a:lnTo>
                  <a:lnTo>
                    <a:pt x="598908" y="4653681"/>
                  </a:lnTo>
                  <a:lnTo>
                    <a:pt x="599152" y="4653681"/>
                  </a:lnTo>
                  <a:lnTo>
                    <a:pt x="599395" y="4653681"/>
                  </a:lnTo>
                  <a:lnTo>
                    <a:pt x="599638" y="4653681"/>
                  </a:lnTo>
                  <a:lnTo>
                    <a:pt x="599882" y="4653681"/>
                  </a:lnTo>
                  <a:lnTo>
                    <a:pt x="600125" y="4653681"/>
                  </a:lnTo>
                  <a:lnTo>
                    <a:pt x="600368" y="4653681"/>
                  </a:lnTo>
                  <a:lnTo>
                    <a:pt x="600612" y="4653681"/>
                  </a:lnTo>
                  <a:lnTo>
                    <a:pt x="600855" y="4653681"/>
                  </a:lnTo>
                  <a:lnTo>
                    <a:pt x="601098" y="4653681"/>
                  </a:lnTo>
                  <a:lnTo>
                    <a:pt x="601342" y="4653681"/>
                  </a:lnTo>
                  <a:lnTo>
                    <a:pt x="601585" y="4653681"/>
                  </a:lnTo>
                  <a:lnTo>
                    <a:pt x="601829" y="4653681"/>
                  </a:lnTo>
                  <a:lnTo>
                    <a:pt x="602072" y="4653681"/>
                  </a:lnTo>
                  <a:lnTo>
                    <a:pt x="602315" y="4653681"/>
                  </a:lnTo>
                  <a:lnTo>
                    <a:pt x="602315" y="4646565"/>
                  </a:lnTo>
                  <a:lnTo>
                    <a:pt x="602559" y="4646565"/>
                  </a:lnTo>
                  <a:lnTo>
                    <a:pt x="602802" y="4646565"/>
                  </a:lnTo>
                  <a:lnTo>
                    <a:pt x="603045" y="4646565"/>
                  </a:lnTo>
                  <a:lnTo>
                    <a:pt x="603289" y="4646565"/>
                  </a:lnTo>
                  <a:lnTo>
                    <a:pt x="603532" y="4646565"/>
                  </a:lnTo>
                  <a:lnTo>
                    <a:pt x="603775" y="4646565"/>
                  </a:lnTo>
                  <a:lnTo>
                    <a:pt x="604019" y="4646565"/>
                  </a:lnTo>
                  <a:lnTo>
                    <a:pt x="604262" y="4646565"/>
                  </a:lnTo>
                  <a:lnTo>
                    <a:pt x="604505" y="4646565"/>
                  </a:lnTo>
                  <a:lnTo>
                    <a:pt x="604749" y="4646565"/>
                  </a:lnTo>
                  <a:lnTo>
                    <a:pt x="604992" y="4646565"/>
                  </a:lnTo>
                  <a:lnTo>
                    <a:pt x="605236" y="4646565"/>
                  </a:lnTo>
                  <a:lnTo>
                    <a:pt x="605479" y="4646565"/>
                  </a:lnTo>
                  <a:lnTo>
                    <a:pt x="605722" y="4646565"/>
                  </a:lnTo>
                  <a:lnTo>
                    <a:pt x="605966" y="4646565"/>
                  </a:lnTo>
                  <a:lnTo>
                    <a:pt x="606209" y="4646565"/>
                  </a:lnTo>
                  <a:lnTo>
                    <a:pt x="606452" y="4646565"/>
                  </a:lnTo>
                  <a:lnTo>
                    <a:pt x="606452" y="4639449"/>
                  </a:lnTo>
                  <a:lnTo>
                    <a:pt x="606696" y="4639449"/>
                  </a:lnTo>
                  <a:lnTo>
                    <a:pt x="606939" y="4639449"/>
                  </a:lnTo>
                  <a:lnTo>
                    <a:pt x="607182" y="4639449"/>
                  </a:lnTo>
                  <a:lnTo>
                    <a:pt x="607426" y="4639449"/>
                  </a:lnTo>
                  <a:lnTo>
                    <a:pt x="607669" y="4639449"/>
                  </a:lnTo>
                  <a:lnTo>
                    <a:pt x="607913" y="4639449"/>
                  </a:lnTo>
                  <a:lnTo>
                    <a:pt x="608156" y="4639449"/>
                  </a:lnTo>
                  <a:lnTo>
                    <a:pt x="608399" y="4639449"/>
                  </a:lnTo>
                  <a:lnTo>
                    <a:pt x="608643" y="4639449"/>
                  </a:lnTo>
                  <a:lnTo>
                    <a:pt x="608886" y="4639449"/>
                  </a:lnTo>
                  <a:lnTo>
                    <a:pt x="609129" y="4639449"/>
                  </a:lnTo>
                  <a:lnTo>
                    <a:pt x="609129" y="4632333"/>
                  </a:lnTo>
                  <a:lnTo>
                    <a:pt x="609373" y="4632333"/>
                  </a:lnTo>
                  <a:lnTo>
                    <a:pt x="609616" y="4632333"/>
                  </a:lnTo>
                  <a:lnTo>
                    <a:pt x="609859" y="4632333"/>
                  </a:lnTo>
                  <a:lnTo>
                    <a:pt x="610346" y="4632333"/>
                  </a:lnTo>
                  <a:lnTo>
                    <a:pt x="610589" y="4632333"/>
                  </a:lnTo>
                  <a:lnTo>
                    <a:pt x="610833" y="4632333"/>
                  </a:lnTo>
                  <a:lnTo>
                    <a:pt x="611076" y="4632333"/>
                  </a:lnTo>
                  <a:lnTo>
                    <a:pt x="611320" y="4632333"/>
                  </a:lnTo>
                  <a:lnTo>
                    <a:pt x="611563" y="4632333"/>
                  </a:lnTo>
                  <a:lnTo>
                    <a:pt x="611806" y="4632333"/>
                  </a:lnTo>
                  <a:lnTo>
                    <a:pt x="612050" y="4632333"/>
                  </a:lnTo>
                  <a:lnTo>
                    <a:pt x="612293" y="4632333"/>
                  </a:lnTo>
                  <a:lnTo>
                    <a:pt x="612536" y="4632333"/>
                  </a:lnTo>
                  <a:lnTo>
                    <a:pt x="612780" y="4632333"/>
                  </a:lnTo>
                  <a:lnTo>
                    <a:pt x="613023" y="4632333"/>
                  </a:lnTo>
                  <a:lnTo>
                    <a:pt x="613266" y="4632333"/>
                  </a:lnTo>
                  <a:lnTo>
                    <a:pt x="613510" y="4632333"/>
                  </a:lnTo>
                  <a:lnTo>
                    <a:pt x="613510" y="4625218"/>
                  </a:lnTo>
                  <a:lnTo>
                    <a:pt x="613753" y="4625218"/>
                  </a:lnTo>
                  <a:lnTo>
                    <a:pt x="614240" y="4625218"/>
                  </a:lnTo>
                  <a:lnTo>
                    <a:pt x="614483" y="4625218"/>
                  </a:lnTo>
                  <a:lnTo>
                    <a:pt x="614727" y="4625218"/>
                  </a:lnTo>
                  <a:lnTo>
                    <a:pt x="614970" y="4625218"/>
                  </a:lnTo>
                  <a:lnTo>
                    <a:pt x="615213" y="4625218"/>
                  </a:lnTo>
                  <a:lnTo>
                    <a:pt x="615457" y="4625218"/>
                  </a:lnTo>
                  <a:lnTo>
                    <a:pt x="615700" y="4625218"/>
                  </a:lnTo>
                  <a:lnTo>
                    <a:pt x="615943" y="4618102"/>
                  </a:lnTo>
                  <a:lnTo>
                    <a:pt x="616187" y="4618102"/>
                  </a:lnTo>
                  <a:lnTo>
                    <a:pt x="616430" y="4618102"/>
                  </a:lnTo>
                  <a:lnTo>
                    <a:pt x="616673" y="4618102"/>
                  </a:lnTo>
                  <a:lnTo>
                    <a:pt x="616917" y="4618102"/>
                  </a:lnTo>
                  <a:lnTo>
                    <a:pt x="617160" y="4618102"/>
                  </a:lnTo>
                  <a:lnTo>
                    <a:pt x="617404" y="4618102"/>
                  </a:lnTo>
                  <a:lnTo>
                    <a:pt x="617647" y="4618102"/>
                  </a:lnTo>
                  <a:lnTo>
                    <a:pt x="617890" y="4618102"/>
                  </a:lnTo>
                  <a:lnTo>
                    <a:pt x="618134" y="4618102"/>
                  </a:lnTo>
                  <a:lnTo>
                    <a:pt x="618377" y="4618102"/>
                  </a:lnTo>
                  <a:lnTo>
                    <a:pt x="618620" y="4618102"/>
                  </a:lnTo>
                  <a:lnTo>
                    <a:pt x="618864" y="4618102"/>
                  </a:lnTo>
                  <a:lnTo>
                    <a:pt x="619107" y="4618102"/>
                  </a:lnTo>
                  <a:lnTo>
                    <a:pt x="619350" y="4618102"/>
                  </a:lnTo>
                  <a:lnTo>
                    <a:pt x="619594" y="4618102"/>
                  </a:lnTo>
                  <a:lnTo>
                    <a:pt x="619837" y="4618102"/>
                  </a:lnTo>
                  <a:lnTo>
                    <a:pt x="620081" y="4618102"/>
                  </a:lnTo>
                  <a:lnTo>
                    <a:pt x="620324" y="4618102"/>
                  </a:lnTo>
                  <a:lnTo>
                    <a:pt x="620567" y="4618102"/>
                  </a:lnTo>
                  <a:lnTo>
                    <a:pt x="620811" y="4618102"/>
                  </a:lnTo>
                  <a:lnTo>
                    <a:pt x="621054" y="4618102"/>
                  </a:lnTo>
                  <a:lnTo>
                    <a:pt x="621541" y="4618102"/>
                  </a:lnTo>
                  <a:lnTo>
                    <a:pt x="621784" y="4618102"/>
                  </a:lnTo>
                  <a:lnTo>
                    <a:pt x="621784" y="4610986"/>
                  </a:lnTo>
                  <a:lnTo>
                    <a:pt x="622027" y="4610986"/>
                  </a:lnTo>
                  <a:lnTo>
                    <a:pt x="622271" y="4610986"/>
                  </a:lnTo>
                  <a:lnTo>
                    <a:pt x="622514" y="4610986"/>
                  </a:lnTo>
                  <a:lnTo>
                    <a:pt x="622757" y="4610986"/>
                  </a:lnTo>
                  <a:lnTo>
                    <a:pt x="623001" y="4610986"/>
                  </a:lnTo>
                  <a:lnTo>
                    <a:pt x="623244" y="4610986"/>
                  </a:lnTo>
                  <a:lnTo>
                    <a:pt x="623488" y="4610986"/>
                  </a:lnTo>
                  <a:lnTo>
                    <a:pt x="623731" y="4610986"/>
                  </a:lnTo>
                  <a:lnTo>
                    <a:pt x="623974" y="4610986"/>
                  </a:lnTo>
                  <a:lnTo>
                    <a:pt x="624218" y="4610986"/>
                  </a:lnTo>
                  <a:lnTo>
                    <a:pt x="624461" y="4610986"/>
                  </a:lnTo>
                  <a:lnTo>
                    <a:pt x="624704" y="4610986"/>
                  </a:lnTo>
                  <a:lnTo>
                    <a:pt x="624948" y="4610986"/>
                  </a:lnTo>
                  <a:lnTo>
                    <a:pt x="625191" y="4610986"/>
                  </a:lnTo>
                  <a:lnTo>
                    <a:pt x="625434" y="4610986"/>
                  </a:lnTo>
                  <a:lnTo>
                    <a:pt x="625678" y="4603871"/>
                  </a:lnTo>
                  <a:lnTo>
                    <a:pt x="625921" y="4603871"/>
                  </a:lnTo>
                  <a:lnTo>
                    <a:pt x="626408" y="4603871"/>
                  </a:lnTo>
                  <a:lnTo>
                    <a:pt x="626408" y="4596755"/>
                  </a:lnTo>
                  <a:lnTo>
                    <a:pt x="626651" y="4596755"/>
                  </a:lnTo>
                  <a:lnTo>
                    <a:pt x="626895" y="4596755"/>
                  </a:lnTo>
                  <a:lnTo>
                    <a:pt x="627138" y="4596755"/>
                  </a:lnTo>
                  <a:lnTo>
                    <a:pt x="627381" y="4596755"/>
                  </a:lnTo>
                  <a:lnTo>
                    <a:pt x="627625" y="4596755"/>
                  </a:lnTo>
                  <a:lnTo>
                    <a:pt x="627868" y="4596755"/>
                  </a:lnTo>
                  <a:lnTo>
                    <a:pt x="628111" y="4596755"/>
                  </a:lnTo>
                  <a:lnTo>
                    <a:pt x="628355" y="4596755"/>
                  </a:lnTo>
                  <a:lnTo>
                    <a:pt x="628598" y="4596755"/>
                  </a:lnTo>
                  <a:lnTo>
                    <a:pt x="628841" y="4596755"/>
                  </a:lnTo>
                  <a:lnTo>
                    <a:pt x="628841" y="4589639"/>
                  </a:lnTo>
                  <a:lnTo>
                    <a:pt x="629085" y="4589639"/>
                  </a:lnTo>
                  <a:lnTo>
                    <a:pt x="629328" y="4589639"/>
                  </a:lnTo>
                  <a:lnTo>
                    <a:pt x="629572" y="4589639"/>
                  </a:lnTo>
                  <a:lnTo>
                    <a:pt x="629815" y="4589639"/>
                  </a:lnTo>
                  <a:lnTo>
                    <a:pt x="630058" y="4589639"/>
                  </a:lnTo>
                  <a:lnTo>
                    <a:pt x="630302" y="4589639"/>
                  </a:lnTo>
                  <a:lnTo>
                    <a:pt x="630545" y="4589639"/>
                  </a:lnTo>
                  <a:lnTo>
                    <a:pt x="630788" y="4589639"/>
                  </a:lnTo>
                  <a:lnTo>
                    <a:pt x="631032" y="4589639"/>
                  </a:lnTo>
                  <a:lnTo>
                    <a:pt x="631275" y="4589639"/>
                  </a:lnTo>
                  <a:lnTo>
                    <a:pt x="631518" y="4589639"/>
                  </a:lnTo>
                  <a:lnTo>
                    <a:pt x="631762" y="4589639"/>
                  </a:lnTo>
                  <a:lnTo>
                    <a:pt x="632005" y="4589639"/>
                  </a:lnTo>
                  <a:lnTo>
                    <a:pt x="632249" y="4589639"/>
                  </a:lnTo>
                  <a:lnTo>
                    <a:pt x="632492" y="4589639"/>
                  </a:lnTo>
                  <a:lnTo>
                    <a:pt x="632735" y="4589639"/>
                  </a:lnTo>
                  <a:lnTo>
                    <a:pt x="632979" y="4589639"/>
                  </a:lnTo>
                  <a:lnTo>
                    <a:pt x="633222" y="4589639"/>
                  </a:lnTo>
                  <a:lnTo>
                    <a:pt x="633465" y="4589639"/>
                  </a:lnTo>
                  <a:lnTo>
                    <a:pt x="633709" y="4589639"/>
                  </a:lnTo>
                  <a:lnTo>
                    <a:pt x="633952" y="4589639"/>
                  </a:lnTo>
                  <a:lnTo>
                    <a:pt x="634195" y="4589639"/>
                  </a:lnTo>
                  <a:lnTo>
                    <a:pt x="634439" y="4589639"/>
                  </a:lnTo>
                  <a:lnTo>
                    <a:pt x="634682" y="4589639"/>
                  </a:lnTo>
                  <a:lnTo>
                    <a:pt x="634925" y="4589639"/>
                  </a:lnTo>
                  <a:lnTo>
                    <a:pt x="635169" y="4589639"/>
                  </a:lnTo>
                  <a:lnTo>
                    <a:pt x="635412" y="4589639"/>
                  </a:lnTo>
                  <a:lnTo>
                    <a:pt x="635656" y="4589639"/>
                  </a:lnTo>
                  <a:lnTo>
                    <a:pt x="635899" y="4589639"/>
                  </a:lnTo>
                  <a:lnTo>
                    <a:pt x="636142" y="4589639"/>
                  </a:lnTo>
                  <a:lnTo>
                    <a:pt x="636872" y="4589639"/>
                  </a:lnTo>
                  <a:lnTo>
                    <a:pt x="637116" y="4589639"/>
                  </a:lnTo>
                  <a:lnTo>
                    <a:pt x="637359" y="4589639"/>
                  </a:lnTo>
                  <a:lnTo>
                    <a:pt x="637602" y="4589639"/>
                  </a:lnTo>
                  <a:lnTo>
                    <a:pt x="637602" y="4582523"/>
                  </a:lnTo>
                  <a:lnTo>
                    <a:pt x="637846" y="4582523"/>
                  </a:lnTo>
                  <a:lnTo>
                    <a:pt x="638089" y="4582523"/>
                  </a:lnTo>
                  <a:lnTo>
                    <a:pt x="638333" y="4582523"/>
                  </a:lnTo>
                  <a:lnTo>
                    <a:pt x="638576" y="4582523"/>
                  </a:lnTo>
                  <a:lnTo>
                    <a:pt x="638819" y="4582523"/>
                  </a:lnTo>
                  <a:lnTo>
                    <a:pt x="639063" y="4582523"/>
                  </a:lnTo>
                  <a:lnTo>
                    <a:pt x="639306" y="4582523"/>
                  </a:lnTo>
                  <a:lnTo>
                    <a:pt x="639549" y="4582523"/>
                  </a:lnTo>
                  <a:lnTo>
                    <a:pt x="639793" y="4582523"/>
                  </a:lnTo>
                  <a:lnTo>
                    <a:pt x="640279" y="4582523"/>
                  </a:lnTo>
                  <a:lnTo>
                    <a:pt x="640523" y="4582523"/>
                  </a:lnTo>
                  <a:lnTo>
                    <a:pt x="640766" y="4582523"/>
                  </a:lnTo>
                  <a:lnTo>
                    <a:pt x="641009" y="4582523"/>
                  </a:lnTo>
                  <a:lnTo>
                    <a:pt x="641253" y="4582523"/>
                  </a:lnTo>
                  <a:lnTo>
                    <a:pt x="641253" y="4575408"/>
                  </a:lnTo>
                  <a:lnTo>
                    <a:pt x="641496" y="4575408"/>
                  </a:lnTo>
                  <a:lnTo>
                    <a:pt x="641740" y="4575408"/>
                  </a:lnTo>
                  <a:lnTo>
                    <a:pt x="641983" y="4575408"/>
                  </a:lnTo>
                  <a:lnTo>
                    <a:pt x="642226" y="4575408"/>
                  </a:lnTo>
                  <a:lnTo>
                    <a:pt x="642470" y="4575408"/>
                  </a:lnTo>
                  <a:lnTo>
                    <a:pt x="642713" y="4575408"/>
                  </a:lnTo>
                  <a:lnTo>
                    <a:pt x="642956" y="4575408"/>
                  </a:lnTo>
                  <a:lnTo>
                    <a:pt x="643200" y="4575408"/>
                  </a:lnTo>
                  <a:lnTo>
                    <a:pt x="643443" y="4575408"/>
                  </a:lnTo>
                  <a:lnTo>
                    <a:pt x="643686" y="4575408"/>
                  </a:lnTo>
                  <a:lnTo>
                    <a:pt x="643930" y="4575408"/>
                  </a:lnTo>
                  <a:lnTo>
                    <a:pt x="644173" y="4575408"/>
                  </a:lnTo>
                  <a:lnTo>
                    <a:pt x="644417" y="4575408"/>
                  </a:lnTo>
                  <a:lnTo>
                    <a:pt x="644660" y="4575408"/>
                  </a:lnTo>
                  <a:lnTo>
                    <a:pt x="644903" y="4575408"/>
                  </a:lnTo>
                  <a:lnTo>
                    <a:pt x="645147" y="4575408"/>
                  </a:lnTo>
                  <a:lnTo>
                    <a:pt x="645390" y="4575408"/>
                  </a:lnTo>
                  <a:lnTo>
                    <a:pt x="645390" y="4568292"/>
                  </a:lnTo>
                  <a:lnTo>
                    <a:pt x="645390" y="4561176"/>
                  </a:lnTo>
                  <a:lnTo>
                    <a:pt x="645633" y="4561176"/>
                  </a:lnTo>
                  <a:lnTo>
                    <a:pt x="645877" y="4561176"/>
                  </a:lnTo>
                  <a:lnTo>
                    <a:pt x="646120" y="4561176"/>
                  </a:lnTo>
                  <a:lnTo>
                    <a:pt x="646363" y="4561176"/>
                  </a:lnTo>
                  <a:lnTo>
                    <a:pt x="646607" y="4561176"/>
                  </a:lnTo>
                  <a:lnTo>
                    <a:pt x="646850" y="4561176"/>
                  </a:lnTo>
                  <a:lnTo>
                    <a:pt x="647093" y="4561176"/>
                  </a:lnTo>
                  <a:lnTo>
                    <a:pt x="647337" y="4561176"/>
                  </a:lnTo>
                  <a:lnTo>
                    <a:pt x="647824" y="4561176"/>
                  </a:lnTo>
                  <a:lnTo>
                    <a:pt x="648067" y="4561176"/>
                  </a:lnTo>
                  <a:lnTo>
                    <a:pt x="648310" y="4561176"/>
                  </a:lnTo>
                  <a:lnTo>
                    <a:pt x="648554" y="4561176"/>
                  </a:lnTo>
                  <a:lnTo>
                    <a:pt x="648797" y="4561176"/>
                  </a:lnTo>
                  <a:lnTo>
                    <a:pt x="649284" y="4561176"/>
                  </a:lnTo>
                  <a:lnTo>
                    <a:pt x="649527" y="4561176"/>
                  </a:lnTo>
                  <a:lnTo>
                    <a:pt x="649770" y="4561176"/>
                  </a:lnTo>
                  <a:lnTo>
                    <a:pt x="650014" y="4561176"/>
                  </a:lnTo>
                  <a:lnTo>
                    <a:pt x="650014" y="4554061"/>
                  </a:lnTo>
                  <a:lnTo>
                    <a:pt x="650257" y="4554061"/>
                  </a:lnTo>
                  <a:lnTo>
                    <a:pt x="650501" y="4554061"/>
                  </a:lnTo>
                  <a:lnTo>
                    <a:pt x="650744" y="4554061"/>
                  </a:lnTo>
                  <a:lnTo>
                    <a:pt x="650987" y="4554061"/>
                  </a:lnTo>
                  <a:lnTo>
                    <a:pt x="651231" y="4554061"/>
                  </a:lnTo>
                  <a:lnTo>
                    <a:pt x="651474" y="4554061"/>
                  </a:lnTo>
                  <a:lnTo>
                    <a:pt x="651717" y="4554061"/>
                  </a:lnTo>
                  <a:lnTo>
                    <a:pt x="651961" y="4554061"/>
                  </a:lnTo>
                  <a:lnTo>
                    <a:pt x="652204" y="4554061"/>
                  </a:lnTo>
                  <a:lnTo>
                    <a:pt x="652204" y="4546945"/>
                  </a:lnTo>
                  <a:lnTo>
                    <a:pt x="652447" y="4546945"/>
                  </a:lnTo>
                  <a:lnTo>
                    <a:pt x="652691" y="4546945"/>
                  </a:lnTo>
                  <a:lnTo>
                    <a:pt x="652934" y="4546945"/>
                  </a:lnTo>
                  <a:lnTo>
                    <a:pt x="652934" y="4539829"/>
                  </a:lnTo>
                  <a:lnTo>
                    <a:pt x="652934" y="4532713"/>
                  </a:lnTo>
                  <a:lnTo>
                    <a:pt x="653177" y="4532713"/>
                  </a:lnTo>
                  <a:lnTo>
                    <a:pt x="653421" y="4532713"/>
                  </a:lnTo>
                  <a:lnTo>
                    <a:pt x="653664" y="4532713"/>
                  </a:lnTo>
                  <a:lnTo>
                    <a:pt x="653908" y="4532713"/>
                  </a:lnTo>
                  <a:lnTo>
                    <a:pt x="654151" y="4532713"/>
                  </a:lnTo>
                  <a:lnTo>
                    <a:pt x="654394" y="4532713"/>
                  </a:lnTo>
                  <a:lnTo>
                    <a:pt x="654638" y="4532713"/>
                  </a:lnTo>
                  <a:lnTo>
                    <a:pt x="654881" y="4532713"/>
                  </a:lnTo>
                  <a:lnTo>
                    <a:pt x="655124" y="4532713"/>
                  </a:lnTo>
                  <a:lnTo>
                    <a:pt x="655368" y="4532713"/>
                  </a:lnTo>
                  <a:lnTo>
                    <a:pt x="655611" y="4532713"/>
                  </a:lnTo>
                  <a:lnTo>
                    <a:pt x="655854" y="4532713"/>
                  </a:lnTo>
                  <a:lnTo>
                    <a:pt x="656098" y="4532713"/>
                  </a:lnTo>
                  <a:lnTo>
                    <a:pt x="656341" y="4532713"/>
                  </a:lnTo>
                  <a:lnTo>
                    <a:pt x="656585" y="4532713"/>
                  </a:lnTo>
                  <a:lnTo>
                    <a:pt x="656828" y="4532713"/>
                  </a:lnTo>
                  <a:lnTo>
                    <a:pt x="657071" y="4532713"/>
                  </a:lnTo>
                  <a:lnTo>
                    <a:pt x="657315" y="4532713"/>
                  </a:lnTo>
                  <a:lnTo>
                    <a:pt x="657558" y="4532713"/>
                  </a:lnTo>
                  <a:lnTo>
                    <a:pt x="657801" y="4532713"/>
                  </a:lnTo>
                  <a:lnTo>
                    <a:pt x="658045" y="4532713"/>
                  </a:lnTo>
                  <a:lnTo>
                    <a:pt x="658288" y="4532713"/>
                  </a:lnTo>
                  <a:lnTo>
                    <a:pt x="658531" y="4532713"/>
                  </a:lnTo>
                  <a:lnTo>
                    <a:pt x="658775" y="4532713"/>
                  </a:lnTo>
                  <a:lnTo>
                    <a:pt x="659018" y="4532713"/>
                  </a:lnTo>
                  <a:lnTo>
                    <a:pt x="659261" y="4532713"/>
                  </a:lnTo>
                  <a:lnTo>
                    <a:pt x="659505" y="4532713"/>
                  </a:lnTo>
                  <a:lnTo>
                    <a:pt x="659748" y="4532713"/>
                  </a:lnTo>
                  <a:lnTo>
                    <a:pt x="659992" y="4532713"/>
                  </a:lnTo>
                  <a:lnTo>
                    <a:pt x="660235" y="4532713"/>
                  </a:lnTo>
                  <a:lnTo>
                    <a:pt x="660478" y="4532713"/>
                  </a:lnTo>
                  <a:lnTo>
                    <a:pt x="660722" y="4532713"/>
                  </a:lnTo>
                  <a:lnTo>
                    <a:pt x="660965" y="4532713"/>
                  </a:lnTo>
                  <a:lnTo>
                    <a:pt x="661208" y="4532713"/>
                  </a:lnTo>
                  <a:lnTo>
                    <a:pt x="661452" y="4532713"/>
                  </a:lnTo>
                  <a:lnTo>
                    <a:pt x="661695" y="4532713"/>
                  </a:lnTo>
                  <a:lnTo>
                    <a:pt x="661938" y="4532713"/>
                  </a:lnTo>
                  <a:lnTo>
                    <a:pt x="661938" y="4525598"/>
                  </a:lnTo>
                  <a:lnTo>
                    <a:pt x="662182" y="4525598"/>
                  </a:lnTo>
                  <a:lnTo>
                    <a:pt x="662425" y="4525598"/>
                  </a:lnTo>
                  <a:lnTo>
                    <a:pt x="662669" y="4525598"/>
                  </a:lnTo>
                  <a:lnTo>
                    <a:pt x="662912" y="4525598"/>
                  </a:lnTo>
                  <a:lnTo>
                    <a:pt x="663155" y="4525598"/>
                  </a:lnTo>
                  <a:lnTo>
                    <a:pt x="663399" y="4525598"/>
                  </a:lnTo>
                  <a:lnTo>
                    <a:pt x="663642" y="4525598"/>
                  </a:lnTo>
                  <a:lnTo>
                    <a:pt x="663885" y="4525598"/>
                  </a:lnTo>
                  <a:lnTo>
                    <a:pt x="664129" y="4525598"/>
                  </a:lnTo>
                  <a:lnTo>
                    <a:pt x="664372" y="4525598"/>
                  </a:lnTo>
                  <a:lnTo>
                    <a:pt x="664615" y="4525598"/>
                  </a:lnTo>
                  <a:lnTo>
                    <a:pt x="664859" y="4525598"/>
                  </a:lnTo>
                  <a:lnTo>
                    <a:pt x="665102" y="4525598"/>
                  </a:lnTo>
                  <a:lnTo>
                    <a:pt x="665102" y="4518482"/>
                  </a:lnTo>
                  <a:lnTo>
                    <a:pt x="665102" y="4511366"/>
                  </a:lnTo>
                  <a:lnTo>
                    <a:pt x="665345" y="4511366"/>
                  </a:lnTo>
                  <a:lnTo>
                    <a:pt x="665589" y="4511366"/>
                  </a:lnTo>
                  <a:lnTo>
                    <a:pt x="665832" y="4511366"/>
                  </a:lnTo>
                  <a:lnTo>
                    <a:pt x="666076" y="4511366"/>
                  </a:lnTo>
                  <a:lnTo>
                    <a:pt x="666319" y="4511366"/>
                  </a:lnTo>
                  <a:lnTo>
                    <a:pt x="666806" y="4511366"/>
                  </a:lnTo>
                  <a:lnTo>
                    <a:pt x="667049" y="4511366"/>
                  </a:lnTo>
                  <a:lnTo>
                    <a:pt x="667292" y="4511366"/>
                  </a:lnTo>
                  <a:lnTo>
                    <a:pt x="667536" y="4511366"/>
                  </a:lnTo>
                  <a:lnTo>
                    <a:pt x="667779" y="4511366"/>
                  </a:lnTo>
                  <a:lnTo>
                    <a:pt x="668022" y="4511366"/>
                  </a:lnTo>
                  <a:lnTo>
                    <a:pt x="668266" y="4511366"/>
                  </a:lnTo>
                  <a:lnTo>
                    <a:pt x="668509" y="4511366"/>
                  </a:lnTo>
                  <a:lnTo>
                    <a:pt x="668753" y="4511366"/>
                  </a:lnTo>
                  <a:lnTo>
                    <a:pt x="668996" y="4511366"/>
                  </a:lnTo>
                  <a:lnTo>
                    <a:pt x="669239" y="4511366"/>
                  </a:lnTo>
                  <a:lnTo>
                    <a:pt x="669483" y="4511366"/>
                  </a:lnTo>
                  <a:lnTo>
                    <a:pt x="669726" y="4511366"/>
                  </a:lnTo>
                  <a:lnTo>
                    <a:pt x="669969" y="4511366"/>
                  </a:lnTo>
                  <a:lnTo>
                    <a:pt x="670213" y="4511366"/>
                  </a:lnTo>
                  <a:lnTo>
                    <a:pt x="670699" y="4511366"/>
                  </a:lnTo>
                  <a:lnTo>
                    <a:pt x="670943" y="4511366"/>
                  </a:lnTo>
                  <a:lnTo>
                    <a:pt x="671186" y="4511366"/>
                  </a:lnTo>
                  <a:lnTo>
                    <a:pt x="671429" y="4511366"/>
                  </a:lnTo>
                  <a:lnTo>
                    <a:pt x="671673" y="4511366"/>
                  </a:lnTo>
                  <a:lnTo>
                    <a:pt x="671673" y="4504251"/>
                  </a:lnTo>
                  <a:lnTo>
                    <a:pt x="672160" y="4504251"/>
                  </a:lnTo>
                  <a:lnTo>
                    <a:pt x="672403" y="4504251"/>
                  </a:lnTo>
                  <a:lnTo>
                    <a:pt x="672646" y="4504251"/>
                  </a:lnTo>
                  <a:lnTo>
                    <a:pt x="673133" y="4504251"/>
                  </a:lnTo>
                  <a:lnTo>
                    <a:pt x="673376" y="4504251"/>
                  </a:lnTo>
                  <a:lnTo>
                    <a:pt x="673620" y="4504251"/>
                  </a:lnTo>
                  <a:lnTo>
                    <a:pt x="673863" y="4504251"/>
                  </a:lnTo>
                  <a:lnTo>
                    <a:pt x="673863" y="4497135"/>
                  </a:lnTo>
                  <a:lnTo>
                    <a:pt x="674106" y="4497135"/>
                  </a:lnTo>
                  <a:lnTo>
                    <a:pt x="674350" y="4497135"/>
                  </a:lnTo>
                  <a:lnTo>
                    <a:pt x="674593" y="4497135"/>
                  </a:lnTo>
                  <a:lnTo>
                    <a:pt x="674836" y="4497135"/>
                  </a:lnTo>
                  <a:lnTo>
                    <a:pt x="675080" y="4497135"/>
                  </a:lnTo>
                  <a:lnTo>
                    <a:pt x="675323" y="4497135"/>
                  </a:lnTo>
                  <a:lnTo>
                    <a:pt x="675567" y="4497135"/>
                  </a:lnTo>
                  <a:lnTo>
                    <a:pt x="675567" y="4490019"/>
                  </a:lnTo>
                  <a:lnTo>
                    <a:pt x="675810" y="4490019"/>
                  </a:lnTo>
                  <a:lnTo>
                    <a:pt x="676540" y="4490019"/>
                  </a:lnTo>
                  <a:lnTo>
                    <a:pt x="676783" y="4490019"/>
                  </a:lnTo>
                  <a:lnTo>
                    <a:pt x="677027" y="4490019"/>
                  </a:lnTo>
                  <a:lnTo>
                    <a:pt x="677270" y="4490019"/>
                  </a:lnTo>
                  <a:lnTo>
                    <a:pt x="677513" y="4490019"/>
                  </a:lnTo>
                  <a:lnTo>
                    <a:pt x="677757" y="4490019"/>
                  </a:lnTo>
                  <a:lnTo>
                    <a:pt x="678000" y="4490019"/>
                  </a:lnTo>
                  <a:lnTo>
                    <a:pt x="678244" y="4490019"/>
                  </a:lnTo>
                  <a:lnTo>
                    <a:pt x="678487" y="4490019"/>
                  </a:lnTo>
                  <a:lnTo>
                    <a:pt x="678730" y="4490019"/>
                  </a:lnTo>
                  <a:lnTo>
                    <a:pt x="678974" y="4490019"/>
                  </a:lnTo>
                  <a:lnTo>
                    <a:pt x="679217" y="4490019"/>
                  </a:lnTo>
                  <a:lnTo>
                    <a:pt x="679460" y="4490019"/>
                  </a:lnTo>
                  <a:lnTo>
                    <a:pt x="679704" y="4490019"/>
                  </a:lnTo>
                  <a:lnTo>
                    <a:pt x="679947" y="4490019"/>
                  </a:lnTo>
                  <a:lnTo>
                    <a:pt x="680190" y="4490019"/>
                  </a:lnTo>
                  <a:lnTo>
                    <a:pt x="680434" y="4490019"/>
                  </a:lnTo>
                  <a:lnTo>
                    <a:pt x="680677" y="4490019"/>
                  </a:lnTo>
                  <a:lnTo>
                    <a:pt x="681164" y="4490019"/>
                  </a:lnTo>
                  <a:lnTo>
                    <a:pt x="681407" y="4490019"/>
                  </a:lnTo>
                  <a:lnTo>
                    <a:pt x="681651" y="4490019"/>
                  </a:lnTo>
                  <a:lnTo>
                    <a:pt x="681894" y="4490019"/>
                  </a:lnTo>
                  <a:lnTo>
                    <a:pt x="682137" y="4490019"/>
                  </a:lnTo>
                  <a:lnTo>
                    <a:pt x="682381" y="4490019"/>
                  </a:lnTo>
                  <a:lnTo>
                    <a:pt x="682624" y="4490019"/>
                  </a:lnTo>
                  <a:lnTo>
                    <a:pt x="682867" y="4490019"/>
                  </a:lnTo>
                  <a:lnTo>
                    <a:pt x="683111" y="4490019"/>
                  </a:lnTo>
                  <a:lnTo>
                    <a:pt x="683354" y="4490019"/>
                  </a:lnTo>
                  <a:lnTo>
                    <a:pt x="683597" y="4490019"/>
                  </a:lnTo>
                  <a:lnTo>
                    <a:pt x="683841" y="4490019"/>
                  </a:lnTo>
                  <a:lnTo>
                    <a:pt x="684084" y="4490019"/>
                  </a:lnTo>
                  <a:lnTo>
                    <a:pt x="684328" y="4490019"/>
                  </a:lnTo>
                  <a:lnTo>
                    <a:pt x="684571" y="4490019"/>
                  </a:lnTo>
                  <a:lnTo>
                    <a:pt x="684814" y="4490019"/>
                  </a:lnTo>
                  <a:lnTo>
                    <a:pt x="685058" y="4490019"/>
                  </a:lnTo>
                  <a:lnTo>
                    <a:pt x="685301" y="4490019"/>
                  </a:lnTo>
                  <a:lnTo>
                    <a:pt x="685544" y="4490019"/>
                  </a:lnTo>
                  <a:lnTo>
                    <a:pt x="685788" y="4490019"/>
                  </a:lnTo>
                  <a:lnTo>
                    <a:pt x="686031" y="4490019"/>
                  </a:lnTo>
                  <a:lnTo>
                    <a:pt x="686274" y="4490019"/>
                  </a:lnTo>
                  <a:lnTo>
                    <a:pt x="686518" y="4490019"/>
                  </a:lnTo>
                  <a:lnTo>
                    <a:pt x="686761" y="4490019"/>
                  </a:lnTo>
                  <a:lnTo>
                    <a:pt x="687004" y="4490019"/>
                  </a:lnTo>
                  <a:lnTo>
                    <a:pt x="687248" y="4490019"/>
                  </a:lnTo>
                  <a:lnTo>
                    <a:pt x="687491" y="4490019"/>
                  </a:lnTo>
                  <a:lnTo>
                    <a:pt x="687735" y="4490019"/>
                  </a:lnTo>
                  <a:lnTo>
                    <a:pt x="687978" y="4490019"/>
                  </a:lnTo>
                  <a:lnTo>
                    <a:pt x="688221" y="4490019"/>
                  </a:lnTo>
                  <a:lnTo>
                    <a:pt x="688465" y="4490019"/>
                  </a:lnTo>
                  <a:lnTo>
                    <a:pt x="688708" y="4490019"/>
                  </a:lnTo>
                  <a:lnTo>
                    <a:pt x="688951" y="4490019"/>
                  </a:lnTo>
                  <a:lnTo>
                    <a:pt x="689195" y="4490019"/>
                  </a:lnTo>
                  <a:lnTo>
                    <a:pt x="689438" y="4490019"/>
                  </a:lnTo>
                  <a:lnTo>
                    <a:pt x="689681" y="4490019"/>
                  </a:lnTo>
                  <a:lnTo>
                    <a:pt x="689925" y="4490019"/>
                  </a:lnTo>
                  <a:lnTo>
                    <a:pt x="690168" y="4490019"/>
                  </a:lnTo>
                  <a:lnTo>
                    <a:pt x="690412" y="4490019"/>
                  </a:lnTo>
                  <a:lnTo>
                    <a:pt x="690412" y="4482903"/>
                  </a:lnTo>
                  <a:lnTo>
                    <a:pt x="690655" y="4482903"/>
                  </a:lnTo>
                  <a:lnTo>
                    <a:pt x="690898" y="4482903"/>
                  </a:lnTo>
                  <a:lnTo>
                    <a:pt x="691142" y="4482903"/>
                  </a:lnTo>
                  <a:lnTo>
                    <a:pt x="691385" y="4482903"/>
                  </a:lnTo>
                  <a:lnTo>
                    <a:pt x="691872" y="4482903"/>
                  </a:lnTo>
                  <a:lnTo>
                    <a:pt x="692115" y="4482903"/>
                  </a:lnTo>
                  <a:lnTo>
                    <a:pt x="692358" y="4482903"/>
                  </a:lnTo>
                  <a:lnTo>
                    <a:pt x="692602" y="4482903"/>
                  </a:lnTo>
                  <a:lnTo>
                    <a:pt x="692845" y="4482903"/>
                  </a:lnTo>
                  <a:lnTo>
                    <a:pt x="693088" y="4482903"/>
                  </a:lnTo>
                  <a:lnTo>
                    <a:pt x="693332" y="4482903"/>
                  </a:lnTo>
                  <a:lnTo>
                    <a:pt x="693575" y="4482903"/>
                  </a:lnTo>
                  <a:lnTo>
                    <a:pt x="693819" y="4482903"/>
                  </a:lnTo>
                  <a:lnTo>
                    <a:pt x="694062" y="4482903"/>
                  </a:lnTo>
                  <a:lnTo>
                    <a:pt x="694305" y="4482903"/>
                  </a:lnTo>
                  <a:lnTo>
                    <a:pt x="694549" y="4482903"/>
                  </a:lnTo>
                  <a:lnTo>
                    <a:pt x="694792" y="4482903"/>
                  </a:lnTo>
                  <a:lnTo>
                    <a:pt x="695035" y="4482903"/>
                  </a:lnTo>
                  <a:lnTo>
                    <a:pt x="695279" y="4482903"/>
                  </a:lnTo>
                  <a:lnTo>
                    <a:pt x="695522" y="4482903"/>
                  </a:lnTo>
                  <a:lnTo>
                    <a:pt x="695765" y="4482903"/>
                  </a:lnTo>
                  <a:lnTo>
                    <a:pt x="695765" y="4475788"/>
                  </a:lnTo>
                  <a:lnTo>
                    <a:pt x="696009" y="4475788"/>
                  </a:lnTo>
                  <a:lnTo>
                    <a:pt x="696252" y="4475788"/>
                  </a:lnTo>
                  <a:lnTo>
                    <a:pt x="696496" y="4475788"/>
                  </a:lnTo>
                  <a:lnTo>
                    <a:pt x="696739" y="4475788"/>
                  </a:lnTo>
                  <a:lnTo>
                    <a:pt x="696982" y="4475788"/>
                  </a:lnTo>
                  <a:lnTo>
                    <a:pt x="697226" y="4475788"/>
                  </a:lnTo>
                  <a:lnTo>
                    <a:pt x="697469" y="4475788"/>
                  </a:lnTo>
                  <a:lnTo>
                    <a:pt x="697469" y="4468672"/>
                  </a:lnTo>
                  <a:lnTo>
                    <a:pt x="697712" y="4468672"/>
                  </a:lnTo>
                  <a:lnTo>
                    <a:pt x="697956" y="4468672"/>
                  </a:lnTo>
                  <a:lnTo>
                    <a:pt x="698199" y="4468672"/>
                  </a:lnTo>
                  <a:lnTo>
                    <a:pt x="698442" y="4468672"/>
                  </a:lnTo>
                  <a:lnTo>
                    <a:pt x="698686" y="4468672"/>
                  </a:lnTo>
                  <a:lnTo>
                    <a:pt x="698929" y="4468672"/>
                  </a:lnTo>
                  <a:lnTo>
                    <a:pt x="699172" y="4468672"/>
                  </a:lnTo>
                  <a:lnTo>
                    <a:pt x="699172" y="4461556"/>
                  </a:lnTo>
                  <a:lnTo>
                    <a:pt x="699416" y="4461556"/>
                  </a:lnTo>
                  <a:lnTo>
                    <a:pt x="699903" y="4461556"/>
                  </a:lnTo>
                  <a:lnTo>
                    <a:pt x="700146" y="4461556"/>
                  </a:lnTo>
                  <a:lnTo>
                    <a:pt x="700633" y="4461556"/>
                  </a:lnTo>
                  <a:lnTo>
                    <a:pt x="700876" y="4461556"/>
                  </a:lnTo>
                  <a:lnTo>
                    <a:pt x="701119" y="4461556"/>
                  </a:lnTo>
                  <a:lnTo>
                    <a:pt x="701119" y="4454440"/>
                  </a:lnTo>
                  <a:lnTo>
                    <a:pt x="701363" y="4454440"/>
                  </a:lnTo>
                  <a:lnTo>
                    <a:pt x="701606" y="4454440"/>
                  </a:lnTo>
                  <a:lnTo>
                    <a:pt x="701849" y="4454440"/>
                  </a:lnTo>
                  <a:lnTo>
                    <a:pt x="702093" y="4454440"/>
                  </a:lnTo>
                  <a:lnTo>
                    <a:pt x="702336" y="4454440"/>
                  </a:lnTo>
                  <a:lnTo>
                    <a:pt x="702580" y="4454440"/>
                  </a:lnTo>
                  <a:lnTo>
                    <a:pt x="702823" y="4454440"/>
                  </a:lnTo>
                  <a:lnTo>
                    <a:pt x="703066" y="4454440"/>
                  </a:lnTo>
                  <a:lnTo>
                    <a:pt x="703553" y="4454440"/>
                  </a:lnTo>
                  <a:lnTo>
                    <a:pt x="703796" y="4454440"/>
                  </a:lnTo>
                  <a:lnTo>
                    <a:pt x="704040" y="4454440"/>
                  </a:lnTo>
                  <a:lnTo>
                    <a:pt x="704283" y="4454440"/>
                  </a:lnTo>
                  <a:lnTo>
                    <a:pt x="704526" y="4454440"/>
                  </a:lnTo>
                  <a:lnTo>
                    <a:pt x="704770" y="4454440"/>
                  </a:lnTo>
                  <a:lnTo>
                    <a:pt x="704770" y="4447325"/>
                  </a:lnTo>
                  <a:lnTo>
                    <a:pt x="705013" y="4447325"/>
                  </a:lnTo>
                  <a:lnTo>
                    <a:pt x="705256" y="4447325"/>
                  </a:lnTo>
                  <a:lnTo>
                    <a:pt x="705500" y="4447325"/>
                  </a:lnTo>
                  <a:lnTo>
                    <a:pt x="705500" y="4440209"/>
                  </a:lnTo>
                  <a:lnTo>
                    <a:pt x="705743" y="4440209"/>
                  </a:lnTo>
                  <a:lnTo>
                    <a:pt x="705987" y="4440209"/>
                  </a:lnTo>
                  <a:lnTo>
                    <a:pt x="706230" y="4440209"/>
                  </a:lnTo>
                  <a:lnTo>
                    <a:pt x="706473" y="4440209"/>
                  </a:lnTo>
                  <a:lnTo>
                    <a:pt x="706717" y="4440209"/>
                  </a:lnTo>
                  <a:lnTo>
                    <a:pt x="706960" y="4440209"/>
                  </a:lnTo>
                  <a:lnTo>
                    <a:pt x="707203" y="4440209"/>
                  </a:lnTo>
                  <a:lnTo>
                    <a:pt x="707447" y="4440209"/>
                  </a:lnTo>
                  <a:lnTo>
                    <a:pt x="707690" y="4440209"/>
                  </a:lnTo>
                  <a:lnTo>
                    <a:pt x="707933" y="4440209"/>
                  </a:lnTo>
                  <a:lnTo>
                    <a:pt x="708177" y="4440209"/>
                  </a:lnTo>
                  <a:lnTo>
                    <a:pt x="708177" y="4433093"/>
                  </a:lnTo>
                  <a:lnTo>
                    <a:pt x="708420" y="4433093"/>
                  </a:lnTo>
                  <a:lnTo>
                    <a:pt x="708664" y="4433093"/>
                  </a:lnTo>
                  <a:lnTo>
                    <a:pt x="708907" y="4433093"/>
                  </a:lnTo>
                  <a:lnTo>
                    <a:pt x="709150" y="4433093"/>
                  </a:lnTo>
                  <a:lnTo>
                    <a:pt x="709394" y="4433093"/>
                  </a:lnTo>
                  <a:lnTo>
                    <a:pt x="709637" y="4433093"/>
                  </a:lnTo>
                  <a:lnTo>
                    <a:pt x="709880" y="4433093"/>
                  </a:lnTo>
                  <a:lnTo>
                    <a:pt x="710124" y="4433093"/>
                  </a:lnTo>
                  <a:lnTo>
                    <a:pt x="710367" y="4433093"/>
                  </a:lnTo>
                  <a:lnTo>
                    <a:pt x="710610" y="4433093"/>
                  </a:lnTo>
                  <a:lnTo>
                    <a:pt x="710854" y="4433093"/>
                  </a:lnTo>
                  <a:lnTo>
                    <a:pt x="711097" y="4433093"/>
                  </a:lnTo>
                  <a:lnTo>
                    <a:pt x="711340" y="4433093"/>
                  </a:lnTo>
                  <a:lnTo>
                    <a:pt x="711584" y="4433093"/>
                  </a:lnTo>
                  <a:lnTo>
                    <a:pt x="712071" y="4433093"/>
                  </a:lnTo>
                  <a:lnTo>
                    <a:pt x="712314" y="4433093"/>
                  </a:lnTo>
                  <a:lnTo>
                    <a:pt x="712557" y="4433093"/>
                  </a:lnTo>
                  <a:lnTo>
                    <a:pt x="712801" y="4433093"/>
                  </a:lnTo>
                  <a:lnTo>
                    <a:pt x="713044" y="4433093"/>
                  </a:lnTo>
                  <a:lnTo>
                    <a:pt x="713287" y="4433093"/>
                  </a:lnTo>
                  <a:lnTo>
                    <a:pt x="713531" y="4433093"/>
                  </a:lnTo>
                  <a:lnTo>
                    <a:pt x="713774" y="4433093"/>
                  </a:lnTo>
                  <a:lnTo>
                    <a:pt x="714261" y="4433093"/>
                  </a:lnTo>
                  <a:lnTo>
                    <a:pt x="714504" y="4433093"/>
                  </a:lnTo>
                  <a:lnTo>
                    <a:pt x="714748" y="4433093"/>
                  </a:lnTo>
                  <a:lnTo>
                    <a:pt x="714991" y="4433093"/>
                  </a:lnTo>
                  <a:lnTo>
                    <a:pt x="715234" y="4433093"/>
                  </a:lnTo>
                  <a:lnTo>
                    <a:pt x="715478" y="4433093"/>
                  </a:lnTo>
                  <a:lnTo>
                    <a:pt x="715721" y="4433093"/>
                  </a:lnTo>
                  <a:lnTo>
                    <a:pt x="715721" y="4425978"/>
                  </a:lnTo>
                  <a:lnTo>
                    <a:pt x="715964" y="4425978"/>
                  </a:lnTo>
                  <a:lnTo>
                    <a:pt x="716208" y="4425978"/>
                  </a:lnTo>
                  <a:lnTo>
                    <a:pt x="716451" y="4425978"/>
                  </a:lnTo>
                  <a:lnTo>
                    <a:pt x="716938" y="4425978"/>
                  </a:lnTo>
                  <a:lnTo>
                    <a:pt x="717181" y="4425978"/>
                  </a:lnTo>
                  <a:lnTo>
                    <a:pt x="717424" y="4425978"/>
                  </a:lnTo>
                  <a:lnTo>
                    <a:pt x="717668" y="4425978"/>
                  </a:lnTo>
                  <a:lnTo>
                    <a:pt x="717911" y="4425978"/>
                  </a:lnTo>
                  <a:lnTo>
                    <a:pt x="718155" y="4425978"/>
                  </a:lnTo>
                  <a:lnTo>
                    <a:pt x="718398" y="4425978"/>
                  </a:lnTo>
                  <a:lnTo>
                    <a:pt x="718641" y="4425978"/>
                  </a:lnTo>
                  <a:lnTo>
                    <a:pt x="718885" y="4425978"/>
                  </a:lnTo>
                  <a:lnTo>
                    <a:pt x="719128" y="4425978"/>
                  </a:lnTo>
                  <a:lnTo>
                    <a:pt x="719371" y="4425978"/>
                  </a:lnTo>
                  <a:lnTo>
                    <a:pt x="719615" y="4425978"/>
                  </a:lnTo>
                  <a:lnTo>
                    <a:pt x="719858" y="4425978"/>
                  </a:lnTo>
                  <a:lnTo>
                    <a:pt x="720101" y="4425978"/>
                  </a:lnTo>
                  <a:lnTo>
                    <a:pt x="720345" y="4425978"/>
                  </a:lnTo>
                  <a:lnTo>
                    <a:pt x="720588" y="4425978"/>
                  </a:lnTo>
                  <a:lnTo>
                    <a:pt x="720832" y="4425978"/>
                  </a:lnTo>
                  <a:lnTo>
                    <a:pt x="721075" y="4425978"/>
                  </a:lnTo>
                  <a:lnTo>
                    <a:pt x="721318" y="4425978"/>
                  </a:lnTo>
                  <a:lnTo>
                    <a:pt x="721562" y="4425978"/>
                  </a:lnTo>
                  <a:lnTo>
                    <a:pt x="721805" y="4425978"/>
                  </a:lnTo>
                  <a:lnTo>
                    <a:pt x="722048" y="4425978"/>
                  </a:lnTo>
                  <a:lnTo>
                    <a:pt x="722292" y="4425978"/>
                  </a:lnTo>
                  <a:lnTo>
                    <a:pt x="722535" y="4425978"/>
                  </a:lnTo>
                  <a:lnTo>
                    <a:pt x="722535" y="4418862"/>
                  </a:lnTo>
                  <a:lnTo>
                    <a:pt x="722778" y="4418862"/>
                  </a:lnTo>
                  <a:lnTo>
                    <a:pt x="723022" y="4418862"/>
                  </a:lnTo>
                  <a:lnTo>
                    <a:pt x="723022" y="4411746"/>
                  </a:lnTo>
                  <a:lnTo>
                    <a:pt x="723265" y="4411746"/>
                  </a:lnTo>
                  <a:lnTo>
                    <a:pt x="723265" y="4404630"/>
                  </a:lnTo>
                  <a:lnTo>
                    <a:pt x="723508" y="4404630"/>
                  </a:lnTo>
                  <a:lnTo>
                    <a:pt x="723752" y="4404630"/>
                  </a:lnTo>
                  <a:lnTo>
                    <a:pt x="723995" y="4404630"/>
                  </a:lnTo>
                  <a:lnTo>
                    <a:pt x="724239" y="4404630"/>
                  </a:lnTo>
                  <a:lnTo>
                    <a:pt x="724482" y="4404630"/>
                  </a:lnTo>
                  <a:lnTo>
                    <a:pt x="724725" y="4404630"/>
                  </a:lnTo>
                  <a:lnTo>
                    <a:pt x="724969" y="4404630"/>
                  </a:lnTo>
                  <a:lnTo>
                    <a:pt x="725212" y="4404630"/>
                  </a:lnTo>
                  <a:lnTo>
                    <a:pt x="725455" y="4404630"/>
                  </a:lnTo>
                  <a:lnTo>
                    <a:pt x="725699" y="4404630"/>
                  </a:lnTo>
                  <a:lnTo>
                    <a:pt x="725942" y="4404630"/>
                  </a:lnTo>
                  <a:lnTo>
                    <a:pt x="726185" y="4404630"/>
                  </a:lnTo>
                  <a:lnTo>
                    <a:pt x="726429" y="4404630"/>
                  </a:lnTo>
                  <a:lnTo>
                    <a:pt x="726672" y="4404630"/>
                  </a:lnTo>
                  <a:lnTo>
                    <a:pt x="726916" y="4404630"/>
                  </a:lnTo>
                  <a:lnTo>
                    <a:pt x="727159" y="4404630"/>
                  </a:lnTo>
                  <a:lnTo>
                    <a:pt x="727402" y="4404630"/>
                  </a:lnTo>
                  <a:lnTo>
                    <a:pt x="727646" y="4404630"/>
                  </a:lnTo>
                  <a:lnTo>
                    <a:pt x="727889" y="4404630"/>
                  </a:lnTo>
                  <a:lnTo>
                    <a:pt x="728132" y="4404630"/>
                  </a:lnTo>
                  <a:lnTo>
                    <a:pt x="728376" y="4404630"/>
                  </a:lnTo>
                  <a:lnTo>
                    <a:pt x="728619" y="4404630"/>
                  </a:lnTo>
                  <a:lnTo>
                    <a:pt x="728619" y="4397515"/>
                  </a:lnTo>
                  <a:lnTo>
                    <a:pt x="728619" y="4390399"/>
                  </a:lnTo>
                  <a:lnTo>
                    <a:pt x="728862" y="4390399"/>
                  </a:lnTo>
                  <a:lnTo>
                    <a:pt x="729106" y="4390399"/>
                  </a:lnTo>
                  <a:lnTo>
                    <a:pt x="729349" y="4390399"/>
                  </a:lnTo>
                  <a:lnTo>
                    <a:pt x="729592" y="4390399"/>
                  </a:lnTo>
                  <a:lnTo>
                    <a:pt x="729836" y="4390399"/>
                  </a:lnTo>
                  <a:lnTo>
                    <a:pt x="730323" y="4390399"/>
                  </a:lnTo>
                  <a:lnTo>
                    <a:pt x="731053" y="4390399"/>
                  </a:lnTo>
                  <a:lnTo>
                    <a:pt x="731296" y="4390399"/>
                  </a:lnTo>
                  <a:lnTo>
                    <a:pt x="731539" y="4390399"/>
                  </a:lnTo>
                  <a:lnTo>
                    <a:pt x="731539" y="4383283"/>
                  </a:lnTo>
                  <a:lnTo>
                    <a:pt x="731783" y="4383283"/>
                  </a:lnTo>
                  <a:lnTo>
                    <a:pt x="732026" y="4383283"/>
                  </a:lnTo>
                  <a:lnTo>
                    <a:pt x="732269" y="4383283"/>
                  </a:lnTo>
                  <a:lnTo>
                    <a:pt x="732513" y="4383283"/>
                  </a:lnTo>
                  <a:lnTo>
                    <a:pt x="732756" y="4383283"/>
                  </a:lnTo>
                  <a:lnTo>
                    <a:pt x="733000" y="4383283"/>
                  </a:lnTo>
                  <a:lnTo>
                    <a:pt x="733243" y="4383283"/>
                  </a:lnTo>
                  <a:lnTo>
                    <a:pt x="733486" y="4383283"/>
                  </a:lnTo>
                  <a:lnTo>
                    <a:pt x="733730" y="4383283"/>
                  </a:lnTo>
                  <a:lnTo>
                    <a:pt x="733973" y="4383283"/>
                  </a:lnTo>
                  <a:lnTo>
                    <a:pt x="734216" y="4383283"/>
                  </a:lnTo>
                  <a:lnTo>
                    <a:pt x="734460" y="4383283"/>
                  </a:lnTo>
                  <a:lnTo>
                    <a:pt x="734703" y="4383283"/>
                  </a:lnTo>
                  <a:lnTo>
                    <a:pt x="734946" y="4383283"/>
                  </a:lnTo>
                  <a:lnTo>
                    <a:pt x="735190" y="4383283"/>
                  </a:lnTo>
                  <a:lnTo>
                    <a:pt x="735433" y="4383283"/>
                  </a:lnTo>
                  <a:lnTo>
                    <a:pt x="735676" y="4383283"/>
                  </a:lnTo>
                  <a:lnTo>
                    <a:pt x="735920" y="4383283"/>
                  </a:lnTo>
                  <a:lnTo>
                    <a:pt x="736163" y="4383283"/>
                  </a:lnTo>
                  <a:lnTo>
                    <a:pt x="736163" y="4376168"/>
                  </a:lnTo>
                  <a:lnTo>
                    <a:pt x="736407" y="4376168"/>
                  </a:lnTo>
                  <a:lnTo>
                    <a:pt x="736650" y="4376168"/>
                  </a:lnTo>
                  <a:lnTo>
                    <a:pt x="736893" y="4376168"/>
                  </a:lnTo>
                  <a:lnTo>
                    <a:pt x="737137" y="4376168"/>
                  </a:lnTo>
                  <a:lnTo>
                    <a:pt x="737380" y="4376168"/>
                  </a:lnTo>
                  <a:lnTo>
                    <a:pt x="737623" y="4376168"/>
                  </a:lnTo>
                  <a:lnTo>
                    <a:pt x="737867" y="4376168"/>
                  </a:lnTo>
                  <a:lnTo>
                    <a:pt x="738110" y="4376168"/>
                  </a:lnTo>
                  <a:lnTo>
                    <a:pt x="738353" y="4376168"/>
                  </a:lnTo>
                  <a:lnTo>
                    <a:pt x="738597" y="4376168"/>
                  </a:lnTo>
                  <a:lnTo>
                    <a:pt x="738840" y="4376168"/>
                  </a:lnTo>
                  <a:lnTo>
                    <a:pt x="739084" y="4376168"/>
                  </a:lnTo>
                  <a:lnTo>
                    <a:pt x="739327" y="4376168"/>
                  </a:lnTo>
                  <a:lnTo>
                    <a:pt x="739570" y="4376168"/>
                  </a:lnTo>
                  <a:lnTo>
                    <a:pt x="739814" y="4376168"/>
                  </a:lnTo>
                  <a:lnTo>
                    <a:pt x="740057" y="4376168"/>
                  </a:lnTo>
                  <a:lnTo>
                    <a:pt x="740300" y="4376168"/>
                  </a:lnTo>
                  <a:lnTo>
                    <a:pt x="740544" y="4376168"/>
                  </a:lnTo>
                  <a:lnTo>
                    <a:pt x="740787" y="4376168"/>
                  </a:lnTo>
                  <a:lnTo>
                    <a:pt x="741030" y="4376168"/>
                  </a:lnTo>
                  <a:lnTo>
                    <a:pt x="741274" y="4376168"/>
                  </a:lnTo>
                  <a:lnTo>
                    <a:pt x="741517" y="4376168"/>
                  </a:lnTo>
                  <a:lnTo>
                    <a:pt x="741760" y="4376168"/>
                  </a:lnTo>
                  <a:lnTo>
                    <a:pt x="742004" y="4376168"/>
                  </a:lnTo>
                  <a:lnTo>
                    <a:pt x="742247" y="4376168"/>
                  </a:lnTo>
                  <a:lnTo>
                    <a:pt x="742491" y="4376168"/>
                  </a:lnTo>
                  <a:lnTo>
                    <a:pt x="742491" y="4369052"/>
                  </a:lnTo>
                  <a:lnTo>
                    <a:pt x="742734" y="4369052"/>
                  </a:lnTo>
                  <a:lnTo>
                    <a:pt x="742977" y="4369052"/>
                  </a:lnTo>
                  <a:lnTo>
                    <a:pt x="743221" y="4369052"/>
                  </a:lnTo>
                  <a:lnTo>
                    <a:pt x="743464" y="4369052"/>
                  </a:lnTo>
                  <a:lnTo>
                    <a:pt x="743707" y="4369052"/>
                  </a:lnTo>
                  <a:lnTo>
                    <a:pt x="743951" y="4369052"/>
                  </a:lnTo>
                  <a:lnTo>
                    <a:pt x="744194" y="4369052"/>
                  </a:lnTo>
                  <a:lnTo>
                    <a:pt x="744437" y="4369052"/>
                  </a:lnTo>
                  <a:lnTo>
                    <a:pt x="744681" y="4369052"/>
                  </a:lnTo>
                  <a:lnTo>
                    <a:pt x="744681" y="4361936"/>
                  </a:lnTo>
                  <a:lnTo>
                    <a:pt x="744924" y="4361936"/>
                  </a:lnTo>
                  <a:lnTo>
                    <a:pt x="745168" y="4361936"/>
                  </a:lnTo>
                  <a:lnTo>
                    <a:pt x="745411" y="4361936"/>
                  </a:lnTo>
                  <a:lnTo>
                    <a:pt x="745411" y="4354820"/>
                  </a:lnTo>
                  <a:lnTo>
                    <a:pt x="745654" y="4354820"/>
                  </a:lnTo>
                  <a:lnTo>
                    <a:pt x="745898" y="4354820"/>
                  </a:lnTo>
                  <a:lnTo>
                    <a:pt x="746141" y="4354820"/>
                  </a:lnTo>
                  <a:lnTo>
                    <a:pt x="746628" y="4354820"/>
                  </a:lnTo>
                  <a:lnTo>
                    <a:pt x="746871" y="4354820"/>
                  </a:lnTo>
                  <a:lnTo>
                    <a:pt x="747114" y="4354820"/>
                  </a:lnTo>
                  <a:lnTo>
                    <a:pt x="747358" y="4354820"/>
                  </a:lnTo>
                  <a:lnTo>
                    <a:pt x="747601" y="4354820"/>
                  </a:lnTo>
                  <a:lnTo>
                    <a:pt x="747844" y="4354820"/>
                  </a:lnTo>
                  <a:lnTo>
                    <a:pt x="747844" y="4347705"/>
                  </a:lnTo>
                  <a:lnTo>
                    <a:pt x="748088" y="4347705"/>
                  </a:lnTo>
                  <a:lnTo>
                    <a:pt x="748331" y="4347705"/>
                  </a:lnTo>
                  <a:lnTo>
                    <a:pt x="748575" y="4347705"/>
                  </a:lnTo>
                  <a:lnTo>
                    <a:pt x="748818" y="4347705"/>
                  </a:lnTo>
                  <a:lnTo>
                    <a:pt x="749061" y="4347705"/>
                  </a:lnTo>
                  <a:lnTo>
                    <a:pt x="749305" y="4347705"/>
                  </a:lnTo>
                  <a:lnTo>
                    <a:pt x="749548" y="4347705"/>
                  </a:lnTo>
                  <a:lnTo>
                    <a:pt x="749791" y="4347705"/>
                  </a:lnTo>
                  <a:lnTo>
                    <a:pt x="750035" y="4347705"/>
                  </a:lnTo>
                  <a:lnTo>
                    <a:pt x="750278" y="4347705"/>
                  </a:lnTo>
                  <a:lnTo>
                    <a:pt x="750521" y="4347705"/>
                  </a:lnTo>
                  <a:lnTo>
                    <a:pt x="750765" y="4347705"/>
                  </a:lnTo>
                  <a:lnTo>
                    <a:pt x="751008" y="4347705"/>
                  </a:lnTo>
                  <a:lnTo>
                    <a:pt x="751252" y="4347705"/>
                  </a:lnTo>
                  <a:lnTo>
                    <a:pt x="751495" y="4347705"/>
                  </a:lnTo>
                  <a:lnTo>
                    <a:pt x="751738" y="4347705"/>
                  </a:lnTo>
                  <a:lnTo>
                    <a:pt x="751982" y="4347705"/>
                  </a:lnTo>
                  <a:lnTo>
                    <a:pt x="752225" y="4347705"/>
                  </a:lnTo>
                  <a:lnTo>
                    <a:pt x="752468" y="4347705"/>
                  </a:lnTo>
                  <a:lnTo>
                    <a:pt x="752712" y="4347705"/>
                  </a:lnTo>
                  <a:lnTo>
                    <a:pt x="752955" y="4347705"/>
                  </a:lnTo>
                  <a:lnTo>
                    <a:pt x="753198" y="4347705"/>
                  </a:lnTo>
                  <a:lnTo>
                    <a:pt x="753198" y="4340589"/>
                  </a:lnTo>
                  <a:lnTo>
                    <a:pt x="753442" y="4340589"/>
                  </a:lnTo>
                  <a:lnTo>
                    <a:pt x="753685" y="4340589"/>
                  </a:lnTo>
                  <a:lnTo>
                    <a:pt x="753928" y="4340589"/>
                  </a:lnTo>
                  <a:lnTo>
                    <a:pt x="754172" y="4340589"/>
                  </a:lnTo>
                  <a:lnTo>
                    <a:pt x="754659" y="4340589"/>
                  </a:lnTo>
                  <a:lnTo>
                    <a:pt x="754659" y="4333473"/>
                  </a:lnTo>
                  <a:lnTo>
                    <a:pt x="754902" y="4333473"/>
                  </a:lnTo>
                  <a:lnTo>
                    <a:pt x="755145" y="4333473"/>
                  </a:lnTo>
                  <a:lnTo>
                    <a:pt x="755389" y="4333473"/>
                  </a:lnTo>
                  <a:lnTo>
                    <a:pt x="755632" y="4333473"/>
                  </a:lnTo>
                  <a:lnTo>
                    <a:pt x="755875" y="4333473"/>
                  </a:lnTo>
                  <a:lnTo>
                    <a:pt x="756119" y="4333473"/>
                  </a:lnTo>
                  <a:lnTo>
                    <a:pt x="756362" y="4333473"/>
                  </a:lnTo>
                  <a:lnTo>
                    <a:pt x="756605" y="4333473"/>
                  </a:lnTo>
                  <a:lnTo>
                    <a:pt x="756849" y="4333473"/>
                  </a:lnTo>
                  <a:lnTo>
                    <a:pt x="757092" y="4333473"/>
                  </a:lnTo>
                  <a:lnTo>
                    <a:pt x="757336" y="4333473"/>
                  </a:lnTo>
                  <a:lnTo>
                    <a:pt x="757579" y="4333473"/>
                  </a:lnTo>
                  <a:lnTo>
                    <a:pt x="757822" y="4333473"/>
                  </a:lnTo>
                  <a:lnTo>
                    <a:pt x="758066" y="4333473"/>
                  </a:lnTo>
                  <a:lnTo>
                    <a:pt x="758309" y="4333473"/>
                  </a:lnTo>
                  <a:lnTo>
                    <a:pt x="758552" y="4333473"/>
                  </a:lnTo>
                  <a:lnTo>
                    <a:pt x="758796" y="4333473"/>
                  </a:lnTo>
                  <a:lnTo>
                    <a:pt x="758796" y="4326358"/>
                  </a:lnTo>
                  <a:lnTo>
                    <a:pt x="759039" y="4326358"/>
                  </a:lnTo>
                  <a:lnTo>
                    <a:pt x="759282" y="4326358"/>
                  </a:lnTo>
                  <a:lnTo>
                    <a:pt x="759526" y="4326358"/>
                  </a:lnTo>
                  <a:lnTo>
                    <a:pt x="759769" y="4326358"/>
                  </a:lnTo>
                  <a:lnTo>
                    <a:pt x="759769" y="4319242"/>
                  </a:lnTo>
                  <a:lnTo>
                    <a:pt x="759769" y="4312126"/>
                  </a:lnTo>
                  <a:lnTo>
                    <a:pt x="760012" y="4312126"/>
                  </a:lnTo>
                  <a:lnTo>
                    <a:pt x="760256" y="4312126"/>
                  </a:lnTo>
                  <a:lnTo>
                    <a:pt x="760499" y="4312126"/>
                  </a:lnTo>
                  <a:lnTo>
                    <a:pt x="760743" y="4312126"/>
                  </a:lnTo>
                  <a:lnTo>
                    <a:pt x="760986" y="4312126"/>
                  </a:lnTo>
                  <a:lnTo>
                    <a:pt x="761229" y="4312126"/>
                  </a:lnTo>
                  <a:lnTo>
                    <a:pt x="761473" y="4312126"/>
                  </a:lnTo>
                  <a:lnTo>
                    <a:pt x="761716" y="4312126"/>
                  </a:lnTo>
                  <a:lnTo>
                    <a:pt x="761959" y="4312126"/>
                  </a:lnTo>
                  <a:lnTo>
                    <a:pt x="762203" y="4312126"/>
                  </a:lnTo>
                  <a:lnTo>
                    <a:pt x="762446" y="4312126"/>
                  </a:lnTo>
                  <a:lnTo>
                    <a:pt x="762689" y="4312126"/>
                  </a:lnTo>
                  <a:lnTo>
                    <a:pt x="762933" y="4312126"/>
                  </a:lnTo>
                  <a:lnTo>
                    <a:pt x="763176" y="4312126"/>
                  </a:lnTo>
                  <a:lnTo>
                    <a:pt x="763420" y="4312126"/>
                  </a:lnTo>
                  <a:lnTo>
                    <a:pt x="763663" y="4312126"/>
                  </a:lnTo>
                  <a:lnTo>
                    <a:pt x="763906" y="4312126"/>
                  </a:lnTo>
                  <a:lnTo>
                    <a:pt x="764150" y="4312126"/>
                  </a:lnTo>
                  <a:lnTo>
                    <a:pt x="764393" y="4312126"/>
                  </a:lnTo>
                  <a:lnTo>
                    <a:pt x="764636" y="4312126"/>
                  </a:lnTo>
                  <a:lnTo>
                    <a:pt x="764880" y="4312126"/>
                  </a:lnTo>
                  <a:lnTo>
                    <a:pt x="765123" y="4312126"/>
                  </a:lnTo>
                  <a:lnTo>
                    <a:pt x="765366" y="4312126"/>
                  </a:lnTo>
                  <a:lnTo>
                    <a:pt x="765610" y="4312126"/>
                  </a:lnTo>
                  <a:lnTo>
                    <a:pt x="765610" y="4305010"/>
                  </a:lnTo>
                  <a:lnTo>
                    <a:pt x="765853" y="4305010"/>
                  </a:lnTo>
                  <a:lnTo>
                    <a:pt x="766096" y="4305010"/>
                  </a:lnTo>
                  <a:lnTo>
                    <a:pt x="766340" y="4305010"/>
                  </a:lnTo>
                  <a:lnTo>
                    <a:pt x="766583" y="4305010"/>
                  </a:lnTo>
                  <a:lnTo>
                    <a:pt x="766827" y="4305010"/>
                  </a:lnTo>
                  <a:lnTo>
                    <a:pt x="767070" y="4305010"/>
                  </a:lnTo>
                  <a:lnTo>
                    <a:pt x="767313" y="4305010"/>
                  </a:lnTo>
                  <a:lnTo>
                    <a:pt x="767557" y="4305010"/>
                  </a:lnTo>
                  <a:lnTo>
                    <a:pt x="767800" y="4305010"/>
                  </a:lnTo>
                  <a:lnTo>
                    <a:pt x="768043" y="4305010"/>
                  </a:lnTo>
                  <a:lnTo>
                    <a:pt x="768287" y="4305010"/>
                  </a:lnTo>
                  <a:lnTo>
                    <a:pt x="768773" y="4305010"/>
                  </a:lnTo>
                  <a:lnTo>
                    <a:pt x="769017" y="4305010"/>
                  </a:lnTo>
                  <a:lnTo>
                    <a:pt x="769260" y="4305010"/>
                  </a:lnTo>
                  <a:lnTo>
                    <a:pt x="769503" y="4305010"/>
                  </a:lnTo>
                  <a:lnTo>
                    <a:pt x="769747" y="4305010"/>
                  </a:lnTo>
                  <a:lnTo>
                    <a:pt x="769990" y="4305010"/>
                  </a:lnTo>
                  <a:lnTo>
                    <a:pt x="770234" y="4305010"/>
                  </a:lnTo>
                  <a:lnTo>
                    <a:pt x="770477" y="4305010"/>
                  </a:lnTo>
                  <a:lnTo>
                    <a:pt x="770720" y="4305010"/>
                  </a:lnTo>
                  <a:lnTo>
                    <a:pt x="770964" y="4305010"/>
                  </a:lnTo>
                  <a:lnTo>
                    <a:pt x="771207" y="4305010"/>
                  </a:lnTo>
                  <a:lnTo>
                    <a:pt x="771450" y="4305010"/>
                  </a:lnTo>
                  <a:lnTo>
                    <a:pt x="771694" y="4305010"/>
                  </a:lnTo>
                  <a:lnTo>
                    <a:pt x="771937" y="4305010"/>
                  </a:lnTo>
                  <a:lnTo>
                    <a:pt x="772180" y="4305010"/>
                  </a:lnTo>
                  <a:lnTo>
                    <a:pt x="772424" y="4305010"/>
                  </a:lnTo>
                  <a:lnTo>
                    <a:pt x="772667" y="4305010"/>
                  </a:lnTo>
                  <a:lnTo>
                    <a:pt x="772911" y="4305010"/>
                  </a:lnTo>
                  <a:lnTo>
                    <a:pt x="773154" y="4305010"/>
                  </a:lnTo>
                  <a:lnTo>
                    <a:pt x="773397" y="4305010"/>
                  </a:lnTo>
                  <a:lnTo>
                    <a:pt x="773641" y="4305010"/>
                  </a:lnTo>
                  <a:lnTo>
                    <a:pt x="773884" y="4305010"/>
                  </a:lnTo>
                  <a:lnTo>
                    <a:pt x="774127" y="4305010"/>
                  </a:lnTo>
                  <a:lnTo>
                    <a:pt x="774371" y="4305010"/>
                  </a:lnTo>
                  <a:lnTo>
                    <a:pt x="774614" y="4305010"/>
                  </a:lnTo>
                  <a:lnTo>
                    <a:pt x="774614" y="4297895"/>
                  </a:lnTo>
                  <a:lnTo>
                    <a:pt x="774857" y="4297895"/>
                  </a:lnTo>
                  <a:lnTo>
                    <a:pt x="774857" y="4290779"/>
                  </a:lnTo>
                  <a:lnTo>
                    <a:pt x="775101" y="4290779"/>
                  </a:lnTo>
                  <a:lnTo>
                    <a:pt x="775344" y="4290779"/>
                  </a:lnTo>
                  <a:lnTo>
                    <a:pt x="775587" y="4290779"/>
                  </a:lnTo>
                  <a:lnTo>
                    <a:pt x="775831" y="4290779"/>
                  </a:lnTo>
                  <a:lnTo>
                    <a:pt x="776074" y="4290779"/>
                  </a:lnTo>
                  <a:lnTo>
                    <a:pt x="776318" y="4290779"/>
                  </a:lnTo>
                  <a:lnTo>
                    <a:pt x="776561" y="4290779"/>
                  </a:lnTo>
                  <a:lnTo>
                    <a:pt x="776804" y="4290779"/>
                  </a:lnTo>
                  <a:lnTo>
                    <a:pt x="777048" y="4290779"/>
                  </a:lnTo>
                  <a:lnTo>
                    <a:pt x="777291" y="4290779"/>
                  </a:lnTo>
                  <a:lnTo>
                    <a:pt x="777534" y="4290779"/>
                  </a:lnTo>
                  <a:lnTo>
                    <a:pt x="777534" y="4283663"/>
                  </a:lnTo>
                  <a:lnTo>
                    <a:pt x="777778" y="4283663"/>
                  </a:lnTo>
                  <a:lnTo>
                    <a:pt x="778021" y="4283663"/>
                  </a:lnTo>
                  <a:lnTo>
                    <a:pt x="778264" y="4283663"/>
                  </a:lnTo>
                  <a:lnTo>
                    <a:pt x="778508" y="4283663"/>
                  </a:lnTo>
                  <a:lnTo>
                    <a:pt x="778751" y="4283663"/>
                  </a:lnTo>
                  <a:lnTo>
                    <a:pt x="778995" y="4283663"/>
                  </a:lnTo>
                  <a:lnTo>
                    <a:pt x="779238" y="4283663"/>
                  </a:lnTo>
                  <a:lnTo>
                    <a:pt x="779481" y="4283663"/>
                  </a:lnTo>
                  <a:lnTo>
                    <a:pt x="779725" y="4283663"/>
                  </a:lnTo>
                  <a:lnTo>
                    <a:pt x="779968" y="4283663"/>
                  </a:lnTo>
                  <a:lnTo>
                    <a:pt x="780211" y="4283663"/>
                  </a:lnTo>
                  <a:lnTo>
                    <a:pt x="780455" y="4283663"/>
                  </a:lnTo>
                  <a:lnTo>
                    <a:pt x="780698" y="4283663"/>
                  </a:lnTo>
                  <a:lnTo>
                    <a:pt x="780941" y="4283663"/>
                  </a:lnTo>
                  <a:lnTo>
                    <a:pt x="781185" y="4283663"/>
                  </a:lnTo>
                  <a:lnTo>
                    <a:pt x="781428" y="4283663"/>
                  </a:lnTo>
                  <a:lnTo>
                    <a:pt x="781671" y="4283663"/>
                  </a:lnTo>
                  <a:lnTo>
                    <a:pt x="781915" y="4283663"/>
                  </a:lnTo>
                  <a:lnTo>
                    <a:pt x="782158" y="4283663"/>
                  </a:lnTo>
                  <a:lnTo>
                    <a:pt x="782402" y="4283663"/>
                  </a:lnTo>
                  <a:lnTo>
                    <a:pt x="782645" y="4283663"/>
                  </a:lnTo>
                  <a:lnTo>
                    <a:pt x="782888" y="4283663"/>
                  </a:lnTo>
                  <a:lnTo>
                    <a:pt x="783132" y="4283663"/>
                  </a:lnTo>
                  <a:lnTo>
                    <a:pt x="783375" y="4283663"/>
                  </a:lnTo>
                  <a:lnTo>
                    <a:pt x="783375" y="4276547"/>
                  </a:lnTo>
                  <a:lnTo>
                    <a:pt x="783618" y="4276547"/>
                  </a:lnTo>
                  <a:lnTo>
                    <a:pt x="783862" y="4276547"/>
                  </a:lnTo>
                  <a:lnTo>
                    <a:pt x="784105" y="4276547"/>
                  </a:lnTo>
                  <a:lnTo>
                    <a:pt x="784348" y="4276547"/>
                  </a:lnTo>
                  <a:lnTo>
                    <a:pt x="784592" y="4276547"/>
                  </a:lnTo>
                  <a:lnTo>
                    <a:pt x="784835" y="4276547"/>
                  </a:lnTo>
                  <a:lnTo>
                    <a:pt x="785079" y="4276547"/>
                  </a:lnTo>
                  <a:lnTo>
                    <a:pt x="785322" y="4276547"/>
                  </a:lnTo>
                  <a:lnTo>
                    <a:pt x="785565" y="4276547"/>
                  </a:lnTo>
                  <a:lnTo>
                    <a:pt x="785809" y="4276547"/>
                  </a:lnTo>
                  <a:lnTo>
                    <a:pt x="785809" y="4269432"/>
                  </a:lnTo>
                  <a:lnTo>
                    <a:pt x="786052" y="4269432"/>
                  </a:lnTo>
                  <a:lnTo>
                    <a:pt x="786295" y="4269432"/>
                  </a:lnTo>
                  <a:lnTo>
                    <a:pt x="786539" y="4269432"/>
                  </a:lnTo>
                  <a:lnTo>
                    <a:pt x="786539" y="4262316"/>
                  </a:lnTo>
                  <a:lnTo>
                    <a:pt x="786782" y="4262316"/>
                  </a:lnTo>
                  <a:lnTo>
                    <a:pt x="787025" y="4262316"/>
                  </a:lnTo>
                  <a:lnTo>
                    <a:pt x="787269" y="4262316"/>
                  </a:lnTo>
                  <a:lnTo>
                    <a:pt x="787512" y="4262316"/>
                  </a:lnTo>
                  <a:lnTo>
                    <a:pt x="787999" y="4262316"/>
                  </a:lnTo>
                  <a:lnTo>
                    <a:pt x="788242" y="4262316"/>
                  </a:lnTo>
                  <a:lnTo>
                    <a:pt x="788486" y="4262316"/>
                  </a:lnTo>
                  <a:lnTo>
                    <a:pt x="788729" y="4262316"/>
                  </a:lnTo>
                  <a:lnTo>
                    <a:pt x="788972" y="4262316"/>
                  </a:lnTo>
                  <a:lnTo>
                    <a:pt x="789216" y="4262316"/>
                  </a:lnTo>
                  <a:lnTo>
                    <a:pt x="789459" y="4262316"/>
                  </a:lnTo>
                  <a:lnTo>
                    <a:pt x="789702" y="4262316"/>
                  </a:lnTo>
                  <a:lnTo>
                    <a:pt x="789946" y="4262316"/>
                  </a:lnTo>
                  <a:lnTo>
                    <a:pt x="790189" y="4262316"/>
                  </a:lnTo>
                  <a:lnTo>
                    <a:pt x="790432" y="4262316"/>
                  </a:lnTo>
                  <a:lnTo>
                    <a:pt x="790676" y="4262316"/>
                  </a:lnTo>
                  <a:lnTo>
                    <a:pt x="790919" y="4262316"/>
                  </a:lnTo>
                  <a:lnTo>
                    <a:pt x="791163" y="4262316"/>
                  </a:lnTo>
                  <a:lnTo>
                    <a:pt x="791406" y="4262316"/>
                  </a:lnTo>
                  <a:lnTo>
                    <a:pt x="791649" y="4262316"/>
                  </a:lnTo>
                  <a:lnTo>
                    <a:pt x="791893" y="4262316"/>
                  </a:lnTo>
                  <a:lnTo>
                    <a:pt x="792136" y="4262316"/>
                  </a:lnTo>
                  <a:lnTo>
                    <a:pt x="792379" y="4262316"/>
                  </a:lnTo>
                  <a:lnTo>
                    <a:pt x="792623" y="4262316"/>
                  </a:lnTo>
                  <a:lnTo>
                    <a:pt x="792623" y="4255200"/>
                  </a:lnTo>
                  <a:lnTo>
                    <a:pt x="792866" y="4255200"/>
                  </a:lnTo>
                  <a:lnTo>
                    <a:pt x="793109" y="4255200"/>
                  </a:lnTo>
                  <a:lnTo>
                    <a:pt x="793353" y="4255200"/>
                  </a:lnTo>
                  <a:lnTo>
                    <a:pt x="793596" y="4255200"/>
                  </a:lnTo>
                  <a:lnTo>
                    <a:pt x="793839" y="4255200"/>
                  </a:lnTo>
                  <a:lnTo>
                    <a:pt x="794083" y="4255200"/>
                  </a:lnTo>
                  <a:lnTo>
                    <a:pt x="794326" y="4255200"/>
                  </a:lnTo>
                  <a:lnTo>
                    <a:pt x="794570" y="4255200"/>
                  </a:lnTo>
                  <a:lnTo>
                    <a:pt x="794813" y="4255200"/>
                  </a:lnTo>
                  <a:lnTo>
                    <a:pt x="795056" y="4255200"/>
                  </a:lnTo>
                  <a:lnTo>
                    <a:pt x="795300" y="4255200"/>
                  </a:lnTo>
                  <a:lnTo>
                    <a:pt x="795543" y="4255200"/>
                  </a:lnTo>
                  <a:lnTo>
                    <a:pt x="795786" y="4255200"/>
                  </a:lnTo>
                  <a:lnTo>
                    <a:pt x="796030" y="4255200"/>
                  </a:lnTo>
                  <a:lnTo>
                    <a:pt x="796273" y="4255200"/>
                  </a:lnTo>
                  <a:lnTo>
                    <a:pt x="796516" y="4255200"/>
                  </a:lnTo>
                  <a:lnTo>
                    <a:pt x="796760" y="4255200"/>
                  </a:lnTo>
                  <a:lnTo>
                    <a:pt x="797003" y="4255200"/>
                  </a:lnTo>
                  <a:lnTo>
                    <a:pt x="797247" y="4255200"/>
                  </a:lnTo>
                  <a:lnTo>
                    <a:pt x="797490" y="4255200"/>
                  </a:lnTo>
                  <a:lnTo>
                    <a:pt x="797733" y="4255200"/>
                  </a:lnTo>
                  <a:lnTo>
                    <a:pt x="797977" y="4255200"/>
                  </a:lnTo>
                  <a:lnTo>
                    <a:pt x="798220" y="4255200"/>
                  </a:lnTo>
                  <a:lnTo>
                    <a:pt x="798463" y="4255200"/>
                  </a:lnTo>
                  <a:lnTo>
                    <a:pt x="798707" y="4255200"/>
                  </a:lnTo>
                  <a:lnTo>
                    <a:pt x="798950" y="4255200"/>
                  </a:lnTo>
                  <a:lnTo>
                    <a:pt x="799193" y="4255200"/>
                  </a:lnTo>
                  <a:lnTo>
                    <a:pt x="799437" y="4255200"/>
                  </a:lnTo>
                  <a:lnTo>
                    <a:pt x="799680" y="4255200"/>
                  </a:lnTo>
                  <a:lnTo>
                    <a:pt x="800167" y="4255200"/>
                  </a:lnTo>
                  <a:lnTo>
                    <a:pt x="800410" y="4255200"/>
                  </a:lnTo>
                  <a:lnTo>
                    <a:pt x="800654" y="4255200"/>
                  </a:lnTo>
                  <a:lnTo>
                    <a:pt x="800897" y="4255200"/>
                  </a:lnTo>
                  <a:lnTo>
                    <a:pt x="801140" y="4255200"/>
                  </a:lnTo>
                  <a:lnTo>
                    <a:pt x="801384" y="4255200"/>
                  </a:lnTo>
                  <a:lnTo>
                    <a:pt x="801627" y="4255200"/>
                  </a:lnTo>
                  <a:lnTo>
                    <a:pt x="801870" y="4255200"/>
                  </a:lnTo>
                  <a:lnTo>
                    <a:pt x="802114" y="4255200"/>
                  </a:lnTo>
                  <a:lnTo>
                    <a:pt x="802357" y="4255200"/>
                  </a:lnTo>
                  <a:lnTo>
                    <a:pt x="802357" y="4248085"/>
                  </a:lnTo>
                  <a:lnTo>
                    <a:pt x="802600" y="4248085"/>
                  </a:lnTo>
                  <a:lnTo>
                    <a:pt x="802844" y="4248085"/>
                  </a:lnTo>
                  <a:lnTo>
                    <a:pt x="803087" y="4248085"/>
                  </a:lnTo>
                  <a:lnTo>
                    <a:pt x="803331" y="4248085"/>
                  </a:lnTo>
                  <a:lnTo>
                    <a:pt x="803331" y="4240969"/>
                  </a:lnTo>
                  <a:lnTo>
                    <a:pt x="803574" y="4240969"/>
                  </a:lnTo>
                  <a:lnTo>
                    <a:pt x="803817" y="4240969"/>
                  </a:lnTo>
                  <a:lnTo>
                    <a:pt x="803817" y="4233853"/>
                  </a:lnTo>
                  <a:lnTo>
                    <a:pt x="804061" y="4233853"/>
                  </a:lnTo>
                  <a:lnTo>
                    <a:pt x="804304" y="4233853"/>
                  </a:lnTo>
                  <a:lnTo>
                    <a:pt x="804547" y="4233853"/>
                  </a:lnTo>
                  <a:lnTo>
                    <a:pt x="804791" y="4233853"/>
                  </a:lnTo>
                  <a:lnTo>
                    <a:pt x="805034" y="4233853"/>
                  </a:lnTo>
                  <a:lnTo>
                    <a:pt x="805277" y="4233853"/>
                  </a:lnTo>
                  <a:lnTo>
                    <a:pt x="805521" y="4233853"/>
                  </a:lnTo>
                  <a:lnTo>
                    <a:pt x="805764" y="4233853"/>
                  </a:lnTo>
                  <a:lnTo>
                    <a:pt x="806007" y="4233853"/>
                  </a:lnTo>
                  <a:lnTo>
                    <a:pt x="806251" y="4233853"/>
                  </a:lnTo>
                  <a:lnTo>
                    <a:pt x="806494" y="4233853"/>
                  </a:lnTo>
                  <a:lnTo>
                    <a:pt x="806738" y="4233853"/>
                  </a:lnTo>
                  <a:lnTo>
                    <a:pt x="806981" y="4233853"/>
                  </a:lnTo>
                  <a:lnTo>
                    <a:pt x="807224" y="4233853"/>
                  </a:lnTo>
                  <a:lnTo>
                    <a:pt x="807468" y="4233853"/>
                  </a:lnTo>
                  <a:lnTo>
                    <a:pt x="807954" y="4233853"/>
                  </a:lnTo>
                  <a:lnTo>
                    <a:pt x="808198" y="4233853"/>
                  </a:lnTo>
                  <a:lnTo>
                    <a:pt x="808441" y="4233853"/>
                  </a:lnTo>
                  <a:lnTo>
                    <a:pt x="808684" y="4233853"/>
                  </a:lnTo>
                  <a:lnTo>
                    <a:pt x="808928" y="4233853"/>
                  </a:lnTo>
                  <a:lnTo>
                    <a:pt x="809171" y="4233853"/>
                  </a:lnTo>
                  <a:lnTo>
                    <a:pt x="809415" y="4233853"/>
                  </a:lnTo>
                  <a:lnTo>
                    <a:pt x="809658" y="4233853"/>
                  </a:lnTo>
                  <a:lnTo>
                    <a:pt x="809901" y="4233853"/>
                  </a:lnTo>
                  <a:lnTo>
                    <a:pt x="810145" y="4233853"/>
                  </a:lnTo>
                  <a:lnTo>
                    <a:pt x="810145" y="4226737"/>
                  </a:lnTo>
                  <a:lnTo>
                    <a:pt x="810388" y="4226737"/>
                  </a:lnTo>
                  <a:lnTo>
                    <a:pt x="810631" y="4226737"/>
                  </a:lnTo>
                  <a:lnTo>
                    <a:pt x="810875" y="4226737"/>
                  </a:lnTo>
                  <a:lnTo>
                    <a:pt x="811118" y="4226737"/>
                  </a:lnTo>
                  <a:lnTo>
                    <a:pt x="811361" y="4226737"/>
                  </a:lnTo>
                  <a:lnTo>
                    <a:pt x="811605" y="4226737"/>
                  </a:lnTo>
                  <a:lnTo>
                    <a:pt x="811848" y="4226737"/>
                  </a:lnTo>
                  <a:lnTo>
                    <a:pt x="812091" y="4226737"/>
                  </a:lnTo>
                  <a:lnTo>
                    <a:pt x="812335" y="4226737"/>
                  </a:lnTo>
                  <a:lnTo>
                    <a:pt x="812578" y="4226737"/>
                  </a:lnTo>
                  <a:lnTo>
                    <a:pt x="812822" y="4226737"/>
                  </a:lnTo>
                  <a:lnTo>
                    <a:pt x="813065" y="4226737"/>
                  </a:lnTo>
                  <a:lnTo>
                    <a:pt x="813308" y="4226737"/>
                  </a:lnTo>
                  <a:lnTo>
                    <a:pt x="813552" y="4226737"/>
                  </a:lnTo>
                  <a:lnTo>
                    <a:pt x="813795" y="4226737"/>
                  </a:lnTo>
                  <a:lnTo>
                    <a:pt x="814038" y="4226737"/>
                  </a:lnTo>
                  <a:lnTo>
                    <a:pt x="814282" y="4226737"/>
                  </a:lnTo>
                  <a:lnTo>
                    <a:pt x="814525" y="4226737"/>
                  </a:lnTo>
                  <a:lnTo>
                    <a:pt x="814768" y="4226737"/>
                  </a:lnTo>
                  <a:lnTo>
                    <a:pt x="815012" y="4226737"/>
                  </a:lnTo>
                  <a:lnTo>
                    <a:pt x="815255" y="4226737"/>
                  </a:lnTo>
                  <a:lnTo>
                    <a:pt x="815499" y="4226737"/>
                  </a:lnTo>
                  <a:lnTo>
                    <a:pt x="816229" y="4226737"/>
                  </a:lnTo>
                  <a:lnTo>
                    <a:pt x="816472" y="4226737"/>
                  </a:lnTo>
                  <a:lnTo>
                    <a:pt x="816715" y="4226737"/>
                  </a:lnTo>
                  <a:lnTo>
                    <a:pt x="816959" y="4226737"/>
                  </a:lnTo>
                  <a:lnTo>
                    <a:pt x="817202" y="4226737"/>
                  </a:lnTo>
                  <a:lnTo>
                    <a:pt x="817445" y="4226737"/>
                  </a:lnTo>
                  <a:lnTo>
                    <a:pt x="817689" y="4226737"/>
                  </a:lnTo>
                  <a:lnTo>
                    <a:pt x="817932" y="4226737"/>
                  </a:lnTo>
                  <a:lnTo>
                    <a:pt x="818175" y="4226737"/>
                  </a:lnTo>
                  <a:lnTo>
                    <a:pt x="818419" y="4226737"/>
                  </a:lnTo>
                  <a:lnTo>
                    <a:pt x="818419" y="4219622"/>
                  </a:lnTo>
                  <a:lnTo>
                    <a:pt x="818662" y="4219622"/>
                  </a:lnTo>
                  <a:lnTo>
                    <a:pt x="818906" y="4219622"/>
                  </a:lnTo>
                  <a:lnTo>
                    <a:pt x="819149" y="4219622"/>
                  </a:lnTo>
                  <a:lnTo>
                    <a:pt x="819392" y="4219622"/>
                  </a:lnTo>
                  <a:lnTo>
                    <a:pt x="819636" y="4219622"/>
                  </a:lnTo>
                  <a:lnTo>
                    <a:pt x="819879" y="4219622"/>
                  </a:lnTo>
                  <a:lnTo>
                    <a:pt x="820122" y="4219622"/>
                  </a:lnTo>
                  <a:lnTo>
                    <a:pt x="820366" y="4219622"/>
                  </a:lnTo>
                  <a:lnTo>
                    <a:pt x="820609" y="4219622"/>
                  </a:lnTo>
                  <a:lnTo>
                    <a:pt x="820852" y="4219622"/>
                  </a:lnTo>
                  <a:lnTo>
                    <a:pt x="821096" y="4219622"/>
                  </a:lnTo>
                  <a:lnTo>
                    <a:pt x="821339" y="4219622"/>
                  </a:lnTo>
                  <a:lnTo>
                    <a:pt x="821583" y="4219622"/>
                  </a:lnTo>
                  <a:lnTo>
                    <a:pt x="821826" y="4219622"/>
                  </a:lnTo>
                  <a:lnTo>
                    <a:pt x="822069" y="4219622"/>
                  </a:lnTo>
                  <a:lnTo>
                    <a:pt x="822313" y="4219622"/>
                  </a:lnTo>
                  <a:lnTo>
                    <a:pt x="822556" y="4219622"/>
                  </a:lnTo>
                  <a:lnTo>
                    <a:pt x="822799" y="4219622"/>
                  </a:lnTo>
                  <a:lnTo>
                    <a:pt x="823043" y="4219622"/>
                  </a:lnTo>
                  <a:lnTo>
                    <a:pt x="823286" y="4219622"/>
                  </a:lnTo>
                  <a:lnTo>
                    <a:pt x="823529" y="4219622"/>
                  </a:lnTo>
                  <a:lnTo>
                    <a:pt x="823773" y="4219622"/>
                  </a:lnTo>
                  <a:lnTo>
                    <a:pt x="824016" y="4219622"/>
                  </a:lnTo>
                  <a:lnTo>
                    <a:pt x="824259" y="4219622"/>
                  </a:lnTo>
                  <a:lnTo>
                    <a:pt x="824503" y="4219622"/>
                  </a:lnTo>
                  <a:lnTo>
                    <a:pt x="824746" y="4219622"/>
                  </a:lnTo>
                  <a:lnTo>
                    <a:pt x="824990" y="4219622"/>
                  </a:lnTo>
                  <a:lnTo>
                    <a:pt x="825233" y="4219622"/>
                  </a:lnTo>
                  <a:lnTo>
                    <a:pt x="825476" y="4219622"/>
                  </a:lnTo>
                  <a:lnTo>
                    <a:pt x="825720" y="4219622"/>
                  </a:lnTo>
                  <a:lnTo>
                    <a:pt x="825963" y="4219622"/>
                  </a:lnTo>
                  <a:lnTo>
                    <a:pt x="826206" y="4219622"/>
                  </a:lnTo>
                  <a:lnTo>
                    <a:pt x="826450" y="4219622"/>
                  </a:lnTo>
                  <a:lnTo>
                    <a:pt x="826693" y="4219622"/>
                  </a:lnTo>
                  <a:lnTo>
                    <a:pt x="826936" y="4219622"/>
                  </a:lnTo>
                  <a:lnTo>
                    <a:pt x="827180" y="4219622"/>
                  </a:lnTo>
                  <a:lnTo>
                    <a:pt x="827423" y="4219622"/>
                  </a:lnTo>
                  <a:lnTo>
                    <a:pt x="827667" y="4219622"/>
                  </a:lnTo>
                  <a:lnTo>
                    <a:pt x="827910" y="4219622"/>
                  </a:lnTo>
                  <a:lnTo>
                    <a:pt x="828153" y="4219622"/>
                  </a:lnTo>
                  <a:lnTo>
                    <a:pt x="828397" y="4219622"/>
                  </a:lnTo>
                  <a:lnTo>
                    <a:pt x="828640" y="4219622"/>
                  </a:lnTo>
                  <a:lnTo>
                    <a:pt x="829127" y="4219622"/>
                  </a:lnTo>
                  <a:lnTo>
                    <a:pt x="829370" y="4219622"/>
                  </a:lnTo>
                  <a:lnTo>
                    <a:pt x="829613" y="4219622"/>
                  </a:lnTo>
                  <a:lnTo>
                    <a:pt x="829857" y="4219622"/>
                  </a:lnTo>
                  <a:lnTo>
                    <a:pt x="830100" y="4219622"/>
                  </a:lnTo>
                  <a:lnTo>
                    <a:pt x="830343" y="4219622"/>
                  </a:lnTo>
                  <a:lnTo>
                    <a:pt x="830587" y="4219622"/>
                  </a:lnTo>
                  <a:lnTo>
                    <a:pt x="830830" y="4219622"/>
                  </a:lnTo>
                  <a:lnTo>
                    <a:pt x="831074" y="4219622"/>
                  </a:lnTo>
                  <a:lnTo>
                    <a:pt x="831317" y="4219622"/>
                  </a:lnTo>
                  <a:lnTo>
                    <a:pt x="831560" y="4219622"/>
                  </a:lnTo>
                  <a:lnTo>
                    <a:pt x="831804" y="4219622"/>
                  </a:lnTo>
                  <a:lnTo>
                    <a:pt x="832047" y="4219622"/>
                  </a:lnTo>
                  <a:lnTo>
                    <a:pt x="832290" y="4219622"/>
                  </a:lnTo>
                  <a:lnTo>
                    <a:pt x="832534" y="4219622"/>
                  </a:lnTo>
                  <a:lnTo>
                    <a:pt x="832777" y="4219622"/>
                  </a:lnTo>
                  <a:lnTo>
                    <a:pt x="833020" y="4219622"/>
                  </a:lnTo>
                  <a:lnTo>
                    <a:pt x="833264" y="4219622"/>
                  </a:lnTo>
                  <a:lnTo>
                    <a:pt x="833507" y="4219622"/>
                  </a:lnTo>
                  <a:lnTo>
                    <a:pt x="833751" y="4219622"/>
                  </a:lnTo>
                  <a:lnTo>
                    <a:pt x="833751" y="4212506"/>
                  </a:lnTo>
                  <a:lnTo>
                    <a:pt x="833751" y="4205390"/>
                  </a:lnTo>
                  <a:lnTo>
                    <a:pt x="833994" y="4205390"/>
                  </a:lnTo>
                  <a:lnTo>
                    <a:pt x="834237" y="4205390"/>
                  </a:lnTo>
                  <a:lnTo>
                    <a:pt x="834481" y="4205390"/>
                  </a:lnTo>
                  <a:lnTo>
                    <a:pt x="834724" y="4205390"/>
                  </a:lnTo>
                  <a:lnTo>
                    <a:pt x="834967" y="4205390"/>
                  </a:lnTo>
                  <a:lnTo>
                    <a:pt x="835211" y="4205390"/>
                  </a:lnTo>
                  <a:lnTo>
                    <a:pt x="835454" y="4205390"/>
                  </a:lnTo>
                  <a:lnTo>
                    <a:pt x="835454" y="4198275"/>
                  </a:lnTo>
                  <a:lnTo>
                    <a:pt x="835697" y="4198275"/>
                  </a:lnTo>
                  <a:lnTo>
                    <a:pt x="835941" y="4198275"/>
                  </a:lnTo>
                  <a:lnTo>
                    <a:pt x="835941" y="4191159"/>
                  </a:lnTo>
                  <a:lnTo>
                    <a:pt x="836184" y="4191159"/>
                  </a:lnTo>
                  <a:lnTo>
                    <a:pt x="836427" y="4191159"/>
                  </a:lnTo>
                  <a:lnTo>
                    <a:pt x="836671" y="4191159"/>
                  </a:lnTo>
                  <a:lnTo>
                    <a:pt x="836914" y="4191159"/>
                  </a:lnTo>
                  <a:lnTo>
                    <a:pt x="837158" y="4191159"/>
                  </a:lnTo>
                  <a:lnTo>
                    <a:pt x="837401" y="4191159"/>
                  </a:lnTo>
                  <a:lnTo>
                    <a:pt x="837644" y="4191159"/>
                  </a:lnTo>
                  <a:lnTo>
                    <a:pt x="837888" y="4191159"/>
                  </a:lnTo>
                  <a:lnTo>
                    <a:pt x="838131" y="4191159"/>
                  </a:lnTo>
                  <a:lnTo>
                    <a:pt x="838374" y="4191159"/>
                  </a:lnTo>
                  <a:lnTo>
                    <a:pt x="838618" y="4191159"/>
                  </a:lnTo>
                  <a:lnTo>
                    <a:pt x="838861" y="4191159"/>
                  </a:lnTo>
                  <a:lnTo>
                    <a:pt x="839104" y="4191159"/>
                  </a:lnTo>
                  <a:lnTo>
                    <a:pt x="839348" y="4191159"/>
                  </a:lnTo>
                  <a:lnTo>
                    <a:pt x="839591" y="4191159"/>
                  </a:lnTo>
                  <a:lnTo>
                    <a:pt x="839835" y="4191159"/>
                  </a:lnTo>
                  <a:lnTo>
                    <a:pt x="840078" y="4191159"/>
                  </a:lnTo>
                  <a:lnTo>
                    <a:pt x="840321" y="4191159"/>
                  </a:lnTo>
                  <a:lnTo>
                    <a:pt x="840565" y="4191159"/>
                  </a:lnTo>
                  <a:lnTo>
                    <a:pt x="840808" y="4191159"/>
                  </a:lnTo>
                  <a:lnTo>
                    <a:pt x="841051" y="4191159"/>
                  </a:lnTo>
                  <a:lnTo>
                    <a:pt x="841295" y="4191159"/>
                  </a:lnTo>
                  <a:lnTo>
                    <a:pt x="841295" y="4184043"/>
                  </a:lnTo>
                  <a:lnTo>
                    <a:pt x="841538" y="4184043"/>
                  </a:lnTo>
                  <a:lnTo>
                    <a:pt x="841781" y="4184043"/>
                  </a:lnTo>
                  <a:lnTo>
                    <a:pt x="841781" y="4176927"/>
                  </a:lnTo>
                  <a:lnTo>
                    <a:pt x="842025" y="4176927"/>
                  </a:lnTo>
                  <a:lnTo>
                    <a:pt x="842268" y="4176927"/>
                  </a:lnTo>
                  <a:lnTo>
                    <a:pt x="842511" y="4176927"/>
                  </a:lnTo>
                  <a:lnTo>
                    <a:pt x="842755" y="4176927"/>
                  </a:lnTo>
                  <a:lnTo>
                    <a:pt x="842998" y="4176927"/>
                  </a:lnTo>
                  <a:lnTo>
                    <a:pt x="843242" y="4176927"/>
                  </a:lnTo>
                  <a:lnTo>
                    <a:pt x="843485" y="4176927"/>
                  </a:lnTo>
                  <a:lnTo>
                    <a:pt x="843728" y="4176927"/>
                  </a:lnTo>
                  <a:lnTo>
                    <a:pt x="843972" y="4176927"/>
                  </a:lnTo>
                  <a:lnTo>
                    <a:pt x="844215" y="4176927"/>
                  </a:lnTo>
                  <a:lnTo>
                    <a:pt x="844458" y="4176927"/>
                  </a:lnTo>
                  <a:lnTo>
                    <a:pt x="844702" y="4176927"/>
                  </a:lnTo>
                  <a:lnTo>
                    <a:pt x="844945" y="4176927"/>
                  </a:lnTo>
                  <a:lnTo>
                    <a:pt x="845188" y="4176927"/>
                  </a:lnTo>
                  <a:lnTo>
                    <a:pt x="845432" y="4176927"/>
                  </a:lnTo>
                  <a:lnTo>
                    <a:pt x="845675" y="4176927"/>
                  </a:lnTo>
                  <a:lnTo>
                    <a:pt x="845675" y="4169812"/>
                  </a:lnTo>
                  <a:lnTo>
                    <a:pt x="845919" y="4169812"/>
                  </a:lnTo>
                  <a:lnTo>
                    <a:pt x="846162" y="4169812"/>
                  </a:lnTo>
                  <a:lnTo>
                    <a:pt x="846405" y="4169812"/>
                  </a:lnTo>
                  <a:lnTo>
                    <a:pt x="846649" y="4169812"/>
                  </a:lnTo>
                  <a:lnTo>
                    <a:pt x="846892" y="4169812"/>
                  </a:lnTo>
                  <a:lnTo>
                    <a:pt x="847135" y="4169812"/>
                  </a:lnTo>
                  <a:lnTo>
                    <a:pt x="847379" y="4169812"/>
                  </a:lnTo>
                  <a:lnTo>
                    <a:pt x="847622" y="4169812"/>
                  </a:lnTo>
                  <a:lnTo>
                    <a:pt x="847865" y="4169812"/>
                  </a:lnTo>
                  <a:lnTo>
                    <a:pt x="848109" y="4169812"/>
                  </a:lnTo>
                  <a:lnTo>
                    <a:pt x="848352" y="4169812"/>
                  </a:lnTo>
                  <a:lnTo>
                    <a:pt x="848595" y="4169812"/>
                  </a:lnTo>
                  <a:lnTo>
                    <a:pt x="848839" y="4169812"/>
                  </a:lnTo>
                  <a:lnTo>
                    <a:pt x="849082" y="4169812"/>
                  </a:lnTo>
                  <a:lnTo>
                    <a:pt x="849326" y="4169812"/>
                  </a:lnTo>
                  <a:lnTo>
                    <a:pt x="849569" y="4169812"/>
                  </a:lnTo>
                  <a:lnTo>
                    <a:pt x="849812" y="4169812"/>
                  </a:lnTo>
                  <a:lnTo>
                    <a:pt x="850056" y="4169812"/>
                  </a:lnTo>
                  <a:lnTo>
                    <a:pt x="850299" y="4169812"/>
                  </a:lnTo>
                  <a:lnTo>
                    <a:pt x="850542" y="4169812"/>
                  </a:lnTo>
                  <a:lnTo>
                    <a:pt x="850786" y="4169812"/>
                  </a:lnTo>
                  <a:lnTo>
                    <a:pt x="851029" y="4169812"/>
                  </a:lnTo>
                  <a:lnTo>
                    <a:pt x="851272" y="4169812"/>
                  </a:lnTo>
                  <a:lnTo>
                    <a:pt x="851516" y="4169812"/>
                  </a:lnTo>
                  <a:lnTo>
                    <a:pt x="851759" y="4169812"/>
                  </a:lnTo>
                  <a:lnTo>
                    <a:pt x="852003" y="4169812"/>
                  </a:lnTo>
                  <a:lnTo>
                    <a:pt x="852489" y="4169812"/>
                  </a:lnTo>
                  <a:lnTo>
                    <a:pt x="852733" y="4169812"/>
                  </a:lnTo>
                  <a:lnTo>
                    <a:pt x="852976" y="4169812"/>
                  </a:lnTo>
                  <a:lnTo>
                    <a:pt x="853219" y="4169812"/>
                  </a:lnTo>
                  <a:lnTo>
                    <a:pt x="853463" y="4169812"/>
                  </a:lnTo>
                  <a:lnTo>
                    <a:pt x="853706" y="4169812"/>
                  </a:lnTo>
                  <a:lnTo>
                    <a:pt x="853949" y="4169812"/>
                  </a:lnTo>
                  <a:lnTo>
                    <a:pt x="854193" y="4169812"/>
                  </a:lnTo>
                  <a:lnTo>
                    <a:pt x="854436" y="4169812"/>
                  </a:lnTo>
                  <a:lnTo>
                    <a:pt x="854679" y="4169812"/>
                  </a:lnTo>
                  <a:lnTo>
                    <a:pt x="854923" y="4169812"/>
                  </a:lnTo>
                  <a:lnTo>
                    <a:pt x="855166" y="4169812"/>
                  </a:lnTo>
                  <a:lnTo>
                    <a:pt x="855410" y="4169812"/>
                  </a:lnTo>
                  <a:lnTo>
                    <a:pt x="855653" y="4169812"/>
                  </a:lnTo>
                  <a:lnTo>
                    <a:pt x="855896" y="4169812"/>
                  </a:lnTo>
                  <a:lnTo>
                    <a:pt x="856140" y="4169812"/>
                  </a:lnTo>
                  <a:lnTo>
                    <a:pt x="856383" y="4169812"/>
                  </a:lnTo>
                  <a:lnTo>
                    <a:pt x="856626" y="4169812"/>
                  </a:lnTo>
                  <a:lnTo>
                    <a:pt x="856870" y="4169812"/>
                  </a:lnTo>
                  <a:lnTo>
                    <a:pt x="857113" y="4169812"/>
                  </a:lnTo>
                  <a:lnTo>
                    <a:pt x="857356" y="4169812"/>
                  </a:lnTo>
                  <a:lnTo>
                    <a:pt x="857600" y="4169812"/>
                  </a:lnTo>
                  <a:lnTo>
                    <a:pt x="857843" y="4169812"/>
                  </a:lnTo>
                  <a:lnTo>
                    <a:pt x="858087" y="4169812"/>
                  </a:lnTo>
                  <a:lnTo>
                    <a:pt x="858330" y="4169812"/>
                  </a:lnTo>
                  <a:lnTo>
                    <a:pt x="858573" y="4169812"/>
                  </a:lnTo>
                  <a:lnTo>
                    <a:pt x="858817" y="4169812"/>
                  </a:lnTo>
                  <a:lnTo>
                    <a:pt x="859060" y="4169812"/>
                  </a:lnTo>
                  <a:lnTo>
                    <a:pt x="859060" y="4162696"/>
                  </a:lnTo>
                  <a:lnTo>
                    <a:pt x="859303" y="4162696"/>
                  </a:lnTo>
                  <a:lnTo>
                    <a:pt x="859547" y="4162696"/>
                  </a:lnTo>
                  <a:lnTo>
                    <a:pt x="859790" y="4162696"/>
                  </a:lnTo>
                  <a:lnTo>
                    <a:pt x="860033" y="4162696"/>
                  </a:lnTo>
                  <a:lnTo>
                    <a:pt x="860277" y="4162696"/>
                  </a:lnTo>
                  <a:lnTo>
                    <a:pt x="860520" y="4162696"/>
                  </a:lnTo>
                  <a:lnTo>
                    <a:pt x="860763" y="4162696"/>
                  </a:lnTo>
                  <a:lnTo>
                    <a:pt x="861007" y="4162696"/>
                  </a:lnTo>
                  <a:lnTo>
                    <a:pt x="861250" y="4162696"/>
                  </a:lnTo>
                  <a:lnTo>
                    <a:pt x="861494" y="4162696"/>
                  </a:lnTo>
                  <a:lnTo>
                    <a:pt x="861737" y="4162696"/>
                  </a:lnTo>
                  <a:lnTo>
                    <a:pt x="861980" y="4162696"/>
                  </a:lnTo>
                  <a:lnTo>
                    <a:pt x="862224" y="4162696"/>
                  </a:lnTo>
                  <a:lnTo>
                    <a:pt x="862467" y="4162696"/>
                  </a:lnTo>
                  <a:lnTo>
                    <a:pt x="862710" y="4162696"/>
                  </a:lnTo>
                  <a:lnTo>
                    <a:pt x="862954" y="4162696"/>
                  </a:lnTo>
                  <a:lnTo>
                    <a:pt x="863197" y="4162696"/>
                  </a:lnTo>
                  <a:lnTo>
                    <a:pt x="863440" y="4162696"/>
                  </a:lnTo>
                  <a:lnTo>
                    <a:pt x="863684" y="4162696"/>
                  </a:lnTo>
                  <a:lnTo>
                    <a:pt x="863927" y="4162696"/>
                  </a:lnTo>
                  <a:lnTo>
                    <a:pt x="864170" y="4162696"/>
                  </a:lnTo>
                  <a:lnTo>
                    <a:pt x="864414" y="4162696"/>
                  </a:lnTo>
                  <a:lnTo>
                    <a:pt x="864657" y="4162696"/>
                  </a:lnTo>
                  <a:lnTo>
                    <a:pt x="864901" y="4162696"/>
                  </a:lnTo>
                  <a:lnTo>
                    <a:pt x="865144" y="4162696"/>
                  </a:lnTo>
                  <a:lnTo>
                    <a:pt x="865387" y="4162696"/>
                  </a:lnTo>
                  <a:lnTo>
                    <a:pt x="865387" y="4155580"/>
                  </a:lnTo>
                  <a:lnTo>
                    <a:pt x="865631" y="4155580"/>
                  </a:lnTo>
                  <a:lnTo>
                    <a:pt x="865874" y="4155580"/>
                  </a:lnTo>
                  <a:lnTo>
                    <a:pt x="866117" y="4155580"/>
                  </a:lnTo>
                  <a:lnTo>
                    <a:pt x="866361" y="4155580"/>
                  </a:lnTo>
                  <a:lnTo>
                    <a:pt x="866604" y="4155580"/>
                  </a:lnTo>
                  <a:lnTo>
                    <a:pt x="866847" y="4155580"/>
                  </a:lnTo>
                  <a:lnTo>
                    <a:pt x="867091" y="4155580"/>
                  </a:lnTo>
                  <a:lnTo>
                    <a:pt x="867334" y="4155580"/>
                  </a:lnTo>
                  <a:lnTo>
                    <a:pt x="867334" y="4148464"/>
                  </a:lnTo>
                  <a:lnTo>
                    <a:pt x="867578" y="4148464"/>
                  </a:lnTo>
                  <a:lnTo>
                    <a:pt x="867821" y="4148464"/>
                  </a:lnTo>
                  <a:lnTo>
                    <a:pt x="868064" y="4148464"/>
                  </a:lnTo>
                  <a:lnTo>
                    <a:pt x="868308" y="4148464"/>
                  </a:lnTo>
                  <a:lnTo>
                    <a:pt x="868551" y="4148464"/>
                  </a:lnTo>
                  <a:lnTo>
                    <a:pt x="868794" y="4148464"/>
                  </a:lnTo>
                  <a:lnTo>
                    <a:pt x="869038" y="4148464"/>
                  </a:lnTo>
                  <a:lnTo>
                    <a:pt x="869281" y="4148464"/>
                  </a:lnTo>
                  <a:lnTo>
                    <a:pt x="869524" y="4148464"/>
                  </a:lnTo>
                  <a:lnTo>
                    <a:pt x="869768" y="4148464"/>
                  </a:lnTo>
                  <a:lnTo>
                    <a:pt x="870011" y="4148464"/>
                  </a:lnTo>
                  <a:lnTo>
                    <a:pt x="870254" y="4148464"/>
                  </a:lnTo>
                  <a:lnTo>
                    <a:pt x="870498" y="4148464"/>
                  </a:lnTo>
                  <a:lnTo>
                    <a:pt x="870498" y="4141349"/>
                  </a:lnTo>
                  <a:lnTo>
                    <a:pt x="870741" y="4141349"/>
                  </a:lnTo>
                  <a:lnTo>
                    <a:pt x="870985" y="4141349"/>
                  </a:lnTo>
                  <a:lnTo>
                    <a:pt x="871228" y="4141349"/>
                  </a:lnTo>
                  <a:lnTo>
                    <a:pt x="871228" y="4134233"/>
                  </a:lnTo>
                  <a:lnTo>
                    <a:pt x="871471" y="4134233"/>
                  </a:lnTo>
                  <a:lnTo>
                    <a:pt x="871715" y="4134233"/>
                  </a:lnTo>
                  <a:lnTo>
                    <a:pt x="871958" y="4134233"/>
                  </a:lnTo>
                  <a:lnTo>
                    <a:pt x="872201" y="4134233"/>
                  </a:lnTo>
                  <a:lnTo>
                    <a:pt x="872445" y="4134233"/>
                  </a:lnTo>
                  <a:lnTo>
                    <a:pt x="872688" y="4134233"/>
                  </a:lnTo>
                  <a:lnTo>
                    <a:pt x="872931" y="4134233"/>
                  </a:lnTo>
                  <a:lnTo>
                    <a:pt x="873175" y="4134233"/>
                  </a:lnTo>
                  <a:lnTo>
                    <a:pt x="873418" y="4134233"/>
                  </a:lnTo>
                  <a:lnTo>
                    <a:pt x="873662" y="4134233"/>
                  </a:lnTo>
                  <a:lnTo>
                    <a:pt x="873905" y="4134233"/>
                  </a:lnTo>
                  <a:lnTo>
                    <a:pt x="873905" y="4127117"/>
                  </a:lnTo>
                  <a:lnTo>
                    <a:pt x="874148" y="4127117"/>
                  </a:lnTo>
                  <a:lnTo>
                    <a:pt x="874392" y="4127117"/>
                  </a:lnTo>
                  <a:lnTo>
                    <a:pt x="874635" y="4127117"/>
                  </a:lnTo>
                  <a:lnTo>
                    <a:pt x="874878" y="4127117"/>
                  </a:lnTo>
                  <a:lnTo>
                    <a:pt x="875122" y="4127117"/>
                  </a:lnTo>
                  <a:lnTo>
                    <a:pt x="875365" y="4127117"/>
                  </a:lnTo>
                  <a:lnTo>
                    <a:pt x="875608" y="4127117"/>
                  </a:lnTo>
                  <a:lnTo>
                    <a:pt x="875852" y="4127117"/>
                  </a:lnTo>
                  <a:lnTo>
                    <a:pt x="876095" y="4127117"/>
                  </a:lnTo>
                  <a:lnTo>
                    <a:pt x="876338" y="4127117"/>
                  </a:lnTo>
                  <a:lnTo>
                    <a:pt x="876582" y="4127117"/>
                  </a:lnTo>
                  <a:lnTo>
                    <a:pt x="876825" y="4127117"/>
                  </a:lnTo>
                  <a:lnTo>
                    <a:pt x="877069" y="4127117"/>
                  </a:lnTo>
                  <a:lnTo>
                    <a:pt x="877312" y="4127117"/>
                  </a:lnTo>
                  <a:lnTo>
                    <a:pt x="877555" y="4127117"/>
                  </a:lnTo>
                  <a:lnTo>
                    <a:pt x="877799" y="4127117"/>
                  </a:lnTo>
                  <a:lnTo>
                    <a:pt x="878042" y="4127117"/>
                  </a:lnTo>
                  <a:lnTo>
                    <a:pt x="878285" y="4127117"/>
                  </a:lnTo>
                  <a:lnTo>
                    <a:pt x="878529" y="4127117"/>
                  </a:lnTo>
                  <a:lnTo>
                    <a:pt x="878772" y="4127117"/>
                  </a:lnTo>
                  <a:lnTo>
                    <a:pt x="879015" y="4127117"/>
                  </a:lnTo>
                  <a:lnTo>
                    <a:pt x="879259" y="4127117"/>
                  </a:lnTo>
                  <a:lnTo>
                    <a:pt x="879502" y="4127117"/>
                  </a:lnTo>
                  <a:lnTo>
                    <a:pt x="879989" y="4127117"/>
                  </a:lnTo>
                  <a:lnTo>
                    <a:pt x="880232" y="4127117"/>
                  </a:lnTo>
                  <a:lnTo>
                    <a:pt x="880476" y="4127117"/>
                  </a:lnTo>
                  <a:lnTo>
                    <a:pt x="880719" y="4127117"/>
                  </a:lnTo>
                  <a:lnTo>
                    <a:pt x="880962" y="4127117"/>
                  </a:lnTo>
                  <a:lnTo>
                    <a:pt x="881206" y="4127117"/>
                  </a:lnTo>
                  <a:lnTo>
                    <a:pt x="881449" y="4127117"/>
                  </a:lnTo>
                  <a:lnTo>
                    <a:pt x="881692" y="4127117"/>
                  </a:lnTo>
                  <a:lnTo>
                    <a:pt x="881936" y="4127117"/>
                  </a:lnTo>
                  <a:lnTo>
                    <a:pt x="882179" y="4127117"/>
                  </a:lnTo>
                  <a:lnTo>
                    <a:pt x="882422" y="4127117"/>
                  </a:lnTo>
                  <a:lnTo>
                    <a:pt x="882666" y="4127117"/>
                  </a:lnTo>
                  <a:lnTo>
                    <a:pt x="882909" y="4127117"/>
                  </a:lnTo>
                  <a:lnTo>
                    <a:pt x="883153" y="4127117"/>
                  </a:lnTo>
                  <a:lnTo>
                    <a:pt x="883396" y="4127117"/>
                  </a:lnTo>
                  <a:lnTo>
                    <a:pt x="883639" y="4127117"/>
                  </a:lnTo>
                  <a:lnTo>
                    <a:pt x="883883" y="4127117"/>
                  </a:lnTo>
                  <a:lnTo>
                    <a:pt x="884126" y="4127117"/>
                  </a:lnTo>
                  <a:lnTo>
                    <a:pt x="884369" y="4127117"/>
                  </a:lnTo>
                  <a:lnTo>
                    <a:pt x="884613" y="4127117"/>
                  </a:lnTo>
                  <a:lnTo>
                    <a:pt x="884856" y="4127117"/>
                  </a:lnTo>
                  <a:lnTo>
                    <a:pt x="885099" y="4127117"/>
                  </a:lnTo>
                  <a:lnTo>
                    <a:pt x="885343" y="4127117"/>
                  </a:lnTo>
                  <a:lnTo>
                    <a:pt x="885586" y="4127117"/>
                  </a:lnTo>
                  <a:lnTo>
                    <a:pt x="885830" y="4127117"/>
                  </a:lnTo>
                  <a:lnTo>
                    <a:pt x="886073" y="4127117"/>
                  </a:lnTo>
                  <a:lnTo>
                    <a:pt x="886316" y="4127117"/>
                  </a:lnTo>
                  <a:lnTo>
                    <a:pt x="886560" y="4127117"/>
                  </a:lnTo>
                  <a:lnTo>
                    <a:pt x="886803" y="4127117"/>
                  </a:lnTo>
                  <a:lnTo>
                    <a:pt x="886803" y="4120002"/>
                  </a:lnTo>
                  <a:lnTo>
                    <a:pt x="887046" y="4120002"/>
                  </a:lnTo>
                  <a:lnTo>
                    <a:pt x="887046" y="4112886"/>
                  </a:lnTo>
                  <a:lnTo>
                    <a:pt x="887290" y="4112886"/>
                  </a:lnTo>
                  <a:lnTo>
                    <a:pt x="887533" y="4112886"/>
                  </a:lnTo>
                  <a:lnTo>
                    <a:pt x="887533" y="4105770"/>
                  </a:lnTo>
                  <a:lnTo>
                    <a:pt x="887776" y="4105770"/>
                  </a:lnTo>
                  <a:lnTo>
                    <a:pt x="888020" y="4105770"/>
                  </a:lnTo>
                  <a:lnTo>
                    <a:pt x="888263" y="4105770"/>
                  </a:lnTo>
                  <a:lnTo>
                    <a:pt x="888506" y="4105770"/>
                  </a:lnTo>
                  <a:lnTo>
                    <a:pt x="888750" y="4105770"/>
                  </a:lnTo>
                  <a:lnTo>
                    <a:pt x="888993" y="4105770"/>
                  </a:lnTo>
                  <a:lnTo>
                    <a:pt x="889237" y="4105770"/>
                  </a:lnTo>
                  <a:lnTo>
                    <a:pt x="889480" y="4105770"/>
                  </a:lnTo>
                  <a:lnTo>
                    <a:pt x="889480" y="4098654"/>
                  </a:lnTo>
                  <a:lnTo>
                    <a:pt x="889723" y="4098654"/>
                  </a:lnTo>
                  <a:lnTo>
                    <a:pt x="889967" y="4098654"/>
                  </a:lnTo>
                  <a:lnTo>
                    <a:pt x="890210" y="4098654"/>
                  </a:lnTo>
                  <a:lnTo>
                    <a:pt x="890453" y="4098654"/>
                  </a:lnTo>
                  <a:lnTo>
                    <a:pt x="890697" y="4098654"/>
                  </a:lnTo>
                  <a:lnTo>
                    <a:pt x="890940" y="4098654"/>
                  </a:lnTo>
                  <a:lnTo>
                    <a:pt x="891183" y="4098654"/>
                  </a:lnTo>
                  <a:lnTo>
                    <a:pt x="891427" y="4098654"/>
                  </a:lnTo>
                  <a:lnTo>
                    <a:pt x="891670" y="4098654"/>
                  </a:lnTo>
                  <a:lnTo>
                    <a:pt x="891914" y="4098654"/>
                  </a:lnTo>
                  <a:lnTo>
                    <a:pt x="892157" y="4098654"/>
                  </a:lnTo>
                  <a:lnTo>
                    <a:pt x="892400" y="4098654"/>
                  </a:lnTo>
                  <a:lnTo>
                    <a:pt x="892644" y="4098654"/>
                  </a:lnTo>
                  <a:lnTo>
                    <a:pt x="892887" y="4098654"/>
                  </a:lnTo>
                  <a:lnTo>
                    <a:pt x="893130" y="4098654"/>
                  </a:lnTo>
                  <a:lnTo>
                    <a:pt x="893374" y="4098654"/>
                  </a:lnTo>
                  <a:lnTo>
                    <a:pt x="893617" y="4098654"/>
                  </a:lnTo>
                  <a:lnTo>
                    <a:pt x="893860" y="4098654"/>
                  </a:lnTo>
                  <a:lnTo>
                    <a:pt x="894104" y="4098654"/>
                  </a:lnTo>
                  <a:lnTo>
                    <a:pt x="894347" y="4098654"/>
                  </a:lnTo>
                  <a:lnTo>
                    <a:pt x="894590" y="4098654"/>
                  </a:lnTo>
                  <a:lnTo>
                    <a:pt x="894834" y="4098654"/>
                  </a:lnTo>
                  <a:lnTo>
                    <a:pt x="895077" y="4098654"/>
                  </a:lnTo>
                  <a:lnTo>
                    <a:pt x="895321" y="4098654"/>
                  </a:lnTo>
                  <a:lnTo>
                    <a:pt x="895564" y="4098654"/>
                  </a:lnTo>
                  <a:lnTo>
                    <a:pt x="895807" y="4098654"/>
                  </a:lnTo>
                  <a:lnTo>
                    <a:pt x="896051" y="4098654"/>
                  </a:lnTo>
                  <a:lnTo>
                    <a:pt x="896294" y="4098654"/>
                  </a:lnTo>
                  <a:lnTo>
                    <a:pt x="896537" y="4098654"/>
                  </a:lnTo>
                  <a:lnTo>
                    <a:pt x="896781" y="4098654"/>
                  </a:lnTo>
                  <a:lnTo>
                    <a:pt x="897024" y="4098654"/>
                  </a:lnTo>
                  <a:lnTo>
                    <a:pt x="897267" y="4098654"/>
                  </a:lnTo>
                  <a:lnTo>
                    <a:pt x="897511" y="4098654"/>
                  </a:lnTo>
                  <a:lnTo>
                    <a:pt x="897754" y="4098654"/>
                  </a:lnTo>
                  <a:lnTo>
                    <a:pt x="898241" y="4098654"/>
                  </a:lnTo>
                  <a:lnTo>
                    <a:pt x="898241" y="4091539"/>
                  </a:lnTo>
                  <a:lnTo>
                    <a:pt x="898484" y="4091539"/>
                  </a:lnTo>
                  <a:lnTo>
                    <a:pt x="898728" y="4091539"/>
                  </a:lnTo>
                  <a:lnTo>
                    <a:pt x="898971" y="4091539"/>
                  </a:lnTo>
                  <a:lnTo>
                    <a:pt x="899214" y="4091539"/>
                  </a:lnTo>
                  <a:lnTo>
                    <a:pt x="899458" y="4091539"/>
                  </a:lnTo>
                  <a:lnTo>
                    <a:pt x="899701" y="4091539"/>
                  </a:lnTo>
                  <a:lnTo>
                    <a:pt x="899944" y="4091539"/>
                  </a:lnTo>
                  <a:lnTo>
                    <a:pt x="900188" y="4091539"/>
                  </a:lnTo>
                  <a:lnTo>
                    <a:pt x="900431" y="4091539"/>
                  </a:lnTo>
                  <a:lnTo>
                    <a:pt x="900674" y="4091539"/>
                  </a:lnTo>
                  <a:lnTo>
                    <a:pt x="900918" y="4091539"/>
                  </a:lnTo>
                  <a:lnTo>
                    <a:pt x="901161" y="4091539"/>
                  </a:lnTo>
                  <a:lnTo>
                    <a:pt x="901405" y="4091539"/>
                  </a:lnTo>
                  <a:lnTo>
                    <a:pt x="901648" y="4091539"/>
                  </a:lnTo>
                  <a:lnTo>
                    <a:pt x="901891" y="4091539"/>
                  </a:lnTo>
                  <a:lnTo>
                    <a:pt x="902135" y="4091539"/>
                  </a:lnTo>
                  <a:lnTo>
                    <a:pt x="902621" y="4091539"/>
                  </a:lnTo>
                  <a:lnTo>
                    <a:pt x="902865" y="4091539"/>
                  </a:lnTo>
                  <a:lnTo>
                    <a:pt x="903108" y="4091539"/>
                  </a:lnTo>
                  <a:lnTo>
                    <a:pt x="903351" y="4091539"/>
                  </a:lnTo>
                  <a:lnTo>
                    <a:pt x="903595" y="4091539"/>
                  </a:lnTo>
                  <a:lnTo>
                    <a:pt x="903838" y="4091539"/>
                  </a:lnTo>
                  <a:lnTo>
                    <a:pt x="904082" y="4091539"/>
                  </a:lnTo>
                  <a:lnTo>
                    <a:pt x="904325" y="4091539"/>
                  </a:lnTo>
                  <a:lnTo>
                    <a:pt x="904568" y="4091539"/>
                  </a:lnTo>
                  <a:lnTo>
                    <a:pt x="904812" y="4091539"/>
                  </a:lnTo>
                  <a:lnTo>
                    <a:pt x="905055" y="4084423"/>
                  </a:lnTo>
                  <a:lnTo>
                    <a:pt x="905298" y="4084423"/>
                  </a:lnTo>
                  <a:lnTo>
                    <a:pt x="905542" y="4084423"/>
                  </a:lnTo>
                  <a:lnTo>
                    <a:pt x="905785" y="4084423"/>
                  </a:lnTo>
                  <a:lnTo>
                    <a:pt x="906028" y="4084423"/>
                  </a:lnTo>
                  <a:lnTo>
                    <a:pt x="906272" y="4084423"/>
                  </a:lnTo>
                  <a:lnTo>
                    <a:pt x="906515" y="4084423"/>
                  </a:lnTo>
                  <a:lnTo>
                    <a:pt x="906758" y="4084423"/>
                  </a:lnTo>
                  <a:lnTo>
                    <a:pt x="907002" y="4084423"/>
                  </a:lnTo>
                  <a:lnTo>
                    <a:pt x="907245" y="4084423"/>
                  </a:lnTo>
                  <a:lnTo>
                    <a:pt x="907489" y="4084423"/>
                  </a:lnTo>
                  <a:lnTo>
                    <a:pt x="907732" y="4084423"/>
                  </a:lnTo>
                  <a:lnTo>
                    <a:pt x="907975" y="4084423"/>
                  </a:lnTo>
                  <a:lnTo>
                    <a:pt x="908219" y="4084423"/>
                  </a:lnTo>
                  <a:lnTo>
                    <a:pt x="908462" y="4084423"/>
                  </a:lnTo>
                  <a:lnTo>
                    <a:pt x="908705" y="4084423"/>
                  </a:lnTo>
                  <a:lnTo>
                    <a:pt x="908949" y="4084423"/>
                  </a:lnTo>
                  <a:lnTo>
                    <a:pt x="909192" y="4084423"/>
                  </a:lnTo>
                  <a:lnTo>
                    <a:pt x="909435" y="4084423"/>
                  </a:lnTo>
                  <a:lnTo>
                    <a:pt x="909679" y="4084423"/>
                  </a:lnTo>
                  <a:lnTo>
                    <a:pt x="909922" y="4084423"/>
                  </a:lnTo>
                  <a:lnTo>
                    <a:pt x="910166" y="4084423"/>
                  </a:lnTo>
                  <a:lnTo>
                    <a:pt x="910409" y="4084423"/>
                  </a:lnTo>
                  <a:lnTo>
                    <a:pt x="910652" y="4084423"/>
                  </a:lnTo>
                  <a:lnTo>
                    <a:pt x="910896" y="4084423"/>
                  </a:lnTo>
                  <a:lnTo>
                    <a:pt x="911139" y="4084423"/>
                  </a:lnTo>
                  <a:lnTo>
                    <a:pt x="911382" y="4084423"/>
                  </a:lnTo>
                  <a:lnTo>
                    <a:pt x="911382" y="4077307"/>
                  </a:lnTo>
                  <a:lnTo>
                    <a:pt x="911626" y="4077307"/>
                  </a:lnTo>
                  <a:lnTo>
                    <a:pt x="911626" y="4070192"/>
                  </a:lnTo>
                  <a:lnTo>
                    <a:pt x="911626" y="4063076"/>
                  </a:lnTo>
                  <a:lnTo>
                    <a:pt x="911626" y="4055960"/>
                  </a:lnTo>
                  <a:lnTo>
                    <a:pt x="911869" y="4055960"/>
                  </a:lnTo>
                  <a:lnTo>
                    <a:pt x="912112" y="4055960"/>
                  </a:lnTo>
                  <a:lnTo>
                    <a:pt x="912356" y="4055960"/>
                  </a:lnTo>
                  <a:lnTo>
                    <a:pt x="912599" y="4055960"/>
                  </a:lnTo>
                  <a:lnTo>
                    <a:pt x="912842" y="4055960"/>
                  </a:lnTo>
                  <a:lnTo>
                    <a:pt x="913086" y="4055960"/>
                  </a:lnTo>
                  <a:lnTo>
                    <a:pt x="913329" y="4055960"/>
                  </a:lnTo>
                  <a:lnTo>
                    <a:pt x="913573" y="4055960"/>
                  </a:lnTo>
                  <a:lnTo>
                    <a:pt x="913816" y="4055960"/>
                  </a:lnTo>
                  <a:lnTo>
                    <a:pt x="914059" y="4055960"/>
                  </a:lnTo>
                  <a:lnTo>
                    <a:pt x="914303" y="4055960"/>
                  </a:lnTo>
                  <a:lnTo>
                    <a:pt x="914546" y="4055960"/>
                  </a:lnTo>
                  <a:lnTo>
                    <a:pt x="914789" y="4055960"/>
                  </a:lnTo>
                  <a:lnTo>
                    <a:pt x="915033" y="4055960"/>
                  </a:lnTo>
                  <a:lnTo>
                    <a:pt x="915276" y="4055960"/>
                  </a:lnTo>
                  <a:lnTo>
                    <a:pt x="915519" y="4055960"/>
                  </a:lnTo>
                  <a:lnTo>
                    <a:pt x="915763" y="4055960"/>
                  </a:lnTo>
                  <a:lnTo>
                    <a:pt x="916250" y="4055960"/>
                  </a:lnTo>
                  <a:lnTo>
                    <a:pt x="916493" y="4055960"/>
                  </a:lnTo>
                  <a:lnTo>
                    <a:pt x="916736" y="4055960"/>
                  </a:lnTo>
                  <a:lnTo>
                    <a:pt x="916980" y="4055960"/>
                  </a:lnTo>
                  <a:lnTo>
                    <a:pt x="917223" y="4055960"/>
                  </a:lnTo>
                  <a:lnTo>
                    <a:pt x="917466" y="4055960"/>
                  </a:lnTo>
                  <a:lnTo>
                    <a:pt x="917710" y="4055960"/>
                  </a:lnTo>
                  <a:lnTo>
                    <a:pt x="917953" y="4055960"/>
                  </a:lnTo>
                  <a:lnTo>
                    <a:pt x="918196" y="4055960"/>
                  </a:lnTo>
                  <a:lnTo>
                    <a:pt x="918440" y="4055960"/>
                  </a:lnTo>
                  <a:lnTo>
                    <a:pt x="918683" y="4055960"/>
                  </a:lnTo>
                  <a:lnTo>
                    <a:pt x="918926" y="4055960"/>
                  </a:lnTo>
                  <a:lnTo>
                    <a:pt x="919170" y="4055960"/>
                  </a:lnTo>
                  <a:lnTo>
                    <a:pt x="919413" y="4055960"/>
                  </a:lnTo>
                  <a:lnTo>
                    <a:pt x="919413" y="4048844"/>
                  </a:lnTo>
                  <a:lnTo>
                    <a:pt x="919657" y="4048844"/>
                  </a:lnTo>
                  <a:lnTo>
                    <a:pt x="919900" y="4048844"/>
                  </a:lnTo>
                  <a:lnTo>
                    <a:pt x="920143" y="4048844"/>
                  </a:lnTo>
                  <a:lnTo>
                    <a:pt x="920387" y="4048844"/>
                  </a:lnTo>
                  <a:lnTo>
                    <a:pt x="920630" y="4048844"/>
                  </a:lnTo>
                  <a:lnTo>
                    <a:pt x="920873" y="4048844"/>
                  </a:lnTo>
                  <a:lnTo>
                    <a:pt x="921117" y="4048844"/>
                  </a:lnTo>
                  <a:lnTo>
                    <a:pt x="921360" y="4048844"/>
                  </a:lnTo>
                  <a:lnTo>
                    <a:pt x="921603" y="4048844"/>
                  </a:lnTo>
                  <a:lnTo>
                    <a:pt x="921847" y="4048844"/>
                  </a:lnTo>
                  <a:lnTo>
                    <a:pt x="922090" y="4048844"/>
                  </a:lnTo>
                  <a:lnTo>
                    <a:pt x="922334" y="4048844"/>
                  </a:lnTo>
                  <a:lnTo>
                    <a:pt x="922577" y="4048844"/>
                  </a:lnTo>
                  <a:lnTo>
                    <a:pt x="922820" y="4048844"/>
                  </a:lnTo>
                  <a:lnTo>
                    <a:pt x="922820" y="4041729"/>
                  </a:lnTo>
                  <a:lnTo>
                    <a:pt x="923064" y="4041729"/>
                  </a:lnTo>
                  <a:lnTo>
                    <a:pt x="923307" y="4041729"/>
                  </a:lnTo>
                  <a:lnTo>
                    <a:pt x="923550" y="4041729"/>
                  </a:lnTo>
                  <a:lnTo>
                    <a:pt x="923794" y="4041729"/>
                  </a:lnTo>
                  <a:lnTo>
                    <a:pt x="924037" y="4041729"/>
                  </a:lnTo>
                  <a:lnTo>
                    <a:pt x="924037" y="4034613"/>
                  </a:lnTo>
                  <a:lnTo>
                    <a:pt x="924037" y="4027497"/>
                  </a:lnTo>
                  <a:lnTo>
                    <a:pt x="924280" y="4027497"/>
                  </a:lnTo>
                  <a:lnTo>
                    <a:pt x="924524" y="4027497"/>
                  </a:lnTo>
                  <a:lnTo>
                    <a:pt x="924767" y="4027497"/>
                  </a:lnTo>
                  <a:lnTo>
                    <a:pt x="925010" y="4027497"/>
                  </a:lnTo>
                  <a:lnTo>
                    <a:pt x="925254" y="4027497"/>
                  </a:lnTo>
                  <a:lnTo>
                    <a:pt x="925497" y="4027497"/>
                  </a:lnTo>
                  <a:lnTo>
                    <a:pt x="925741" y="4027497"/>
                  </a:lnTo>
                  <a:lnTo>
                    <a:pt x="925984" y="4027497"/>
                  </a:lnTo>
                  <a:lnTo>
                    <a:pt x="926471" y="4027497"/>
                  </a:lnTo>
                  <a:lnTo>
                    <a:pt x="926714" y="4027497"/>
                  </a:lnTo>
                  <a:lnTo>
                    <a:pt x="926957" y="4027497"/>
                  </a:lnTo>
                  <a:lnTo>
                    <a:pt x="927201" y="4027497"/>
                  </a:lnTo>
                  <a:lnTo>
                    <a:pt x="927201" y="4020382"/>
                  </a:lnTo>
                  <a:lnTo>
                    <a:pt x="927444" y="4020382"/>
                  </a:lnTo>
                  <a:lnTo>
                    <a:pt x="927687" y="4020382"/>
                  </a:lnTo>
                  <a:lnTo>
                    <a:pt x="927931" y="4020382"/>
                  </a:lnTo>
                  <a:lnTo>
                    <a:pt x="928174" y="4020382"/>
                  </a:lnTo>
                  <a:lnTo>
                    <a:pt x="928174" y="4013266"/>
                  </a:lnTo>
                  <a:lnTo>
                    <a:pt x="928418" y="4013266"/>
                  </a:lnTo>
                  <a:lnTo>
                    <a:pt x="928661" y="4013266"/>
                  </a:lnTo>
                  <a:lnTo>
                    <a:pt x="928904" y="4013266"/>
                  </a:lnTo>
                  <a:lnTo>
                    <a:pt x="929148" y="4013266"/>
                  </a:lnTo>
                  <a:lnTo>
                    <a:pt x="929391" y="4013266"/>
                  </a:lnTo>
                  <a:lnTo>
                    <a:pt x="929634" y="4013266"/>
                  </a:lnTo>
                  <a:lnTo>
                    <a:pt x="929878" y="4013266"/>
                  </a:lnTo>
                  <a:lnTo>
                    <a:pt x="930121" y="4013266"/>
                  </a:lnTo>
                  <a:lnTo>
                    <a:pt x="930364" y="4013266"/>
                  </a:lnTo>
                  <a:lnTo>
                    <a:pt x="930608" y="4013266"/>
                  </a:lnTo>
                  <a:lnTo>
                    <a:pt x="930851" y="4013266"/>
                  </a:lnTo>
                  <a:lnTo>
                    <a:pt x="931094" y="4013266"/>
                  </a:lnTo>
                  <a:lnTo>
                    <a:pt x="931338" y="4013266"/>
                  </a:lnTo>
                  <a:lnTo>
                    <a:pt x="931581" y="4013266"/>
                  </a:lnTo>
                  <a:lnTo>
                    <a:pt x="931825" y="4013266"/>
                  </a:lnTo>
                  <a:lnTo>
                    <a:pt x="932068" y="4013266"/>
                  </a:lnTo>
                  <a:lnTo>
                    <a:pt x="932311" y="4013266"/>
                  </a:lnTo>
                  <a:lnTo>
                    <a:pt x="932555" y="4013266"/>
                  </a:lnTo>
                  <a:lnTo>
                    <a:pt x="932798" y="4013266"/>
                  </a:lnTo>
                  <a:lnTo>
                    <a:pt x="933041" y="4013266"/>
                  </a:lnTo>
                  <a:lnTo>
                    <a:pt x="933285" y="4013266"/>
                  </a:lnTo>
                  <a:lnTo>
                    <a:pt x="933528" y="4013266"/>
                  </a:lnTo>
                  <a:lnTo>
                    <a:pt x="933771" y="4013266"/>
                  </a:lnTo>
                  <a:lnTo>
                    <a:pt x="934015" y="4013266"/>
                  </a:lnTo>
                  <a:lnTo>
                    <a:pt x="934015" y="4006150"/>
                  </a:lnTo>
                  <a:lnTo>
                    <a:pt x="934258" y="4006150"/>
                  </a:lnTo>
                  <a:lnTo>
                    <a:pt x="934502" y="4006150"/>
                  </a:lnTo>
                  <a:lnTo>
                    <a:pt x="934745" y="4006150"/>
                  </a:lnTo>
                  <a:lnTo>
                    <a:pt x="934988" y="4006150"/>
                  </a:lnTo>
                  <a:lnTo>
                    <a:pt x="935232" y="4006150"/>
                  </a:lnTo>
                  <a:lnTo>
                    <a:pt x="935475" y="4006150"/>
                  </a:lnTo>
                  <a:lnTo>
                    <a:pt x="935718" y="4006150"/>
                  </a:lnTo>
                  <a:lnTo>
                    <a:pt x="935962" y="4006150"/>
                  </a:lnTo>
                  <a:lnTo>
                    <a:pt x="935962" y="3999034"/>
                  </a:lnTo>
                  <a:lnTo>
                    <a:pt x="936205" y="3999034"/>
                  </a:lnTo>
                  <a:lnTo>
                    <a:pt x="936448" y="3999034"/>
                  </a:lnTo>
                  <a:lnTo>
                    <a:pt x="936692" y="3999034"/>
                  </a:lnTo>
                  <a:lnTo>
                    <a:pt x="936935" y="3999034"/>
                  </a:lnTo>
                  <a:lnTo>
                    <a:pt x="937178" y="3999034"/>
                  </a:lnTo>
                  <a:lnTo>
                    <a:pt x="937422" y="3999034"/>
                  </a:lnTo>
                  <a:lnTo>
                    <a:pt x="937665" y="3999034"/>
                  </a:lnTo>
                  <a:lnTo>
                    <a:pt x="937665" y="3991919"/>
                  </a:lnTo>
                  <a:lnTo>
                    <a:pt x="937909" y="3991919"/>
                  </a:lnTo>
                  <a:lnTo>
                    <a:pt x="938152" y="3991919"/>
                  </a:lnTo>
                  <a:lnTo>
                    <a:pt x="938395" y="3991919"/>
                  </a:lnTo>
                  <a:lnTo>
                    <a:pt x="938639" y="3991919"/>
                  </a:lnTo>
                  <a:lnTo>
                    <a:pt x="938882" y="3991919"/>
                  </a:lnTo>
                  <a:lnTo>
                    <a:pt x="939125" y="3991919"/>
                  </a:lnTo>
                  <a:lnTo>
                    <a:pt x="939369" y="3991919"/>
                  </a:lnTo>
                  <a:lnTo>
                    <a:pt x="939612" y="3991919"/>
                  </a:lnTo>
                  <a:lnTo>
                    <a:pt x="939855" y="3991919"/>
                  </a:lnTo>
                  <a:lnTo>
                    <a:pt x="940099" y="3991919"/>
                  </a:lnTo>
                  <a:lnTo>
                    <a:pt x="940342" y="3991919"/>
                  </a:lnTo>
                  <a:lnTo>
                    <a:pt x="940586" y="3991919"/>
                  </a:lnTo>
                  <a:lnTo>
                    <a:pt x="940829" y="3991919"/>
                  </a:lnTo>
                  <a:lnTo>
                    <a:pt x="941072" y="3991919"/>
                  </a:lnTo>
                  <a:lnTo>
                    <a:pt x="941316" y="3991919"/>
                  </a:lnTo>
                  <a:lnTo>
                    <a:pt x="941559" y="3991919"/>
                  </a:lnTo>
                  <a:lnTo>
                    <a:pt x="941802" y="3991919"/>
                  </a:lnTo>
                  <a:lnTo>
                    <a:pt x="942046" y="3991919"/>
                  </a:lnTo>
                  <a:lnTo>
                    <a:pt x="942289" y="3991919"/>
                  </a:lnTo>
                  <a:lnTo>
                    <a:pt x="942532" y="3991919"/>
                  </a:lnTo>
                  <a:lnTo>
                    <a:pt x="942776" y="3991919"/>
                  </a:lnTo>
                  <a:lnTo>
                    <a:pt x="943019" y="3991919"/>
                  </a:lnTo>
                  <a:lnTo>
                    <a:pt x="943262" y="3991919"/>
                  </a:lnTo>
                  <a:lnTo>
                    <a:pt x="943506" y="3991919"/>
                  </a:lnTo>
                  <a:lnTo>
                    <a:pt x="943749" y="3991919"/>
                  </a:lnTo>
                  <a:lnTo>
                    <a:pt x="943993" y="3991919"/>
                  </a:lnTo>
                  <a:lnTo>
                    <a:pt x="944236" y="3991919"/>
                  </a:lnTo>
                  <a:lnTo>
                    <a:pt x="944479" y="3991919"/>
                  </a:lnTo>
                  <a:lnTo>
                    <a:pt x="944723" y="3991919"/>
                  </a:lnTo>
                  <a:lnTo>
                    <a:pt x="944966" y="3991919"/>
                  </a:lnTo>
                  <a:lnTo>
                    <a:pt x="945209" y="3991919"/>
                  </a:lnTo>
                  <a:lnTo>
                    <a:pt x="945453" y="3991919"/>
                  </a:lnTo>
                  <a:lnTo>
                    <a:pt x="945696" y="3991919"/>
                  </a:lnTo>
                  <a:lnTo>
                    <a:pt x="945696" y="3984803"/>
                  </a:lnTo>
                  <a:lnTo>
                    <a:pt x="945939" y="3984803"/>
                  </a:lnTo>
                  <a:lnTo>
                    <a:pt x="946183" y="3984803"/>
                  </a:lnTo>
                  <a:lnTo>
                    <a:pt x="946670" y="3984803"/>
                  </a:lnTo>
                  <a:lnTo>
                    <a:pt x="946913" y="3984803"/>
                  </a:lnTo>
                  <a:lnTo>
                    <a:pt x="946913" y="3977687"/>
                  </a:lnTo>
                  <a:lnTo>
                    <a:pt x="947400" y="3977687"/>
                  </a:lnTo>
                  <a:lnTo>
                    <a:pt x="947643" y="3977687"/>
                  </a:lnTo>
                  <a:lnTo>
                    <a:pt x="947886" y="3977687"/>
                  </a:lnTo>
                  <a:lnTo>
                    <a:pt x="948130" y="3977687"/>
                  </a:lnTo>
                  <a:lnTo>
                    <a:pt x="948373" y="3977687"/>
                  </a:lnTo>
                  <a:lnTo>
                    <a:pt x="948616" y="3977687"/>
                  </a:lnTo>
                  <a:lnTo>
                    <a:pt x="949103" y="3977687"/>
                  </a:lnTo>
                  <a:lnTo>
                    <a:pt x="949346" y="3977687"/>
                  </a:lnTo>
                  <a:lnTo>
                    <a:pt x="949590" y="3977687"/>
                  </a:lnTo>
                  <a:lnTo>
                    <a:pt x="949833" y="3977687"/>
                  </a:lnTo>
                  <a:lnTo>
                    <a:pt x="950320" y="3977687"/>
                  </a:lnTo>
                  <a:lnTo>
                    <a:pt x="950563" y="3977687"/>
                  </a:lnTo>
                  <a:lnTo>
                    <a:pt x="950807" y="3977687"/>
                  </a:lnTo>
                  <a:lnTo>
                    <a:pt x="951050" y="3977687"/>
                  </a:lnTo>
                  <a:lnTo>
                    <a:pt x="951050" y="3970571"/>
                  </a:lnTo>
                  <a:lnTo>
                    <a:pt x="951050" y="3963456"/>
                  </a:lnTo>
                  <a:lnTo>
                    <a:pt x="951293" y="3963456"/>
                  </a:lnTo>
                  <a:lnTo>
                    <a:pt x="951537" y="3963456"/>
                  </a:lnTo>
                  <a:lnTo>
                    <a:pt x="951780" y="3963456"/>
                  </a:lnTo>
                  <a:lnTo>
                    <a:pt x="952023" y="3963456"/>
                  </a:lnTo>
                  <a:lnTo>
                    <a:pt x="952267" y="3963456"/>
                  </a:lnTo>
                  <a:lnTo>
                    <a:pt x="952510" y="3963456"/>
                  </a:lnTo>
                  <a:lnTo>
                    <a:pt x="952754" y="3963456"/>
                  </a:lnTo>
                  <a:lnTo>
                    <a:pt x="952997" y="3963456"/>
                  </a:lnTo>
                  <a:lnTo>
                    <a:pt x="953240" y="3963456"/>
                  </a:lnTo>
                  <a:lnTo>
                    <a:pt x="953240" y="3956340"/>
                  </a:lnTo>
                  <a:lnTo>
                    <a:pt x="953484" y="3956340"/>
                  </a:lnTo>
                  <a:lnTo>
                    <a:pt x="953727" y="3956340"/>
                  </a:lnTo>
                  <a:lnTo>
                    <a:pt x="953970" y="3956340"/>
                  </a:lnTo>
                  <a:lnTo>
                    <a:pt x="954214" y="3956340"/>
                  </a:lnTo>
                  <a:lnTo>
                    <a:pt x="954457" y="3956340"/>
                  </a:lnTo>
                  <a:lnTo>
                    <a:pt x="954700" y="3956340"/>
                  </a:lnTo>
                  <a:lnTo>
                    <a:pt x="954944" y="3956340"/>
                  </a:lnTo>
                  <a:lnTo>
                    <a:pt x="955187" y="3949224"/>
                  </a:lnTo>
                  <a:lnTo>
                    <a:pt x="955430" y="3949224"/>
                  </a:lnTo>
                  <a:lnTo>
                    <a:pt x="955674" y="3949224"/>
                  </a:lnTo>
                  <a:lnTo>
                    <a:pt x="955917" y="3949224"/>
                  </a:lnTo>
                  <a:lnTo>
                    <a:pt x="956161" y="3949224"/>
                  </a:lnTo>
                  <a:lnTo>
                    <a:pt x="956404" y="3949224"/>
                  </a:lnTo>
                  <a:lnTo>
                    <a:pt x="956647" y="3949224"/>
                  </a:lnTo>
                  <a:lnTo>
                    <a:pt x="956891" y="3949224"/>
                  </a:lnTo>
                  <a:lnTo>
                    <a:pt x="956891" y="3942109"/>
                  </a:lnTo>
                  <a:lnTo>
                    <a:pt x="957134" y="3942109"/>
                  </a:lnTo>
                  <a:lnTo>
                    <a:pt x="957377" y="3942109"/>
                  </a:lnTo>
                  <a:lnTo>
                    <a:pt x="957621" y="3942109"/>
                  </a:lnTo>
                  <a:lnTo>
                    <a:pt x="957864" y="3942109"/>
                  </a:lnTo>
                  <a:lnTo>
                    <a:pt x="958107" y="3942109"/>
                  </a:lnTo>
                  <a:lnTo>
                    <a:pt x="958351" y="3942109"/>
                  </a:lnTo>
                  <a:lnTo>
                    <a:pt x="958594" y="3942109"/>
                  </a:lnTo>
                  <a:lnTo>
                    <a:pt x="958837" y="3942109"/>
                  </a:lnTo>
                  <a:lnTo>
                    <a:pt x="959324" y="3942109"/>
                  </a:lnTo>
                  <a:lnTo>
                    <a:pt x="959568" y="3942109"/>
                  </a:lnTo>
                  <a:lnTo>
                    <a:pt x="959811" y="3942109"/>
                  </a:lnTo>
                  <a:lnTo>
                    <a:pt x="960054" y="3942109"/>
                  </a:lnTo>
                  <a:lnTo>
                    <a:pt x="960298" y="3942109"/>
                  </a:lnTo>
                  <a:lnTo>
                    <a:pt x="960541" y="3942109"/>
                  </a:lnTo>
                  <a:lnTo>
                    <a:pt x="960784" y="3942109"/>
                  </a:lnTo>
                  <a:lnTo>
                    <a:pt x="961028" y="3942109"/>
                  </a:lnTo>
                  <a:lnTo>
                    <a:pt x="961271" y="3942109"/>
                  </a:lnTo>
                  <a:lnTo>
                    <a:pt x="961514" y="3942109"/>
                  </a:lnTo>
                  <a:lnTo>
                    <a:pt x="961758" y="3942109"/>
                  </a:lnTo>
                  <a:lnTo>
                    <a:pt x="962001" y="3942109"/>
                  </a:lnTo>
                  <a:lnTo>
                    <a:pt x="962245" y="3942109"/>
                  </a:lnTo>
                  <a:lnTo>
                    <a:pt x="962488" y="3942109"/>
                  </a:lnTo>
                  <a:lnTo>
                    <a:pt x="962731" y="3942109"/>
                  </a:lnTo>
                  <a:lnTo>
                    <a:pt x="962975" y="3942109"/>
                  </a:lnTo>
                  <a:lnTo>
                    <a:pt x="962975" y="3934993"/>
                  </a:lnTo>
                  <a:lnTo>
                    <a:pt x="963218" y="3934993"/>
                  </a:lnTo>
                  <a:lnTo>
                    <a:pt x="963461" y="3934993"/>
                  </a:lnTo>
                  <a:lnTo>
                    <a:pt x="963705" y="3934993"/>
                  </a:lnTo>
                  <a:lnTo>
                    <a:pt x="963948" y="3934993"/>
                  </a:lnTo>
                  <a:lnTo>
                    <a:pt x="964191" y="3934993"/>
                  </a:lnTo>
                  <a:lnTo>
                    <a:pt x="964435" y="3934993"/>
                  </a:lnTo>
                  <a:lnTo>
                    <a:pt x="964678" y="3934993"/>
                  </a:lnTo>
                  <a:lnTo>
                    <a:pt x="964921" y="3934993"/>
                  </a:lnTo>
                  <a:lnTo>
                    <a:pt x="965165" y="3934993"/>
                  </a:lnTo>
                  <a:lnTo>
                    <a:pt x="965408" y="3934993"/>
                  </a:lnTo>
                  <a:lnTo>
                    <a:pt x="965652" y="3934993"/>
                  </a:lnTo>
                  <a:lnTo>
                    <a:pt x="965895" y="3934993"/>
                  </a:lnTo>
                  <a:lnTo>
                    <a:pt x="966138" y="3934993"/>
                  </a:lnTo>
                  <a:lnTo>
                    <a:pt x="966382" y="3934993"/>
                  </a:lnTo>
                  <a:lnTo>
                    <a:pt x="966625" y="3934993"/>
                  </a:lnTo>
                  <a:lnTo>
                    <a:pt x="966625" y="3927877"/>
                  </a:lnTo>
                  <a:lnTo>
                    <a:pt x="966625" y="3920761"/>
                  </a:lnTo>
                  <a:lnTo>
                    <a:pt x="966868" y="3920761"/>
                  </a:lnTo>
                  <a:lnTo>
                    <a:pt x="967112" y="3920761"/>
                  </a:lnTo>
                  <a:lnTo>
                    <a:pt x="967355" y="3920761"/>
                  </a:lnTo>
                  <a:lnTo>
                    <a:pt x="967598" y="3920761"/>
                  </a:lnTo>
                  <a:lnTo>
                    <a:pt x="967598" y="3913646"/>
                  </a:lnTo>
                  <a:lnTo>
                    <a:pt x="967842" y="3913646"/>
                  </a:lnTo>
                  <a:lnTo>
                    <a:pt x="968085" y="3913646"/>
                  </a:lnTo>
                  <a:lnTo>
                    <a:pt x="968329" y="3913646"/>
                  </a:lnTo>
                  <a:lnTo>
                    <a:pt x="969059" y="3913646"/>
                  </a:lnTo>
                  <a:lnTo>
                    <a:pt x="969302" y="3913646"/>
                  </a:lnTo>
                  <a:lnTo>
                    <a:pt x="969545" y="3913646"/>
                  </a:lnTo>
                  <a:lnTo>
                    <a:pt x="969789" y="3913646"/>
                  </a:lnTo>
                  <a:lnTo>
                    <a:pt x="970032" y="3913646"/>
                  </a:lnTo>
                  <a:lnTo>
                    <a:pt x="970275" y="3913646"/>
                  </a:lnTo>
                  <a:lnTo>
                    <a:pt x="970519" y="3913646"/>
                  </a:lnTo>
                  <a:lnTo>
                    <a:pt x="970762" y="3913646"/>
                  </a:lnTo>
                  <a:lnTo>
                    <a:pt x="971005" y="3913646"/>
                  </a:lnTo>
                  <a:lnTo>
                    <a:pt x="971249" y="3913646"/>
                  </a:lnTo>
                  <a:lnTo>
                    <a:pt x="971492" y="3913646"/>
                  </a:lnTo>
                  <a:lnTo>
                    <a:pt x="971492" y="3906530"/>
                  </a:lnTo>
                  <a:lnTo>
                    <a:pt x="971736" y="3906530"/>
                  </a:lnTo>
                  <a:lnTo>
                    <a:pt x="971979" y="3906530"/>
                  </a:lnTo>
                  <a:lnTo>
                    <a:pt x="972222" y="3906530"/>
                  </a:lnTo>
                  <a:lnTo>
                    <a:pt x="972466" y="3906530"/>
                  </a:lnTo>
                  <a:lnTo>
                    <a:pt x="972709" y="3906530"/>
                  </a:lnTo>
                  <a:lnTo>
                    <a:pt x="972952" y="3906530"/>
                  </a:lnTo>
                  <a:lnTo>
                    <a:pt x="973196" y="3906530"/>
                  </a:lnTo>
                  <a:lnTo>
                    <a:pt x="973439" y="3906530"/>
                  </a:lnTo>
                  <a:lnTo>
                    <a:pt x="973682" y="3906530"/>
                  </a:lnTo>
                  <a:lnTo>
                    <a:pt x="973926" y="3906530"/>
                  </a:lnTo>
                  <a:lnTo>
                    <a:pt x="974169" y="3906530"/>
                  </a:lnTo>
                  <a:lnTo>
                    <a:pt x="974413" y="3906530"/>
                  </a:lnTo>
                  <a:lnTo>
                    <a:pt x="974656" y="3906530"/>
                  </a:lnTo>
                  <a:lnTo>
                    <a:pt x="974899" y="3906530"/>
                  </a:lnTo>
                  <a:lnTo>
                    <a:pt x="974899" y="3899414"/>
                  </a:lnTo>
                  <a:lnTo>
                    <a:pt x="975143" y="3899414"/>
                  </a:lnTo>
                  <a:lnTo>
                    <a:pt x="975386" y="3899414"/>
                  </a:lnTo>
                  <a:lnTo>
                    <a:pt x="975629" y="3899414"/>
                  </a:lnTo>
                  <a:lnTo>
                    <a:pt x="975873" y="3899414"/>
                  </a:lnTo>
                  <a:lnTo>
                    <a:pt x="976116" y="3899414"/>
                  </a:lnTo>
                  <a:lnTo>
                    <a:pt x="976359" y="3899414"/>
                  </a:lnTo>
                  <a:lnTo>
                    <a:pt x="976603" y="3899414"/>
                  </a:lnTo>
                  <a:lnTo>
                    <a:pt x="976846" y="3899414"/>
                  </a:lnTo>
                  <a:lnTo>
                    <a:pt x="977089" y="3899414"/>
                  </a:lnTo>
                  <a:lnTo>
                    <a:pt x="977333" y="3899414"/>
                  </a:lnTo>
                  <a:lnTo>
                    <a:pt x="977576" y="3899414"/>
                  </a:lnTo>
                  <a:lnTo>
                    <a:pt x="977820" y="3899414"/>
                  </a:lnTo>
                  <a:lnTo>
                    <a:pt x="978306" y="3899414"/>
                  </a:lnTo>
                  <a:lnTo>
                    <a:pt x="978793" y="3899414"/>
                  </a:lnTo>
                  <a:lnTo>
                    <a:pt x="979036" y="3899414"/>
                  </a:lnTo>
                  <a:lnTo>
                    <a:pt x="979280" y="3899414"/>
                  </a:lnTo>
                  <a:lnTo>
                    <a:pt x="979523" y="3899414"/>
                  </a:lnTo>
                  <a:lnTo>
                    <a:pt x="979766" y="3899414"/>
                  </a:lnTo>
                  <a:lnTo>
                    <a:pt x="980010" y="3899414"/>
                  </a:lnTo>
                  <a:lnTo>
                    <a:pt x="980253" y="3899414"/>
                  </a:lnTo>
                  <a:lnTo>
                    <a:pt x="980497" y="3899414"/>
                  </a:lnTo>
                  <a:lnTo>
                    <a:pt x="980497" y="3892299"/>
                  </a:lnTo>
                  <a:lnTo>
                    <a:pt x="980740" y="3892299"/>
                  </a:lnTo>
                  <a:lnTo>
                    <a:pt x="980983" y="3892299"/>
                  </a:lnTo>
                  <a:lnTo>
                    <a:pt x="981227" y="3892299"/>
                  </a:lnTo>
                  <a:lnTo>
                    <a:pt x="981470" y="3892299"/>
                  </a:lnTo>
                  <a:lnTo>
                    <a:pt x="981713" y="3892299"/>
                  </a:lnTo>
                  <a:lnTo>
                    <a:pt x="981957" y="3892299"/>
                  </a:lnTo>
                  <a:lnTo>
                    <a:pt x="982200" y="3892299"/>
                  </a:lnTo>
                  <a:lnTo>
                    <a:pt x="982443" y="3892299"/>
                  </a:lnTo>
                  <a:lnTo>
                    <a:pt x="982687" y="3892299"/>
                  </a:lnTo>
                  <a:lnTo>
                    <a:pt x="982930" y="3892299"/>
                  </a:lnTo>
                  <a:lnTo>
                    <a:pt x="983173" y="3892299"/>
                  </a:lnTo>
                  <a:lnTo>
                    <a:pt x="983173" y="3885183"/>
                  </a:lnTo>
                  <a:lnTo>
                    <a:pt x="983417" y="3885183"/>
                  </a:lnTo>
                  <a:lnTo>
                    <a:pt x="983660" y="3885183"/>
                  </a:lnTo>
                  <a:lnTo>
                    <a:pt x="983904" y="3885183"/>
                  </a:lnTo>
                  <a:lnTo>
                    <a:pt x="984147" y="3885183"/>
                  </a:lnTo>
                  <a:lnTo>
                    <a:pt x="984390" y="3885183"/>
                  </a:lnTo>
                  <a:lnTo>
                    <a:pt x="984634" y="3885183"/>
                  </a:lnTo>
                  <a:lnTo>
                    <a:pt x="984877" y="3885183"/>
                  </a:lnTo>
                  <a:lnTo>
                    <a:pt x="985120" y="3885183"/>
                  </a:lnTo>
                  <a:lnTo>
                    <a:pt x="985120" y="3878067"/>
                  </a:lnTo>
                  <a:lnTo>
                    <a:pt x="985364" y="3878067"/>
                  </a:lnTo>
                  <a:lnTo>
                    <a:pt x="985607" y="3878067"/>
                  </a:lnTo>
                  <a:lnTo>
                    <a:pt x="985850" y="3878067"/>
                  </a:lnTo>
                  <a:lnTo>
                    <a:pt x="986094" y="3878067"/>
                  </a:lnTo>
                  <a:lnTo>
                    <a:pt x="986337" y="3878067"/>
                  </a:lnTo>
                  <a:lnTo>
                    <a:pt x="986581" y="3878067"/>
                  </a:lnTo>
                  <a:lnTo>
                    <a:pt x="987067" y="3878067"/>
                  </a:lnTo>
                  <a:lnTo>
                    <a:pt x="987311" y="3878067"/>
                  </a:lnTo>
                  <a:lnTo>
                    <a:pt x="987554" y="3878067"/>
                  </a:lnTo>
                  <a:lnTo>
                    <a:pt x="987797" y="3878067"/>
                  </a:lnTo>
                  <a:lnTo>
                    <a:pt x="988041" y="3878067"/>
                  </a:lnTo>
                  <a:lnTo>
                    <a:pt x="988284" y="3878067"/>
                  </a:lnTo>
                  <a:lnTo>
                    <a:pt x="988527" y="3878067"/>
                  </a:lnTo>
                  <a:lnTo>
                    <a:pt x="988771" y="3878067"/>
                  </a:lnTo>
                  <a:lnTo>
                    <a:pt x="989014" y="3878067"/>
                  </a:lnTo>
                  <a:lnTo>
                    <a:pt x="989257" y="3878067"/>
                  </a:lnTo>
                  <a:lnTo>
                    <a:pt x="989501" y="3878067"/>
                  </a:lnTo>
                  <a:lnTo>
                    <a:pt x="989744" y="3878067"/>
                  </a:lnTo>
                  <a:lnTo>
                    <a:pt x="989988" y="3878067"/>
                  </a:lnTo>
                  <a:lnTo>
                    <a:pt x="990231" y="3878067"/>
                  </a:lnTo>
                  <a:lnTo>
                    <a:pt x="990474" y="3878067"/>
                  </a:lnTo>
                  <a:lnTo>
                    <a:pt x="990718" y="3878067"/>
                  </a:lnTo>
                  <a:lnTo>
                    <a:pt x="990961" y="3878067"/>
                  </a:lnTo>
                  <a:lnTo>
                    <a:pt x="991204" y="3878067"/>
                  </a:lnTo>
                  <a:lnTo>
                    <a:pt x="991448" y="3878067"/>
                  </a:lnTo>
                  <a:lnTo>
                    <a:pt x="991691" y="3878067"/>
                  </a:lnTo>
                  <a:lnTo>
                    <a:pt x="991934" y="3878067"/>
                  </a:lnTo>
                  <a:lnTo>
                    <a:pt x="992178" y="3878067"/>
                  </a:lnTo>
                  <a:lnTo>
                    <a:pt x="992421" y="3878067"/>
                  </a:lnTo>
                  <a:lnTo>
                    <a:pt x="992665" y="3878067"/>
                  </a:lnTo>
                  <a:lnTo>
                    <a:pt x="992908" y="3878067"/>
                  </a:lnTo>
                  <a:lnTo>
                    <a:pt x="993151" y="3878067"/>
                  </a:lnTo>
                  <a:lnTo>
                    <a:pt x="993395" y="3878067"/>
                  </a:lnTo>
                  <a:lnTo>
                    <a:pt x="993638" y="3878067"/>
                  </a:lnTo>
                  <a:lnTo>
                    <a:pt x="993881" y="3878067"/>
                  </a:lnTo>
                  <a:lnTo>
                    <a:pt x="994125" y="3878067"/>
                  </a:lnTo>
                  <a:lnTo>
                    <a:pt x="994368" y="3878067"/>
                  </a:lnTo>
                  <a:lnTo>
                    <a:pt x="994611" y="3878067"/>
                  </a:lnTo>
                  <a:lnTo>
                    <a:pt x="994855" y="3878067"/>
                  </a:lnTo>
                  <a:lnTo>
                    <a:pt x="995098" y="3878067"/>
                  </a:lnTo>
                  <a:lnTo>
                    <a:pt x="995341" y="3878067"/>
                  </a:lnTo>
                  <a:lnTo>
                    <a:pt x="995585" y="3878067"/>
                  </a:lnTo>
                  <a:lnTo>
                    <a:pt x="995828" y="3878067"/>
                  </a:lnTo>
                  <a:lnTo>
                    <a:pt x="996072" y="3878067"/>
                  </a:lnTo>
                  <a:lnTo>
                    <a:pt x="996315" y="3878067"/>
                  </a:lnTo>
                  <a:lnTo>
                    <a:pt x="996558" y="3878067"/>
                  </a:lnTo>
                  <a:lnTo>
                    <a:pt x="996802" y="3878067"/>
                  </a:lnTo>
                  <a:lnTo>
                    <a:pt x="997045" y="3878067"/>
                  </a:lnTo>
                  <a:lnTo>
                    <a:pt x="997045" y="3870951"/>
                  </a:lnTo>
                  <a:lnTo>
                    <a:pt x="997288" y="3870951"/>
                  </a:lnTo>
                  <a:lnTo>
                    <a:pt x="997532" y="3870951"/>
                  </a:lnTo>
                  <a:lnTo>
                    <a:pt x="997775" y="3870951"/>
                  </a:lnTo>
                  <a:lnTo>
                    <a:pt x="998018" y="3870951"/>
                  </a:lnTo>
                  <a:lnTo>
                    <a:pt x="998262" y="3870951"/>
                  </a:lnTo>
                  <a:lnTo>
                    <a:pt x="998505" y="3870951"/>
                  </a:lnTo>
                  <a:lnTo>
                    <a:pt x="998749" y="3870951"/>
                  </a:lnTo>
                  <a:lnTo>
                    <a:pt x="998992" y="3870951"/>
                  </a:lnTo>
                  <a:lnTo>
                    <a:pt x="999235" y="3870951"/>
                  </a:lnTo>
                  <a:lnTo>
                    <a:pt x="999479" y="3870951"/>
                  </a:lnTo>
                  <a:lnTo>
                    <a:pt x="999722" y="3870951"/>
                  </a:lnTo>
                  <a:lnTo>
                    <a:pt x="999965" y="3870951"/>
                  </a:lnTo>
                  <a:lnTo>
                    <a:pt x="1000209" y="3870951"/>
                  </a:lnTo>
                  <a:lnTo>
                    <a:pt x="1000452" y="3870951"/>
                  </a:lnTo>
                  <a:lnTo>
                    <a:pt x="1000695" y="3870951"/>
                  </a:lnTo>
                  <a:lnTo>
                    <a:pt x="1000695" y="3863836"/>
                  </a:lnTo>
                  <a:lnTo>
                    <a:pt x="1000939" y="3863836"/>
                  </a:lnTo>
                  <a:lnTo>
                    <a:pt x="1001182" y="3863836"/>
                  </a:lnTo>
                  <a:lnTo>
                    <a:pt x="1001425" y="3863836"/>
                  </a:lnTo>
                  <a:lnTo>
                    <a:pt x="1001669" y="3863836"/>
                  </a:lnTo>
                  <a:lnTo>
                    <a:pt x="1001912" y="3863836"/>
                  </a:lnTo>
                  <a:lnTo>
                    <a:pt x="1002156" y="3863836"/>
                  </a:lnTo>
                  <a:lnTo>
                    <a:pt x="1002399" y="3863836"/>
                  </a:lnTo>
                  <a:lnTo>
                    <a:pt x="1002642" y="3863836"/>
                  </a:lnTo>
                  <a:lnTo>
                    <a:pt x="1002886" y="3863836"/>
                  </a:lnTo>
                  <a:lnTo>
                    <a:pt x="1003129" y="3863836"/>
                  </a:lnTo>
                  <a:lnTo>
                    <a:pt x="1003372" y="3863836"/>
                  </a:lnTo>
                  <a:lnTo>
                    <a:pt x="1003616" y="3863836"/>
                  </a:lnTo>
                  <a:lnTo>
                    <a:pt x="1003859" y="3863836"/>
                  </a:lnTo>
                  <a:lnTo>
                    <a:pt x="1004102" y="3863836"/>
                  </a:lnTo>
                  <a:lnTo>
                    <a:pt x="1004102" y="3856720"/>
                  </a:lnTo>
                  <a:lnTo>
                    <a:pt x="1004346" y="3856720"/>
                  </a:lnTo>
                  <a:lnTo>
                    <a:pt x="1004589" y="3856720"/>
                  </a:lnTo>
                  <a:lnTo>
                    <a:pt x="1004833" y="3856720"/>
                  </a:lnTo>
                  <a:lnTo>
                    <a:pt x="1005076" y="3856720"/>
                  </a:lnTo>
                  <a:lnTo>
                    <a:pt x="1005319" y="3856720"/>
                  </a:lnTo>
                  <a:lnTo>
                    <a:pt x="1005563" y="3856720"/>
                  </a:lnTo>
                  <a:lnTo>
                    <a:pt x="1006049" y="3856720"/>
                  </a:lnTo>
                  <a:lnTo>
                    <a:pt x="1006293" y="3856720"/>
                  </a:lnTo>
                  <a:lnTo>
                    <a:pt x="1006536" y="3856720"/>
                  </a:lnTo>
                  <a:lnTo>
                    <a:pt x="1006779" y="3856720"/>
                  </a:lnTo>
                  <a:lnTo>
                    <a:pt x="1007023" y="3856720"/>
                  </a:lnTo>
                  <a:lnTo>
                    <a:pt x="1007266" y="3856720"/>
                  </a:lnTo>
                  <a:lnTo>
                    <a:pt x="1007509" y="3856720"/>
                  </a:lnTo>
                  <a:lnTo>
                    <a:pt x="1007753" y="3856720"/>
                  </a:lnTo>
                  <a:lnTo>
                    <a:pt x="1007996" y="3856720"/>
                  </a:lnTo>
                  <a:lnTo>
                    <a:pt x="1008240" y="3856720"/>
                  </a:lnTo>
                  <a:lnTo>
                    <a:pt x="1008483" y="3856720"/>
                  </a:lnTo>
                  <a:lnTo>
                    <a:pt x="1008726" y="3856720"/>
                  </a:lnTo>
                  <a:lnTo>
                    <a:pt x="1008970" y="3856720"/>
                  </a:lnTo>
                  <a:lnTo>
                    <a:pt x="1009213" y="3856720"/>
                  </a:lnTo>
                  <a:lnTo>
                    <a:pt x="1009456" y="3856720"/>
                  </a:lnTo>
                  <a:lnTo>
                    <a:pt x="1009700" y="3856720"/>
                  </a:lnTo>
                  <a:lnTo>
                    <a:pt x="1009943" y="3856720"/>
                  </a:lnTo>
                  <a:lnTo>
                    <a:pt x="1010186" y="3856720"/>
                  </a:lnTo>
                  <a:lnTo>
                    <a:pt x="1010430" y="3856720"/>
                  </a:lnTo>
                  <a:lnTo>
                    <a:pt x="1010673" y="3856720"/>
                  </a:lnTo>
                  <a:lnTo>
                    <a:pt x="1010917" y="3856720"/>
                  </a:lnTo>
                  <a:lnTo>
                    <a:pt x="1011160" y="3856720"/>
                  </a:lnTo>
                  <a:lnTo>
                    <a:pt x="1011403" y="3856720"/>
                  </a:lnTo>
                  <a:lnTo>
                    <a:pt x="1011647" y="3856720"/>
                  </a:lnTo>
                  <a:lnTo>
                    <a:pt x="1011890" y="3856720"/>
                  </a:lnTo>
                  <a:lnTo>
                    <a:pt x="1012133" y="3856720"/>
                  </a:lnTo>
                  <a:lnTo>
                    <a:pt x="1012377" y="3856720"/>
                  </a:lnTo>
                  <a:lnTo>
                    <a:pt x="1012620" y="3856720"/>
                  </a:lnTo>
                  <a:lnTo>
                    <a:pt x="1012863" y="3856720"/>
                  </a:lnTo>
                  <a:lnTo>
                    <a:pt x="1013107" y="3856720"/>
                  </a:lnTo>
                  <a:lnTo>
                    <a:pt x="1013350" y="3856720"/>
                  </a:lnTo>
                  <a:lnTo>
                    <a:pt x="1013593" y="3856720"/>
                  </a:lnTo>
                  <a:lnTo>
                    <a:pt x="1013837" y="3856720"/>
                  </a:lnTo>
                  <a:lnTo>
                    <a:pt x="1014080" y="3856720"/>
                  </a:lnTo>
                  <a:lnTo>
                    <a:pt x="1014324" y="3856720"/>
                  </a:lnTo>
                  <a:lnTo>
                    <a:pt x="1014567" y="3856720"/>
                  </a:lnTo>
                  <a:lnTo>
                    <a:pt x="1014810" y="3856720"/>
                  </a:lnTo>
                  <a:lnTo>
                    <a:pt x="1015054" y="3856720"/>
                  </a:lnTo>
                  <a:lnTo>
                    <a:pt x="1015540" y="3856720"/>
                  </a:lnTo>
                  <a:lnTo>
                    <a:pt x="1015784" y="3856720"/>
                  </a:lnTo>
                  <a:lnTo>
                    <a:pt x="1015784" y="3849604"/>
                  </a:lnTo>
                  <a:lnTo>
                    <a:pt x="1016027" y="3849604"/>
                  </a:lnTo>
                  <a:lnTo>
                    <a:pt x="1016270" y="3849604"/>
                  </a:lnTo>
                  <a:lnTo>
                    <a:pt x="1016514" y="3849604"/>
                  </a:lnTo>
                  <a:lnTo>
                    <a:pt x="1016757" y="3849604"/>
                  </a:lnTo>
                  <a:lnTo>
                    <a:pt x="1017001" y="3849604"/>
                  </a:lnTo>
                  <a:lnTo>
                    <a:pt x="1017244" y="3849604"/>
                  </a:lnTo>
                  <a:lnTo>
                    <a:pt x="1017487" y="3849604"/>
                  </a:lnTo>
                  <a:lnTo>
                    <a:pt x="1017731" y="3849604"/>
                  </a:lnTo>
                  <a:lnTo>
                    <a:pt x="1017731" y="3842489"/>
                  </a:lnTo>
                  <a:lnTo>
                    <a:pt x="1017974" y="3842489"/>
                  </a:lnTo>
                  <a:lnTo>
                    <a:pt x="1018217" y="3842489"/>
                  </a:lnTo>
                  <a:lnTo>
                    <a:pt x="1018461" y="3842489"/>
                  </a:lnTo>
                  <a:lnTo>
                    <a:pt x="1018704" y="3842489"/>
                  </a:lnTo>
                  <a:lnTo>
                    <a:pt x="1018947" y="3842489"/>
                  </a:lnTo>
                  <a:lnTo>
                    <a:pt x="1019191" y="3842489"/>
                  </a:lnTo>
                  <a:lnTo>
                    <a:pt x="1019434" y="3842489"/>
                  </a:lnTo>
                  <a:lnTo>
                    <a:pt x="1019677" y="3842489"/>
                  </a:lnTo>
                  <a:lnTo>
                    <a:pt x="1019921" y="3842489"/>
                  </a:lnTo>
                  <a:lnTo>
                    <a:pt x="1020408" y="3842489"/>
                  </a:lnTo>
                  <a:lnTo>
                    <a:pt x="1020651" y="3842489"/>
                  </a:lnTo>
                  <a:lnTo>
                    <a:pt x="1020894" y="3842489"/>
                  </a:lnTo>
                  <a:lnTo>
                    <a:pt x="1021138" y="3842489"/>
                  </a:lnTo>
                  <a:lnTo>
                    <a:pt x="1021381" y="3842489"/>
                  </a:lnTo>
                  <a:lnTo>
                    <a:pt x="1021381" y="3835373"/>
                  </a:lnTo>
                  <a:lnTo>
                    <a:pt x="1021624" y="3835373"/>
                  </a:lnTo>
                  <a:lnTo>
                    <a:pt x="1021868" y="3835373"/>
                  </a:lnTo>
                  <a:lnTo>
                    <a:pt x="1022111" y="3835373"/>
                  </a:lnTo>
                  <a:lnTo>
                    <a:pt x="1022354" y="3835373"/>
                  </a:lnTo>
                  <a:lnTo>
                    <a:pt x="1022598" y="3835373"/>
                  </a:lnTo>
                  <a:lnTo>
                    <a:pt x="1022841" y="3835373"/>
                  </a:lnTo>
                  <a:lnTo>
                    <a:pt x="1023085" y="3835373"/>
                  </a:lnTo>
                  <a:lnTo>
                    <a:pt x="1023328" y="3835373"/>
                  </a:lnTo>
                  <a:lnTo>
                    <a:pt x="1023571" y="3835373"/>
                  </a:lnTo>
                  <a:lnTo>
                    <a:pt x="1023815" y="3835373"/>
                  </a:lnTo>
                  <a:lnTo>
                    <a:pt x="1024058" y="3835373"/>
                  </a:lnTo>
                  <a:lnTo>
                    <a:pt x="1024301" y="3835373"/>
                  </a:lnTo>
                  <a:lnTo>
                    <a:pt x="1024545" y="3835373"/>
                  </a:lnTo>
                  <a:lnTo>
                    <a:pt x="1024788" y="3835373"/>
                  </a:lnTo>
                  <a:lnTo>
                    <a:pt x="1025031" y="3835373"/>
                  </a:lnTo>
                  <a:lnTo>
                    <a:pt x="1025275" y="3835373"/>
                  </a:lnTo>
                  <a:lnTo>
                    <a:pt x="1025518" y="3835373"/>
                  </a:lnTo>
                  <a:lnTo>
                    <a:pt x="1025761" y="3835373"/>
                  </a:lnTo>
                  <a:lnTo>
                    <a:pt x="1026005" y="3835373"/>
                  </a:lnTo>
                  <a:lnTo>
                    <a:pt x="1026005" y="3828257"/>
                  </a:lnTo>
                  <a:lnTo>
                    <a:pt x="1026248" y="3828257"/>
                  </a:lnTo>
                  <a:lnTo>
                    <a:pt x="1026492" y="3828257"/>
                  </a:lnTo>
                  <a:lnTo>
                    <a:pt x="1026735" y="3828257"/>
                  </a:lnTo>
                  <a:lnTo>
                    <a:pt x="1026978" y="3828257"/>
                  </a:lnTo>
                  <a:lnTo>
                    <a:pt x="1027222" y="3828257"/>
                  </a:lnTo>
                  <a:lnTo>
                    <a:pt x="1027465" y="3828257"/>
                  </a:lnTo>
                  <a:lnTo>
                    <a:pt x="1027708" y="3828257"/>
                  </a:lnTo>
                  <a:lnTo>
                    <a:pt x="1027952" y="3828257"/>
                  </a:lnTo>
                  <a:lnTo>
                    <a:pt x="1028195" y="3828257"/>
                  </a:lnTo>
                  <a:lnTo>
                    <a:pt x="1028438" y="3828257"/>
                  </a:lnTo>
                  <a:lnTo>
                    <a:pt x="1028682" y="3828257"/>
                  </a:lnTo>
                  <a:lnTo>
                    <a:pt x="1028925" y="3828257"/>
                  </a:lnTo>
                  <a:lnTo>
                    <a:pt x="1029169" y="3828257"/>
                  </a:lnTo>
                  <a:lnTo>
                    <a:pt x="1029412" y="3828257"/>
                  </a:lnTo>
                  <a:lnTo>
                    <a:pt x="1029899" y="3828257"/>
                  </a:lnTo>
                  <a:lnTo>
                    <a:pt x="1030142" y="3828257"/>
                  </a:lnTo>
                  <a:lnTo>
                    <a:pt x="1030385" y="3828257"/>
                  </a:lnTo>
                  <a:lnTo>
                    <a:pt x="1030629" y="3828257"/>
                  </a:lnTo>
                  <a:lnTo>
                    <a:pt x="1030872" y="3828257"/>
                  </a:lnTo>
                  <a:lnTo>
                    <a:pt x="1031115" y="3828257"/>
                  </a:lnTo>
                  <a:lnTo>
                    <a:pt x="1031359" y="3828257"/>
                  </a:lnTo>
                  <a:lnTo>
                    <a:pt x="1031602" y="3828257"/>
                  </a:lnTo>
                  <a:lnTo>
                    <a:pt x="1031845" y="3828257"/>
                  </a:lnTo>
                  <a:lnTo>
                    <a:pt x="1032089" y="3828257"/>
                  </a:lnTo>
                  <a:lnTo>
                    <a:pt x="1032332" y="3828257"/>
                  </a:lnTo>
                  <a:lnTo>
                    <a:pt x="1032576" y="3828257"/>
                  </a:lnTo>
                  <a:lnTo>
                    <a:pt x="1032576" y="3821141"/>
                  </a:lnTo>
                  <a:lnTo>
                    <a:pt x="1032819" y="3821141"/>
                  </a:lnTo>
                  <a:lnTo>
                    <a:pt x="1033062" y="3821141"/>
                  </a:lnTo>
                  <a:lnTo>
                    <a:pt x="1033306" y="3821141"/>
                  </a:lnTo>
                  <a:lnTo>
                    <a:pt x="1033549" y="3821141"/>
                  </a:lnTo>
                  <a:lnTo>
                    <a:pt x="1033792" y="3821141"/>
                  </a:lnTo>
                  <a:lnTo>
                    <a:pt x="1034036" y="3821141"/>
                  </a:lnTo>
                  <a:lnTo>
                    <a:pt x="1034279" y="3821141"/>
                  </a:lnTo>
                  <a:lnTo>
                    <a:pt x="1034522" y="3821141"/>
                  </a:lnTo>
                  <a:lnTo>
                    <a:pt x="1034766" y="3821141"/>
                  </a:lnTo>
                  <a:lnTo>
                    <a:pt x="1035009" y="3821141"/>
                  </a:lnTo>
                  <a:lnTo>
                    <a:pt x="1035253" y="3821141"/>
                  </a:lnTo>
                  <a:lnTo>
                    <a:pt x="1035496" y="3821141"/>
                  </a:lnTo>
                  <a:lnTo>
                    <a:pt x="1035739" y="3821141"/>
                  </a:lnTo>
                  <a:lnTo>
                    <a:pt x="1035983" y="3821141"/>
                  </a:lnTo>
                  <a:lnTo>
                    <a:pt x="1036226" y="3821141"/>
                  </a:lnTo>
                  <a:lnTo>
                    <a:pt x="1036469" y="3821141"/>
                  </a:lnTo>
                  <a:lnTo>
                    <a:pt x="1036713" y="3821141"/>
                  </a:lnTo>
                  <a:lnTo>
                    <a:pt x="1036956" y="3821141"/>
                  </a:lnTo>
                  <a:lnTo>
                    <a:pt x="1037199" y="3821141"/>
                  </a:lnTo>
                  <a:lnTo>
                    <a:pt x="1037443" y="3821141"/>
                  </a:lnTo>
                  <a:lnTo>
                    <a:pt x="1037686" y="3821141"/>
                  </a:lnTo>
                  <a:lnTo>
                    <a:pt x="1037929" y="3821141"/>
                  </a:lnTo>
                  <a:lnTo>
                    <a:pt x="1037929" y="3814026"/>
                  </a:lnTo>
                  <a:lnTo>
                    <a:pt x="1038173" y="3814026"/>
                  </a:lnTo>
                  <a:lnTo>
                    <a:pt x="1038416" y="3814026"/>
                  </a:lnTo>
                  <a:lnTo>
                    <a:pt x="1038660" y="3814026"/>
                  </a:lnTo>
                  <a:lnTo>
                    <a:pt x="1038903" y="3814026"/>
                  </a:lnTo>
                  <a:lnTo>
                    <a:pt x="1039146" y="3814026"/>
                  </a:lnTo>
                  <a:lnTo>
                    <a:pt x="1039390" y="3814026"/>
                  </a:lnTo>
                  <a:lnTo>
                    <a:pt x="1039633" y="3814026"/>
                  </a:lnTo>
                  <a:lnTo>
                    <a:pt x="1039876" y="3814026"/>
                  </a:lnTo>
                  <a:lnTo>
                    <a:pt x="1040120" y="3814026"/>
                  </a:lnTo>
                  <a:lnTo>
                    <a:pt x="1040363" y="3814026"/>
                  </a:lnTo>
                  <a:lnTo>
                    <a:pt x="1040850" y="3814026"/>
                  </a:lnTo>
                  <a:lnTo>
                    <a:pt x="1041093" y="3814026"/>
                  </a:lnTo>
                  <a:lnTo>
                    <a:pt x="1041337" y="3814026"/>
                  </a:lnTo>
                  <a:lnTo>
                    <a:pt x="1041580" y="3814026"/>
                  </a:lnTo>
                  <a:lnTo>
                    <a:pt x="1041823" y="3814026"/>
                  </a:lnTo>
                  <a:lnTo>
                    <a:pt x="1042067" y="3814026"/>
                  </a:lnTo>
                  <a:lnTo>
                    <a:pt x="1042310" y="3814026"/>
                  </a:lnTo>
                  <a:lnTo>
                    <a:pt x="1042553" y="3814026"/>
                  </a:lnTo>
                  <a:lnTo>
                    <a:pt x="1042797" y="3814026"/>
                  </a:lnTo>
                  <a:lnTo>
                    <a:pt x="1042797" y="3806910"/>
                  </a:lnTo>
                  <a:lnTo>
                    <a:pt x="1043040" y="3806910"/>
                  </a:lnTo>
                  <a:lnTo>
                    <a:pt x="1043283" y="3806910"/>
                  </a:lnTo>
                  <a:lnTo>
                    <a:pt x="1043527" y="3806910"/>
                  </a:lnTo>
                  <a:lnTo>
                    <a:pt x="1043770" y="3806910"/>
                  </a:lnTo>
                  <a:lnTo>
                    <a:pt x="1044013" y="3806910"/>
                  </a:lnTo>
                  <a:lnTo>
                    <a:pt x="1044257" y="3806910"/>
                  </a:lnTo>
                  <a:lnTo>
                    <a:pt x="1044500" y="3806910"/>
                  </a:lnTo>
                  <a:lnTo>
                    <a:pt x="1044500" y="3799794"/>
                  </a:lnTo>
                  <a:lnTo>
                    <a:pt x="1044500" y="3792678"/>
                  </a:lnTo>
                  <a:lnTo>
                    <a:pt x="1044744" y="3792678"/>
                  </a:lnTo>
                  <a:lnTo>
                    <a:pt x="1044987" y="3792678"/>
                  </a:lnTo>
                  <a:lnTo>
                    <a:pt x="1045230" y="3792678"/>
                  </a:lnTo>
                  <a:lnTo>
                    <a:pt x="1045474" y="3792678"/>
                  </a:lnTo>
                  <a:lnTo>
                    <a:pt x="1045474" y="3785563"/>
                  </a:lnTo>
                  <a:lnTo>
                    <a:pt x="1045717" y="3785563"/>
                  </a:lnTo>
                  <a:lnTo>
                    <a:pt x="1045960" y="3785563"/>
                  </a:lnTo>
                  <a:lnTo>
                    <a:pt x="1046204" y="3785563"/>
                  </a:lnTo>
                  <a:lnTo>
                    <a:pt x="1046447" y="3785563"/>
                  </a:lnTo>
                  <a:lnTo>
                    <a:pt x="1046690" y="3785563"/>
                  </a:lnTo>
                  <a:lnTo>
                    <a:pt x="1046934" y="3785563"/>
                  </a:lnTo>
                  <a:lnTo>
                    <a:pt x="1047177" y="3785563"/>
                  </a:lnTo>
                  <a:lnTo>
                    <a:pt x="1047177" y="3778447"/>
                  </a:lnTo>
                  <a:lnTo>
                    <a:pt x="1047421" y="3778447"/>
                  </a:lnTo>
                  <a:lnTo>
                    <a:pt x="1047664" y="3778447"/>
                  </a:lnTo>
                  <a:lnTo>
                    <a:pt x="1047907" y="3778447"/>
                  </a:lnTo>
                  <a:lnTo>
                    <a:pt x="1048151" y="3778447"/>
                  </a:lnTo>
                  <a:lnTo>
                    <a:pt x="1048394" y="3778447"/>
                  </a:lnTo>
                  <a:lnTo>
                    <a:pt x="1048637" y="3778447"/>
                  </a:lnTo>
                  <a:lnTo>
                    <a:pt x="1048881" y="3778447"/>
                  </a:lnTo>
                  <a:lnTo>
                    <a:pt x="1049124" y="3778447"/>
                  </a:lnTo>
                  <a:lnTo>
                    <a:pt x="1049367" y="3778447"/>
                  </a:lnTo>
                  <a:lnTo>
                    <a:pt x="1049611" y="3778447"/>
                  </a:lnTo>
                  <a:lnTo>
                    <a:pt x="1049854" y="3778447"/>
                  </a:lnTo>
                  <a:lnTo>
                    <a:pt x="1050097" y="3778447"/>
                  </a:lnTo>
                  <a:lnTo>
                    <a:pt x="1050341" y="3778447"/>
                  </a:lnTo>
                  <a:lnTo>
                    <a:pt x="1050584" y="3778447"/>
                  </a:lnTo>
                  <a:lnTo>
                    <a:pt x="1050828" y="3778447"/>
                  </a:lnTo>
                  <a:lnTo>
                    <a:pt x="1051071" y="3778447"/>
                  </a:lnTo>
                  <a:lnTo>
                    <a:pt x="1051314" y="3778447"/>
                  </a:lnTo>
                  <a:lnTo>
                    <a:pt x="1051558" y="3778447"/>
                  </a:lnTo>
                  <a:lnTo>
                    <a:pt x="1051801" y="3778447"/>
                  </a:lnTo>
                  <a:lnTo>
                    <a:pt x="1052044" y="3778447"/>
                  </a:lnTo>
                  <a:lnTo>
                    <a:pt x="1052288" y="3778447"/>
                  </a:lnTo>
                  <a:lnTo>
                    <a:pt x="1052531" y="3778447"/>
                  </a:lnTo>
                  <a:lnTo>
                    <a:pt x="1052774" y="3778447"/>
                  </a:lnTo>
                  <a:lnTo>
                    <a:pt x="1053018" y="3778447"/>
                  </a:lnTo>
                  <a:lnTo>
                    <a:pt x="1053261" y="3778447"/>
                  </a:lnTo>
                  <a:lnTo>
                    <a:pt x="1053504" y="3778447"/>
                  </a:lnTo>
                  <a:lnTo>
                    <a:pt x="1053748" y="3778447"/>
                  </a:lnTo>
                  <a:lnTo>
                    <a:pt x="1053991" y="3778447"/>
                  </a:lnTo>
                  <a:lnTo>
                    <a:pt x="1054235" y="3778447"/>
                  </a:lnTo>
                  <a:lnTo>
                    <a:pt x="1054478" y="3778447"/>
                  </a:lnTo>
                  <a:lnTo>
                    <a:pt x="1054721" y="3778447"/>
                  </a:lnTo>
                  <a:lnTo>
                    <a:pt x="1054965" y="3778447"/>
                  </a:lnTo>
                  <a:lnTo>
                    <a:pt x="1055208" y="3778447"/>
                  </a:lnTo>
                  <a:lnTo>
                    <a:pt x="1055451" y="3778447"/>
                  </a:lnTo>
                  <a:lnTo>
                    <a:pt x="1055695" y="3778447"/>
                  </a:lnTo>
                  <a:lnTo>
                    <a:pt x="1055695" y="3771331"/>
                  </a:lnTo>
                  <a:lnTo>
                    <a:pt x="1055938" y="3771331"/>
                  </a:lnTo>
                  <a:lnTo>
                    <a:pt x="1056181" y="3771331"/>
                  </a:lnTo>
                  <a:lnTo>
                    <a:pt x="1056425" y="3771331"/>
                  </a:lnTo>
                  <a:lnTo>
                    <a:pt x="1056668" y="3771331"/>
                  </a:lnTo>
                  <a:lnTo>
                    <a:pt x="1056912" y="3771331"/>
                  </a:lnTo>
                  <a:lnTo>
                    <a:pt x="1057155" y="3771331"/>
                  </a:lnTo>
                  <a:lnTo>
                    <a:pt x="1057398" y="3771331"/>
                  </a:lnTo>
                  <a:lnTo>
                    <a:pt x="1057642" y="3771331"/>
                  </a:lnTo>
                  <a:lnTo>
                    <a:pt x="1057885" y="3771331"/>
                  </a:lnTo>
                  <a:lnTo>
                    <a:pt x="1058128" y="3771331"/>
                  </a:lnTo>
                  <a:lnTo>
                    <a:pt x="1058372" y="3771331"/>
                  </a:lnTo>
                  <a:lnTo>
                    <a:pt x="1058615" y="3771331"/>
                  </a:lnTo>
                  <a:lnTo>
                    <a:pt x="1058858" y="3771331"/>
                  </a:lnTo>
                  <a:lnTo>
                    <a:pt x="1059102" y="3771331"/>
                  </a:lnTo>
                  <a:lnTo>
                    <a:pt x="1059345" y="3771331"/>
                  </a:lnTo>
                  <a:lnTo>
                    <a:pt x="1059345" y="3764216"/>
                  </a:lnTo>
                  <a:lnTo>
                    <a:pt x="1059588" y="3764216"/>
                  </a:lnTo>
                  <a:lnTo>
                    <a:pt x="1059832" y="3764216"/>
                  </a:lnTo>
                  <a:lnTo>
                    <a:pt x="1060075" y="3764216"/>
                  </a:lnTo>
                  <a:lnTo>
                    <a:pt x="1060319" y="3764216"/>
                  </a:lnTo>
                  <a:lnTo>
                    <a:pt x="1060562" y="3764216"/>
                  </a:lnTo>
                  <a:lnTo>
                    <a:pt x="1060805" y="3764216"/>
                  </a:lnTo>
                  <a:lnTo>
                    <a:pt x="1061049" y="3764216"/>
                  </a:lnTo>
                  <a:lnTo>
                    <a:pt x="1061292" y="3764216"/>
                  </a:lnTo>
                  <a:lnTo>
                    <a:pt x="1061535" y="3764216"/>
                  </a:lnTo>
                  <a:lnTo>
                    <a:pt x="1061779" y="3764216"/>
                  </a:lnTo>
                  <a:lnTo>
                    <a:pt x="1062022" y="3764216"/>
                  </a:lnTo>
                  <a:lnTo>
                    <a:pt x="1062265" y="3764216"/>
                  </a:lnTo>
                  <a:lnTo>
                    <a:pt x="1062509" y="3764216"/>
                  </a:lnTo>
                  <a:lnTo>
                    <a:pt x="1062752" y="3764216"/>
                  </a:lnTo>
                  <a:lnTo>
                    <a:pt x="1062996" y="3764216"/>
                  </a:lnTo>
                  <a:lnTo>
                    <a:pt x="1063239" y="3764216"/>
                  </a:lnTo>
                  <a:lnTo>
                    <a:pt x="1063482" y="3764216"/>
                  </a:lnTo>
                  <a:lnTo>
                    <a:pt x="1063726" y="3764216"/>
                  </a:lnTo>
                  <a:lnTo>
                    <a:pt x="1063969" y="3764216"/>
                  </a:lnTo>
                  <a:lnTo>
                    <a:pt x="1064212" y="3764216"/>
                  </a:lnTo>
                  <a:lnTo>
                    <a:pt x="1064456" y="3764216"/>
                  </a:lnTo>
                  <a:lnTo>
                    <a:pt x="1064699" y="3764216"/>
                  </a:lnTo>
                  <a:lnTo>
                    <a:pt x="1064942" y="3764216"/>
                  </a:lnTo>
                  <a:lnTo>
                    <a:pt x="1065186" y="3764216"/>
                  </a:lnTo>
                  <a:lnTo>
                    <a:pt x="1065429" y="3764216"/>
                  </a:lnTo>
                  <a:lnTo>
                    <a:pt x="1065672" y="3764216"/>
                  </a:lnTo>
                  <a:lnTo>
                    <a:pt x="1065672" y="3757100"/>
                  </a:lnTo>
                  <a:lnTo>
                    <a:pt x="1065672" y="3749984"/>
                  </a:lnTo>
                  <a:lnTo>
                    <a:pt x="1065916" y="3749984"/>
                  </a:lnTo>
                  <a:lnTo>
                    <a:pt x="1066159" y="3749984"/>
                  </a:lnTo>
                  <a:lnTo>
                    <a:pt x="1066403" y="3749984"/>
                  </a:lnTo>
                  <a:lnTo>
                    <a:pt x="1066646" y="3749984"/>
                  </a:lnTo>
                  <a:lnTo>
                    <a:pt x="1066889" y="3749984"/>
                  </a:lnTo>
                  <a:lnTo>
                    <a:pt x="1066889" y="3742868"/>
                  </a:lnTo>
                  <a:lnTo>
                    <a:pt x="1067133" y="3742868"/>
                  </a:lnTo>
                  <a:lnTo>
                    <a:pt x="1067376" y="3742868"/>
                  </a:lnTo>
                  <a:lnTo>
                    <a:pt x="1067619" y="3742868"/>
                  </a:lnTo>
                  <a:lnTo>
                    <a:pt x="1067863" y="3742868"/>
                  </a:lnTo>
                  <a:lnTo>
                    <a:pt x="1068106" y="3742868"/>
                  </a:lnTo>
                  <a:lnTo>
                    <a:pt x="1068349" y="3742868"/>
                  </a:lnTo>
                  <a:lnTo>
                    <a:pt x="1068593" y="3742868"/>
                  </a:lnTo>
                  <a:lnTo>
                    <a:pt x="1068836" y="3742868"/>
                  </a:lnTo>
                  <a:lnTo>
                    <a:pt x="1069080" y="3742868"/>
                  </a:lnTo>
                  <a:lnTo>
                    <a:pt x="1069080" y="3735753"/>
                  </a:lnTo>
                  <a:lnTo>
                    <a:pt x="1069323" y="3735753"/>
                  </a:lnTo>
                  <a:lnTo>
                    <a:pt x="1069566" y="3735753"/>
                  </a:lnTo>
                  <a:lnTo>
                    <a:pt x="1069810" y="3735753"/>
                  </a:lnTo>
                  <a:lnTo>
                    <a:pt x="1070053" y="3735753"/>
                  </a:lnTo>
                  <a:lnTo>
                    <a:pt x="1070296" y="3735753"/>
                  </a:lnTo>
                  <a:lnTo>
                    <a:pt x="1070540" y="3735753"/>
                  </a:lnTo>
                  <a:lnTo>
                    <a:pt x="1070783" y="3735753"/>
                  </a:lnTo>
                  <a:lnTo>
                    <a:pt x="1071026" y="3735753"/>
                  </a:lnTo>
                  <a:lnTo>
                    <a:pt x="1071270" y="3735753"/>
                  </a:lnTo>
                  <a:lnTo>
                    <a:pt x="1071513" y="3735753"/>
                  </a:lnTo>
                  <a:lnTo>
                    <a:pt x="1071756" y="3735753"/>
                  </a:lnTo>
                  <a:lnTo>
                    <a:pt x="1072000" y="3735753"/>
                  </a:lnTo>
                  <a:lnTo>
                    <a:pt x="1072243" y="3735753"/>
                  </a:lnTo>
                  <a:lnTo>
                    <a:pt x="1072487" y="3735753"/>
                  </a:lnTo>
                  <a:lnTo>
                    <a:pt x="1072730" y="3735753"/>
                  </a:lnTo>
                  <a:lnTo>
                    <a:pt x="1072730" y="3728637"/>
                  </a:lnTo>
                  <a:lnTo>
                    <a:pt x="1072973" y="3728637"/>
                  </a:lnTo>
                  <a:lnTo>
                    <a:pt x="1073217" y="3728637"/>
                  </a:lnTo>
                  <a:lnTo>
                    <a:pt x="1073460" y="3728637"/>
                  </a:lnTo>
                  <a:lnTo>
                    <a:pt x="1073703" y="3728637"/>
                  </a:lnTo>
                  <a:lnTo>
                    <a:pt x="1073947" y="3728637"/>
                  </a:lnTo>
                  <a:lnTo>
                    <a:pt x="1074190" y="3728637"/>
                  </a:lnTo>
                  <a:lnTo>
                    <a:pt x="1074433" y="3728637"/>
                  </a:lnTo>
                  <a:lnTo>
                    <a:pt x="1074677" y="3728637"/>
                  </a:lnTo>
                  <a:lnTo>
                    <a:pt x="1074920" y="3728637"/>
                  </a:lnTo>
                  <a:lnTo>
                    <a:pt x="1075164" y="3728637"/>
                  </a:lnTo>
                  <a:lnTo>
                    <a:pt x="1075407" y="3728637"/>
                  </a:lnTo>
                  <a:lnTo>
                    <a:pt x="1075650" y="3728637"/>
                  </a:lnTo>
                  <a:lnTo>
                    <a:pt x="1075894" y="3728637"/>
                  </a:lnTo>
                  <a:lnTo>
                    <a:pt x="1076137" y="3728637"/>
                  </a:lnTo>
                  <a:lnTo>
                    <a:pt x="1076380" y="3728637"/>
                  </a:lnTo>
                  <a:lnTo>
                    <a:pt x="1076624" y="3728637"/>
                  </a:lnTo>
                  <a:lnTo>
                    <a:pt x="1076867" y="3728637"/>
                  </a:lnTo>
                  <a:lnTo>
                    <a:pt x="1077110" y="3728637"/>
                  </a:lnTo>
                  <a:lnTo>
                    <a:pt x="1077354" y="3728637"/>
                  </a:lnTo>
                  <a:lnTo>
                    <a:pt x="1077597" y="3728637"/>
                  </a:lnTo>
                  <a:lnTo>
                    <a:pt x="1077840" y="3728637"/>
                  </a:lnTo>
                  <a:lnTo>
                    <a:pt x="1078084" y="3728637"/>
                  </a:lnTo>
                  <a:lnTo>
                    <a:pt x="1078327" y="3728637"/>
                  </a:lnTo>
                  <a:lnTo>
                    <a:pt x="1078571" y="3728637"/>
                  </a:lnTo>
                  <a:lnTo>
                    <a:pt x="1078814" y="3728637"/>
                  </a:lnTo>
                  <a:lnTo>
                    <a:pt x="1079057" y="3728637"/>
                  </a:lnTo>
                  <a:lnTo>
                    <a:pt x="1079301" y="3728637"/>
                  </a:lnTo>
                  <a:lnTo>
                    <a:pt x="1079787" y="3728637"/>
                  </a:lnTo>
                  <a:lnTo>
                    <a:pt x="1080031" y="3728637"/>
                  </a:lnTo>
                  <a:lnTo>
                    <a:pt x="1080274" y="3728637"/>
                  </a:lnTo>
                  <a:lnTo>
                    <a:pt x="1080274" y="3721521"/>
                  </a:lnTo>
                  <a:lnTo>
                    <a:pt x="1080517" y="3721521"/>
                  </a:lnTo>
                  <a:lnTo>
                    <a:pt x="1080761" y="3721521"/>
                  </a:lnTo>
                  <a:lnTo>
                    <a:pt x="1081004" y="3721521"/>
                  </a:lnTo>
                  <a:lnTo>
                    <a:pt x="1081248" y="3721521"/>
                  </a:lnTo>
                  <a:lnTo>
                    <a:pt x="1081491" y="3721521"/>
                  </a:lnTo>
                  <a:lnTo>
                    <a:pt x="1081734" y="3721521"/>
                  </a:lnTo>
                  <a:lnTo>
                    <a:pt x="1081978" y="3721521"/>
                  </a:lnTo>
                  <a:lnTo>
                    <a:pt x="1082221" y="3721521"/>
                  </a:lnTo>
                  <a:lnTo>
                    <a:pt x="1082464" y="3721521"/>
                  </a:lnTo>
                  <a:lnTo>
                    <a:pt x="1082708" y="3721521"/>
                  </a:lnTo>
                  <a:lnTo>
                    <a:pt x="1082951" y="3721521"/>
                  </a:lnTo>
                  <a:lnTo>
                    <a:pt x="1083194" y="3721521"/>
                  </a:lnTo>
                  <a:lnTo>
                    <a:pt x="1083438" y="3721521"/>
                  </a:lnTo>
                  <a:lnTo>
                    <a:pt x="1083681" y="3721521"/>
                  </a:lnTo>
                  <a:lnTo>
                    <a:pt x="1083924" y="3721521"/>
                  </a:lnTo>
                  <a:lnTo>
                    <a:pt x="1083924" y="3714406"/>
                  </a:lnTo>
                  <a:lnTo>
                    <a:pt x="1084168" y="3714406"/>
                  </a:lnTo>
                  <a:lnTo>
                    <a:pt x="1084411" y="3714406"/>
                  </a:lnTo>
                  <a:lnTo>
                    <a:pt x="1084655" y="3714406"/>
                  </a:lnTo>
                  <a:lnTo>
                    <a:pt x="1084898" y="3714406"/>
                  </a:lnTo>
                  <a:lnTo>
                    <a:pt x="1085141" y="3714406"/>
                  </a:lnTo>
                  <a:lnTo>
                    <a:pt x="1085385" y="3714406"/>
                  </a:lnTo>
                  <a:lnTo>
                    <a:pt x="1085628" y="3714406"/>
                  </a:lnTo>
                  <a:lnTo>
                    <a:pt x="1085871" y="3714406"/>
                  </a:lnTo>
                  <a:lnTo>
                    <a:pt x="1086115" y="3714406"/>
                  </a:lnTo>
                  <a:lnTo>
                    <a:pt x="1086358" y="3714406"/>
                  </a:lnTo>
                  <a:lnTo>
                    <a:pt x="1086601" y="3714406"/>
                  </a:lnTo>
                  <a:lnTo>
                    <a:pt x="1086845" y="3714406"/>
                  </a:lnTo>
                  <a:lnTo>
                    <a:pt x="1087088" y="3714406"/>
                  </a:lnTo>
                  <a:lnTo>
                    <a:pt x="1087332" y="3714406"/>
                  </a:lnTo>
                  <a:lnTo>
                    <a:pt x="1087575" y="3714406"/>
                  </a:lnTo>
                  <a:lnTo>
                    <a:pt x="1087818" y="3714406"/>
                  </a:lnTo>
                  <a:lnTo>
                    <a:pt x="1088062" y="3714406"/>
                  </a:lnTo>
                  <a:lnTo>
                    <a:pt x="1088305" y="3714406"/>
                  </a:lnTo>
                  <a:lnTo>
                    <a:pt x="1088548" y="3714406"/>
                  </a:lnTo>
                  <a:lnTo>
                    <a:pt x="1088792" y="3714406"/>
                  </a:lnTo>
                  <a:lnTo>
                    <a:pt x="1089035" y="3714406"/>
                  </a:lnTo>
                  <a:lnTo>
                    <a:pt x="1089278" y="3714406"/>
                  </a:lnTo>
                  <a:lnTo>
                    <a:pt x="1089278" y="3707290"/>
                  </a:lnTo>
                  <a:lnTo>
                    <a:pt x="1089522" y="3707290"/>
                  </a:lnTo>
                  <a:lnTo>
                    <a:pt x="1089765" y="3707290"/>
                  </a:lnTo>
                  <a:lnTo>
                    <a:pt x="1090008" y="3707290"/>
                  </a:lnTo>
                  <a:lnTo>
                    <a:pt x="1090008" y="3700174"/>
                  </a:lnTo>
                  <a:lnTo>
                    <a:pt x="1090252" y="3700174"/>
                  </a:lnTo>
                  <a:lnTo>
                    <a:pt x="1090495" y="3700174"/>
                  </a:lnTo>
                  <a:lnTo>
                    <a:pt x="1090739" y="3700174"/>
                  </a:lnTo>
                  <a:lnTo>
                    <a:pt x="1090739" y="3693058"/>
                  </a:lnTo>
                  <a:lnTo>
                    <a:pt x="1090982" y="3693058"/>
                  </a:lnTo>
                  <a:lnTo>
                    <a:pt x="1091225" y="3693058"/>
                  </a:lnTo>
                  <a:lnTo>
                    <a:pt x="1091469" y="3693058"/>
                  </a:lnTo>
                  <a:lnTo>
                    <a:pt x="1091712" y="3693058"/>
                  </a:lnTo>
                  <a:lnTo>
                    <a:pt x="1091955" y="3693058"/>
                  </a:lnTo>
                  <a:lnTo>
                    <a:pt x="1092199" y="3693058"/>
                  </a:lnTo>
                  <a:lnTo>
                    <a:pt x="1092442" y="3693058"/>
                  </a:lnTo>
                  <a:lnTo>
                    <a:pt x="1092929" y="3693058"/>
                  </a:lnTo>
                  <a:lnTo>
                    <a:pt x="1093172" y="3693058"/>
                  </a:lnTo>
                  <a:lnTo>
                    <a:pt x="1093416" y="3693058"/>
                  </a:lnTo>
                  <a:lnTo>
                    <a:pt x="1093659" y="3693058"/>
                  </a:lnTo>
                  <a:lnTo>
                    <a:pt x="1093902" y="3693058"/>
                  </a:lnTo>
                  <a:lnTo>
                    <a:pt x="1094146" y="3693058"/>
                  </a:lnTo>
                  <a:lnTo>
                    <a:pt x="1094389" y="3693058"/>
                  </a:lnTo>
                  <a:lnTo>
                    <a:pt x="1094632" y="3693058"/>
                  </a:lnTo>
                  <a:lnTo>
                    <a:pt x="1094876" y="3693058"/>
                  </a:lnTo>
                  <a:lnTo>
                    <a:pt x="1095119" y="3693058"/>
                  </a:lnTo>
                  <a:lnTo>
                    <a:pt x="1095606" y="3693058"/>
                  </a:lnTo>
                  <a:lnTo>
                    <a:pt x="1095849" y="3693058"/>
                  </a:lnTo>
                  <a:lnTo>
                    <a:pt x="1096092" y="3693058"/>
                  </a:lnTo>
                  <a:lnTo>
                    <a:pt x="1096336" y="3693058"/>
                  </a:lnTo>
                  <a:lnTo>
                    <a:pt x="1096579" y="3693058"/>
                  </a:lnTo>
                  <a:lnTo>
                    <a:pt x="1096823" y="3693058"/>
                  </a:lnTo>
                  <a:lnTo>
                    <a:pt x="1097066" y="3693058"/>
                  </a:lnTo>
                  <a:lnTo>
                    <a:pt x="1097309" y="3693058"/>
                  </a:lnTo>
                  <a:lnTo>
                    <a:pt x="1097553" y="3693058"/>
                  </a:lnTo>
                  <a:lnTo>
                    <a:pt x="1097796" y="3693058"/>
                  </a:lnTo>
                  <a:lnTo>
                    <a:pt x="1098039" y="3693058"/>
                  </a:lnTo>
                  <a:lnTo>
                    <a:pt x="1098283" y="3693058"/>
                  </a:lnTo>
                  <a:lnTo>
                    <a:pt x="1098283" y="3685943"/>
                  </a:lnTo>
                  <a:lnTo>
                    <a:pt x="1098526" y="3685943"/>
                  </a:lnTo>
                  <a:lnTo>
                    <a:pt x="1098769" y="3685943"/>
                  </a:lnTo>
                  <a:lnTo>
                    <a:pt x="1098769" y="3678827"/>
                  </a:lnTo>
                  <a:lnTo>
                    <a:pt x="1099013" y="3678827"/>
                  </a:lnTo>
                  <a:lnTo>
                    <a:pt x="1099013" y="3671711"/>
                  </a:lnTo>
                  <a:lnTo>
                    <a:pt x="1099256" y="3671711"/>
                  </a:lnTo>
                  <a:lnTo>
                    <a:pt x="1099500" y="3671711"/>
                  </a:lnTo>
                  <a:lnTo>
                    <a:pt x="1099743" y="3671711"/>
                  </a:lnTo>
                  <a:lnTo>
                    <a:pt x="1099743" y="3664596"/>
                  </a:lnTo>
                  <a:lnTo>
                    <a:pt x="1099986" y="3664596"/>
                  </a:lnTo>
                  <a:lnTo>
                    <a:pt x="1100230" y="3664596"/>
                  </a:lnTo>
                  <a:lnTo>
                    <a:pt x="1100473" y="3664596"/>
                  </a:lnTo>
                  <a:lnTo>
                    <a:pt x="1100716" y="3664596"/>
                  </a:lnTo>
                  <a:lnTo>
                    <a:pt x="1100716" y="3657480"/>
                  </a:lnTo>
                  <a:lnTo>
                    <a:pt x="1100960" y="3657480"/>
                  </a:lnTo>
                  <a:lnTo>
                    <a:pt x="1101203" y="3657480"/>
                  </a:lnTo>
                  <a:lnTo>
                    <a:pt x="1101446" y="3657480"/>
                  </a:lnTo>
                  <a:lnTo>
                    <a:pt x="1101690" y="3657480"/>
                  </a:lnTo>
                  <a:lnTo>
                    <a:pt x="1101933" y="3657480"/>
                  </a:lnTo>
                  <a:lnTo>
                    <a:pt x="1102176" y="3657480"/>
                  </a:lnTo>
                  <a:lnTo>
                    <a:pt x="1102420" y="3657480"/>
                  </a:lnTo>
                  <a:lnTo>
                    <a:pt x="1102663" y="3657480"/>
                  </a:lnTo>
                  <a:lnTo>
                    <a:pt x="1102907" y="3657480"/>
                  </a:lnTo>
                  <a:lnTo>
                    <a:pt x="1103150" y="3657480"/>
                  </a:lnTo>
                  <a:lnTo>
                    <a:pt x="1103393" y="3657480"/>
                  </a:lnTo>
                  <a:lnTo>
                    <a:pt x="1103637" y="3657480"/>
                  </a:lnTo>
                  <a:lnTo>
                    <a:pt x="1103880" y="3657480"/>
                  </a:lnTo>
                  <a:lnTo>
                    <a:pt x="1104123" y="3657480"/>
                  </a:lnTo>
                  <a:lnTo>
                    <a:pt x="1104367" y="3657480"/>
                  </a:lnTo>
                  <a:lnTo>
                    <a:pt x="1104610" y="3657480"/>
                  </a:lnTo>
                  <a:lnTo>
                    <a:pt x="1104853" y="3657480"/>
                  </a:lnTo>
                  <a:lnTo>
                    <a:pt x="1105097" y="3657480"/>
                  </a:lnTo>
                  <a:lnTo>
                    <a:pt x="1105340" y="3657480"/>
                  </a:lnTo>
                  <a:lnTo>
                    <a:pt x="1105584" y="3657480"/>
                  </a:lnTo>
                  <a:lnTo>
                    <a:pt x="1105827" y="3657480"/>
                  </a:lnTo>
                  <a:lnTo>
                    <a:pt x="1106314" y="3657480"/>
                  </a:lnTo>
                  <a:lnTo>
                    <a:pt x="1106557" y="3657480"/>
                  </a:lnTo>
                  <a:lnTo>
                    <a:pt x="1106800" y="3657480"/>
                  </a:lnTo>
                  <a:lnTo>
                    <a:pt x="1107044" y="3657480"/>
                  </a:lnTo>
                  <a:lnTo>
                    <a:pt x="1107287" y="3657480"/>
                  </a:lnTo>
                  <a:lnTo>
                    <a:pt x="1107530" y="3657480"/>
                  </a:lnTo>
                  <a:lnTo>
                    <a:pt x="1107774" y="3657480"/>
                  </a:lnTo>
                  <a:lnTo>
                    <a:pt x="1108017" y="3657480"/>
                  </a:lnTo>
                  <a:lnTo>
                    <a:pt x="1108260" y="3657480"/>
                  </a:lnTo>
                  <a:lnTo>
                    <a:pt x="1108504" y="3657480"/>
                  </a:lnTo>
                  <a:lnTo>
                    <a:pt x="1108747" y="3657480"/>
                  </a:lnTo>
                  <a:lnTo>
                    <a:pt x="1108991" y="3657480"/>
                  </a:lnTo>
                  <a:lnTo>
                    <a:pt x="1109234" y="3657480"/>
                  </a:lnTo>
                  <a:lnTo>
                    <a:pt x="1109477" y="3657480"/>
                  </a:lnTo>
                  <a:lnTo>
                    <a:pt x="1109721" y="3657480"/>
                  </a:lnTo>
                  <a:lnTo>
                    <a:pt x="1109964" y="3657480"/>
                  </a:lnTo>
                  <a:lnTo>
                    <a:pt x="1109964" y="3650364"/>
                  </a:lnTo>
                  <a:lnTo>
                    <a:pt x="1110207" y="3650364"/>
                  </a:lnTo>
                  <a:lnTo>
                    <a:pt x="1110451" y="3650364"/>
                  </a:lnTo>
                  <a:lnTo>
                    <a:pt x="1110694" y="3650364"/>
                  </a:lnTo>
                  <a:lnTo>
                    <a:pt x="1110937" y="3650364"/>
                  </a:lnTo>
                  <a:lnTo>
                    <a:pt x="1111424" y="3650364"/>
                  </a:lnTo>
                  <a:lnTo>
                    <a:pt x="1111668" y="3650364"/>
                  </a:lnTo>
                  <a:lnTo>
                    <a:pt x="1111911" y="3650364"/>
                  </a:lnTo>
                  <a:lnTo>
                    <a:pt x="1112154" y="3650364"/>
                  </a:lnTo>
                  <a:lnTo>
                    <a:pt x="1112398" y="3650364"/>
                  </a:lnTo>
                  <a:lnTo>
                    <a:pt x="1112641" y="3650364"/>
                  </a:lnTo>
                  <a:lnTo>
                    <a:pt x="1112884" y="3650364"/>
                  </a:lnTo>
                  <a:lnTo>
                    <a:pt x="1113128" y="3650364"/>
                  </a:lnTo>
                  <a:lnTo>
                    <a:pt x="1113371" y="3650364"/>
                  </a:lnTo>
                  <a:lnTo>
                    <a:pt x="1113614" y="3650364"/>
                  </a:lnTo>
                  <a:lnTo>
                    <a:pt x="1113858" y="3650364"/>
                  </a:lnTo>
                  <a:lnTo>
                    <a:pt x="1114101" y="3650364"/>
                  </a:lnTo>
                  <a:lnTo>
                    <a:pt x="1114101" y="3643248"/>
                  </a:lnTo>
                  <a:lnTo>
                    <a:pt x="1114344" y="3643248"/>
                  </a:lnTo>
                  <a:lnTo>
                    <a:pt x="1114588" y="3643248"/>
                  </a:lnTo>
                  <a:lnTo>
                    <a:pt x="1114831" y="3643248"/>
                  </a:lnTo>
                  <a:lnTo>
                    <a:pt x="1115075" y="3643248"/>
                  </a:lnTo>
                  <a:lnTo>
                    <a:pt x="1115318" y="3643248"/>
                  </a:lnTo>
                  <a:lnTo>
                    <a:pt x="1115561" y="3643248"/>
                  </a:lnTo>
                  <a:lnTo>
                    <a:pt x="1115805" y="3643248"/>
                  </a:lnTo>
                  <a:lnTo>
                    <a:pt x="1116048" y="3643248"/>
                  </a:lnTo>
                  <a:lnTo>
                    <a:pt x="1116291" y="3643248"/>
                  </a:lnTo>
                  <a:lnTo>
                    <a:pt x="1116535" y="3643248"/>
                  </a:lnTo>
                  <a:lnTo>
                    <a:pt x="1116778" y="3643248"/>
                  </a:lnTo>
                  <a:lnTo>
                    <a:pt x="1117021" y="3643248"/>
                  </a:lnTo>
                  <a:lnTo>
                    <a:pt x="1117265" y="3643248"/>
                  </a:lnTo>
                  <a:lnTo>
                    <a:pt x="1117265" y="3636133"/>
                  </a:lnTo>
                  <a:lnTo>
                    <a:pt x="1117508" y="3636133"/>
                  </a:lnTo>
                  <a:lnTo>
                    <a:pt x="1117752" y="3636133"/>
                  </a:lnTo>
                  <a:lnTo>
                    <a:pt x="1117995" y="3636133"/>
                  </a:lnTo>
                  <a:lnTo>
                    <a:pt x="1118238" y="3636133"/>
                  </a:lnTo>
                  <a:lnTo>
                    <a:pt x="1118482" y="3636133"/>
                  </a:lnTo>
                  <a:lnTo>
                    <a:pt x="1118725" y="3636133"/>
                  </a:lnTo>
                  <a:lnTo>
                    <a:pt x="1118968" y="3636133"/>
                  </a:lnTo>
                  <a:lnTo>
                    <a:pt x="1119212" y="3636133"/>
                  </a:lnTo>
                  <a:lnTo>
                    <a:pt x="1119698" y="3636133"/>
                  </a:lnTo>
                  <a:lnTo>
                    <a:pt x="1119942" y="3636133"/>
                  </a:lnTo>
                  <a:lnTo>
                    <a:pt x="1120185" y="3636133"/>
                  </a:lnTo>
                  <a:lnTo>
                    <a:pt x="1120428" y="3636133"/>
                  </a:lnTo>
                  <a:lnTo>
                    <a:pt x="1120428" y="3629017"/>
                  </a:lnTo>
                  <a:lnTo>
                    <a:pt x="1120672" y="3629017"/>
                  </a:lnTo>
                  <a:lnTo>
                    <a:pt x="1120915" y="3629017"/>
                  </a:lnTo>
                  <a:lnTo>
                    <a:pt x="1121159" y="3629017"/>
                  </a:lnTo>
                  <a:lnTo>
                    <a:pt x="1121402" y="3629017"/>
                  </a:lnTo>
                  <a:lnTo>
                    <a:pt x="1121645" y="3629017"/>
                  </a:lnTo>
                  <a:lnTo>
                    <a:pt x="1121889" y="3629017"/>
                  </a:lnTo>
                  <a:lnTo>
                    <a:pt x="1122132" y="3629017"/>
                  </a:lnTo>
                  <a:lnTo>
                    <a:pt x="1122375" y="3629017"/>
                  </a:lnTo>
                  <a:lnTo>
                    <a:pt x="1122619" y="3629017"/>
                  </a:lnTo>
                  <a:lnTo>
                    <a:pt x="1122862" y="3629017"/>
                  </a:lnTo>
                  <a:lnTo>
                    <a:pt x="1123105" y="3629017"/>
                  </a:lnTo>
                  <a:lnTo>
                    <a:pt x="1123349" y="3629017"/>
                  </a:lnTo>
                  <a:lnTo>
                    <a:pt x="1123592" y="3629017"/>
                  </a:lnTo>
                  <a:lnTo>
                    <a:pt x="1123836" y="3629017"/>
                  </a:lnTo>
                  <a:lnTo>
                    <a:pt x="1124079" y="3629017"/>
                  </a:lnTo>
                  <a:lnTo>
                    <a:pt x="1124322" y="3629017"/>
                  </a:lnTo>
                  <a:lnTo>
                    <a:pt x="1124566" y="3629017"/>
                  </a:lnTo>
                  <a:lnTo>
                    <a:pt x="1124809" y="3629017"/>
                  </a:lnTo>
                  <a:lnTo>
                    <a:pt x="1125052" y="3629017"/>
                  </a:lnTo>
                  <a:lnTo>
                    <a:pt x="1125296" y="3629017"/>
                  </a:lnTo>
                  <a:lnTo>
                    <a:pt x="1125539" y="3629017"/>
                  </a:lnTo>
                  <a:lnTo>
                    <a:pt x="1125539" y="3621901"/>
                  </a:lnTo>
                  <a:lnTo>
                    <a:pt x="1125782" y="3621901"/>
                  </a:lnTo>
                  <a:lnTo>
                    <a:pt x="1126026" y="3621901"/>
                  </a:lnTo>
                  <a:lnTo>
                    <a:pt x="1126269" y="3621901"/>
                  </a:lnTo>
                  <a:lnTo>
                    <a:pt x="1126512" y="3621901"/>
                  </a:lnTo>
                  <a:lnTo>
                    <a:pt x="1126756" y="3621901"/>
                  </a:lnTo>
                  <a:lnTo>
                    <a:pt x="1126999" y="3621901"/>
                  </a:lnTo>
                  <a:lnTo>
                    <a:pt x="1127243" y="3621901"/>
                  </a:lnTo>
                  <a:lnTo>
                    <a:pt x="1127486" y="3621901"/>
                  </a:lnTo>
                  <a:lnTo>
                    <a:pt x="1127729" y="3621901"/>
                  </a:lnTo>
                  <a:lnTo>
                    <a:pt x="1127973" y="3621901"/>
                  </a:lnTo>
                  <a:lnTo>
                    <a:pt x="1128216" y="3621901"/>
                  </a:lnTo>
                  <a:lnTo>
                    <a:pt x="1128459" y="3621901"/>
                  </a:lnTo>
                  <a:lnTo>
                    <a:pt x="1128459" y="3614785"/>
                  </a:lnTo>
                  <a:lnTo>
                    <a:pt x="1128703" y="3614785"/>
                  </a:lnTo>
                  <a:lnTo>
                    <a:pt x="1128946" y="3614785"/>
                  </a:lnTo>
                  <a:lnTo>
                    <a:pt x="1129189" y="3614785"/>
                  </a:lnTo>
                  <a:lnTo>
                    <a:pt x="1129433" y="3614785"/>
                  </a:lnTo>
                  <a:lnTo>
                    <a:pt x="1129676" y="3614785"/>
                  </a:lnTo>
                  <a:lnTo>
                    <a:pt x="1129676" y="3607670"/>
                  </a:lnTo>
                  <a:lnTo>
                    <a:pt x="1129920" y="3607670"/>
                  </a:lnTo>
                  <a:lnTo>
                    <a:pt x="1130163" y="3607670"/>
                  </a:lnTo>
                  <a:lnTo>
                    <a:pt x="1130406" y="3607670"/>
                  </a:lnTo>
                  <a:lnTo>
                    <a:pt x="1130650" y="3607670"/>
                  </a:lnTo>
                  <a:lnTo>
                    <a:pt x="1130893" y="3607670"/>
                  </a:lnTo>
                  <a:lnTo>
                    <a:pt x="1131136" y="3607670"/>
                  </a:lnTo>
                  <a:lnTo>
                    <a:pt x="1131380" y="3607670"/>
                  </a:lnTo>
                  <a:lnTo>
                    <a:pt x="1131623" y="3607670"/>
                  </a:lnTo>
                  <a:lnTo>
                    <a:pt x="1131866" y="3607670"/>
                  </a:lnTo>
                  <a:lnTo>
                    <a:pt x="1132110" y="3607670"/>
                  </a:lnTo>
                  <a:lnTo>
                    <a:pt x="1132353" y="3607670"/>
                  </a:lnTo>
                  <a:lnTo>
                    <a:pt x="1132596" y="3607670"/>
                  </a:lnTo>
                  <a:lnTo>
                    <a:pt x="1132840" y="3607670"/>
                  </a:lnTo>
                  <a:lnTo>
                    <a:pt x="1133083" y="3607670"/>
                  </a:lnTo>
                  <a:lnTo>
                    <a:pt x="1133327" y="3607670"/>
                  </a:lnTo>
                  <a:lnTo>
                    <a:pt x="1133570" y="3607670"/>
                  </a:lnTo>
                  <a:lnTo>
                    <a:pt x="1133570" y="3600554"/>
                  </a:lnTo>
                  <a:lnTo>
                    <a:pt x="1133813" y="3600554"/>
                  </a:lnTo>
                  <a:lnTo>
                    <a:pt x="1134057" y="3600554"/>
                  </a:lnTo>
                  <a:lnTo>
                    <a:pt x="1134543" y="3600554"/>
                  </a:lnTo>
                  <a:lnTo>
                    <a:pt x="1134787" y="3600554"/>
                  </a:lnTo>
                  <a:lnTo>
                    <a:pt x="1135030" y="3600554"/>
                  </a:lnTo>
                  <a:lnTo>
                    <a:pt x="1135273" y="3600554"/>
                  </a:lnTo>
                  <a:lnTo>
                    <a:pt x="1135517" y="3600554"/>
                  </a:lnTo>
                  <a:lnTo>
                    <a:pt x="1135760" y="3600554"/>
                  </a:lnTo>
                  <a:lnTo>
                    <a:pt x="1136004" y="3600554"/>
                  </a:lnTo>
                  <a:lnTo>
                    <a:pt x="1136247" y="3600554"/>
                  </a:lnTo>
                  <a:lnTo>
                    <a:pt x="1136247" y="3593438"/>
                  </a:lnTo>
                  <a:lnTo>
                    <a:pt x="1136490" y="3593438"/>
                  </a:lnTo>
                  <a:lnTo>
                    <a:pt x="1136734" y="3593438"/>
                  </a:lnTo>
                  <a:lnTo>
                    <a:pt x="1136977" y="3593438"/>
                  </a:lnTo>
                  <a:lnTo>
                    <a:pt x="1137220" y="3593438"/>
                  </a:lnTo>
                  <a:lnTo>
                    <a:pt x="1137464" y="3593438"/>
                  </a:lnTo>
                  <a:lnTo>
                    <a:pt x="1137707" y="3593438"/>
                  </a:lnTo>
                  <a:lnTo>
                    <a:pt x="1137950" y="3593438"/>
                  </a:lnTo>
                  <a:lnTo>
                    <a:pt x="1138194" y="3593438"/>
                  </a:lnTo>
                  <a:lnTo>
                    <a:pt x="1138437" y="3593438"/>
                  </a:lnTo>
                  <a:lnTo>
                    <a:pt x="1138680" y="3593438"/>
                  </a:lnTo>
                  <a:lnTo>
                    <a:pt x="1138924" y="3593438"/>
                  </a:lnTo>
                  <a:lnTo>
                    <a:pt x="1139167" y="3593438"/>
                  </a:lnTo>
                  <a:lnTo>
                    <a:pt x="1139411" y="3593438"/>
                  </a:lnTo>
                  <a:lnTo>
                    <a:pt x="1139654" y="3593438"/>
                  </a:lnTo>
                  <a:lnTo>
                    <a:pt x="1139897" y="3593438"/>
                  </a:lnTo>
                  <a:lnTo>
                    <a:pt x="1140141" y="3593438"/>
                  </a:lnTo>
                  <a:lnTo>
                    <a:pt x="1140384" y="3593438"/>
                  </a:lnTo>
                  <a:lnTo>
                    <a:pt x="1140627" y="3593438"/>
                  </a:lnTo>
                  <a:lnTo>
                    <a:pt x="1140871" y="3593438"/>
                  </a:lnTo>
                  <a:lnTo>
                    <a:pt x="1141114" y="3593438"/>
                  </a:lnTo>
                  <a:lnTo>
                    <a:pt x="1141601" y="3593438"/>
                  </a:lnTo>
                  <a:lnTo>
                    <a:pt x="1141844" y="3593438"/>
                  </a:lnTo>
                  <a:lnTo>
                    <a:pt x="1142088" y="3593438"/>
                  </a:lnTo>
                  <a:lnTo>
                    <a:pt x="1142331" y="3593438"/>
                  </a:lnTo>
                  <a:lnTo>
                    <a:pt x="1142574" y="3593438"/>
                  </a:lnTo>
                  <a:lnTo>
                    <a:pt x="1142818" y="3593438"/>
                  </a:lnTo>
                  <a:lnTo>
                    <a:pt x="1143061" y="3593438"/>
                  </a:lnTo>
                  <a:lnTo>
                    <a:pt x="1143304" y="3593438"/>
                  </a:lnTo>
                  <a:lnTo>
                    <a:pt x="1143548" y="3593438"/>
                  </a:lnTo>
                  <a:lnTo>
                    <a:pt x="1143791" y="3593438"/>
                  </a:lnTo>
                  <a:lnTo>
                    <a:pt x="1144034" y="3593438"/>
                  </a:lnTo>
                  <a:lnTo>
                    <a:pt x="1144278" y="3593438"/>
                  </a:lnTo>
                  <a:lnTo>
                    <a:pt x="1144278" y="3586323"/>
                  </a:lnTo>
                  <a:lnTo>
                    <a:pt x="1144521" y="3586323"/>
                  </a:lnTo>
                  <a:lnTo>
                    <a:pt x="1144764" y="3586323"/>
                  </a:lnTo>
                  <a:lnTo>
                    <a:pt x="1145008" y="3586323"/>
                  </a:lnTo>
                  <a:lnTo>
                    <a:pt x="1145251" y="3586323"/>
                  </a:lnTo>
                  <a:lnTo>
                    <a:pt x="1145495" y="3586323"/>
                  </a:lnTo>
                  <a:lnTo>
                    <a:pt x="1145738" y="3586323"/>
                  </a:lnTo>
                  <a:lnTo>
                    <a:pt x="1145981" y="3586323"/>
                  </a:lnTo>
                  <a:lnTo>
                    <a:pt x="1146225" y="3586323"/>
                  </a:lnTo>
                  <a:lnTo>
                    <a:pt x="1146468" y="3586323"/>
                  </a:lnTo>
                  <a:lnTo>
                    <a:pt x="1146711" y="3586323"/>
                  </a:lnTo>
                  <a:lnTo>
                    <a:pt x="1146955" y="3586323"/>
                  </a:lnTo>
                  <a:lnTo>
                    <a:pt x="1147198" y="3586323"/>
                  </a:lnTo>
                  <a:lnTo>
                    <a:pt x="1147441" y="3586323"/>
                  </a:lnTo>
                  <a:lnTo>
                    <a:pt x="1147685" y="3586323"/>
                  </a:lnTo>
                  <a:lnTo>
                    <a:pt x="1147928" y="3586323"/>
                  </a:lnTo>
                  <a:lnTo>
                    <a:pt x="1148171" y="3586323"/>
                  </a:lnTo>
                  <a:lnTo>
                    <a:pt x="1148415" y="3586323"/>
                  </a:lnTo>
                  <a:lnTo>
                    <a:pt x="1148658" y="3586323"/>
                  </a:lnTo>
                  <a:lnTo>
                    <a:pt x="1148902" y="3586323"/>
                  </a:lnTo>
                  <a:lnTo>
                    <a:pt x="1149145" y="3586323"/>
                  </a:lnTo>
                  <a:lnTo>
                    <a:pt x="1149388" y="3586323"/>
                  </a:lnTo>
                  <a:lnTo>
                    <a:pt x="1149632" y="3586323"/>
                  </a:lnTo>
                  <a:lnTo>
                    <a:pt x="1149875" y="3586323"/>
                  </a:lnTo>
                  <a:lnTo>
                    <a:pt x="1150118" y="3586323"/>
                  </a:lnTo>
                  <a:lnTo>
                    <a:pt x="1150362" y="3586323"/>
                  </a:lnTo>
                  <a:lnTo>
                    <a:pt x="1150605" y="3586323"/>
                  </a:lnTo>
                  <a:lnTo>
                    <a:pt x="1150848" y="3586323"/>
                  </a:lnTo>
                  <a:lnTo>
                    <a:pt x="1151092" y="3586323"/>
                  </a:lnTo>
                  <a:lnTo>
                    <a:pt x="1151092" y="3579207"/>
                  </a:lnTo>
                  <a:lnTo>
                    <a:pt x="1151335" y="3579207"/>
                  </a:lnTo>
                  <a:lnTo>
                    <a:pt x="1151579" y="3579207"/>
                  </a:lnTo>
                  <a:lnTo>
                    <a:pt x="1151822" y="3579207"/>
                  </a:lnTo>
                  <a:lnTo>
                    <a:pt x="1152065" y="3579207"/>
                  </a:lnTo>
                  <a:lnTo>
                    <a:pt x="1152309" y="3579207"/>
                  </a:lnTo>
                  <a:lnTo>
                    <a:pt x="1152552" y="3579207"/>
                  </a:lnTo>
                  <a:lnTo>
                    <a:pt x="1152795" y="3579207"/>
                  </a:lnTo>
                  <a:lnTo>
                    <a:pt x="1153039" y="3579207"/>
                  </a:lnTo>
                  <a:lnTo>
                    <a:pt x="1153282" y="3579207"/>
                  </a:lnTo>
                  <a:lnTo>
                    <a:pt x="1153525" y="3579207"/>
                  </a:lnTo>
                  <a:lnTo>
                    <a:pt x="1153769" y="3579207"/>
                  </a:lnTo>
                  <a:lnTo>
                    <a:pt x="1154012" y="3579207"/>
                  </a:lnTo>
                  <a:lnTo>
                    <a:pt x="1154255" y="3579207"/>
                  </a:lnTo>
                  <a:lnTo>
                    <a:pt x="1154499" y="3579207"/>
                  </a:lnTo>
                  <a:lnTo>
                    <a:pt x="1154742" y="3579207"/>
                  </a:lnTo>
                  <a:lnTo>
                    <a:pt x="1154986" y="3579207"/>
                  </a:lnTo>
                  <a:lnTo>
                    <a:pt x="1155229" y="3579207"/>
                  </a:lnTo>
                  <a:lnTo>
                    <a:pt x="1155716" y="3579207"/>
                  </a:lnTo>
                  <a:lnTo>
                    <a:pt x="1155959" y="3579207"/>
                  </a:lnTo>
                  <a:lnTo>
                    <a:pt x="1156202" y="3579207"/>
                  </a:lnTo>
                  <a:lnTo>
                    <a:pt x="1156446" y="3579207"/>
                  </a:lnTo>
                  <a:lnTo>
                    <a:pt x="1156689" y="3579207"/>
                  </a:lnTo>
                  <a:lnTo>
                    <a:pt x="1156932" y="3579207"/>
                  </a:lnTo>
                  <a:lnTo>
                    <a:pt x="1157176" y="3579207"/>
                  </a:lnTo>
                  <a:lnTo>
                    <a:pt x="1157419" y="3579207"/>
                  </a:lnTo>
                  <a:lnTo>
                    <a:pt x="1157663" y="3579207"/>
                  </a:lnTo>
                  <a:lnTo>
                    <a:pt x="1157906" y="3579207"/>
                  </a:lnTo>
                  <a:lnTo>
                    <a:pt x="1158149" y="3579207"/>
                  </a:lnTo>
                  <a:lnTo>
                    <a:pt x="1158393" y="3579207"/>
                  </a:lnTo>
                  <a:lnTo>
                    <a:pt x="1158636" y="3579207"/>
                  </a:lnTo>
                  <a:lnTo>
                    <a:pt x="1158879" y="3579207"/>
                  </a:lnTo>
                  <a:lnTo>
                    <a:pt x="1159123" y="3579207"/>
                  </a:lnTo>
                  <a:lnTo>
                    <a:pt x="1159609" y="3579207"/>
                  </a:lnTo>
                  <a:lnTo>
                    <a:pt x="1159853" y="3579207"/>
                  </a:lnTo>
                  <a:lnTo>
                    <a:pt x="1160096" y="3579207"/>
                  </a:lnTo>
                  <a:lnTo>
                    <a:pt x="1160339" y="3579207"/>
                  </a:lnTo>
                  <a:lnTo>
                    <a:pt x="1160583" y="3579207"/>
                  </a:lnTo>
                  <a:lnTo>
                    <a:pt x="1160583" y="3572091"/>
                  </a:lnTo>
                  <a:lnTo>
                    <a:pt x="1160826" y="3572091"/>
                  </a:lnTo>
                  <a:lnTo>
                    <a:pt x="1161070" y="3572091"/>
                  </a:lnTo>
                  <a:lnTo>
                    <a:pt x="1161313" y="3572091"/>
                  </a:lnTo>
                  <a:lnTo>
                    <a:pt x="1161556" y="3572091"/>
                  </a:lnTo>
                  <a:lnTo>
                    <a:pt x="1161556" y="3564975"/>
                  </a:lnTo>
                  <a:lnTo>
                    <a:pt x="1161556" y="3557860"/>
                  </a:lnTo>
                  <a:lnTo>
                    <a:pt x="1161800" y="3557860"/>
                  </a:lnTo>
                  <a:lnTo>
                    <a:pt x="1162043" y="3557860"/>
                  </a:lnTo>
                  <a:lnTo>
                    <a:pt x="1162043" y="3550744"/>
                  </a:lnTo>
                  <a:lnTo>
                    <a:pt x="1162286" y="3550744"/>
                  </a:lnTo>
                  <a:lnTo>
                    <a:pt x="1162530" y="3550744"/>
                  </a:lnTo>
                  <a:lnTo>
                    <a:pt x="1163016" y="3550744"/>
                  </a:lnTo>
                  <a:lnTo>
                    <a:pt x="1163260" y="3550744"/>
                  </a:lnTo>
                  <a:lnTo>
                    <a:pt x="1163503" y="3550744"/>
                  </a:lnTo>
                  <a:lnTo>
                    <a:pt x="1163747" y="3550744"/>
                  </a:lnTo>
                  <a:lnTo>
                    <a:pt x="1163990" y="3550744"/>
                  </a:lnTo>
                  <a:lnTo>
                    <a:pt x="1164233" y="3550744"/>
                  </a:lnTo>
                  <a:lnTo>
                    <a:pt x="1164477" y="3550744"/>
                  </a:lnTo>
                  <a:lnTo>
                    <a:pt x="1164720" y="3550744"/>
                  </a:lnTo>
                  <a:lnTo>
                    <a:pt x="1164963" y="3550744"/>
                  </a:lnTo>
                  <a:lnTo>
                    <a:pt x="1164963" y="3543628"/>
                  </a:lnTo>
                  <a:lnTo>
                    <a:pt x="1165207" y="3543628"/>
                  </a:lnTo>
                  <a:lnTo>
                    <a:pt x="1165450" y="3543628"/>
                  </a:lnTo>
                  <a:lnTo>
                    <a:pt x="1165693" y="3543628"/>
                  </a:lnTo>
                  <a:lnTo>
                    <a:pt x="1165937" y="3543628"/>
                  </a:lnTo>
                  <a:lnTo>
                    <a:pt x="1165937" y="3536513"/>
                  </a:lnTo>
                  <a:lnTo>
                    <a:pt x="1166180" y="3536513"/>
                  </a:lnTo>
                  <a:lnTo>
                    <a:pt x="1166423" y="3536513"/>
                  </a:lnTo>
                  <a:lnTo>
                    <a:pt x="1166667" y="3536513"/>
                  </a:lnTo>
                  <a:lnTo>
                    <a:pt x="1166910" y="3536513"/>
                  </a:lnTo>
                  <a:lnTo>
                    <a:pt x="1167154" y="3536513"/>
                  </a:lnTo>
                  <a:lnTo>
                    <a:pt x="1167397" y="3536513"/>
                  </a:lnTo>
                  <a:lnTo>
                    <a:pt x="1167640" y="3536513"/>
                  </a:lnTo>
                  <a:lnTo>
                    <a:pt x="1167884" y="3536513"/>
                  </a:lnTo>
                  <a:lnTo>
                    <a:pt x="1168127" y="3536513"/>
                  </a:lnTo>
                  <a:lnTo>
                    <a:pt x="1168370" y="3536513"/>
                  </a:lnTo>
                  <a:lnTo>
                    <a:pt x="1168614" y="3536513"/>
                  </a:lnTo>
                  <a:lnTo>
                    <a:pt x="1168857" y="3536513"/>
                  </a:lnTo>
                  <a:lnTo>
                    <a:pt x="1169100" y="3536513"/>
                  </a:lnTo>
                  <a:lnTo>
                    <a:pt x="1169344" y="3536513"/>
                  </a:lnTo>
                  <a:lnTo>
                    <a:pt x="1169587" y="3536513"/>
                  </a:lnTo>
                  <a:lnTo>
                    <a:pt x="1169831" y="3536513"/>
                  </a:lnTo>
                  <a:lnTo>
                    <a:pt x="1170074" y="3536513"/>
                  </a:lnTo>
                  <a:lnTo>
                    <a:pt x="1170317" y="3536513"/>
                  </a:lnTo>
                  <a:lnTo>
                    <a:pt x="1170561" y="3536513"/>
                  </a:lnTo>
                  <a:lnTo>
                    <a:pt x="1170804" y="3536513"/>
                  </a:lnTo>
                  <a:lnTo>
                    <a:pt x="1171047" y="3536513"/>
                  </a:lnTo>
                  <a:lnTo>
                    <a:pt x="1171534" y="3536513"/>
                  </a:lnTo>
                  <a:lnTo>
                    <a:pt x="1171777" y="3536513"/>
                  </a:lnTo>
                  <a:lnTo>
                    <a:pt x="1172021" y="3536513"/>
                  </a:lnTo>
                  <a:lnTo>
                    <a:pt x="1172264" y="3536513"/>
                  </a:lnTo>
                  <a:lnTo>
                    <a:pt x="1172507" y="3536513"/>
                  </a:lnTo>
                  <a:lnTo>
                    <a:pt x="1172751" y="3536513"/>
                  </a:lnTo>
                  <a:lnTo>
                    <a:pt x="1172994" y="3536513"/>
                  </a:lnTo>
                  <a:lnTo>
                    <a:pt x="1173238" y="3536513"/>
                  </a:lnTo>
                  <a:lnTo>
                    <a:pt x="1173481" y="3536513"/>
                  </a:lnTo>
                  <a:lnTo>
                    <a:pt x="1173724" y="3536513"/>
                  </a:lnTo>
                  <a:lnTo>
                    <a:pt x="1173724" y="3529397"/>
                  </a:lnTo>
                  <a:lnTo>
                    <a:pt x="1173968" y="3522281"/>
                  </a:lnTo>
                  <a:lnTo>
                    <a:pt x="1174211" y="3522281"/>
                  </a:lnTo>
                  <a:lnTo>
                    <a:pt x="1174454" y="3522281"/>
                  </a:lnTo>
                  <a:lnTo>
                    <a:pt x="1174454" y="3515165"/>
                  </a:lnTo>
                  <a:lnTo>
                    <a:pt x="1174698" y="3515165"/>
                  </a:lnTo>
                  <a:lnTo>
                    <a:pt x="1174941" y="3515165"/>
                  </a:lnTo>
                  <a:lnTo>
                    <a:pt x="1175428" y="3515165"/>
                  </a:lnTo>
                  <a:lnTo>
                    <a:pt x="1175671" y="3515165"/>
                  </a:lnTo>
                  <a:lnTo>
                    <a:pt x="1175915" y="3515165"/>
                  </a:lnTo>
                  <a:lnTo>
                    <a:pt x="1176158" y="3515165"/>
                  </a:lnTo>
                  <a:lnTo>
                    <a:pt x="1176401" y="3515165"/>
                  </a:lnTo>
                  <a:lnTo>
                    <a:pt x="1176645" y="3515165"/>
                  </a:lnTo>
                  <a:lnTo>
                    <a:pt x="1177131" y="3515165"/>
                  </a:lnTo>
                  <a:lnTo>
                    <a:pt x="1177375" y="3515165"/>
                  </a:lnTo>
                  <a:lnTo>
                    <a:pt x="1177618" y="3515165"/>
                  </a:lnTo>
                  <a:lnTo>
                    <a:pt x="1177618" y="3508050"/>
                  </a:lnTo>
                  <a:lnTo>
                    <a:pt x="1177861" y="3508050"/>
                  </a:lnTo>
                  <a:lnTo>
                    <a:pt x="1178105" y="3508050"/>
                  </a:lnTo>
                  <a:lnTo>
                    <a:pt x="1178348" y="3508050"/>
                  </a:lnTo>
                  <a:lnTo>
                    <a:pt x="1178591" y="3508050"/>
                  </a:lnTo>
                  <a:lnTo>
                    <a:pt x="1178835" y="3508050"/>
                  </a:lnTo>
                  <a:lnTo>
                    <a:pt x="1179078" y="3508050"/>
                  </a:lnTo>
                  <a:lnTo>
                    <a:pt x="1179322" y="3508050"/>
                  </a:lnTo>
                  <a:lnTo>
                    <a:pt x="1179565" y="3508050"/>
                  </a:lnTo>
                  <a:lnTo>
                    <a:pt x="1179808" y="3508050"/>
                  </a:lnTo>
                  <a:lnTo>
                    <a:pt x="1180052" y="3508050"/>
                  </a:lnTo>
                  <a:lnTo>
                    <a:pt x="1180295" y="3508050"/>
                  </a:lnTo>
                  <a:lnTo>
                    <a:pt x="1180538" y="3508050"/>
                  </a:lnTo>
                  <a:lnTo>
                    <a:pt x="1180782" y="3508050"/>
                  </a:lnTo>
                  <a:lnTo>
                    <a:pt x="1181025" y="3508050"/>
                  </a:lnTo>
                  <a:lnTo>
                    <a:pt x="1181268" y="3508050"/>
                  </a:lnTo>
                  <a:lnTo>
                    <a:pt x="1181512" y="3508050"/>
                  </a:lnTo>
                  <a:lnTo>
                    <a:pt x="1181755" y="3508050"/>
                  </a:lnTo>
                  <a:lnTo>
                    <a:pt x="1181999" y="3508050"/>
                  </a:lnTo>
                  <a:lnTo>
                    <a:pt x="1182242" y="3508050"/>
                  </a:lnTo>
                  <a:lnTo>
                    <a:pt x="1182485" y="3508050"/>
                  </a:lnTo>
                  <a:lnTo>
                    <a:pt x="1182729" y="3508050"/>
                  </a:lnTo>
                  <a:lnTo>
                    <a:pt x="1182972" y="3508050"/>
                  </a:lnTo>
                  <a:lnTo>
                    <a:pt x="1183215" y="3508050"/>
                  </a:lnTo>
                  <a:lnTo>
                    <a:pt x="1183459" y="3508050"/>
                  </a:lnTo>
                  <a:lnTo>
                    <a:pt x="1183702" y="3508050"/>
                  </a:lnTo>
                  <a:lnTo>
                    <a:pt x="1183945" y="3508050"/>
                  </a:lnTo>
                  <a:lnTo>
                    <a:pt x="1184189" y="3508050"/>
                  </a:lnTo>
                  <a:lnTo>
                    <a:pt x="1184432" y="3508050"/>
                  </a:lnTo>
                  <a:lnTo>
                    <a:pt x="1184675" y="3508050"/>
                  </a:lnTo>
                  <a:lnTo>
                    <a:pt x="1184919" y="3508050"/>
                  </a:lnTo>
                  <a:lnTo>
                    <a:pt x="1185162" y="3508050"/>
                  </a:lnTo>
                  <a:lnTo>
                    <a:pt x="1185406" y="3508050"/>
                  </a:lnTo>
                  <a:lnTo>
                    <a:pt x="1185649" y="3508050"/>
                  </a:lnTo>
                  <a:lnTo>
                    <a:pt x="1185892" y="3508050"/>
                  </a:lnTo>
                  <a:lnTo>
                    <a:pt x="1186136" y="3508050"/>
                  </a:lnTo>
                  <a:lnTo>
                    <a:pt x="1186379" y="3508050"/>
                  </a:lnTo>
                  <a:lnTo>
                    <a:pt x="1186622" y="3508050"/>
                  </a:lnTo>
                  <a:lnTo>
                    <a:pt x="1186866" y="3508050"/>
                  </a:lnTo>
                  <a:lnTo>
                    <a:pt x="1187109" y="3508050"/>
                  </a:lnTo>
                  <a:lnTo>
                    <a:pt x="1187352" y="3508050"/>
                  </a:lnTo>
                  <a:lnTo>
                    <a:pt x="1187596" y="3508050"/>
                  </a:lnTo>
                  <a:lnTo>
                    <a:pt x="1187839" y="3508050"/>
                  </a:lnTo>
                  <a:lnTo>
                    <a:pt x="1188083" y="3508050"/>
                  </a:lnTo>
                  <a:lnTo>
                    <a:pt x="1188326" y="3508050"/>
                  </a:lnTo>
                  <a:lnTo>
                    <a:pt x="1188569" y="3508050"/>
                  </a:lnTo>
                  <a:lnTo>
                    <a:pt x="1188813" y="3508050"/>
                  </a:lnTo>
                  <a:lnTo>
                    <a:pt x="1189056" y="3508050"/>
                  </a:lnTo>
                  <a:lnTo>
                    <a:pt x="1189299" y="3508050"/>
                  </a:lnTo>
                  <a:lnTo>
                    <a:pt x="1189543" y="3508050"/>
                  </a:lnTo>
                  <a:lnTo>
                    <a:pt x="1189786" y="3508050"/>
                  </a:lnTo>
                  <a:lnTo>
                    <a:pt x="1190029" y="3508050"/>
                  </a:lnTo>
                  <a:lnTo>
                    <a:pt x="1190273" y="3508050"/>
                  </a:lnTo>
                  <a:lnTo>
                    <a:pt x="1190516" y="3508050"/>
                  </a:lnTo>
                  <a:lnTo>
                    <a:pt x="1190759" y="3508050"/>
                  </a:lnTo>
                  <a:lnTo>
                    <a:pt x="1191003" y="3508050"/>
                  </a:lnTo>
                  <a:lnTo>
                    <a:pt x="1191246" y="3508050"/>
                  </a:lnTo>
                  <a:lnTo>
                    <a:pt x="1191490" y="3508050"/>
                  </a:lnTo>
                  <a:lnTo>
                    <a:pt x="1191733" y="3508050"/>
                  </a:lnTo>
                  <a:lnTo>
                    <a:pt x="1191976" y="3508050"/>
                  </a:lnTo>
                  <a:lnTo>
                    <a:pt x="1192220" y="3508050"/>
                  </a:lnTo>
                  <a:lnTo>
                    <a:pt x="1192463" y="3508050"/>
                  </a:lnTo>
                  <a:lnTo>
                    <a:pt x="1192706" y="3508050"/>
                  </a:lnTo>
                  <a:lnTo>
                    <a:pt x="1192950" y="3508050"/>
                  </a:lnTo>
                  <a:lnTo>
                    <a:pt x="1192950" y="3500934"/>
                  </a:lnTo>
                  <a:lnTo>
                    <a:pt x="1193193" y="3500934"/>
                  </a:lnTo>
                  <a:lnTo>
                    <a:pt x="1193436" y="3500934"/>
                  </a:lnTo>
                  <a:lnTo>
                    <a:pt x="1193680" y="3500934"/>
                  </a:lnTo>
                  <a:lnTo>
                    <a:pt x="1193923" y="3500934"/>
                  </a:lnTo>
                  <a:lnTo>
                    <a:pt x="1194167" y="3500934"/>
                  </a:lnTo>
                  <a:lnTo>
                    <a:pt x="1194410" y="3500934"/>
                  </a:lnTo>
                  <a:lnTo>
                    <a:pt x="1194653" y="3500934"/>
                  </a:lnTo>
                  <a:lnTo>
                    <a:pt x="1194897" y="3500934"/>
                  </a:lnTo>
                  <a:lnTo>
                    <a:pt x="1195140" y="3500934"/>
                  </a:lnTo>
                  <a:lnTo>
                    <a:pt x="1195383" y="3500934"/>
                  </a:lnTo>
                  <a:lnTo>
                    <a:pt x="1195627" y="3500934"/>
                  </a:lnTo>
                  <a:lnTo>
                    <a:pt x="1195870" y="3500934"/>
                  </a:lnTo>
                  <a:lnTo>
                    <a:pt x="1196113" y="3500934"/>
                  </a:lnTo>
                  <a:lnTo>
                    <a:pt x="1196357" y="3500934"/>
                  </a:lnTo>
                  <a:lnTo>
                    <a:pt x="1196600" y="3500934"/>
                  </a:lnTo>
                  <a:lnTo>
                    <a:pt x="1196843" y="3500934"/>
                  </a:lnTo>
                  <a:lnTo>
                    <a:pt x="1197087" y="3500934"/>
                  </a:lnTo>
                  <a:lnTo>
                    <a:pt x="1197330" y="3500934"/>
                  </a:lnTo>
                  <a:lnTo>
                    <a:pt x="1197574" y="3500934"/>
                  </a:lnTo>
                  <a:lnTo>
                    <a:pt x="1197817" y="3500934"/>
                  </a:lnTo>
                  <a:lnTo>
                    <a:pt x="1198060" y="3500934"/>
                  </a:lnTo>
                  <a:lnTo>
                    <a:pt x="1198304" y="3500934"/>
                  </a:lnTo>
                  <a:lnTo>
                    <a:pt x="1198547" y="3500934"/>
                  </a:lnTo>
                  <a:lnTo>
                    <a:pt x="1198790" y="3500934"/>
                  </a:lnTo>
                  <a:lnTo>
                    <a:pt x="1199277" y="3500934"/>
                  </a:lnTo>
                  <a:lnTo>
                    <a:pt x="1199520" y="3500934"/>
                  </a:lnTo>
                  <a:lnTo>
                    <a:pt x="1199764" y="3500934"/>
                  </a:lnTo>
                  <a:lnTo>
                    <a:pt x="1200007" y="3500934"/>
                  </a:lnTo>
                  <a:lnTo>
                    <a:pt x="1200007" y="3493818"/>
                  </a:lnTo>
                  <a:lnTo>
                    <a:pt x="1200251" y="3493818"/>
                  </a:lnTo>
                  <a:lnTo>
                    <a:pt x="1200494" y="3493818"/>
                  </a:lnTo>
                  <a:lnTo>
                    <a:pt x="1200737" y="3493818"/>
                  </a:lnTo>
                  <a:lnTo>
                    <a:pt x="1200737" y="3486702"/>
                  </a:lnTo>
                  <a:lnTo>
                    <a:pt x="1200981" y="3486702"/>
                  </a:lnTo>
                  <a:lnTo>
                    <a:pt x="1201224" y="3486702"/>
                  </a:lnTo>
                  <a:lnTo>
                    <a:pt x="1201467" y="3486702"/>
                  </a:lnTo>
                  <a:lnTo>
                    <a:pt x="1201711" y="3486702"/>
                  </a:lnTo>
                  <a:lnTo>
                    <a:pt x="1201954" y="3486702"/>
                  </a:lnTo>
                  <a:lnTo>
                    <a:pt x="1202197" y="3486702"/>
                  </a:lnTo>
                  <a:lnTo>
                    <a:pt x="1202441" y="3486702"/>
                  </a:lnTo>
                  <a:lnTo>
                    <a:pt x="1202684" y="3486702"/>
                  </a:lnTo>
                  <a:lnTo>
                    <a:pt x="1202927" y="3486702"/>
                  </a:lnTo>
                  <a:lnTo>
                    <a:pt x="1203171" y="3486702"/>
                  </a:lnTo>
                  <a:lnTo>
                    <a:pt x="1203414" y="3486702"/>
                  </a:lnTo>
                  <a:lnTo>
                    <a:pt x="1203658" y="3486702"/>
                  </a:lnTo>
                  <a:lnTo>
                    <a:pt x="1203658" y="3479587"/>
                  </a:lnTo>
                  <a:lnTo>
                    <a:pt x="1203901" y="3479587"/>
                  </a:lnTo>
                  <a:lnTo>
                    <a:pt x="1204144" y="3479587"/>
                  </a:lnTo>
                  <a:lnTo>
                    <a:pt x="1204388" y="3479587"/>
                  </a:lnTo>
                  <a:lnTo>
                    <a:pt x="1204631" y="3479587"/>
                  </a:lnTo>
                  <a:lnTo>
                    <a:pt x="1204874" y="3479587"/>
                  </a:lnTo>
                  <a:lnTo>
                    <a:pt x="1205118" y="3479587"/>
                  </a:lnTo>
                  <a:lnTo>
                    <a:pt x="1205361" y="3479587"/>
                  </a:lnTo>
                  <a:lnTo>
                    <a:pt x="1205604" y="3479587"/>
                  </a:lnTo>
                  <a:lnTo>
                    <a:pt x="1205848" y="3479587"/>
                  </a:lnTo>
                  <a:lnTo>
                    <a:pt x="1206091" y="3479587"/>
                  </a:lnTo>
                  <a:lnTo>
                    <a:pt x="1206335" y="3479587"/>
                  </a:lnTo>
                  <a:lnTo>
                    <a:pt x="1206578" y="3479587"/>
                  </a:lnTo>
                  <a:lnTo>
                    <a:pt x="1207065" y="3479587"/>
                  </a:lnTo>
                  <a:lnTo>
                    <a:pt x="1207308" y="3479587"/>
                  </a:lnTo>
                  <a:lnTo>
                    <a:pt x="1207551" y="3479587"/>
                  </a:lnTo>
                  <a:lnTo>
                    <a:pt x="1207795" y="3479587"/>
                  </a:lnTo>
                  <a:lnTo>
                    <a:pt x="1208038" y="3479587"/>
                  </a:lnTo>
                  <a:lnTo>
                    <a:pt x="1208281" y="3479587"/>
                  </a:lnTo>
                  <a:lnTo>
                    <a:pt x="1208525" y="3479587"/>
                  </a:lnTo>
                  <a:lnTo>
                    <a:pt x="1208768" y="3479587"/>
                  </a:lnTo>
                  <a:lnTo>
                    <a:pt x="1209011" y="3479587"/>
                  </a:lnTo>
                  <a:lnTo>
                    <a:pt x="1209255" y="3479587"/>
                  </a:lnTo>
                  <a:lnTo>
                    <a:pt x="1209498" y="3479587"/>
                  </a:lnTo>
                  <a:lnTo>
                    <a:pt x="1209742" y="3479587"/>
                  </a:lnTo>
                  <a:lnTo>
                    <a:pt x="1209985" y="3479587"/>
                  </a:lnTo>
                  <a:lnTo>
                    <a:pt x="1210228" y="3479587"/>
                  </a:lnTo>
                  <a:lnTo>
                    <a:pt x="1210472" y="3479587"/>
                  </a:lnTo>
                  <a:lnTo>
                    <a:pt x="1210715" y="3479587"/>
                  </a:lnTo>
                  <a:lnTo>
                    <a:pt x="1210958" y="3479587"/>
                  </a:lnTo>
                  <a:lnTo>
                    <a:pt x="1211202" y="3479587"/>
                  </a:lnTo>
                  <a:lnTo>
                    <a:pt x="1211445" y="3479587"/>
                  </a:lnTo>
                  <a:lnTo>
                    <a:pt x="1211688" y="3479587"/>
                  </a:lnTo>
                  <a:lnTo>
                    <a:pt x="1211932" y="3479587"/>
                  </a:lnTo>
                  <a:lnTo>
                    <a:pt x="1212175" y="3479587"/>
                  </a:lnTo>
                  <a:lnTo>
                    <a:pt x="1212419" y="3479587"/>
                  </a:lnTo>
                  <a:lnTo>
                    <a:pt x="1212662" y="3479587"/>
                  </a:lnTo>
                  <a:lnTo>
                    <a:pt x="1212905" y="3479587"/>
                  </a:lnTo>
                  <a:lnTo>
                    <a:pt x="1212905" y="3472471"/>
                  </a:lnTo>
                  <a:lnTo>
                    <a:pt x="1213149" y="3472471"/>
                  </a:lnTo>
                  <a:lnTo>
                    <a:pt x="1213392" y="3472471"/>
                  </a:lnTo>
                  <a:lnTo>
                    <a:pt x="1213392" y="3465355"/>
                  </a:lnTo>
                  <a:lnTo>
                    <a:pt x="1213635" y="3465355"/>
                  </a:lnTo>
                  <a:lnTo>
                    <a:pt x="1213879" y="3465355"/>
                  </a:lnTo>
                  <a:lnTo>
                    <a:pt x="1214122" y="3465355"/>
                  </a:lnTo>
                  <a:lnTo>
                    <a:pt x="1214365" y="3465355"/>
                  </a:lnTo>
                  <a:lnTo>
                    <a:pt x="1214609" y="3465355"/>
                  </a:lnTo>
                  <a:lnTo>
                    <a:pt x="1214609" y="3458240"/>
                  </a:lnTo>
                  <a:lnTo>
                    <a:pt x="1214852" y="3458240"/>
                  </a:lnTo>
                  <a:lnTo>
                    <a:pt x="1215095" y="3458240"/>
                  </a:lnTo>
                  <a:lnTo>
                    <a:pt x="1215339" y="3458240"/>
                  </a:lnTo>
                  <a:lnTo>
                    <a:pt x="1215339" y="3451124"/>
                  </a:lnTo>
                  <a:lnTo>
                    <a:pt x="1215582" y="3451124"/>
                  </a:lnTo>
                  <a:lnTo>
                    <a:pt x="1215826" y="3451124"/>
                  </a:lnTo>
                  <a:lnTo>
                    <a:pt x="1216069" y="3451124"/>
                  </a:lnTo>
                  <a:lnTo>
                    <a:pt x="1216312" y="3451124"/>
                  </a:lnTo>
                  <a:lnTo>
                    <a:pt x="1216556" y="3451124"/>
                  </a:lnTo>
                  <a:lnTo>
                    <a:pt x="1216799" y="3451124"/>
                  </a:lnTo>
                  <a:lnTo>
                    <a:pt x="1217042" y="3451124"/>
                  </a:lnTo>
                  <a:lnTo>
                    <a:pt x="1217286" y="3451124"/>
                  </a:lnTo>
                  <a:lnTo>
                    <a:pt x="1217529" y="3451124"/>
                  </a:lnTo>
                  <a:lnTo>
                    <a:pt x="1217772" y="3451124"/>
                  </a:lnTo>
                  <a:lnTo>
                    <a:pt x="1218016" y="3451124"/>
                  </a:lnTo>
                  <a:lnTo>
                    <a:pt x="1218259" y="3451124"/>
                  </a:lnTo>
                  <a:lnTo>
                    <a:pt x="1218503" y="3451124"/>
                  </a:lnTo>
                  <a:lnTo>
                    <a:pt x="1218746" y="3451124"/>
                  </a:lnTo>
                  <a:lnTo>
                    <a:pt x="1218989" y="3451124"/>
                  </a:lnTo>
                  <a:lnTo>
                    <a:pt x="1218989" y="3444008"/>
                  </a:lnTo>
                  <a:lnTo>
                    <a:pt x="1218989" y="3436892"/>
                  </a:lnTo>
                  <a:lnTo>
                    <a:pt x="1219233" y="3436892"/>
                  </a:lnTo>
                  <a:lnTo>
                    <a:pt x="1219233" y="3429777"/>
                  </a:lnTo>
                  <a:lnTo>
                    <a:pt x="1219476" y="3429777"/>
                  </a:lnTo>
                  <a:lnTo>
                    <a:pt x="1219719" y="3429777"/>
                  </a:lnTo>
                  <a:lnTo>
                    <a:pt x="1219963" y="3429777"/>
                  </a:lnTo>
                  <a:lnTo>
                    <a:pt x="1220206" y="3429777"/>
                  </a:lnTo>
                  <a:lnTo>
                    <a:pt x="1220449" y="3429777"/>
                  </a:lnTo>
                  <a:lnTo>
                    <a:pt x="1220693" y="3429777"/>
                  </a:lnTo>
                  <a:lnTo>
                    <a:pt x="1220936" y="3429777"/>
                  </a:lnTo>
                  <a:lnTo>
                    <a:pt x="1221179" y="3429777"/>
                  </a:lnTo>
                  <a:lnTo>
                    <a:pt x="1221423" y="3429777"/>
                  </a:lnTo>
                  <a:lnTo>
                    <a:pt x="1221666" y="3429777"/>
                  </a:lnTo>
                  <a:lnTo>
                    <a:pt x="1221910" y="3429777"/>
                  </a:lnTo>
                  <a:lnTo>
                    <a:pt x="1222153" y="3429777"/>
                  </a:lnTo>
                  <a:lnTo>
                    <a:pt x="1222396" y="3429777"/>
                  </a:lnTo>
                  <a:lnTo>
                    <a:pt x="1222640" y="3429777"/>
                  </a:lnTo>
                  <a:lnTo>
                    <a:pt x="1222883" y="3429777"/>
                  </a:lnTo>
                  <a:lnTo>
                    <a:pt x="1223126" y="3429777"/>
                  </a:lnTo>
                  <a:lnTo>
                    <a:pt x="1223370" y="3429777"/>
                  </a:lnTo>
                  <a:lnTo>
                    <a:pt x="1223613" y="3429777"/>
                  </a:lnTo>
                  <a:lnTo>
                    <a:pt x="1223856" y="3429777"/>
                  </a:lnTo>
                  <a:lnTo>
                    <a:pt x="1223856" y="3422661"/>
                  </a:lnTo>
                  <a:lnTo>
                    <a:pt x="1224100" y="3422661"/>
                  </a:lnTo>
                  <a:lnTo>
                    <a:pt x="1224343" y="3422661"/>
                  </a:lnTo>
                  <a:lnTo>
                    <a:pt x="1224587" y="3422661"/>
                  </a:lnTo>
                  <a:lnTo>
                    <a:pt x="1224830" y="3422661"/>
                  </a:lnTo>
                  <a:lnTo>
                    <a:pt x="1225073" y="3422661"/>
                  </a:lnTo>
                  <a:lnTo>
                    <a:pt x="1225317" y="3422661"/>
                  </a:lnTo>
                  <a:lnTo>
                    <a:pt x="1225560" y="3422661"/>
                  </a:lnTo>
                  <a:lnTo>
                    <a:pt x="1225803" y="3422661"/>
                  </a:lnTo>
                  <a:lnTo>
                    <a:pt x="1226047" y="3422661"/>
                  </a:lnTo>
                  <a:lnTo>
                    <a:pt x="1226290" y="3422661"/>
                  </a:lnTo>
                  <a:lnTo>
                    <a:pt x="1226533" y="3422661"/>
                  </a:lnTo>
                  <a:lnTo>
                    <a:pt x="1226777" y="3422661"/>
                  </a:lnTo>
                  <a:lnTo>
                    <a:pt x="1227020" y="3422661"/>
                  </a:lnTo>
                  <a:lnTo>
                    <a:pt x="1227263" y="3422661"/>
                  </a:lnTo>
                  <a:lnTo>
                    <a:pt x="1227507" y="3422661"/>
                  </a:lnTo>
                  <a:lnTo>
                    <a:pt x="1227750" y="3422661"/>
                  </a:lnTo>
                  <a:lnTo>
                    <a:pt x="1227994" y="3422661"/>
                  </a:lnTo>
                  <a:lnTo>
                    <a:pt x="1228237" y="3422661"/>
                  </a:lnTo>
                  <a:lnTo>
                    <a:pt x="1228480" y="3422661"/>
                  </a:lnTo>
                  <a:lnTo>
                    <a:pt x="1228724" y="3422661"/>
                  </a:lnTo>
                  <a:lnTo>
                    <a:pt x="1228967" y="3422661"/>
                  </a:lnTo>
                  <a:lnTo>
                    <a:pt x="1229210" y="3422661"/>
                  </a:lnTo>
                  <a:lnTo>
                    <a:pt x="1229454" y="3422661"/>
                  </a:lnTo>
                  <a:lnTo>
                    <a:pt x="1229697" y="3422661"/>
                  </a:lnTo>
                  <a:lnTo>
                    <a:pt x="1229940" y="3422661"/>
                  </a:lnTo>
                  <a:lnTo>
                    <a:pt x="1230184" y="3422661"/>
                  </a:lnTo>
                  <a:lnTo>
                    <a:pt x="1230427" y="3422661"/>
                  </a:lnTo>
                  <a:lnTo>
                    <a:pt x="1230671" y="3422661"/>
                  </a:lnTo>
                  <a:lnTo>
                    <a:pt x="1230914" y="3422661"/>
                  </a:lnTo>
                  <a:lnTo>
                    <a:pt x="1231157" y="3422661"/>
                  </a:lnTo>
                  <a:lnTo>
                    <a:pt x="1231401" y="3422661"/>
                  </a:lnTo>
                  <a:lnTo>
                    <a:pt x="1231644" y="3422661"/>
                  </a:lnTo>
                  <a:lnTo>
                    <a:pt x="1231887" y="3422661"/>
                  </a:lnTo>
                  <a:lnTo>
                    <a:pt x="1232131" y="3422661"/>
                  </a:lnTo>
                  <a:lnTo>
                    <a:pt x="1232374" y="3422661"/>
                  </a:lnTo>
                  <a:lnTo>
                    <a:pt x="1232617" y="3422661"/>
                  </a:lnTo>
                  <a:lnTo>
                    <a:pt x="1232861" y="3422661"/>
                  </a:lnTo>
                  <a:lnTo>
                    <a:pt x="1233104" y="3422661"/>
                  </a:lnTo>
                  <a:lnTo>
                    <a:pt x="1233347" y="3422661"/>
                  </a:lnTo>
                  <a:lnTo>
                    <a:pt x="1233591" y="3422661"/>
                  </a:lnTo>
                  <a:lnTo>
                    <a:pt x="1233834" y="3422661"/>
                  </a:lnTo>
                  <a:lnTo>
                    <a:pt x="1234078" y="3422661"/>
                  </a:lnTo>
                  <a:lnTo>
                    <a:pt x="1234321" y="3422661"/>
                  </a:lnTo>
                  <a:lnTo>
                    <a:pt x="1234564" y="3422661"/>
                  </a:lnTo>
                  <a:lnTo>
                    <a:pt x="1234808" y="3422661"/>
                  </a:lnTo>
                  <a:lnTo>
                    <a:pt x="1235051" y="3422661"/>
                  </a:lnTo>
                  <a:lnTo>
                    <a:pt x="1235294" y="3422661"/>
                  </a:lnTo>
                  <a:lnTo>
                    <a:pt x="1235538" y="3422661"/>
                  </a:lnTo>
                  <a:lnTo>
                    <a:pt x="1235781" y="3422661"/>
                  </a:lnTo>
                  <a:lnTo>
                    <a:pt x="1236024" y="3422661"/>
                  </a:lnTo>
                  <a:lnTo>
                    <a:pt x="1236268" y="3422661"/>
                  </a:lnTo>
                  <a:lnTo>
                    <a:pt x="1236511" y="3422661"/>
                  </a:lnTo>
                  <a:lnTo>
                    <a:pt x="1236755" y="3422661"/>
                  </a:lnTo>
                  <a:lnTo>
                    <a:pt x="1236998" y="3422661"/>
                  </a:lnTo>
                  <a:lnTo>
                    <a:pt x="1237241" y="3422661"/>
                  </a:lnTo>
                  <a:lnTo>
                    <a:pt x="1237485" y="3422661"/>
                  </a:lnTo>
                  <a:lnTo>
                    <a:pt x="1237728" y="3422661"/>
                  </a:lnTo>
                  <a:lnTo>
                    <a:pt x="1237971" y="3422661"/>
                  </a:lnTo>
                  <a:lnTo>
                    <a:pt x="1238215" y="3422661"/>
                  </a:lnTo>
                  <a:lnTo>
                    <a:pt x="1238458" y="3422661"/>
                  </a:lnTo>
                  <a:lnTo>
                    <a:pt x="1238701" y="3422661"/>
                  </a:lnTo>
                  <a:lnTo>
                    <a:pt x="1238945" y="3422661"/>
                  </a:lnTo>
                  <a:lnTo>
                    <a:pt x="1239188" y="3422661"/>
                  </a:lnTo>
                  <a:lnTo>
                    <a:pt x="1239431" y="3422661"/>
                  </a:lnTo>
                  <a:lnTo>
                    <a:pt x="1239675" y="3422661"/>
                  </a:lnTo>
                  <a:lnTo>
                    <a:pt x="1240162" y="3422661"/>
                  </a:lnTo>
                  <a:lnTo>
                    <a:pt x="1240405" y="3422661"/>
                  </a:lnTo>
                  <a:lnTo>
                    <a:pt x="1240648" y="3422661"/>
                  </a:lnTo>
                  <a:lnTo>
                    <a:pt x="1240892" y="3422661"/>
                  </a:lnTo>
                  <a:lnTo>
                    <a:pt x="1241135" y="3422661"/>
                  </a:lnTo>
                  <a:lnTo>
                    <a:pt x="1241135" y="3415545"/>
                  </a:lnTo>
                  <a:lnTo>
                    <a:pt x="1241378" y="3415545"/>
                  </a:lnTo>
                  <a:lnTo>
                    <a:pt x="1241622" y="3415545"/>
                  </a:lnTo>
                  <a:lnTo>
                    <a:pt x="1241865" y="3415545"/>
                  </a:lnTo>
                  <a:lnTo>
                    <a:pt x="1242108" y="3415545"/>
                  </a:lnTo>
                  <a:lnTo>
                    <a:pt x="1242352" y="3415545"/>
                  </a:lnTo>
                  <a:lnTo>
                    <a:pt x="1242595" y="3415545"/>
                  </a:lnTo>
                  <a:lnTo>
                    <a:pt x="1242838" y="3415545"/>
                  </a:lnTo>
                  <a:lnTo>
                    <a:pt x="1243082" y="3415545"/>
                  </a:lnTo>
                  <a:lnTo>
                    <a:pt x="1243082" y="3408430"/>
                  </a:lnTo>
                  <a:lnTo>
                    <a:pt x="1243325" y="3408430"/>
                  </a:lnTo>
                  <a:lnTo>
                    <a:pt x="1243569" y="3408430"/>
                  </a:lnTo>
                  <a:lnTo>
                    <a:pt x="1243812" y="3408430"/>
                  </a:lnTo>
                  <a:lnTo>
                    <a:pt x="1244055" y="3408430"/>
                  </a:lnTo>
                  <a:lnTo>
                    <a:pt x="1244299" y="3408430"/>
                  </a:lnTo>
                  <a:lnTo>
                    <a:pt x="1244542" y="3408430"/>
                  </a:lnTo>
                  <a:lnTo>
                    <a:pt x="1244785" y="3408430"/>
                  </a:lnTo>
                  <a:lnTo>
                    <a:pt x="1245029" y="3408430"/>
                  </a:lnTo>
                  <a:lnTo>
                    <a:pt x="1245272" y="3408430"/>
                  </a:lnTo>
                  <a:lnTo>
                    <a:pt x="1245515" y="3408430"/>
                  </a:lnTo>
                  <a:lnTo>
                    <a:pt x="1245759" y="3408430"/>
                  </a:lnTo>
                  <a:lnTo>
                    <a:pt x="1246002" y="3408430"/>
                  </a:lnTo>
                  <a:lnTo>
                    <a:pt x="1246246" y="3408430"/>
                  </a:lnTo>
                  <a:lnTo>
                    <a:pt x="1246489" y="3408430"/>
                  </a:lnTo>
                  <a:lnTo>
                    <a:pt x="1246732" y="3408430"/>
                  </a:lnTo>
                  <a:lnTo>
                    <a:pt x="1246976" y="3408430"/>
                  </a:lnTo>
                  <a:lnTo>
                    <a:pt x="1247219" y="3408430"/>
                  </a:lnTo>
                  <a:lnTo>
                    <a:pt x="1247462" y="3408430"/>
                  </a:lnTo>
                  <a:lnTo>
                    <a:pt x="1247949" y="3408430"/>
                  </a:lnTo>
                  <a:lnTo>
                    <a:pt x="1248192" y="3408430"/>
                  </a:lnTo>
                  <a:lnTo>
                    <a:pt x="1248436" y="3408430"/>
                  </a:lnTo>
                  <a:lnTo>
                    <a:pt x="1248679" y="3408430"/>
                  </a:lnTo>
                  <a:lnTo>
                    <a:pt x="1248922" y="3408430"/>
                  </a:lnTo>
                  <a:lnTo>
                    <a:pt x="1249166" y="3408430"/>
                  </a:lnTo>
                  <a:lnTo>
                    <a:pt x="1249409" y="3408430"/>
                  </a:lnTo>
                  <a:lnTo>
                    <a:pt x="1249653" y="3408430"/>
                  </a:lnTo>
                  <a:lnTo>
                    <a:pt x="1249896" y="3408430"/>
                  </a:lnTo>
                  <a:lnTo>
                    <a:pt x="1250139" y="3408430"/>
                  </a:lnTo>
                  <a:lnTo>
                    <a:pt x="1250383" y="3408430"/>
                  </a:lnTo>
                  <a:lnTo>
                    <a:pt x="1250626" y="3408430"/>
                  </a:lnTo>
                  <a:lnTo>
                    <a:pt x="1250869" y="3408430"/>
                  </a:lnTo>
                  <a:lnTo>
                    <a:pt x="1251113" y="3408430"/>
                  </a:lnTo>
                  <a:lnTo>
                    <a:pt x="1251356" y="3408430"/>
                  </a:lnTo>
                  <a:lnTo>
                    <a:pt x="1251599" y="3408430"/>
                  </a:lnTo>
                  <a:lnTo>
                    <a:pt x="1251843" y="3408430"/>
                  </a:lnTo>
                  <a:lnTo>
                    <a:pt x="1252086" y="3408430"/>
                  </a:lnTo>
                  <a:lnTo>
                    <a:pt x="1252330" y="3408430"/>
                  </a:lnTo>
                  <a:lnTo>
                    <a:pt x="1252573" y="3408430"/>
                  </a:lnTo>
                  <a:lnTo>
                    <a:pt x="1252816" y="3408430"/>
                  </a:lnTo>
                  <a:lnTo>
                    <a:pt x="1253060" y="3408430"/>
                  </a:lnTo>
                  <a:lnTo>
                    <a:pt x="1253303" y="3408430"/>
                  </a:lnTo>
                  <a:lnTo>
                    <a:pt x="1253546" y="3408430"/>
                  </a:lnTo>
                  <a:lnTo>
                    <a:pt x="1253790" y="3408430"/>
                  </a:lnTo>
                  <a:lnTo>
                    <a:pt x="1254033" y="3408430"/>
                  </a:lnTo>
                  <a:lnTo>
                    <a:pt x="1254276" y="3408430"/>
                  </a:lnTo>
                  <a:lnTo>
                    <a:pt x="1254520" y="3408430"/>
                  </a:lnTo>
                  <a:lnTo>
                    <a:pt x="1254763" y="3408430"/>
                  </a:lnTo>
                  <a:lnTo>
                    <a:pt x="1255006" y="3408430"/>
                  </a:lnTo>
                  <a:lnTo>
                    <a:pt x="1255250" y="3408430"/>
                  </a:lnTo>
                  <a:lnTo>
                    <a:pt x="1255493" y="3408430"/>
                  </a:lnTo>
                  <a:lnTo>
                    <a:pt x="1255980" y="3408430"/>
                  </a:lnTo>
                  <a:lnTo>
                    <a:pt x="1256223" y="3408430"/>
                  </a:lnTo>
                  <a:lnTo>
                    <a:pt x="1256467" y="3408430"/>
                  </a:lnTo>
                  <a:lnTo>
                    <a:pt x="1256710" y="3408430"/>
                  </a:lnTo>
                  <a:lnTo>
                    <a:pt x="1256953" y="3408430"/>
                  </a:lnTo>
                  <a:lnTo>
                    <a:pt x="1257197" y="3408430"/>
                  </a:lnTo>
                  <a:lnTo>
                    <a:pt x="1257440" y="3408430"/>
                  </a:lnTo>
                  <a:lnTo>
                    <a:pt x="1257683" y="3408430"/>
                  </a:lnTo>
                  <a:lnTo>
                    <a:pt x="1257927" y="3408430"/>
                  </a:lnTo>
                  <a:lnTo>
                    <a:pt x="1258170" y="3408430"/>
                  </a:lnTo>
                  <a:lnTo>
                    <a:pt x="1258414" y="3408430"/>
                  </a:lnTo>
                  <a:lnTo>
                    <a:pt x="1258657" y="3408430"/>
                  </a:lnTo>
                  <a:lnTo>
                    <a:pt x="1258900" y="3408430"/>
                  </a:lnTo>
                  <a:lnTo>
                    <a:pt x="1259144" y="3408430"/>
                  </a:lnTo>
                  <a:lnTo>
                    <a:pt x="1259387" y="3408430"/>
                  </a:lnTo>
                  <a:lnTo>
                    <a:pt x="1259630" y="3408430"/>
                  </a:lnTo>
                  <a:lnTo>
                    <a:pt x="1259874" y="3408430"/>
                  </a:lnTo>
                  <a:lnTo>
                    <a:pt x="1260117" y="3408430"/>
                  </a:lnTo>
                  <a:lnTo>
                    <a:pt x="1260117" y="3401314"/>
                  </a:lnTo>
                  <a:lnTo>
                    <a:pt x="1260360" y="3401314"/>
                  </a:lnTo>
                  <a:lnTo>
                    <a:pt x="1260604" y="3401314"/>
                  </a:lnTo>
                  <a:lnTo>
                    <a:pt x="1260847" y="3401314"/>
                  </a:lnTo>
                  <a:lnTo>
                    <a:pt x="1261090" y="3401314"/>
                  </a:lnTo>
                  <a:lnTo>
                    <a:pt x="1261334" y="3401314"/>
                  </a:lnTo>
                  <a:lnTo>
                    <a:pt x="1261577" y="3401314"/>
                  </a:lnTo>
                  <a:lnTo>
                    <a:pt x="1261821" y="3401314"/>
                  </a:lnTo>
                  <a:lnTo>
                    <a:pt x="1262064" y="3401314"/>
                  </a:lnTo>
                  <a:lnTo>
                    <a:pt x="1262307" y="3401314"/>
                  </a:lnTo>
                  <a:lnTo>
                    <a:pt x="1262551" y="3401314"/>
                  </a:lnTo>
                  <a:lnTo>
                    <a:pt x="1262794" y="3401314"/>
                  </a:lnTo>
                  <a:lnTo>
                    <a:pt x="1263037" y="3401314"/>
                  </a:lnTo>
                  <a:lnTo>
                    <a:pt x="1263281" y="3401314"/>
                  </a:lnTo>
                  <a:lnTo>
                    <a:pt x="1263524" y="3401314"/>
                  </a:lnTo>
                  <a:lnTo>
                    <a:pt x="1263767" y="3401314"/>
                  </a:lnTo>
                  <a:lnTo>
                    <a:pt x="1264011" y="3401314"/>
                  </a:lnTo>
                  <a:lnTo>
                    <a:pt x="1264254" y="3401314"/>
                  </a:lnTo>
                  <a:lnTo>
                    <a:pt x="1264498" y="3401314"/>
                  </a:lnTo>
                  <a:lnTo>
                    <a:pt x="1264741" y="3401314"/>
                  </a:lnTo>
                  <a:lnTo>
                    <a:pt x="1264984" y="3401314"/>
                  </a:lnTo>
                  <a:lnTo>
                    <a:pt x="1265228" y="3401314"/>
                  </a:lnTo>
                  <a:lnTo>
                    <a:pt x="1265471" y="3401314"/>
                  </a:lnTo>
                  <a:lnTo>
                    <a:pt x="1265714" y="3401314"/>
                  </a:lnTo>
                  <a:lnTo>
                    <a:pt x="1265958" y="3401314"/>
                  </a:lnTo>
                  <a:lnTo>
                    <a:pt x="1266201" y="3401314"/>
                  </a:lnTo>
                  <a:lnTo>
                    <a:pt x="1266444" y="3401314"/>
                  </a:lnTo>
                  <a:lnTo>
                    <a:pt x="1266688" y="3401314"/>
                  </a:lnTo>
                  <a:lnTo>
                    <a:pt x="1266931" y="3401314"/>
                  </a:lnTo>
                  <a:lnTo>
                    <a:pt x="1267174" y="3401314"/>
                  </a:lnTo>
                  <a:lnTo>
                    <a:pt x="1267418" y="3401314"/>
                  </a:lnTo>
                  <a:lnTo>
                    <a:pt x="1267661" y="3401314"/>
                  </a:lnTo>
                  <a:lnTo>
                    <a:pt x="1267905" y="3401314"/>
                  </a:lnTo>
                  <a:lnTo>
                    <a:pt x="1268148" y="3401314"/>
                  </a:lnTo>
                  <a:lnTo>
                    <a:pt x="1268391" y="3401314"/>
                  </a:lnTo>
                  <a:lnTo>
                    <a:pt x="1268635" y="3401314"/>
                  </a:lnTo>
                  <a:lnTo>
                    <a:pt x="1268635" y="3394198"/>
                  </a:lnTo>
                  <a:lnTo>
                    <a:pt x="1268878" y="3394198"/>
                  </a:lnTo>
                  <a:lnTo>
                    <a:pt x="1269121" y="3394198"/>
                  </a:lnTo>
                  <a:lnTo>
                    <a:pt x="1269365" y="3394198"/>
                  </a:lnTo>
                  <a:lnTo>
                    <a:pt x="1269851" y="3394198"/>
                  </a:lnTo>
                  <a:lnTo>
                    <a:pt x="1270095" y="3394198"/>
                  </a:lnTo>
                  <a:lnTo>
                    <a:pt x="1270338" y="3394198"/>
                  </a:lnTo>
                  <a:lnTo>
                    <a:pt x="1270582" y="3394198"/>
                  </a:lnTo>
                  <a:lnTo>
                    <a:pt x="1270825" y="3394198"/>
                  </a:lnTo>
                  <a:lnTo>
                    <a:pt x="1271068" y="3394198"/>
                  </a:lnTo>
                  <a:lnTo>
                    <a:pt x="1271068" y="3387082"/>
                  </a:lnTo>
                  <a:lnTo>
                    <a:pt x="1271312" y="3387082"/>
                  </a:lnTo>
                  <a:lnTo>
                    <a:pt x="1271555" y="3387082"/>
                  </a:lnTo>
                  <a:lnTo>
                    <a:pt x="1271798" y="3387082"/>
                  </a:lnTo>
                  <a:lnTo>
                    <a:pt x="1272042" y="3387082"/>
                  </a:lnTo>
                  <a:lnTo>
                    <a:pt x="1272285" y="3387082"/>
                  </a:lnTo>
                  <a:lnTo>
                    <a:pt x="1272528" y="3387082"/>
                  </a:lnTo>
                  <a:lnTo>
                    <a:pt x="1272772" y="3387082"/>
                  </a:lnTo>
                  <a:lnTo>
                    <a:pt x="1273015" y="3387082"/>
                  </a:lnTo>
                  <a:lnTo>
                    <a:pt x="1273258" y="3387082"/>
                  </a:lnTo>
                  <a:lnTo>
                    <a:pt x="1273502" y="3387082"/>
                  </a:lnTo>
                  <a:lnTo>
                    <a:pt x="1273502" y="3379967"/>
                  </a:lnTo>
                  <a:lnTo>
                    <a:pt x="1273745" y="3372851"/>
                  </a:lnTo>
                  <a:lnTo>
                    <a:pt x="1273989" y="3372851"/>
                  </a:lnTo>
                  <a:lnTo>
                    <a:pt x="1274232" y="3372851"/>
                  </a:lnTo>
                  <a:lnTo>
                    <a:pt x="1274475" y="3372851"/>
                  </a:lnTo>
                  <a:lnTo>
                    <a:pt x="1274719" y="3372851"/>
                  </a:lnTo>
                  <a:lnTo>
                    <a:pt x="1274962" y="3372851"/>
                  </a:lnTo>
                  <a:lnTo>
                    <a:pt x="1275205" y="3372851"/>
                  </a:lnTo>
                  <a:lnTo>
                    <a:pt x="1275449" y="3372851"/>
                  </a:lnTo>
                  <a:lnTo>
                    <a:pt x="1275692" y="3372851"/>
                  </a:lnTo>
                  <a:lnTo>
                    <a:pt x="1275935" y="3372851"/>
                  </a:lnTo>
                  <a:lnTo>
                    <a:pt x="1276179" y="3372851"/>
                  </a:lnTo>
                  <a:lnTo>
                    <a:pt x="1276422" y="3372851"/>
                  </a:lnTo>
                  <a:lnTo>
                    <a:pt x="1276666" y="3372851"/>
                  </a:lnTo>
                  <a:lnTo>
                    <a:pt x="1276909" y="3372851"/>
                  </a:lnTo>
                  <a:lnTo>
                    <a:pt x="1277152" y="3372851"/>
                  </a:lnTo>
                  <a:lnTo>
                    <a:pt x="1277396" y="3372851"/>
                  </a:lnTo>
                  <a:lnTo>
                    <a:pt x="1277639" y="3372851"/>
                  </a:lnTo>
                  <a:lnTo>
                    <a:pt x="1277882" y="3372851"/>
                  </a:lnTo>
                  <a:lnTo>
                    <a:pt x="1278126" y="3372851"/>
                  </a:lnTo>
                  <a:lnTo>
                    <a:pt x="1278369" y="3372851"/>
                  </a:lnTo>
                  <a:lnTo>
                    <a:pt x="1278612" y="3372851"/>
                  </a:lnTo>
                  <a:lnTo>
                    <a:pt x="1278856" y="3372851"/>
                  </a:lnTo>
                  <a:lnTo>
                    <a:pt x="1279099" y="3372851"/>
                  </a:lnTo>
                  <a:lnTo>
                    <a:pt x="1279342" y="3372851"/>
                  </a:lnTo>
                  <a:lnTo>
                    <a:pt x="1279586" y="3372851"/>
                  </a:lnTo>
                  <a:lnTo>
                    <a:pt x="1279829" y="3372851"/>
                  </a:lnTo>
                  <a:lnTo>
                    <a:pt x="1280073" y="3372851"/>
                  </a:lnTo>
                  <a:lnTo>
                    <a:pt x="1280559" y="3372851"/>
                  </a:lnTo>
                  <a:lnTo>
                    <a:pt x="1281046" y="3372851"/>
                  </a:lnTo>
                  <a:lnTo>
                    <a:pt x="1281289" y="3372851"/>
                  </a:lnTo>
                  <a:lnTo>
                    <a:pt x="1281533" y="3372851"/>
                  </a:lnTo>
                  <a:lnTo>
                    <a:pt x="1281776" y="3372851"/>
                  </a:lnTo>
                  <a:lnTo>
                    <a:pt x="1282019" y="3372851"/>
                  </a:lnTo>
                  <a:lnTo>
                    <a:pt x="1282263" y="3372851"/>
                  </a:lnTo>
                  <a:lnTo>
                    <a:pt x="1282506" y="3372851"/>
                  </a:lnTo>
                  <a:lnTo>
                    <a:pt x="1282750" y="3372851"/>
                  </a:lnTo>
                  <a:lnTo>
                    <a:pt x="1282993" y="3372851"/>
                  </a:lnTo>
                  <a:lnTo>
                    <a:pt x="1283236" y="3372851"/>
                  </a:lnTo>
                  <a:lnTo>
                    <a:pt x="1283480" y="3372851"/>
                  </a:lnTo>
                  <a:lnTo>
                    <a:pt x="1283480" y="3365735"/>
                  </a:lnTo>
                  <a:lnTo>
                    <a:pt x="1283723" y="3365735"/>
                  </a:lnTo>
                  <a:lnTo>
                    <a:pt x="1283966" y="3365735"/>
                  </a:lnTo>
                  <a:lnTo>
                    <a:pt x="1284210" y="3365735"/>
                  </a:lnTo>
                  <a:lnTo>
                    <a:pt x="1284210" y="3358620"/>
                  </a:lnTo>
                  <a:lnTo>
                    <a:pt x="1284453" y="3358620"/>
                  </a:lnTo>
                  <a:lnTo>
                    <a:pt x="1284696" y="3358620"/>
                  </a:lnTo>
                  <a:lnTo>
                    <a:pt x="1284940" y="3358620"/>
                  </a:lnTo>
                  <a:lnTo>
                    <a:pt x="1284940" y="3351504"/>
                  </a:lnTo>
                  <a:lnTo>
                    <a:pt x="1284940" y="3344388"/>
                  </a:lnTo>
                  <a:lnTo>
                    <a:pt x="1285183" y="3344388"/>
                  </a:lnTo>
                  <a:lnTo>
                    <a:pt x="1285426" y="3344388"/>
                  </a:lnTo>
                  <a:lnTo>
                    <a:pt x="1285670" y="3344388"/>
                  </a:lnTo>
                  <a:lnTo>
                    <a:pt x="1285913" y="3344388"/>
                  </a:lnTo>
                  <a:lnTo>
                    <a:pt x="1286157" y="3344388"/>
                  </a:lnTo>
                  <a:lnTo>
                    <a:pt x="1286400" y="3344388"/>
                  </a:lnTo>
                  <a:lnTo>
                    <a:pt x="1286643" y="3344388"/>
                  </a:lnTo>
                  <a:lnTo>
                    <a:pt x="1286887" y="3344388"/>
                  </a:lnTo>
                  <a:lnTo>
                    <a:pt x="1287130" y="3344388"/>
                  </a:lnTo>
                  <a:lnTo>
                    <a:pt x="1287373" y="3344388"/>
                  </a:lnTo>
                  <a:lnTo>
                    <a:pt x="1287617" y="3344388"/>
                  </a:lnTo>
                  <a:lnTo>
                    <a:pt x="1287860" y="3344388"/>
                  </a:lnTo>
                  <a:lnTo>
                    <a:pt x="1287860" y="3337272"/>
                  </a:lnTo>
                  <a:lnTo>
                    <a:pt x="1288103" y="3337272"/>
                  </a:lnTo>
                  <a:lnTo>
                    <a:pt x="1288590" y="3337272"/>
                  </a:lnTo>
                  <a:lnTo>
                    <a:pt x="1288834" y="3337272"/>
                  </a:lnTo>
                  <a:lnTo>
                    <a:pt x="1289077" y="3337272"/>
                  </a:lnTo>
                  <a:lnTo>
                    <a:pt x="1289320" y="3337272"/>
                  </a:lnTo>
                  <a:lnTo>
                    <a:pt x="1289564" y="3337272"/>
                  </a:lnTo>
                  <a:lnTo>
                    <a:pt x="1289807" y="3337272"/>
                  </a:lnTo>
                  <a:lnTo>
                    <a:pt x="1290050" y="3337272"/>
                  </a:lnTo>
                  <a:lnTo>
                    <a:pt x="1290294" y="3337272"/>
                  </a:lnTo>
                  <a:lnTo>
                    <a:pt x="1290537" y="3337272"/>
                  </a:lnTo>
                  <a:lnTo>
                    <a:pt x="1290780" y="3337272"/>
                  </a:lnTo>
                  <a:lnTo>
                    <a:pt x="1291024" y="3337272"/>
                  </a:lnTo>
                  <a:lnTo>
                    <a:pt x="1291267" y="3337272"/>
                  </a:lnTo>
                  <a:lnTo>
                    <a:pt x="1291510" y="3337272"/>
                  </a:lnTo>
                  <a:lnTo>
                    <a:pt x="1291754" y="3337272"/>
                  </a:lnTo>
                  <a:lnTo>
                    <a:pt x="1291997" y="3337272"/>
                  </a:lnTo>
                  <a:lnTo>
                    <a:pt x="1292241" y="3337272"/>
                  </a:lnTo>
                  <a:lnTo>
                    <a:pt x="1292241" y="3330157"/>
                  </a:lnTo>
                  <a:lnTo>
                    <a:pt x="1292484" y="3330157"/>
                  </a:lnTo>
                  <a:lnTo>
                    <a:pt x="1292727" y="3330157"/>
                  </a:lnTo>
                  <a:lnTo>
                    <a:pt x="1292971" y="3330157"/>
                  </a:lnTo>
                  <a:lnTo>
                    <a:pt x="1292971" y="3323041"/>
                  </a:lnTo>
                  <a:lnTo>
                    <a:pt x="1293214" y="3323041"/>
                  </a:lnTo>
                  <a:lnTo>
                    <a:pt x="1293457" y="3323041"/>
                  </a:lnTo>
                  <a:lnTo>
                    <a:pt x="1293701" y="3323041"/>
                  </a:lnTo>
                  <a:lnTo>
                    <a:pt x="1293944" y="3323041"/>
                  </a:lnTo>
                  <a:lnTo>
                    <a:pt x="1294187" y="3323041"/>
                  </a:lnTo>
                  <a:lnTo>
                    <a:pt x="1294431" y="3323041"/>
                  </a:lnTo>
                  <a:lnTo>
                    <a:pt x="1294674" y="3323041"/>
                  </a:lnTo>
                  <a:lnTo>
                    <a:pt x="1295161" y="3323041"/>
                  </a:lnTo>
                  <a:lnTo>
                    <a:pt x="1295404" y="3323041"/>
                  </a:lnTo>
                  <a:lnTo>
                    <a:pt x="1295648" y="3323041"/>
                  </a:lnTo>
                  <a:lnTo>
                    <a:pt x="1295891" y="3323041"/>
                  </a:lnTo>
                  <a:lnTo>
                    <a:pt x="1296134" y="3323041"/>
                  </a:lnTo>
                  <a:lnTo>
                    <a:pt x="1296378" y="3323041"/>
                  </a:lnTo>
                  <a:lnTo>
                    <a:pt x="1296621" y="3323041"/>
                  </a:lnTo>
                  <a:lnTo>
                    <a:pt x="1296864" y="3323041"/>
                  </a:lnTo>
                  <a:lnTo>
                    <a:pt x="1297108" y="3323041"/>
                  </a:lnTo>
                  <a:lnTo>
                    <a:pt x="1297351" y="3323041"/>
                  </a:lnTo>
                  <a:lnTo>
                    <a:pt x="1297594" y="3323041"/>
                  </a:lnTo>
                  <a:lnTo>
                    <a:pt x="1297838" y="3323041"/>
                  </a:lnTo>
                  <a:lnTo>
                    <a:pt x="1298081" y="3323041"/>
                  </a:lnTo>
                  <a:lnTo>
                    <a:pt x="1298081" y="3315925"/>
                  </a:lnTo>
                  <a:lnTo>
                    <a:pt x="1298325" y="3315925"/>
                  </a:lnTo>
                  <a:lnTo>
                    <a:pt x="1298568" y="3315925"/>
                  </a:lnTo>
                  <a:lnTo>
                    <a:pt x="1298568" y="3308809"/>
                  </a:lnTo>
                  <a:lnTo>
                    <a:pt x="1298811" y="3308809"/>
                  </a:lnTo>
                  <a:lnTo>
                    <a:pt x="1299055" y="3308809"/>
                  </a:lnTo>
                  <a:lnTo>
                    <a:pt x="1299298" y="3308809"/>
                  </a:lnTo>
                  <a:lnTo>
                    <a:pt x="1299541" y="3308809"/>
                  </a:lnTo>
                  <a:lnTo>
                    <a:pt x="1299785" y="3308809"/>
                  </a:lnTo>
                  <a:lnTo>
                    <a:pt x="1300028" y="3301694"/>
                  </a:lnTo>
                  <a:lnTo>
                    <a:pt x="1300271" y="3301694"/>
                  </a:lnTo>
                  <a:lnTo>
                    <a:pt x="1300515" y="3301694"/>
                  </a:lnTo>
                  <a:lnTo>
                    <a:pt x="1300758" y="3301694"/>
                  </a:lnTo>
                  <a:lnTo>
                    <a:pt x="1301002" y="3301694"/>
                  </a:lnTo>
                  <a:lnTo>
                    <a:pt x="1301245" y="3301694"/>
                  </a:lnTo>
                  <a:lnTo>
                    <a:pt x="1301245" y="3294578"/>
                  </a:lnTo>
                  <a:lnTo>
                    <a:pt x="1301488" y="3294578"/>
                  </a:lnTo>
                  <a:lnTo>
                    <a:pt x="1301732" y="3294578"/>
                  </a:lnTo>
                  <a:lnTo>
                    <a:pt x="1301975" y="3294578"/>
                  </a:lnTo>
                  <a:lnTo>
                    <a:pt x="1302218" y="3294578"/>
                  </a:lnTo>
                  <a:lnTo>
                    <a:pt x="1302462" y="3294578"/>
                  </a:lnTo>
                  <a:lnTo>
                    <a:pt x="1302705" y="3294578"/>
                  </a:lnTo>
                  <a:lnTo>
                    <a:pt x="1302948" y="3294578"/>
                  </a:lnTo>
                  <a:lnTo>
                    <a:pt x="1303192" y="3294578"/>
                  </a:lnTo>
                  <a:lnTo>
                    <a:pt x="1303435" y="3294578"/>
                  </a:lnTo>
                  <a:lnTo>
                    <a:pt x="1303678" y="3294578"/>
                  </a:lnTo>
                  <a:lnTo>
                    <a:pt x="1303922" y="3294578"/>
                  </a:lnTo>
                  <a:lnTo>
                    <a:pt x="1304165" y="3294578"/>
                  </a:lnTo>
                  <a:lnTo>
                    <a:pt x="1304409" y="3294578"/>
                  </a:lnTo>
                  <a:lnTo>
                    <a:pt x="1304652" y="3294578"/>
                  </a:lnTo>
                  <a:lnTo>
                    <a:pt x="1304895" y="3294578"/>
                  </a:lnTo>
                  <a:lnTo>
                    <a:pt x="1305139" y="3294578"/>
                  </a:lnTo>
                  <a:lnTo>
                    <a:pt x="1305382" y="3294578"/>
                  </a:lnTo>
                  <a:lnTo>
                    <a:pt x="1305625" y="3294578"/>
                  </a:lnTo>
                  <a:lnTo>
                    <a:pt x="1305869" y="3294578"/>
                  </a:lnTo>
                  <a:lnTo>
                    <a:pt x="1306112" y="3294578"/>
                  </a:lnTo>
                  <a:lnTo>
                    <a:pt x="1306355" y="3294578"/>
                  </a:lnTo>
                  <a:lnTo>
                    <a:pt x="1306599" y="3294578"/>
                  </a:lnTo>
                  <a:lnTo>
                    <a:pt x="1306599" y="3287462"/>
                  </a:lnTo>
                  <a:lnTo>
                    <a:pt x="1306842" y="3287462"/>
                  </a:lnTo>
                  <a:lnTo>
                    <a:pt x="1307086" y="3287462"/>
                  </a:lnTo>
                  <a:lnTo>
                    <a:pt x="1307329" y="3287462"/>
                  </a:lnTo>
                  <a:lnTo>
                    <a:pt x="1307572" y="3287462"/>
                  </a:lnTo>
                  <a:lnTo>
                    <a:pt x="1307816" y="3287462"/>
                  </a:lnTo>
                  <a:lnTo>
                    <a:pt x="1308059" y="3287462"/>
                  </a:lnTo>
                  <a:lnTo>
                    <a:pt x="1308302" y="3287462"/>
                  </a:lnTo>
                  <a:lnTo>
                    <a:pt x="1308546" y="3287462"/>
                  </a:lnTo>
                  <a:lnTo>
                    <a:pt x="1308789" y="3287462"/>
                  </a:lnTo>
                  <a:lnTo>
                    <a:pt x="1309032" y="3287462"/>
                  </a:lnTo>
                  <a:lnTo>
                    <a:pt x="1309276" y="3287462"/>
                  </a:lnTo>
                  <a:lnTo>
                    <a:pt x="1309519" y="3287462"/>
                  </a:lnTo>
                  <a:lnTo>
                    <a:pt x="1309762" y="3287462"/>
                  </a:lnTo>
                  <a:lnTo>
                    <a:pt x="1310006" y="3287462"/>
                  </a:lnTo>
                  <a:lnTo>
                    <a:pt x="1310736" y="3287462"/>
                  </a:lnTo>
                  <a:lnTo>
                    <a:pt x="1310979" y="3287462"/>
                  </a:lnTo>
                  <a:lnTo>
                    <a:pt x="1311223" y="3287462"/>
                  </a:lnTo>
                  <a:lnTo>
                    <a:pt x="1311466" y="3287462"/>
                  </a:lnTo>
                  <a:lnTo>
                    <a:pt x="1311709" y="3287462"/>
                  </a:lnTo>
                  <a:lnTo>
                    <a:pt x="1311953" y="3287462"/>
                  </a:lnTo>
                  <a:lnTo>
                    <a:pt x="1312196" y="3287462"/>
                  </a:lnTo>
                  <a:lnTo>
                    <a:pt x="1312439" y="3287462"/>
                  </a:lnTo>
                  <a:lnTo>
                    <a:pt x="1312439" y="3280347"/>
                  </a:lnTo>
                  <a:lnTo>
                    <a:pt x="1312683" y="3280347"/>
                  </a:lnTo>
                  <a:lnTo>
                    <a:pt x="1312926" y="3280347"/>
                  </a:lnTo>
                  <a:lnTo>
                    <a:pt x="1313170" y="3280347"/>
                  </a:lnTo>
                  <a:lnTo>
                    <a:pt x="1313413" y="3280347"/>
                  </a:lnTo>
                  <a:lnTo>
                    <a:pt x="1313656" y="3280347"/>
                  </a:lnTo>
                  <a:lnTo>
                    <a:pt x="1313900" y="3280347"/>
                  </a:lnTo>
                  <a:lnTo>
                    <a:pt x="1314143" y="3280347"/>
                  </a:lnTo>
                  <a:lnTo>
                    <a:pt x="1314630" y="3280347"/>
                  </a:lnTo>
                  <a:lnTo>
                    <a:pt x="1314873" y="3280347"/>
                  </a:lnTo>
                  <a:lnTo>
                    <a:pt x="1315116" y="3280347"/>
                  </a:lnTo>
                  <a:lnTo>
                    <a:pt x="1315360" y="3280347"/>
                  </a:lnTo>
                  <a:lnTo>
                    <a:pt x="1315603" y="3280347"/>
                  </a:lnTo>
                  <a:lnTo>
                    <a:pt x="1315846" y="3280347"/>
                  </a:lnTo>
                  <a:lnTo>
                    <a:pt x="1316090" y="3280347"/>
                  </a:lnTo>
                  <a:lnTo>
                    <a:pt x="1316333" y="3280347"/>
                  </a:lnTo>
                  <a:lnTo>
                    <a:pt x="1316577" y="3280347"/>
                  </a:lnTo>
                  <a:lnTo>
                    <a:pt x="1316577" y="3273231"/>
                  </a:lnTo>
                  <a:lnTo>
                    <a:pt x="1316820" y="3273231"/>
                  </a:lnTo>
                  <a:lnTo>
                    <a:pt x="1317063" y="3273231"/>
                  </a:lnTo>
                  <a:lnTo>
                    <a:pt x="1317307" y="3273231"/>
                  </a:lnTo>
                  <a:lnTo>
                    <a:pt x="1317550" y="3273231"/>
                  </a:lnTo>
                  <a:lnTo>
                    <a:pt x="1317793" y="3273231"/>
                  </a:lnTo>
                  <a:lnTo>
                    <a:pt x="1318037" y="3273231"/>
                  </a:lnTo>
                  <a:lnTo>
                    <a:pt x="1318280" y="3273231"/>
                  </a:lnTo>
                  <a:lnTo>
                    <a:pt x="1318523" y="3273231"/>
                  </a:lnTo>
                  <a:lnTo>
                    <a:pt x="1318767" y="3273231"/>
                  </a:lnTo>
                  <a:lnTo>
                    <a:pt x="1319010" y="3273231"/>
                  </a:lnTo>
                  <a:lnTo>
                    <a:pt x="1319254" y="3273231"/>
                  </a:lnTo>
                  <a:lnTo>
                    <a:pt x="1319497" y="3273231"/>
                  </a:lnTo>
                  <a:lnTo>
                    <a:pt x="1319740" y="3273231"/>
                  </a:lnTo>
                  <a:lnTo>
                    <a:pt x="1319984" y="3273231"/>
                  </a:lnTo>
                  <a:lnTo>
                    <a:pt x="1320227" y="3273231"/>
                  </a:lnTo>
                  <a:lnTo>
                    <a:pt x="1320470" y="3273231"/>
                  </a:lnTo>
                  <a:lnTo>
                    <a:pt x="1320714" y="3273231"/>
                  </a:lnTo>
                  <a:lnTo>
                    <a:pt x="1320957" y="3273231"/>
                  </a:lnTo>
                  <a:lnTo>
                    <a:pt x="1321200" y="3273231"/>
                  </a:lnTo>
                  <a:lnTo>
                    <a:pt x="1321444" y="3273231"/>
                  </a:lnTo>
                  <a:lnTo>
                    <a:pt x="1321687" y="3273231"/>
                  </a:lnTo>
                  <a:lnTo>
                    <a:pt x="1321930" y="3273231"/>
                  </a:lnTo>
                  <a:lnTo>
                    <a:pt x="1322174" y="3273231"/>
                  </a:lnTo>
                  <a:lnTo>
                    <a:pt x="1322417" y="3273231"/>
                  </a:lnTo>
                  <a:lnTo>
                    <a:pt x="1322417" y="3266115"/>
                  </a:lnTo>
                  <a:lnTo>
                    <a:pt x="1322904" y="3266115"/>
                  </a:lnTo>
                  <a:lnTo>
                    <a:pt x="1323147" y="3266115"/>
                  </a:lnTo>
                  <a:lnTo>
                    <a:pt x="1323391" y="3266115"/>
                  </a:lnTo>
                  <a:lnTo>
                    <a:pt x="1323634" y="3266115"/>
                  </a:lnTo>
                  <a:lnTo>
                    <a:pt x="1323877" y="3266115"/>
                  </a:lnTo>
                  <a:lnTo>
                    <a:pt x="1324121" y="3266115"/>
                  </a:lnTo>
                  <a:lnTo>
                    <a:pt x="1324364" y="3266115"/>
                  </a:lnTo>
                  <a:lnTo>
                    <a:pt x="1324607" y="3266115"/>
                  </a:lnTo>
                  <a:lnTo>
                    <a:pt x="1324851" y="3266115"/>
                  </a:lnTo>
                  <a:lnTo>
                    <a:pt x="1324851" y="3258999"/>
                  </a:lnTo>
                  <a:lnTo>
                    <a:pt x="1325094" y="3258999"/>
                  </a:lnTo>
                  <a:lnTo>
                    <a:pt x="1325338" y="3258999"/>
                  </a:lnTo>
                  <a:lnTo>
                    <a:pt x="1325581" y="3258999"/>
                  </a:lnTo>
                  <a:lnTo>
                    <a:pt x="1325824" y="3258999"/>
                  </a:lnTo>
                  <a:lnTo>
                    <a:pt x="1326068" y="3258999"/>
                  </a:lnTo>
                  <a:lnTo>
                    <a:pt x="1326311" y="3258999"/>
                  </a:lnTo>
                  <a:lnTo>
                    <a:pt x="1326554" y="3258999"/>
                  </a:lnTo>
                  <a:lnTo>
                    <a:pt x="1326798" y="3258999"/>
                  </a:lnTo>
                  <a:lnTo>
                    <a:pt x="1327041" y="3258999"/>
                  </a:lnTo>
                  <a:lnTo>
                    <a:pt x="1327284" y="3258999"/>
                  </a:lnTo>
                  <a:lnTo>
                    <a:pt x="1327528" y="3258999"/>
                  </a:lnTo>
                  <a:lnTo>
                    <a:pt x="1327771" y="3258999"/>
                  </a:lnTo>
                  <a:lnTo>
                    <a:pt x="1328014" y="3258999"/>
                  </a:lnTo>
                  <a:lnTo>
                    <a:pt x="1328258" y="3258999"/>
                  </a:lnTo>
                  <a:lnTo>
                    <a:pt x="1328501" y="3258999"/>
                  </a:lnTo>
                  <a:lnTo>
                    <a:pt x="1328745" y="3258999"/>
                  </a:lnTo>
                  <a:lnTo>
                    <a:pt x="1328988" y="3258999"/>
                  </a:lnTo>
                  <a:lnTo>
                    <a:pt x="1329231" y="3258999"/>
                  </a:lnTo>
                  <a:lnTo>
                    <a:pt x="1329475" y="3258999"/>
                  </a:lnTo>
                  <a:lnTo>
                    <a:pt x="1329718" y="3258999"/>
                  </a:lnTo>
                  <a:lnTo>
                    <a:pt x="1329961" y="3258999"/>
                  </a:lnTo>
                  <a:lnTo>
                    <a:pt x="1330205" y="3258999"/>
                  </a:lnTo>
                  <a:lnTo>
                    <a:pt x="1330448" y="3258999"/>
                  </a:lnTo>
                  <a:lnTo>
                    <a:pt x="1330448" y="3251884"/>
                  </a:lnTo>
                  <a:lnTo>
                    <a:pt x="1330448" y="3244768"/>
                  </a:lnTo>
                  <a:lnTo>
                    <a:pt x="1330691" y="3244768"/>
                  </a:lnTo>
                  <a:lnTo>
                    <a:pt x="1330935" y="3244768"/>
                  </a:lnTo>
                  <a:lnTo>
                    <a:pt x="1331178" y="3244768"/>
                  </a:lnTo>
                  <a:lnTo>
                    <a:pt x="1331422" y="3244768"/>
                  </a:lnTo>
                  <a:lnTo>
                    <a:pt x="1331665" y="3244768"/>
                  </a:lnTo>
                  <a:lnTo>
                    <a:pt x="1331908" y="3244768"/>
                  </a:lnTo>
                  <a:lnTo>
                    <a:pt x="1332152" y="3244768"/>
                  </a:lnTo>
                  <a:lnTo>
                    <a:pt x="1332395" y="3244768"/>
                  </a:lnTo>
                  <a:lnTo>
                    <a:pt x="1332638" y="3244768"/>
                  </a:lnTo>
                  <a:lnTo>
                    <a:pt x="1332882" y="3244768"/>
                  </a:lnTo>
                  <a:lnTo>
                    <a:pt x="1333125" y="3244768"/>
                  </a:lnTo>
                  <a:lnTo>
                    <a:pt x="1333368" y="3244768"/>
                  </a:lnTo>
                  <a:lnTo>
                    <a:pt x="1333612" y="3244768"/>
                  </a:lnTo>
                  <a:lnTo>
                    <a:pt x="1333855" y="3244768"/>
                  </a:lnTo>
                  <a:lnTo>
                    <a:pt x="1334098" y="3244768"/>
                  </a:lnTo>
                  <a:lnTo>
                    <a:pt x="1334342" y="3244768"/>
                  </a:lnTo>
                  <a:lnTo>
                    <a:pt x="1334585" y="3244768"/>
                  </a:lnTo>
                  <a:lnTo>
                    <a:pt x="1334829" y="3244768"/>
                  </a:lnTo>
                  <a:lnTo>
                    <a:pt x="1335072" y="3244768"/>
                  </a:lnTo>
                  <a:lnTo>
                    <a:pt x="1335315" y="3244768"/>
                  </a:lnTo>
                  <a:lnTo>
                    <a:pt x="1335559" y="3244768"/>
                  </a:lnTo>
                  <a:lnTo>
                    <a:pt x="1335802" y="3244768"/>
                  </a:lnTo>
                  <a:lnTo>
                    <a:pt x="1336045" y="3244768"/>
                  </a:lnTo>
                  <a:lnTo>
                    <a:pt x="1336289" y="3244768"/>
                  </a:lnTo>
                  <a:lnTo>
                    <a:pt x="1336532" y="3244768"/>
                  </a:lnTo>
                  <a:lnTo>
                    <a:pt x="1336775" y="3244768"/>
                  </a:lnTo>
                  <a:lnTo>
                    <a:pt x="1337019" y="3244768"/>
                  </a:lnTo>
                  <a:lnTo>
                    <a:pt x="1337262" y="3244768"/>
                  </a:lnTo>
                  <a:lnTo>
                    <a:pt x="1337506" y="3244768"/>
                  </a:lnTo>
                  <a:lnTo>
                    <a:pt x="1337749" y="3244768"/>
                  </a:lnTo>
                  <a:lnTo>
                    <a:pt x="1337992" y="3244768"/>
                  </a:lnTo>
                  <a:lnTo>
                    <a:pt x="1338236" y="3244768"/>
                  </a:lnTo>
                  <a:lnTo>
                    <a:pt x="1338479" y="3244768"/>
                  </a:lnTo>
                  <a:lnTo>
                    <a:pt x="1338722" y="3244768"/>
                  </a:lnTo>
                  <a:lnTo>
                    <a:pt x="1338966" y="3244768"/>
                  </a:lnTo>
                  <a:lnTo>
                    <a:pt x="1339209" y="3244768"/>
                  </a:lnTo>
                  <a:lnTo>
                    <a:pt x="1339452" y="3244768"/>
                  </a:lnTo>
                  <a:lnTo>
                    <a:pt x="1339696" y="3244768"/>
                  </a:lnTo>
                  <a:lnTo>
                    <a:pt x="1339939" y="3244768"/>
                  </a:lnTo>
                  <a:lnTo>
                    <a:pt x="1340182" y="3244768"/>
                  </a:lnTo>
                  <a:lnTo>
                    <a:pt x="1340426" y="3244768"/>
                  </a:lnTo>
                  <a:lnTo>
                    <a:pt x="1340669" y="3244768"/>
                  </a:lnTo>
                  <a:lnTo>
                    <a:pt x="1340913" y="3244768"/>
                  </a:lnTo>
                  <a:lnTo>
                    <a:pt x="1341156" y="3244768"/>
                  </a:lnTo>
                  <a:lnTo>
                    <a:pt x="1341399" y="3244768"/>
                  </a:lnTo>
                  <a:lnTo>
                    <a:pt x="1341643" y="3244768"/>
                  </a:lnTo>
                  <a:lnTo>
                    <a:pt x="1341886" y="3244768"/>
                  </a:lnTo>
                  <a:lnTo>
                    <a:pt x="1342129" y="3244768"/>
                  </a:lnTo>
                  <a:lnTo>
                    <a:pt x="1342373" y="3244768"/>
                  </a:lnTo>
                  <a:lnTo>
                    <a:pt x="1342859" y="3244768"/>
                  </a:lnTo>
                  <a:lnTo>
                    <a:pt x="1342859" y="3237652"/>
                  </a:lnTo>
                  <a:lnTo>
                    <a:pt x="1343103" y="3237652"/>
                  </a:lnTo>
                  <a:lnTo>
                    <a:pt x="1343346" y="3237652"/>
                  </a:lnTo>
                  <a:lnTo>
                    <a:pt x="1343589" y="3237652"/>
                  </a:lnTo>
                  <a:lnTo>
                    <a:pt x="1343833" y="3237652"/>
                  </a:lnTo>
                  <a:lnTo>
                    <a:pt x="1344076" y="3237652"/>
                  </a:lnTo>
                  <a:lnTo>
                    <a:pt x="1344320" y="3237652"/>
                  </a:lnTo>
                  <a:lnTo>
                    <a:pt x="1344563" y="3237652"/>
                  </a:lnTo>
                  <a:lnTo>
                    <a:pt x="1344806" y="3237652"/>
                  </a:lnTo>
                  <a:lnTo>
                    <a:pt x="1345050" y="3230537"/>
                  </a:lnTo>
                  <a:lnTo>
                    <a:pt x="1345293" y="3230537"/>
                  </a:lnTo>
                  <a:lnTo>
                    <a:pt x="1345536" y="3230537"/>
                  </a:lnTo>
                  <a:lnTo>
                    <a:pt x="1345780" y="3230537"/>
                  </a:lnTo>
                  <a:lnTo>
                    <a:pt x="1346023" y="3230537"/>
                  </a:lnTo>
                  <a:lnTo>
                    <a:pt x="1346266" y="3230537"/>
                  </a:lnTo>
                  <a:lnTo>
                    <a:pt x="1346510" y="3230537"/>
                  </a:lnTo>
                  <a:lnTo>
                    <a:pt x="1346753" y="3230537"/>
                  </a:lnTo>
                  <a:lnTo>
                    <a:pt x="1346997" y="3230537"/>
                  </a:lnTo>
                  <a:lnTo>
                    <a:pt x="1347240" y="3230537"/>
                  </a:lnTo>
                  <a:lnTo>
                    <a:pt x="1347483" y="3230537"/>
                  </a:lnTo>
                  <a:lnTo>
                    <a:pt x="1347727" y="3230537"/>
                  </a:lnTo>
                  <a:lnTo>
                    <a:pt x="1347970" y="3230537"/>
                  </a:lnTo>
                  <a:lnTo>
                    <a:pt x="1348213" y="3230537"/>
                  </a:lnTo>
                  <a:lnTo>
                    <a:pt x="1348457" y="3230537"/>
                  </a:lnTo>
                  <a:lnTo>
                    <a:pt x="1348700" y="3230537"/>
                  </a:lnTo>
                  <a:lnTo>
                    <a:pt x="1348943" y="3230537"/>
                  </a:lnTo>
                  <a:lnTo>
                    <a:pt x="1349187" y="3230537"/>
                  </a:lnTo>
                  <a:lnTo>
                    <a:pt x="1349430" y="3230537"/>
                  </a:lnTo>
                  <a:lnTo>
                    <a:pt x="1349673" y="3230537"/>
                  </a:lnTo>
                  <a:lnTo>
                    <a:pt x="1349917" y="3230537"/>
                  </a:lnTo>
                  <a:lnTo>
                    <a:pt x="1350160" y="3230537"/>
                  </a:lnTo>
                  <a:lnTo>
                    <a:pt x="1350404" y="3230537"/>
                  </a:lnTo>
                  <a:lnTo>
                    <a:pt x="1350647" y="3230537"/>
                  </a:lnTo>
                  <a:lnTo>
                    <a:pt x="1350890" y="3230537"/>
                  </a:lnTo>
                  <a:lnTo>
                    <a:pt x="1350890" y="3223421"/>
                  </a:lnTo>
                  <a:lnTo>
                    <a:pt x="1351134" y="3223421"/>
                  </a:lnTo>
                  <a:lnTo>
                    <a:pt x="1351377" y="3223421"/>
                  </a:lnTo>
                  <a:lnTo>
                    <a:pt x="1351620" y="3223421"/>
                  </a:lnTo>
                  <a:lnTo>
                    <a:pt x="1351864" y="3223421"/>
                  </a:lnTo>
                  <a:lnTo>
                    <a:pt x="1352107" y="3223421"/>
                  </a:lnTo>
                  <a:lnTo>
                    <a:pt x="1352350" y="3223421"/>
                  </a:lnTo>
                  <a:lnTo>
                    <a:pt x="1352350" y="3216305"/>
                  </a:lnTo>
                  <a:lnTo>
                    <a:pt x="1352594" y="3216305"/>
                  </a:lnTo>
                  <a:lnTo>
                    <a:pt x="1352594" y="3209189"/>
                  </a:lnTo>
                  <a:lnTo>
                    <a:pt x="1352594" y="3202074"/>
                  </a:lnTo>
                  <a:lnTo>
                    <a:pt x="1352594" y="3194958"/>
                  </a:lnTo>
                  <a:lnTo>
                    <a:pt x="1352837" y="3194958"/>
                  </a:lnTo>
                  <a:lnTo>
                    <a:pt x="1353081" y="3194958"/>
                  </a:lnTo>
                  <a:lnTo>
                    <a:pt x="1353324" y="3194958"/>
                  </a:lnTo>
                  <a:lnTo>
                    <a:pt x="1353324" y="3187842"/>
                  </a:lnTo>
                  <a:lnTo>
                    <a:pt x="1353567" y="3187842"/>
                  </a:lnTo>
                  <a:lnTo>
                    <a:pt x="1353811" y="3187842"/>
                  </a:lnTo>
                  <a:lnTo>
                    <a:pt x="1354054" y="3187842"/>
                  </a:lnTo>
                  <a:lnTo>
                    <a:pt x="1354297" y="3187842"/>
                  </a:lnTo>
                  <a:lnTo>
                    <a:pt x="1354541" y="3187842"/>
                  </a:lnTo>
                  <a:lnTo>
                    <a:pt x="1354784" y="3187842"/>
                  </a:lnTo>
                  <a:lnTo>
                    <a:pt x="1355027" y="3187842"/>
                  </a:lnTo>
                  <a:lnTo>
                    <a:pt x="1355514" y="3187842"/>
                  </a:lnTo>
                  <a:lnTo>
                    <a:pt x="1355757" y="3187842"/>
                  </a:lnTo>
                  <a:lnTo>
                    <a:pt x="1356001" y="3187842"/>
                  </a:lnTo>
                  <a:lnTo>
                    <a:pt x="1356001" y="3180727"/>
                  </a:lnTo>
                  <a:lnTo>
                    <a:pt x="1356001" y="3173611"/>
                  </a:lnTo>
                  <a:lnTo>
                    <a:pt x="1356244" y="3173611"/>
                  </a:lnTo>
                  <a:lnTo>
                    <a:pt x="1356488" y="3173611"/>
                  </a:lnTo>
                  <a:lnTo>
                    <a:pt x="1356731" y="3173611"/>
                  </a:lnTo>
                  <a:lnTo>
                    <a:pt x="1356974" y="3173611"/>
                  </a:lnTo>
                  <a:lnTo>
                    <a:pt x="1357218" y="3173611"/>
                  </a:lnTo>
                  <a:lnTo>
                    <a:pt x="1357461" y="3173611"/>
                  </a:lnTo>
                  <a:lnTo>
                    <a:pt x="1357704" y="3173611"/>
                  </a:lnTo>
                  <a:lnTo>
                    <a:pt x="1357948" y="3173611"/>
                  </a:lnTo>
                  <a:lnTo>
                    <a:pt x="1358191" y="3173611"/>
                  </a:lnTo>
                  <a:lnTo>
                    <a:pt x="1358434" y="3173611"/>
                  </a:lnTo>
                  <a:lnTo>
                    <a:pt x="1358678" y="3173611"/>
                  </a:lnTo>
                  <a:lnTo>
                    <a:pt x="1358921" y="3173611"/>
                  </a:lnTo>
                  <a:lnTo>
                    <a:pt x="1359165" y="3173611"/>
                  </a:lnTo>
                  <a:lnTo>
                    <a:pt x="1359408" y="3173611"/>
                  </a:lnTo>
                  <a:lnTo>
                    <a:pt x="1359651" y="3173611"/>
                  </a:lnTo>
                  <a:lnTo>
                    <a:pt x="1359895" y="3173611"/>
                  </a:lnTo>
                  <a:lnTo>
                    <a:pt x="1360138" y="3173611"/>
                  </a:lnTo>
                  <a:lnTo>
                    <a:pt x="1360381" y="3173611"/>
                  </a:lnTo>
                  <a:lnTo>
                    <a:pt x="1360625" y="3173611"/>
                  </a:lnTo>
                  <a:lnTo>
                    <a:pt x="1360868" y="3173611"/>
                  </a:lnTo>
                  <a:lnTo>
                    <a:pt x="1361355" y="3173611"/>
                  </a:lnTo>
                  <a:lnTo>
                    <a:pt x="1361598" y="3173611"/>
                  </a:lnTo>
                  <a:lnTo>
                    <a:pt x="1361841" y="3173611"/>
                  </a:lnTo>
                  <a:lnTo>
                    <a:pt x="1362085" y="3173611"/>
                  </a:lnTo>
                  <a:lnTo>
                    <a:pt x="1362328" y="3173611"/>
                  </a:lnTo>
                  <a:lnTo>
                    <a:pt x="1362572" y="3173611"/>
                  </a:lnTo>
                  <a:lnTo>
                    <a:pt x="1362815" y="3173611"/>
                  </a:lnTo>
                  <a:lnTo>
                    <a:pt x="1363058" y="3173611"/>
                  </a:lnTo>
                  <a:lnTo>
                    <a:pt x="1363302" y="3173611"/>
                  </a:lnTo>
                  <a:lnTo>
                    <a:pt x="1363545" y="3173611"/>
                  </a:lnTo>
                  <a:lnTo>
                    <a:pt x="1363788" y="3173611"/>
                  </a:lnTo>
                  <a:lnTo>
                    <a:pt x="1364032" y="3173611"/>
                  </a:lnTo>
                  <a:lnTo>
                    <a:pt x="1364275" y="3173611"/>
                  </a:lnTo>
                  <a:lnTo>
                    <a:pt x="1364518" y="3173611"/>
                  </a:lnTo>
                  <a:lnTo>
                    <a:pt x="1364762" y="3173611"/>
                  </a:lnTo>
                  <a:lnTo>
                    <a:pt x="1365005" y="3173611"/>
                  </a:lnTo>
                  <a:lnTo>
                    <a:pt x="1365249" y="3173611"/>
                  </a:lnTo>
                  <a:lnTo>
                    <a:pt x="1365492" y="3173611"/>
                  </a:lnTo>
                  <a:lnTo>
                    <a:pt x="1365492" y="3166495"/>
                  </a:lnTo>
                  <a:lnTo>
                    <a:pt x="1365735" y="3166495"/>
                  </a:lnTo>
                  <a:lnTo>
                    <a:pt x="1365979" y="3166495"/>
                  </a:lnTo>
                  <a:lnTo>
                    <a:pt x="1366222" y="3166495"/>
                  </a:lnTo>
                  <a:lnTo>
                    <a:pt x="1366465" y="3166495"/>
                  </a:lnTo>
                  <a:lnTo>
                    <a:pt x="1366465" y="3159379"/>
                  </a:lnTo>
                  <a:lnTo>
                    <a:pt x="1366709" y="3159379"/>
                  </a:lnTo>
                  <a:lnTo>
                    <a:pt x="1366952" y="3159379"/>
                  </a:lnTo>
                  <a:lnTo>
                    <a:pt x="1367195" y="3159379"/>
                  </a:lnTo>
                  <a:lnTo>
                    <a:pt x="1367439" y="3159379"/>
                  </a:lnTo>
                  <a:lnTo>
                    <a:pt x="1367682" y="3159379"/>
                  </a:lnTo>
                  <a:lnTo>
                    <a:pt x="1367682" y="3152264"/>
                  </a:lnTo>
                  <a:lnTo>
                    <a:pt x="1367925" y="3152264"/>
                  </a:lnTo>
                  <a:lnTo>
                    <a:pt x="1368169" y="3152264"/>
                  </a:lnTo>
                  <a:lnTo>
                    <a:pt x="1368412" y="3152264"/>
                  </a:lnTo>
                  <a:lnTo>
                    <a:pt x="1368656" y="3152264"/>
                  </a:lnTo>
                  <a:lnTo>
                    <a:pt x="1368656" y="3145148"/>
                  </a:lnTo>
                  <a:lnTo>
                    <a:pt x="1368899" y="3145148"/>
                  </a:lnTo>
                  <a:lnTo>
                    <a:pt x="1369386" y="3145148"/>
                  </a:lnTo>
                  <a:lnTo>
                    <a:pt x="1369629" y="3145148"/>
                  </a:lnTo>
                  <a:lnTo>
                    <a:pt x="1369872" y="3145148"/>
                  </a:lnTo>
                  <a:lnTo>
                    <a:pt x="1370116" y="3145148"/>
                  </a:lnTo>
                  <a:lnTo>
                    <a:pt x="1370359" y="3145148"/>
                  </a:lnTo>
                  <a:lnTo>
                    <a:pt x="1370602" y="3145148"/>
                  </a:lnTo>
                  <a:lnTo>
                    <a:pt x="1370846" y="3145148"/>
                  </a:lnTo>
                  <a:lnTo>
                    <a:pt x="1371089" y="3145148"/>
                  </a:lnTo>
                  <a:lnTo>
                    <a:pt x="1371333" y="3145148"/>
                  </a:lnTo>
                  <a:lnTo>
                    <a:pt x="1371576" y="3145148"/>
                  </a:lnTo>
                  <a:lnTo>
                    <a:pt x="1371819" y="3145148"/>
                  </a:lnTo>
                  <a:lnTo>
                    <a:pt x="1372063" y="3145148"/>
                  </a:lnTo>
                  <a:lnTo>
                    <a:pt x="1372306" y="3145148"/>
                  </a:lnTo>
                  <a:lnTo>
                    <a:pt x="1372549" y="3145148"/>
                  </a:lnTo>
                  <a:lnTo>
                    <a:pt x="1372793" y="3145148"/>
                  </a:lnTo>
                  <a:lnTo>
                    <a:pt x="1373036" y="3145148"/>
                  </a:lnTo>
                  <a:lnTo>
                    <a:pt x="1373279" y="3145148"/>
                  </a:lnTo>
                  <a:lnTo>
                    <a:pt x="1373523" y="3145148"/>
                  </a:lnTo>
                  <a:lnTo>
                    <a:pt x="1373766" y="3145148"/>
                  </a:lnTo>
                  <a:lnTo>
                    <a:pt x="1374009" y="3145148"/>
                  </a:lnTo>
                  <a:lnTo>
                    <a:pt x="1374253" y="3145148"/>
                  </a:lnTo>
                  <a:lnTo>
                    <a:pt x="1374496" y="3145148"/>
                  </a:lnTo>
                  <a:lnTo>
                    <a:pt x="1374740" y="3145148"/>
                  </a:lnTo>
                  <a:lnTo>
                    <a:pt x="1374983" y="3145148"/>
                  </a:lnTo>
                  <a:lnTo>
                    <a:pt x="1375226" y="3145148"/>
                  </a:lnTo>
                  <a:lnTo>
                    <a:pt x="1375470" y="3145148"/>
                  </a:lnTo>
                  <a:lnTo>
                    <a:pt x="1375713" y="3145148"/>
                  </a:lnTo>
                  <a:lnTo>
                    <a:pt x="1375956" y="3145148"/>
                  </a:lnTo>
                  <a:lnTo>
                    <a:pt x="1376200" y="3145148"/>
                  </a:lnTo>
                  <a:lnTo>
                    <a:pt x="1376443" y="3145148"/>
                  </a:lnTo>
                  <a:lnTo>
                    <a:pt x="1376686" y="3145148"/>
                  </a:lnTo>
                  <a:lnTo>
                    <a:pt x="1376930" y="3145148"/>
                  </a:lnTo>
                  <a:lnTo>
                    <a:pt x="1377173" y="3145148"/>
                  </a:lnTo>
                  <a:lnTo>
                    <a:pt x="1377417" y="3145148"/>
                  </a:lnTo>
                  <a:lnTo>
                    <a:pt x="1377660" y="3145148"/>
                  </a:lnTo>
                  <a:lnTo>
                    <a:pt x="1377903" y="3145148"/>
                  </a:lnTo>
                  <a:lnTo>
                    <a:pt x="1377903" y="3138032"/>
                  </a:lnTo>
                  <a:lnTo>
                    <a:pt x="1378147" y="3138032"/>
                  </a:lnTo>
                  <a:lnTo>
                    <a:pt x="1378390" y="3138032"/>
                  </a:lnTo>
                  <a:lnTo>
                    <a:pt x="1378633" y="3138032"/>
                  </a:lnTo>
                  <a:lnTo>
                    <a:pt x="1378877" y="3138032"/>
                  </a:lnTo>
                  <a:lnTo>
                    <a:pt x="1379120" y="3138032"/>
                  </a:lnTo>
                  <a:lnTo>
                    <a:pt x="1379363" y="3138032"/>
                  </a:lnTo>
                  <a:lnTo>
                    <a:pt x="1379607" y="3138032"/>
                  </a:lnTo>
                  <a:lnTo>
                    <a:pt x="1379850" y="3138032"/>
                  </a:lnTo>
                  <a:lnTo>
                    <a:pt x="1379850" y="3130916"/>
                  </a:lnTo>
                  <a:lnTo>
                    <a:pt x="1380093" y="3130916"/>
                  </a:lnTo>
                  <a:lnTo>
                    <a:pt x="1380337" y="3130916"/>
                  </a:lnTo>
                  <a:lnTo>
                    <a:pt x="1380337" y="3123801"/>
                  </a:lnTo>
                  <a:lnTo>
                    <a:pt x="1380580" y="3123801"/>
                  </a:lnTo>
                  <a:lnTo>
                    <a:pt x="1380824" y="3123801"/>
                  </a:lnTo>
                  <a:lnTo>
                    <a:pt x="1381067" y="3123801"/>
                  </a:lnTo>
                  <a:lnTo>
                    <a:pt x="1381310" y="3123801"/>
                  </a:lnTo>
                  <a:lnTo>
                    <a:pt x="1381554" y="3123801"/>
                  </a:lnTo>
                  <a:lnTo>
                    <a:pt x="1381797" y="3123801"/>
                  </a:lnTo>
                  <a:lnTo>
                    <a:pt x="1382040" y="3123801"/>
                  </a:lnTo>
                  <a:lnTo>
                    <a:pt x="1382284" y="3123801"/>
                  </a:lnTo>
                  <a:lnTo>
                    <a:pt x="1382527" y="3123801"/>
                  </a:lnTo>
                  <a:lnTo>
                    <a:pt x="1382770" y="3123801"/>
                  </a:lnTo>
                  <a:lnTo>
                    <a:pt x="1383257" y="3123801"/>
                  </a:lnTo>
                  <a:lnTo>
                    <a:pt x="1383501" y="3123801"/>
                  </a:lnTo>
                  <a:lnTo>
                    <a:pt x="1383744" y="3123801"/>
                  </a:lnTo>
                  <a:lnTo>
                    <a:pt x="1383987" y="3123801"/>
                  </a:lnTo>
                  <a:lnTo>
                    <a:pt x="1384231" y="3123801"/>
                  </a:lnTo>
                  <a:lnTo>
                    <a:pt x="1384474" y="3123801"/>
                  </a:lnTo>
                  <a:lnTo>
                    <a:pt x="1384717" y="3123801"/>
                  </a:lnTo>
                  <a:lnTo>
                    <a:pt x="1384717" y="3116685"/>
                  </a:lnTo>
                  <a:lnTo>
                    <a:pt x="1384961" y="3116685"/>
                  </a:lnTo>
                  <a:lnTo>
                    <a:pt x="1385204" y="3116685"/>
                  </a:lnTo>
                  <a:lnTo>
                    <a:pt x="1385447" y="3116685"/>
                  </a:lnTo>
                  <a:lnTo>
                    <a:pt x="1385691" y="3116685"/>
                  </a:lnTo>
                  <a:lnTo>
                    <a:pt x="1385934" y="3116685"/>
                  </a:lnTo>
                  <a:lnTo>
                    <a:pt x="1386177" y="3116685"/>
                  </a:lnTo>
                  <a:lnTo>
                    <a:pt x="1386421" y="3116685"/>
                  </a:lnTo>
                  <a:lnTo>
                    <a:pt x="1386664" y="3116685"/>
                  </a:lnTo>
                  <a:lnTo>
                    <a:pt x="1386908" y="3116685"/>
                  </a:lnTo>
                  <a:lnTo>
                    <a:pt x="1387151" y="3116685"/>
                  </a:lnTo>
                  <a:lnTo>
                    <a:pt x="1387394" y="3116685"/>
                  </a:lnTo>
                  <a:lnTo>
                    <a:pt x="1387638" y="3116685"/>
                  </a:lnTo>
                  <a:lnTo>
                    <a:pt x="1387881" y="3116685"/>
                  </a:lnTo>
                  <a:lnTo>
                    <a:pt x="1388124" y="3116685"/>
                  </a:lnTo>
                  <a:lnTo>
                    <a:pt x="1388368" y="3116685"/>
                  </a:lnTo>
                  <a:lnTo>
                    <a:pt x="1388611" y="3116685"/>
                  </a:lnTo>
                  <a:lnTo>
                    <a:pt x="1388854" y="3116685"/>
                  </a:lnTo>
                  <a:lnTo>
                    <a:pt x="1389098" y="3116685"/>
                  </a:lnTo>
                  <a:lnTo>
                    <a:pt x="1389341" y="3116685"/>
                  </a:lnTo>
                  <a:lnTo>
                    <a:pt x="1389585" y="3116685"/>
                  </a:lnTo>
                  <a:lnTo>
                    <a:pt x="1389828" y="3116685"/>
                  </a:lnTo>
                  <a:lnTo>
                    <a:pt x="1390071" y="3116685"/>
                  </a:lnTo>
                  <a:lnTo>
                    <a:pt x="1390315" y="3116685"/>
                  </a:lnTo>
                  <a:lnTo>
                    <a:pt x="1390558" y="3116685"/>
                  </a:lnTo>
                  <a:lnTo>
                    <a:pt x="1390558" y="3109569"/>
                  </a:lnTo>
                  <a:lnTo>
                    <a:pt x="1390801" y="3109569"/>
                  </a:lnTo>
                  <a:lnTo>
                    <a:pt x="1391045" y="3109569"/>
                  </a:lnTo>
                  <a:lnTo>
                    <a:pt x="1391288" y="3109569"/>
                  </a:lnTo>
                  <a:lnTo>
                    <a:pt x="1391531" y="3109569"/>
                  </a:lnTo>
                  <a:lnTo>
                    <a:pt x="1391775" y="3109569"/>
                  </a:lnTo>
                  <a:lnTo>
                    <a:pt x="1392018" y="3109569"/>
                  </a:lnTo>
                  <a:lnTo>
                    <a:pt x="1392261" y="3109569"/>
                  </a:lnTo>
                  <a:lnTo>
                    <a:pt x="1392505" y="3109569"/>
                  </a:lnTo>
                  <a:lnTo>
                    <a:pt x="1392748" y="3109569"/>
                  </a:lnTo>
                  <a:lnTo>
                    <a:pt x="1392992" y="3109569"/>
                  </a:lnTo>
                  <a:lnTo>
                    <a:pt x="1393235" y="3109569"/>
                  </a:lnTo>
                  <a:lnTo>
                    <a:pt x="1393478" y="3109569"/>
                  </a:lnTo>
                  <a:lnTo>
                    <a:pt x="1393722" y="3109569"/>
                  </a:lnTo>
                  <a:lnTo>
                    <a:pt x="1393965" y="3109569"/>
                  </a:lnTo>
                  <a:lnTo>
                    <a:pt x="1394208" y="3109569"/>
                  </a:lnTo>
                  <a:lnTo>
                    <a:pt x="1394452" y="3109569"/>
                  </a:lnTo>
                  <a:lnTo>
                    <a:pt x="1394695" y="3109569"/>
                  </a:lnTo>
                  <a:lnTo>
                    <a:pt x="1394938" y="3109569"/>
                  </a:lnTo>
                  <a:lnTo>
                    <a:pt x="1395182" y="3109569"/>
                  </a:lnTo>
                  <a:lnTo>
                    <a:pt x="1395425" y="3109569"/>
                  </a:lnTo>
                  <a:lnTo>
                    <a:pt x="1395669" y="3109569"/>
                  </a:lnTo>
                  <a:lnTo>
                    <a:pt x="1395912" y="3109569"/>
                  </a:lnTo>
                  <a:lnTo>
                    <a:pt x="1396155" y="3109569"/>
                  </a:lnTo>
                  <a:lnTo>
                    <a:pt x="1396399" y="3109569"/>
                  </a:lnTo>
                  <a:lnTo>
                    <a:pt x="1396642" y="3109569"/>
                  </a:lnTo>
                  <a:lnTo>
                    <a:pt x="1396885" y="3109569"/>
                  </a:lnTo>
                  <a:lnTo>
                    <a:pt x="1396885" y="3102454"/>
                  </a:lnTo>
                  <a:lnTo>
                    <a:pt x="1397129" y="3102454"/>
                  </a:lnTo>
                  <a:lnTo>
                    <a:pt x="1397372" y="3102454"/>
                  </a:lnTo>
                  <a:lnTo>
                    <a:pt x="1397615" y="3102454"/>
                  </a:lnTo>
                  <a:lnTo>
                    <a:pt x="1397859" y="3102454"/>
                  </a:lnTo>
                  <a:lnTo>
                    <a:pt x="1398102" y="3102454"/>
                  </a:lnTo>
                  <a:lnTo>
                    <a:pt x="1398345" y="3102454"/>
                  </a:lnTo>
                  <a:lnTo>
                    <a:pt x="1398589" y="3102454"/>
                  </a:lnTo>
                  <a:lnTo>
                    <a:pt x="1398832" y="3102454"/>
                  </a:lnTo>
                  <a:lnTo>
                    <a:pt x="1399076" y="3102454"/>
                  </a:lnTo>
                  <a:lnTo>
                    <a:pt x="1399319" y="3102454"/>
                  </a:lnTo>
                  <a:lnTo>
                    <a:pt x="1399562" y="3102454"/>
                  </a:lnTo>
                  <a:lnTo>
                    <a:pt x="1399806" y="3102454"/>
                  </a:lnTo>
                  <a:lnTo>
                    <a:pt x="1400049" y="3102454"/>
                  </a:lnTo>
                  <a:lnTo>
                    <a:pt x="1400292" y="3102454"/>
                  </a:lnTo>
                  <a:lnTo>
                    <a:pt x="1400536" y="3102454"/>
                  </a:lnTo>
                  <a:lnTo>
                    <a:pt x="1400779" y="3102454"/>
                  </a:lnTo>
                  <a:lnTo>
                    <a:pt x="1401022" y="3102454"/>
                  </a:lnTo>
                  <a:lnTo>
                    <a:pt x="1401266" y="3102454"/>
                  </a:lnTo>
                  <a:lnTo>
                    <a:pt x="1401509" y="3102454"/>
                  </a:lnTo>
                  <a:lnTo>
                    <a:pt x="1401753" y="3102454"/>
                  </a:lnTo>
                  <a:lnTo>
                    <a:pt x="1401996" y="3102454"/>
                  </a:lnTo>
                  <a:lnTo>
                    <a:pt x="1402239" y="3102454"/>
                  </a:lnTo>
                  <a:lnTo>
                    <a:pt x="1402483" y="3102454"/>
                  </a:lnTo>
                  <a:lnTo>
                    <a:pt x="1402726" y="3102454"/>
                  </a:lnTo>
                  <a:lnTo>
                    <a:pt x="1402969" y="3102454"/>
                  </a:lnTo>
                  <a:lnTo>
                    <a:pt x="1403213" y="3102454"/>
                  </a:lnTo>
                  <a:lnTo>
                    <a:pt x="1403456" y="3102454"/>
                  </a:lnTo>
                  <a:lnTo>
                    <a:pt x="1403699" y="3102454"/>
                  </a:lnTo>
                  <a:lnTo>
                    <a:pt x="1403699" y="3095338"/>
                  </a:lnTo>
                  <a:lnTo>
                    <a:pt x="1403943" y="3095338"/>
                  </a:lnTo>
                  <a:lnTo>
                    <a:pt x="1404186" y="3095338"/>
                  </a:lnTo>
                  <a:lnTo>
                    <a:pt x="1404429" y="3095338"/>
                  </a:lnTo>
                  <a:lnTo>
                    <a:pt x="1404673" y="3095338"/>
                  </a:lnTo>
                  <a:lnTo>
                    <a:pt x="1404916" y="3095338"/>
                  </a:lnTo>
                  <a:lnTo>
                    <a:pt x="1405160" y="3095338"/>
                  </a:lnTo>
                  <a:lnTo>
                    <a:pt x="1405403" y="3095338"/>
                  </a:lnTo>
                  <a:lnTo>
                    <a:pt x="1405646" y="3095338"/>
                  </a:lnTo>
                  <a:lnTo>
                    <a:pt x="1405890" y="3095338"/>
                  </a:lnTo>
                  <a:lnTo>
                    <a:pt x="1406133" y="3095338"/>
                  </a:lnTo>
                  <a:lnTo>
                    <a:pt x="1406376" y="3095338"/>
                  </a:lnTo>
                  <a:lnTo>
                    <a:pt x="1406620" y="3095338"/>
                  </a:lnTo>
                  <a:lnTo>
                    <a:pt x="1406863" y="3095338"/>
                  </a:lnTo>
                  <a:lnTo>
                    <a:pt x="1407106" y="3095338"/>
                  </a:lnTo>
                  <a:lnTo>
                    <a:pt x="1407350" y="3095338"/>
                  </a:lnTo>
                  <a:lnTo>
                    <a:pt x="1407593" y="3095338"/>
                  </a:lnTo>
                  <a:lnTo>
                    <a:pt x="1407593" y="3088222"/>
                  </a:lnTo>
                  <a:lnTo>
                    <a:pt x="1407837" y="3088222"/>
                  </a:lnTo>
                  <a:lnTo>
                    <a:pt x="1408080" y="3088222"/>
                  </a:lnTo>
                  <a:lnTo>
                    <a:pt x="1408323" y="3088222"/>
                  </a:lnTo>
                  <a:lnTo>
                    <a:pt x="1408567" y="3088222"/>
                  </a:lnTo>
                  <a:lnTo>
                    <a:pt x="1408810" y="3088222"/>
                  </a:lnTo>
                  <a:lnTo>
                    <a:pt x="1409297" y="3088222"/>
                  </a:lnTo>
                  <a:lnTo>
                    <a:pt x="1409297" y="3081106"/>
                  </a:lnTo>
                  <a:lnTo>
                    <a:pt x="1409540" y="3081106"/>
                  </a:lnTo>
                  <a:lnTo>
                    <a:pt x="1409783" y="3081106"/>
                  </a:lnTo>
                  <a:lnTo>
                    <a:pt x="1410027" y="3081106"/>
                  </a:lnTo>
                  <a:lnTo>
                    <a:pt x="1410270" y="3081106"/>
                  </a:lnTo>
                  <a:lnTo>
                    <a:pt x="1410513" y="3081106"/>
                  </a:lnTo>
                  <a:lnTo>
                    <a:pt x="1410757" y="3081106"/>
                  </a:lnTo>
                  <a:lnTo>
                    <a:pt x="1411000" y="3081106"/>
                  </a:lnTo>
                  <a:lnTo>
                    <a:pt x="1411244" y="3081106"/>
                  </a:lnTo>
                  <a:lnTo>
                    <a:pt x="1411487" y="3081106"/>
                  </a:lnTo>
                  <a:lnTo>
                    <a:pt x="1411730" y="3081106"/>
                  </a:lnTo>
                  <a:lnTo>
                    <a:pt x="1411974" y="3081106"/>
                  </a:lnTo>
                  <a:lnTo>
                    <a:pt x="1412217" y="3081106"/>
                  </a:lnTo>
                  <a:lnTo>
                    <a:pt x="1412460" y="3081106"/>
                  </a:lnTo>
                  <a:lnTo>
                    <a:pt x="1412704" y="3081106"/>
                  </a:lnTo>
                  <a:lnTo>
                    <a:pt x="1412704" y="3073991"/>
                  </a:lnTo>
                  <a:lnTo>
                    <a:pt x="1412947" y="3073991"/>
                  </a:lnTo>
                  <a:lnTo>
                    <a:pt x="1413190" y="3073991"/>
                  </a:lnTo>
                  <a:lnTo>
                    <a:pt x="1413434" y="3073991"/>
                  </a:lnTo>
                  <a:lnTo>
                    <a:pt x="1413677" y="3073991"/>
                  </a:lnTo>
                  <a:lnTo>
                    <a:pt x="1413921" y="3073991"/>
                  </a:lnTo>
                  <a:lnTo>
                    <a:pt x="1414164" y="3073991"/>
                  </a:lnTo>
                  <a:lnTo>
                    <a:pt x="1414407" y="3073991"/>
                  </a:lnTo>
                  <a:lnTo>
                    <a:pt x="1414651" y="3073991"/>
                  </a:lnTo>
                  <a:lnTo>
                    <a:pt x="1414894" y="3073991"/>
                  </a:lnTo>
                  <a:lnTo>
                    <a:pt x="1415381" y="3073991"/>
                  </a:lnTo>
                  <a:lnTo>
                    <a:pt x="1415624" y="3073991"/>
                  </a:lnTo>
                  <a:lnTo>
                    <a:pt x="1415867" y="3073991"/>
                  </a:lnTo>
                  <a:lnTo>
                    <a:pt x="1416354" y="3073991"/>
                  </a:lnTo>
                  <a:lnTo>
                    <a:pt x="1416597" y="3073991"/>
                  </a:lnTo>
                  <a:lnTo>
                    <a:pt x="1416841" y="3073991"/>
                  </a:lnTo>
                  <a:lnTo>
                    <a:pt x="1417084" y="3073991"/>
                  </a:lnTo>
                  <a:lnTo>
                    <a:pt x="1417328" y="3073991"/>
                  </a:lnTo>
                  <a:lnTo>
                    <a:pt x="1417571" y="3073991"/>
                  </a:lnTo>
                  <a:lnTo>
                    <a:pt x="1417814" y="3073991"/>
                  </a:lnTo>
                  <a:lnTo>
                    <a:pt x="1418058" y="3066875"/>
                  </a:lnTo>
                  <a:lnTo>
                    <a:pt x="1418301" y="3066875"/>
                  </a:lnTo>
                  <a:lnTo>
                    <a:pt x="1418544" y="3066875"/>
                  </a:lnTo>
                  <a:lnTo>
                    <a:pt x="1418788" y="3066875"/>
                  </a:lnTo>
                  <a:lnTo>
                    <a:pt x="1419031" y="3066875"/>
                  </a:lnTo>
                  <a:lnTo>
                    <a:pt x="1419274" y="3066875"/>
                  </a:lnTo>
                  <a:lnTo>
                    <a:pt x="1419518" y="3066875"/>
                  </a:lnTo>
                  <a:lnTo>
                    <a:pt x="1419761" y="3066875"/>
                  </a:lnTo>
                  <a:lnTo>
                    <a:pt x="1420005" y="3066875"/>
                  </a:lnTo>
                  <a:lnTo>
                    <a:pt x="1420248" y="3066875"/>
                  </a:lnTo>
                  <a:lnTo>
                    <a:pt x="1420491" y="3066875"/>
                  </a:lnTo>
                  <a:lnTo>
                    <a:pt x="1420735" y="3066875"/>
                  </a:lnTo>
                  <a:lnTo>
                    <a:pt x="1420978" y="3066875"/>
                  </a:lnTo>
                  <a:lnTo>
                    <a:pt x="1421221" y="3066875"/>
                  </a:lnTo>
                  <a:lnTo>
                    <a:pt x="1421465" y="3066875"/>
                  </a:lnTo>
                  <a:lnTo>
                    <a:pt x="1421708" y="3066875"/>
                  </a:lnTo>
                  <a:lnTo>
                    <a:pt x="1421951" y="3066875"/>
                  </a:lnTo>
                  <a:lnTo>
                    <a:pt x="1422195" y="3066875"/>
                  </a:lnTo>
                  <a:lnTo>
                    <a:pt x="1422438" y="3066875"/>
                  </a:lnTo>
                  <a:lnTo>
                    <a:pt x="1422681" y="3066875"/>
                  </a:lnTo>
                  <a:lnTo>
                    <a:pt x="1422925" y="3066875"/>
                  </a:lnTo>
                  <a:lnTo>
                    <a:pt x="1423168" y="3066875"/>
                  </a:lnTo>
                  <a:lnTo>
                    <a:pt x="1423412" y="3066875"/>
                  </a:lnTo>
                  <a:lnTo>
                    <a:pt x="1423655" y="3066875"/>
                  </a:lnTo>
                  <a:lnTo>
                    <a:pt x="1424385" y="3066875"/>
                  </a:lnTo>
                  <a:lnTo>
                    <a:pt x="1424628" y="3066875"/>
                  </a:lnTo>
                  <a:lnTo>
                    <a:pt x="1424872" y="3066875"/>
                  </a:lnTo>
                  <a:lnTo>
                    <a:pt x="1425115" y="3066875"/>
                  </a:lnTo>
                  <a:lnTo>
                    <a:pt x="1425358" y="3066875"/>
                  </a:lnTo>
                  <a:lnTo>
                    <a:pt x="1425602" y="3066875"/>
                  </a:lnTo>
                  <a:lnTo>
                    <a:pt x="1425845" y="3066875"/>
                  </a:lnTo>
                  <a:lnTo>
                    <a:pt x="1426089" y="3066875"/>
                  </a:lnTo>
                  <a:lnTo>
                    <a:pt x="1426332" y="3066875"/>
                  </a:lnTo>
                  <a:lnTo>
                    <a:pt x="1426819" y="3066875"/>
                  </a:lnTo>
                  <a:lnTo>
                    <a:pt x="1427062" y="3066875"/>
                  </a:lnTo>
                  <a:lnTo>
                    <a:pt x="1427062" y="3059759"/>
                  </a:lnTo>
                  <a:lnTo>
                    <a:pt x="1427305" y="3059759"/>
                  </a:lnTo>
                  <a:lnTo>
                    <a:pt x="1427549" y="3059759"/>
                  </a:lnTo>
                  <a:lnTo>
                    <a:pt x="1427792" y="3059759"/>
                  </a:lnTo>
                  <a:lnTo>
                    <a:pt x="1428035" y="3059759"/>
                  </a:lnTo>
                  <a:lnTo>
                    <a:pt x="1428279" y="3059759"/>
                  </a:lnTo>
                  <a:lnTo>
                    <a:pt x="1428522" y="3059759"/>
                  </a:lnTo>
                  <a:lnTo>
                    <a:pt x="1428765" y="3059759"/>
                  </a:lnTo>
                  <a:lnTo>
                    <a:pt x="1429009" y="3059759"/>
                  </a:lnTo>
                  <a:lnTo>
                    <a:pt x="1429252" y="3059759"/>
                  </a:lnTo>
                  <a:lnTo>
                    <a:pt x="1429252" y="3052644"/>
                  </a:lnTo>
                  <a:lnTo>
                    <a:pt x="1429496" y="3052644"/>
                  </a:lnTo>
                  <a:lnTo>
                    <a:pt x="1429739" y="3052644"/>
                  </a:lnTo>
                  <a:lnTo>
                    <a:pt x="1429982" y="3052644"/>
                  </a:lnTo>
                  <a:lnTo>
                    <a:pt x="1430226" y="3052644"/>
                  </a:lnTo>
                  <a:lnTo>
                    <a:pt x="1430469" y="3052644"/>
                  </a:lnTo>
                  <a:lnTo>
                    <a:pt x="1430712" y="3052644"/>
                  </a:lnTo>
                  <a:lnTo>
                    <a:pt x="1430956" y="3052644"/>
                  </a:lnTo>
                  <a:lnTo>
                    <a:pt x="1431199" y="3052644"/>
                  </a:lnTo>
                  <a:lnTo>
                    <a:pt x="1431442" y="3052644"/>
                  </a:lnTo>
                  <a:lnTo>
                    <a:pt x="1431686" y="3052644"/>
                  </a:lnTo>
                  <a:lnTo>
                    <a:pt x="1431929" y="3052644"/>
                  </a:lnTo>
                  <a:lnTo>
                    <a:pt x="1432173" y="3052644"/>
                  </a:lnTo>
                  <a:lnTo>
                    <a:pt x="1432416" y="3052644"/>
                  </a:lnTo>
                  <a:lnTo>
                    <a:pt x="1432659" y="3052644"/>
                  </a:lnTo>
                  <a:lnTo>
                    <a:pt x="1432903" y="3052644"/>
                  </a:lnTo>
                  <a:lnTo>
                    <a:pt x="1433146" y="3052644"/>
                  </a:lnTo>
                  <a:lnTo>
                    <a:pt x="1433389" y="3052644"/>
                  </a:lnTo>
                  <a:lnTo>
                    <a:pt x="1433633" y="3052644"/>
                  </a:lnTo>
                  <a:lnTo>
                    <a:pt x="1433876" y="3052644"/>
                  </a:lnTo>
                  <a:lnTo>
                    <a:pt x="1434119" y="3052644"/>
                  </a:lnTo>
                  <a:lnTo>
                    <a:pt x="1434363" y="3052644"/>
                  </a:lnTo>
                  <a:lnTo>
                    <a:pt x="1434606" y="3052644"/>
                  </a:lnTo>
                  <a:lnTo>
                    <a:pt x="1434849" y="3052644"/>
                  </a:lnTo>
                  <a:lnTo>
                    <a:pt x="1435093" y="3052644"/>
                  </a:lnTo>
                  <a:lnTo>
                    <a:pt x="1435336" y="3052644"/>
                  </a:lnTo>
                  <a:lnTo>
                    <a:pt x="1435580" y="3052644"/>
                  </a:lnTo>
                  <a:lnTo>
                    <a:pt x="1435823" y="3052644"/>
                  </a:lnTo>
                  <a:lnTo>
                    <a:pt x="1435823" y="3045528"/>
                  </a:lnTo>
                  <a:lnTo>
                    <a:pt x="1436066" y="3045528"/>
                  </a:lnTo>
                  <a:lnTo>
                    <a:pt x="1436310" y="3045528"/>
                  </a:lnTo>
                  <a:lnTo>
                    <a:pt x="1436796" y="3045528"/>
                  </a:lnTo>
                  <a:lnTo>
                    <a:pt x="1437283" y="3045528"/>
                  </a:lnTo>
                  <a:lnTo>
                    <a:pt x="1437526" y="3045528"/>
                  </a:lnTo>
                  <a:lnTo>
                    <a:pt x="1437770" y="3045528"/>
                  </a:lnTo>
                  <a:lnTo>
                    <a:pt x="1438013" y="3045528"/>
                  </a:lnTo>
                  <a:lnTo>
                    <a:pt x="1438256" y="3045528"/>
                  </a:lnTo>
                  <a:lnTo>
                    <a:pt x="1438500" y="3045528"/>
                  </a:lnTo>
                  <a:lnTo>
                    <a:pt x="1438743" y="3045528"/>
                  </a:lnTo>
                  <a:lnTo>
                    <a:pt x="1438987" y="3045528"/>
                  </a:lnTo>
                  <a:lnTo>
                    <a:pt x="1439230" y="3045528"/>
                  </a:lnTo>
                  <a:lnTo>
                    <a:pt x="1439473" y="3045528"/>
                  </a:lnTo>
                  <a:lnTo>
                    <a:pt x="1439717" y="3045528"/>
                  </a:lnTo>
                  <a:lnTo>
                    <a:pt x="1439960" y="3045528"/>
                  </a:lnTo>
                  <a:lnTo>
                    <a:pt x="1440203" y="3045528"/>
                  </a:lnTo>
                  <a:lnTo>
                    <a:pt x="1440447" y="3045528"/>
                  </a:lnTo>
                  <a:lnTo>
                    <a:pt x="1440690" y="3045528"/>
                  </a:lnTo>
                  <a:lnTo>
                    <a:pt x="1440933" y="3045528"/>
                  </a:lnTo>
                  <a:lnTo>
                    <a:pt x="1441177" y="3045528"/>
                  </a:lnTo>
                  <a:lnTo>
                    <a:pt x="1441420" y="3045528"/>
                  </a:lnTo>
                  <a:lnTo>
                    <a:pt x="1441664" y="3045528"/>
                  </a:lnTo>
                  <a:lnTo>
                    <a:pt x="1441907" y="3045528"/>
                  </a:lnTo>
                  <a:lnTo>
                    <a:pt x="1442150" y="3045528"/>
                  </a:lnTo>
                  <a:lnTo>
                    <a:pt x="1442394" y="3045528"/>
                  </a:lnTo>
                  <a:lnTo>
                    <a:pt x="1442637" y="3045528"/>
                  </a:lnTo>
                  <a:lnTo>
                    <a:pt x="1442880" y="3045528"/>
                  </a:lnTo>
                  <a:lnTo>
                    <a:pt x="1443124" y="3045528"/>
                  </a:lnTo>
                  <a:lnTo>
                    <a:pt x="1443367" y="3045528"/>
                  </a:lnTo>
                  <a:lnTo>
                    <a:pt x="1443610" y="3045528"/>
                  </a:lnTo>
                  <a:lnTo>
                    <a:pt x="1443854" y="3045528"/>
                  </a:lnTo>
                  <a:lnTo>
                    <a:pt x="1444097" y="3045528"/>
                  </a:lnTo>
                  <a:lnTo>
                    <a:pt x="1444340" y="3045528"/>
                  </a:lnTo>
                  <a:lnTo>
                    <a:pt x="1444584" y="3045528"/>
                  </a:lnTo>
                  <a:lnTo>
                    <a:pt x="1444827" y="3045528"/>
                  </a:lnTo>
                  <a:lnTo>
                    <a:pt x="1445071" y="3045528"/>
                  </a:lnTo>
                  <a:lnTo>
                    <a:pt x="1445314" y="3045528"/>
                  </a:lnTo>
                  <a:lnTo>
                    <a:pt x="1445557" y="3045528"/>
                  </a:lnTo>
                  <a:lnTo>
                    <a:pt x="1445801" y="3045528"/>
                  </a:lnTo>
                  <a:lnTo>
                    <a:pt x="1446044" y="3045528"/>
                  </a:lnTo>
                  <a:lnTo>
                    <a:pt x="1446287" y="3045528"/>
                  </a:lnTo>
                  <a:lnTo>
                    <a:pt x="1446531" y="3045528"/>
                  </a:lnTo>
                  <a:lnTo>
                    <a:pt x="1446774" y="3045528"/>
                  </a:lnTo>
                  <a:lnTo>
                    <a:pt x="1447017" y="3045528"/>
                  </a:lnTo>
                  <a:lnTo>
                    <a:pt x="1447261" y="3045528"/>
                  </a:lnTo>
                  <a:lnTo>
                    <a:pt x="1447504" y="3045528"/>
                  </a:lnTo>
                  <a:lnTo>
                    <a:pt x="1447748" y="3045528"/>
                  </a:lnTo>
                  <a:lnTo>
                    <a:pt x="1447991" y="3045528"/>
                  </a:lnTo>
                  <a:lnTo>
                    <a:pt x="1448234" y="3045528"/>
                  </a:lnTo>
                  <a:lnTo>
                    <a:pt x="1448478" y="3045528"/>
                  </a:lnTo>
                  <a:lnTo>
                    <a:pt x="1448721" y="3045528"/>
                  </a:lnTo>
                  <a:lnTo>
                    <a:pt x="1449208" y="3045528"/>
                  </a:lnTo>
                  <a:lnTo>
                    <a:pt x="1449451" y="3045528"/>
                  </a:lnTo>
                  <a:lnTo>
                    <a:pt x="1449694" y="3045528"/>
                  </a:lnTo>
                  <a:lnTo>
                    <a:pt x="1449694" y="3038412"/>
                  </a:lnTo>
                  <a:lnTo>
                    <a:pt x="1449694" y="3031296"/>
                  </a:lnTo>
                  <a:lnTo>
                    <a:pt x="1449938" y="3031296"/>
                  </a:lnTo>
                  <a:lnTo>
                    <a:pt x="1450181" y="3031296"/>
                  </a:lnTo>
                  <a:lnTo>
                    <a:pt x="1450424" y="3031296"/>
                  </a:lnTo>
                  <a:lnTo>
                    <a:pt x="1450911" y="3031296"/>
                  </a:lnTo>
                  <a:lnTo>
                    <a:pt x="1451155" y="3031296"/>
                  </a:lnTo>
                  <a:lnTo>
                    <a:pt x="1451398" y="3031296"/>
                  </a:lnTo>
                  <a:lnTo>
                    <a:pt x="1451641" y="3031296"/>
                  </a:lnTo>
                  <a:lnTo>
                    <a:pt x="1451885" y="3031296"/>
                  </a:lnTo>
                  <a:lnTo>
                    <a:pt x="1452128" y="3031296"/>
                  </a:lnTo>
                  <a:lnTo>
                    <a:pt x="1452371" y="3031296"/>
                  </a:lnTo>
                  <a:lnTo>
                    <a:pt x="1452858" y="3031296"/>
                  </a:lnTo>
                  <a:lnTo>
                    <a:pt x="1453101" y="3031296"/>
                  </a:lnTo>
                  <a:lnTo>
                    <a:pt x="1453345" y="3031296"/>
                  </a:lnTo>
                  <a:lnTo>
                    <a:pt x="1453588" y="3031296"/>
                  </a:lnTo>
                  <a:lnTo>
                    <a:pt x="1453832" y="3031296"/>
                  </a:lnTo>
                  <a:lnTo>
                    <a:pt x="1454075" y="3031296"/>
                  </a:lnTo>
                  <a:lnTo>
                    <a:pt x="1454318" y="3031296"/>
                  </a:lnTo>
                  <a:lnTo>
                    <a:pt x="1454562" y="3031296"/>
                  </a:lnTo>
                  <a:lnTo>
                    <a:pt x="1454805" y="3031296"/>
                  </a:lnTo>
                  <a:lnTo>
                    <a:pt x="1455048" y="3031296"/>
                  </a:lnTo>
                  <a:lnTo>
                    <a:pt x="1455292" y="3031296"/>
                  </a:lnTo>
                  <a:lnTo>
                    <a:pt x="1455535" y="3031296"/>
                  </a:lnTo>
                  <a:lnTo>
                    <a:pt x="1455778" y="3031296"/>
                  </a:lnTo>
                  <a:lnTo>
                    <a:pt x="1456022" y="3031296"/>
                  </a:lnTo>
                  <a:lnTo>
                    <a:pt x="1456265" y="3031296"/>
                  </a:lnTo>
                  <a:lnTo>
                    <a:pt x="1456508" y="3031296"/>
                  </a:lnTo>
                  <a:lnTo>
                    <a:pt x="1456508" y="3024181"/>
                  </a:lnTo>
                  <a:lnTo>
                    <a:pt x="1456752" y="3024181"/>
                  </a:lnTo>
                  <a:lnTo>
                    <a:pt x="1456995" y="3024181"/>
                  </a:lnTo>
                  <a:lnTo>
                    <a:pt x="1457239" y="3024181"/>
                  </a:lnTo>
                  <a:lnTo>
                    <a:pt x="1457482" y="3024181"/>
                  </a:lnTo>
                  <a:lnTo>
                    <a:pt x="1457725" y="3024181"/>
                  </a:lnTo>
                  <a:lnTo>
                    <a:pt x="1457969" y="3024181"/>
                  </a:lnTo>
                  <a:lnTo>
                    <a:pt x="1458212" y="3024181"/>
                  </a:lnTo>
                  <a:lnTo>
                    <a:pt x="1458455" y="3024181"/>
                  </a:lnTo>
                  <a:lnTo>
                    <a:pt x="1458699" y="3024181"/>
                  </a:lnTo>
                  <a:lnTo>
                    <a:pt x="1458942" y="3024181"/>
                  </a:lnTo>
                  <a:lnTo>
                    <a:pt x="1459185" y="3024181"/>
                  </a:lnTo>
                  <a:lnTo>
                    <a:pt x="1459429" y="3024181"/>
                  </a:lnTo>
                  <a:lnTo>
                    <a:pt x="1459672" y="3024181"/>
                  </a:lnTo>
                  <a:lnTo>
                    <a:pt x="1459916" y="3024181"/>
                  </a:lnTo>
                  <a:lnTo>
                    <a:pt x="1460159" y="3024181"/>
                  </a:lnTo>
                  <a:lnTo>
                    <a:pt x="1460402" y="3024181"/>
                  </a:lnTo>
                  <a:lnTo>
                    <a:pt x="1460646" y="3024181"/>
                  </a:lnTo>
                  <a:lnTo>
                    <a:pt x="1460889" y="3024181"/>
                  </a:lnTo>
                  <a:lnTo>
                    <a:pt x="1461132" y="3024181"/>
                  </a:lnTo>
                  <a:lnTo>
                    <a:pt x="1461376" y="3024181"/>
                  </a:lnTo>
                  <a:lnTo>
                    <a:pt x="1461619" y="3024181"/>
                  </a:lnTo>
                  <a:lnTo>
                    <a:pt x="1461862" y="3024181"/>
                  </a:lnTo>
                  <a:lnTo>
                    <a:pt x="1462106" y="3024181"/>
                  </a:lnTo>
                  <a:lnTo>
                    <a:pt x="1462349" y="3024181"/>
                  </a:lnTo>
                  <a:lnTo>
                    <a:pt x="1462592" y="3024181"/>
                  </a:lnTo>
                  <a:lnTo>
                    <a:pt x="1462836" y="3024181"/>
                  </a:lnTo>
                  <a:lnTo>
                    <a:pt x="1463079" y="3024181"/>
                  </a:lnTo>
                  <a:lnTo>
                    <a:pt x="1463323" y="3024181"/>
                  </a:lnTo>
                  <a:lnTo>
                    <a:pt x="1463566" y="3024181"/>
                  </a:lnTo>
                  <a:lnTo>
                    <a:pt x="1463809" y="3024181"/>
                  </a:lnTo>
                  <a:lnTo>
                    <a:pt x="1464053" y="3024181"/>
                  </a:lnTo>
                  <a:lnTo>
                    <a:pt x="1464296" y="3024181"/>
                  </a:lnTo>
                  <a:lnTo>
                    <a:pt x="1464296" y="3017065"/>
                  </a:lnTo>
                  <a:lnTo>
                    <a:pt x="1464539" y="3017065"/>
                  </a:lnTo>
                  <a:lnTo>
                    <a:pt x="1464783" y="3017065"/>
                  </a:lnTo>
                  <a:lnTo>
                    <a:pt x="1465026" y="3017065"/>
                  </a:lnTo>
                  <a:lnTo>
                    <a:pt x="1465269" y="3017065"/>
                  </a:lnTo>
                  <a:lnTo>
                    <a:pt x="1465513" y="3017065"/>
                  </a:lnTo>
                  <a:lnTo>
                    <a:pt x="1465756" y="3017065"/>
                  </a:lnTo>
                  <a:lnTo>
                    <a:pt x="1466000" y="3017065"/>
                  </a:lnTo>
                  <a:lnTo>
                    <a:pt x="1466243" y="3017065"/>
                  </a:lnTo>
                  <a:lnTo>
                    <a:pt x="1466486" y="3017065"/>
                  </a:lnTo>
                  <a:lnTo>
                    <a:pt x="1466730" y="3017065"/>
                  </a:lnTo>
                  <a:lnTo>
                    <a:pt x="1466730" y="3009949"/>
                  </a:lnTo>
                  <a:lnTo>
                    <a:pt x="1466973" y="3009949"/>
                  </a:lnTo>
                  <a:lnTo>
                    <a:pt x="1467216" y="3009949"/>
                  </a:lnTo>
                  <a:lnTo>
                    <a:pt x="1467460" y="3009949"/>
                  </a:lnTo>
                  <a:lnTo>
                    <a:pt x="1467703" y="3009949"/>
                  </a:lnTo>
                  <a:lnTo>
                    <a:pt x="1467946" y="3009949"/>
                  </a:lnTo>
                  <a:lnTo>
                    <a:pt x="1468190" y="3009949"/>
                  </a:lnTo>
                  <a:lnTo>
                    <a:pt x="1468433" y="3009949"/>
                  </a:lnTo>
                  <a:lnTo>
                    <a:pt x="1468676" y="3009949"/>
                  </a:lnTo>
                  <a:lnTo>
                    <a:pt x="1468920" y="3009949"/>
                  </a:lnTo>
                  <a:lnTo>
                    <a:pt x="1468920" y="3002834"/>
                  </a:lnTo>
                  <a:lnTo>
                    <a:pt x="1469407" y="3002834"/>
                  </a:lnTo>
                  <a:lnTo>
                    <a:pt x="1469650" y="3002834"/>
                  </a:lnTo>
                  <a:lnTo>
                    <a:pt x="1469893" y="3002834"/>
                  </a:lnTo>
                  <a:lnTo>
                    <a:pt x="1470137" y="3002834"/>
                  </a:lnTo>
                  <a:lnTo>
                    <a:pt x="1470380" y="3002834"/>
                  </a:lnTo>
                  <a:lnTo>
                    <a:pt x="1470867" y="3002834"/>
                  </a:lnTo>
                  <a:lnTo>
                    <a:pt x="1471110" y="3002834"/>
                  </a:lnTo>
                  <a:lnTo>
                    <a:pt x="1471353" y="3002834"/>
                  </a:lnTo>
                  <a:lnTo>
                    <a:pt x="1471597" y="3002834"/>
                  </a:lnTo>
                  <a:lnTo>
                    <a:pt x="1471840" y="3002834"/>
                  </a:lnTo>
                  <a:lnTo>
                    <a:pt x="1472084" y="3002834"/>
                  </a:lnTo>
                  <a:lnTo>
                    <a:pt x="1472327" y="3002834"/>
                  </a:lnTo>
                  <a:lnTo>
                    <a:pt x="1472570" y="3002834"/>
                  </a:lnTo>
                  <a:lnTo>
                    <a:pt x="1472814" y="3002834"/>
                  </a:lnTo>
                  <a:lnTo>
                    <a:pt x="1473057" y="3002834"/>
                  </a:lnTo>
                  <a:lnTo>
                    <a:pt x="1473300" y="3002834"/>
                  </a:lnTo>
                  <a:lnTo>
                    <a:pt x="1473544" y="3002834"/>
                  </a:lnTo>
                  <a:lnTo>
                    <a:pt x="1473787" y="3002834"/>
                  </a:lnTo>
                  <a:lnTo>
                    <a:pt x="1474030" y="3002834"/>
                  </a:lnTo>
                  <a:lnTo>
                    <a:pt x="1474274" y="3002834"/>
                  </a:lnTo>
                  <a:lnTo>
                    <a:pt x="1474517" y="3002834"/>
                  </a:lnTo>
                  <a:lnTo>
                    <a:pt x="1474760" y="3002834"/>
                  </a:lnTo>
                  <a:lnTo>
                    <a:pt x="1475004" y="3002834"/>
                  </a:lnTo>
                  <a:lnTo>
                    <a:pt x="1475247" y="3002834"/>
                  </a:lnTo>
                  <a:lnTo>
                    <a:pt x="1475491" y="3002834"/>
                  </a:lnTo>
                  <a:lnTo>
                    <a:pt x="1475734" y="3002834"/>
                  </a:lnTo>
                  <a:lnTo>
                    <a:pt x="1475977" y="3002834"/>
                  </a:lnTo>
                  <a:lnTo>
                    <a:pt x="1476221" y="3002834"/>
                  </a:lnTo>
                  <a:lnTo>
                    <a:pt x="1476464" y="3002834"/>
                  </a:lnTo>
                  <a:lnTo>
                    <a:pt x="1476707" y="3002834"/>
                  </a:lnTo>
                  <a:lnTo>
                    <a:pt x="1476951" y="3002834"/>
                  </a:lnTo>
                  <a:lnTo>
                    <a:pt x="1477194" y="3002834"/>
                  </a:lnTo>
                  <a:lnTo>
                    <a:pt x="1477437" y="3002834"/>
                  </a:lnTo>
                  <a:lnTo>
                    <a:pt x="1477681" y="3002834"/>
                  </a:lnTo>
                  <a:lnTo>
                    <a:pt x="1477924" y="3002834"/>
                  </a:lnTo>
                  <a:lnTo>
                    <a:pt x="1478168" y="3002834"/>
                  </a:lnTo>
                  <a:lnTo>
                    <a:pt x="1478411" y="3002834"/>
                  </a:lnTo>
                  <a:lnTo>
                    <a:pt x="1478898" y="3002834"/>
                  </a:lnTo>
                  <a:lnTo>
                    <a:pt x="1479141" y="3002834"/>
                  </a:lnTo>
                  <a:lnTo>
                    <a:pt x="1479384" y="3002834"/>
                  </a:lnTo>
                  <a:lnTo>
                    <a:pt x="1479628" y="3002834"/>
                  </a:lnTo>
                  <a:lnTo>
                    <a:pt x="1479871" y="3002834"/>
                  </a:lnTo>
                  <a:lnTo>
                    <a:pt x="1480114" y="3002834"/>
                  </a:lnTo>
                  <a:lnTo>
                    <a:pt x="1480358" y="3002834"/>
                  </a:lnTo>
                  <a:lnTo>
                    <a:pt x="1480601" y="3002834"/>
                  </a:lnTo>
                  <a:lnTo>
                    <a:pt x="1480844" y="3002834"/>
                  </a:lnTo>
                  <a:lnTo>
                    <a:pt x="1481088" y="3002834"/>
                  </a:lnTo>
                  <a:lnTo>
                    <a:pt x="1481331" y="3002834"/>
                  </a:lnTo>
                  <a:lnTo>
                    <a:pt x="1481575" y="3002834"/>
                  </a:lnTo>
                  <a:lnTo>
                    <a:pt x="1481818" y="3002834"/>
                  </a:lnTo>
                  <a:lnTo>
                    <a:pt x="1482061" y="3002834"/>
                  </a:lnTo>
                  <a:lnTo>
                    <a:pt x="1482305" y="3002834"/>
                  </a:lnTo>
                  <a:lnTo>
                    <a:pt x="1482548" y="3002834"/>
                  </a:lnTo>
                  <a:lnTo>
                    <a:pt x="1482791" y="3002834"/>
                  </a:lnTo>
                  <a:lnTo>
                    <a:pt x="1483035" y="3002834"/>
                  </a:lnTo>
                  <a:lnTo>
                    <a:pt x="1483278" y="3002834"/>
                  </a:lnTo>
                  <a:lnTo>
                    <a:pt x="1483521" y="3002834"/>
                  </a:lnTo>
                  <a:lnTo>
                    <a:pt x="1483765" y="3002834"/>
                  </a:lnTo>
                  <a:lnTo>
                    <a:pt x="1484008" y="3002834"/>
                  </a:lnTo>
                  <a:lnTo>
                    <a:pt x="1484252" y="3002834"/>
                  </a:lnTo>
                  <a:lnTo>
                    <a:pt x="1484495" y="3002834"/>
                  </a:lnTo>
                  <a:lnTo>
                    <a:pt x="1484738" y="3002834"/>
                  </a:lnTo>
                  <a:lnTo>
                    <a:pt x="1484982" y="3002834"/>
                  </a:lnTo>
                  <a:lnTo>
                    <a:pt x="1485225" y="3002834"/>
                  </a:lnTo>
                  <a:lnTo>
                    <a:pt x="1485468" y="3002834"/>
                  </a:lnTo>
                  <a:lnTo>
                    <a:pt x="1485468" y="2995718"/>
                  </a:lnTo>
                  <a:lnTo>
                    <a:pt x="1485712" y="2995718"/>
                  </a:lnTo>
                  <a:lnTo>
                    <a:pt x="1485955" y="2995718"/>
                  </a:lnTo>
                  <a:lnTo>
                    <a:pt x="1486198" y="2995718"/>
                  </a:lnTo>
                  <a:lnTo>
                    <a:pt x="1486442" y="2995718"/>
                  </a:lnTo>
                  <a:lnTo>
                    <a:pt x="1486685" y="2995718"/>
                  </a:lnTo>
                  <a:lnTo>
                    <a:pt x="1486928" y="2995718"/>
                  </a:lnTo>
                  <a:lnTo>
                    <a:pt x="1487172" y="2995718"/>
                  </a:lnTo>
                  <a:lnTo>
                    <a:pt x="1487415" y="2995718"/>
                  </a:lnTo>
                  <a:lnTo>
                    <a:pt x="1487659" y="2995718"/>
                  </a:lnTo>
                  <a:lnTo>
                    <a:pt x="1487902" y="2995718"/>
                  </a:lnTo>
                  <a:lnTo>
                    <a:pt x="1488145" y="2995718"/>
                  </a:lnTo>
                  <a:lnTo>
                    <a:pt x="1488145" y="2988602"/>
                  </a:lnTo>
                  <a:lnTo>
                    <a:pt x="1488389" y="2981486"/>
                  </a:lnTo>
                  <a:lnTo>
                    <a:pt x="1488389" y="2974371"/>
                  </a:lnTo>
                  <a:lnTo>
                    <a:pt x="1488632" y="2974371"/>
                  </a:lnTo>
                  <a:lnTo>
                    <a:pt x="1488875" y="2974371"/>
                  </a:lnTo>
                  <a:lnTo>
                    <a:pt x="1489119" y="2974371"/>
                  </a:lnTo>
                  <a:lnTo>
                    <a:pt x="1489362" y="2974371"/>
                  </a:lnTo>
                  <a:lnTo>
                    <a:pt x="1489605" y="2974371"/>
                  </a:lnTo>
                  <a:lnTo>
                    <a:pt x="1489849" y="2974371"/>
                  </a:lnTo>
                  <a:lnTo>
                    <a:pt x="1490092" y="2974371"/>
                  </a:lnTo>
                  <a:lnTo>
                    <a:pt x="1490336" y="2974371"/>
                  </a:lnTo>
                  <a:lnTo>
                    <a:pt x="1490579" y="2974371"/>
                  </a:lnTo>
                  <a:lnTo>
                    <a:pt x="1490822" y="2974371"/>
                  </a:lnTo>
                  <a:lnTo>
                    <a:pt x="1490822" y="2967255"/>
                  </a:lnTo>
                  <a:lnTo>
                    <a:pt x="1491066" y="2967255"/>
                  </a:lnTo>
                  <a:lnTo>
                    <a:pt x="1491309" y="2967255"/>
                  </a:lnTo>
                  <a:lnTo>
                    <a:pt x="1491552" y="2967255"/>
                  </a:lnTo>
                  <a:lnTo>
                    <a:pt x="1491796" y="2967255"/>
                  </a:lnTo>
                  <a:lnTo>
                    <a:pt x="1492039" y="2967255"/>
                  </a:lnTo>
                  <a:lnTo>
                    <a:pt x="1492282" y="2967255"/>
                  </a:lnTo>
                  <a:lnTo>
                    <a:pt x="1492526" y="2967255"/>
                  </a:lnTo>
                  <a:lnTo>
                    <a:pt x="1492769" y="2967255"/>
                  </a:lnTo>
                  <a:lnTo>
                    <a:pt x="1493012" y="2967255"/>
                  </a:lnTo>
                  <a:lnTo>
                    <a:pt x="1493256" y="2967255"/>
                  </a:lnTo>
                  <a:lnTo>
                    <a:pt x="1493499" y="2967255"/>
                  </a:lnTo>
                  <a:lnTo>
                    <a:pt x="1493743" y="2967255"/>
                  </a:lnTo>
                  <a:lnTo>
                    <a:pt x="1493986" y="2967255"/>
                  </a:lnTo>
                  <a:lnTo>
                    <a:pt x="1494229" y="2967255"/>
                  </a:lnTo>
                  <a:lnTo>
                    <a:pt x="1494473" y="2967255"/>
                  </a:lnTo>
                  <a:lnTo>
                    <a:pt x="1494716" y="2967255"/>
                  </a:lnTo>
                  <a:lnTo>
                    <a:pt x="1494959" y="2967255"/>
                  </a:lnTo>
                  <a:lnTo>
                    <a:pt x="1494959" y="2960139"/>
                  </a:lnTo>
                  <a:lnTo>
                    <a:pt x="1495203" y="2960139"/>
                  </a:lnTo>
                  <a:lnTo>
                    <a:pt x="1495446" y="2960139"/>
                  </a:lnTo>
                  <a:lnTo>
                    <a:pt x="1495689" y="2960139"/>
                  </a:lnTo>
                  <a:lnTo>
                    <a:pt x="1495933" y="2960139"/>
                  </a:lnTo>
                  <a:lnTo>
                    <a:pt x="1496176" y="2960139"/>
                  </a:lnTo>
                  <a:lnTo>
                    <a:pt x="1496420" y="2960139"/>
                  </a:lnTo>
                  <a:lnTo>
                    <a:pt x="1496663" y="2960139"/>
                  </a:lnTo>
                  <a:lnTo>
                    <a:pt x="1496906" y="2960139"/>
                  </a:lnTo>
                  <a:lnTo>
                    <a:pt x="1496906" y="2953023"/>
                  </a:lnTo>
                  <a:lnTo>
                    <a:pt x="1497150" y="2953023"/>
                  </a:lnTo>
                  <a:lnTo>
                    <a:pt x="1497393" y="2953023"/>
                  </a:lnTo>
                  <a:lnTo>
                    <a:pt x="1497636" y="2953023"/>
                  </a:lnTo>
                  <a:lnTo>
                    <a:pt x="1497880" y="2953023"/>
                  </a:lnTo>
                  <a:lnTo>
                    <a:pt x="1498123" y="2953023"/>
                  </a:lnTo>
                  <a:lnTo>
                    <a:pt x="1498366" y="2953023"/>
                  </a:lnTo>
                  <a:lnTo>
                    <a:pt x="1498610" y="2953023"/>
                  </a:lnTo>
                  <a:lnTo>
                    <a:pt x="1498853" y="2953023"/>
                  </a:lnTo>
                  <a:lnTo>
                    <a:pt x="1499096" y="2953023"/>
                  </a:lnTo>
                  <a:lnTo>
                    <a:pt x="1499340" y="2953023"/>
                  </a:lnTo>
                  <a:lnTo>
                    <a:pt x="1499583" y="2953023"/>
                  </a:lnTo>
                  <a:lnTo>
                    <a:pt x="1499583" y="2945908"/>
                  </a:lnTo>
                  <a:lnTo>
                    <a:pt x="1499827" y="2945908"/>
                  </a:lnTo>
                  <a:lnTo>
                    <a:pt x="1500070" y="2945908"/>
                  </a:lnTo>
                  <a:lnTo>
                    <a:pt x="1500313" y="2945908"/>
                  </a:lnTo>
                  <a:lnTo>
                    <a:pt x="1500557" y="2945908"/>
                  </a:lnTo>
                  <a:lnTo>
                    <a:pt x="1501043" y="2945908"/>
                  </a:lnTo>
                  <a:lnTo>
                    <a:pt x="1501287" y="2945908"/>
                  </a:lnTo>
                  <a:lnTo>
                    <a:pt x="1501530" y="2945908"/>
                  </a:lnTo>
                  <a:lnTo>
                    <a:pt x="1501773" y="2945908"/>
                  </a:lnTo>
                  <a:lnTo>
                    <a:pt x="1502017" y="2945908"/>
                  </a:lnTo>
                  <a:lnTo>
                    <a:pt x="1502260" y="2945908"/>
                  </a:lnTo>
                  <a:lnTo>
                    <a:pt x="1502504" y="2945908"/>
                  </a:lnTo>
                  <a:lnTo>
                    <a:pt x="1502747" y="2945908"/>
                  </a:lnTo>
                  <a:lnTo>
                    <a:pt x="1502990" y="2945908"/>
                  </a:lnTo>
                  <a:lnTo>
                    <a:pt x="1503234" y="2945908"/>
                  </a:lnTo>
                  <a:lnTo>
                    <a:pt x="1503477" y="2945908"/>
                  </a:lnTo>
                  <a:lnTo>
                    <a:pt x="1503477" y="2938792"/>
                  </a:lnTo>
                  <a:lnTo>
                    <a:pt x="1503720" y="2938792"/>
                  </a:lnTo>
                  <a:lnTo>
                    <a:pt x="1503964" y="2938792"/>
                  </a:lnTo>
                  <a:lnTo>
                    <a:pt x="1504207" y="2938792"/>
                  </a:lnTo>
                  <a:lnTo>
                    <a:pt x="1504450" y="2938792"/>
                  </a:lnTo>
                  <a:lnTo>
                    <a:pt x="1504694" y="2938792"/>
                  </a:lnTo>
                  <a:lnTo>
                    <a:pt x="1504937" y="2938792"/>
                  </a:lnTo>
                  <a:lnTo>
                    <a:pt x="1505180" y="2938792"/>
                  </a:lnTo>
                  <a:lnTo>
                    <a:pt x="1505424" y="2938792"/>
                  </a:lnTo>
                  <a:lnTo>
                    <a:pt x="1505667" y="2938792"/>
                  </a:lnTo>
                  <a:lnTo>
                    <a:pt x="1505911" y="2938792"/>
                  </a:lnTo>
                  <a:lnTo>
                    <a:pt x="1506154" y="2938792"/>
                  </a:lnTo>
                  <a:lnTo>
                    <a:pt x="1506397" y="2938792"/>
                  </a:lnTo>
                  <a:lnTo>
                    <a:pt x="1506641" y="2938792"/>
                  </a:lnTo>
                  <a:lnTo>
                    <a:pt x="1506884" y="2938792"/>
                  </a:lnTo>
                  <a:lnTo>
                    <a:pt x="1507127" y="2938792"/>
                  </a:lnTo>
                  <a:lnTo>
                    <a:pt x="1507371" y="2938792"/>
                  </a:lnTo>
                  <a:lnTo>
                    <a:pt x="1507614" y="2938792"/>
                  </a:lnTo>
                  <a:lnTo>
                    <a:pt x="1507857" y="2938792"/>
                  </a:lnTo>
                  <a:lnTo>
                    <a:pt x="1508101" y="2938792"/>
                  </a:lnTo>
                  <a:lnTo>
                    <a:pt x="1508344" y="2938792"/>
                  </a:lnTo>
                  <a:lnTo>
                    <a:pt x="1508588" y="2938792"/>
                  </a:lnTo>
                  <a:lnTo>
                    <a:pt x="1508831" y="2938792"/>
                  </a:lnTo>
                  <a:lnTo>
                    <a:pt x="1509074" y="2938792"/>
                  </a:lnTo>
                  <a:lnTo>
                    <a:pt x="1509318" y="2938792"/>
                  </a:lnTo>
                  <a:lnTo>
                    <a:pt x="1509561" y="2938792"/>
                  </a:lnTo>
                  <a:lnTo>
                    <a:pt x="1509804" y="2938792"/>
                  </a:lnTo>
                  <a:lnTo>
                    <a:pt x="1510048" y="2938792"/>
                  </a:lnTo>
                  <a:lnTo>
                    <a:pt x="1510291" y="2938792"/>
                  </a:lnTo>
                  <a:lnTo>
                    <a:pt x="1510534" y="2938792"/>
                  </a:lnTo>
                  <a:lnTo>
                    <a:pt x="1510778" y="2938792"/>
                  </a:lnTo>
                  <a:lnTo>
                    <a:pt x="1511021" y="2938792"/>
                  </a:lnTo>
                  <a:lnTo>
                    <a:pt x="1511264" y="2938792"/>
                  </a:lnTo>
                  <a:lnTo>
                    <a:pt x="1511508" y="2938792"/>
                  </a:lnTo>
                  <a:lnTo>
                    <a:pt x="1511751" y="2938792"/>
                  </a:lnTo>
                  <a:lnTo>
                    <a:pt x="1511995" y="2938792"/>
                  </a:lnTo>
                  <a:lnTo>
                    <a:pt x="1512238" y="2938792"/>
                  </a:lnTo>
                  <a:lnTo>
                    <a:pt x="1512481" y="2938792"/>
                  </a:lnTo>
                  <a:lnTo>
                    <a:pt x="1512725" y="2938792"/>
                  </a:lnTo>
                  <a:lnTo>
                    <a:pt x="1512968" y="2938792"/>
                  </a:lnTo>
                  <a:lnTo>
                    <a:pt x="1513211" y="2938792"/>
                  </a:lnTo>
                  <a:lnTo>
                    <a:pt x="1513455" y="2938792"/>
                  </a:lnTo>
                  <a:lnTo>
                    <a:pt x="1513698" y="2938792"/>
                  </a:lnTo>
                  <a:lnTo>
                    <a:pt x="1513941" y="2938792"/>
                  </a:lnTo>
                  <a:lnTo>
                    <a:pt x="1514185" y="2938792"/>
                  </a:lnTo>
                  <a:lnTo>
                    <a:pt x="1514428" y="2938792"/>
                  </a:lnTo>
                  <a:lnTo>
                    <a:pt x="1514672" y="2938792"/>
                  </a:lnTo>
                  <a:lnTo>
                    <a:pt x="1514915" y="2938792"/>
                  </a:lnTo>
                  <a:lnTo>
                    <a:pt x="1515158" y="2938792"/>
                  </a:lnTo>
                  <a:lnTo>
                    <a:pt x="1515402" y="2938792"/>
                  </a:lnTo>
                  <a:lnTo>
                    <a:pt x="1515645" y="2938792"/>
                  </a:lnTo>
                  <a:lnTo>
                    <a:pt x="1515888" y="2938792"/>
                  </a:lnTo>
                  <a:lnTo>
                    <a:pt x="1516132" y="2938792"/>
                  </a:lnTo>
                  <a:lnTo>
                    <a:pt x="1516375" y="2938792"/>
                  </a:lnTo>
                  <a:lnTo>
                    <a:pt x="1516618" y="2938792"/>
                  </a:lnTo>
                  <a:lnTo>
                    <a:pt x="1516862" y="2938792"/>
                  </a:lnTo>
                  <a:lnTo>
                    <a:pt x="1517105" y="2938792"/>
                  </a:lnTo>
                  <a:lnTo>
                    <a:pt x="1517105" y="2931676"/>
                  </a:lnTo>
                  <a:lnTo>
                    <a:pt x="1517348" y="2931676"/>
                  </a:lnTo>
                  <a:lnTo>
                    <a:pt x="1517592" y="2931676"/>
                  </a:lnTo>
                  <a:lnTo>
                    <a:pt x="1517835" y="2931676"/>
                  </a:lnTo>
                  <a:lnTo>
                    <a:pt x="1518079" y="2931676"/>
                  </a:lnTo>
                  <a:lnTo>
                    <a:pt x="1518322" y="2931676"/>
                  </a:lnTo>
                  <a:lnTo>
                    <a:pt x="1518565" y="2931676"/>
                  </a:lnTo>
                  <a:lnTo>
                    <a:pt x="1518809" y="2931676"/>
                  </a:lnTo>
                  <a:lnTo>
                    <a:pt x="1519052" y="2931676"/>
                  </a:lnTo>
                  <a:lnTo>
                    <a:pt x="1519295" y="2931676"/>
                  </a:lnTo>
                  <a:lnTo>
                    <a:pt x="1519539" y="2931676"/>
                  </a:lnTo>
                  <a:lnTo>
                    <a:pt x="1519539" y="2924561"/>
                  </a:lnTo>
                  <a:lnTo>
                    <a:pt x="1519782" y="2924561"/>
                  </a:lnTo>
                  <a:lnTo>
                    <a:pt x="1520025" y="2924561"/>
                  </a:lnTo>
                  <a:lnTo>
                    <a:pt x="1520269" y="2924561"/>
                  </a:lnTo>
                  <a:lnTo>
                    <a:pt x="1520512" y="2924561"/>
                  </a:lnTo>
                  <a:lnTo>
                    <a:pt x="1520756" y="2924561"/>
                  </a:lnTo>
                  <a:lnTo>
                    <a:pt x="1520999" y="2924561"/>
                  </a:lnTo>
                  <a:lnTo>
                    <a:pt x="1521242" y="2924561"/>
                  </a:lnTo>
                  <a:lnTo>
                    <a:pt x="1521486" y="2924561"/>
                  </a:lnTo>
                  <a:lnTo>
                    <a:pt x="1521729" y="2924561"/>
                  </a:lnTo>
                  <a:lnTo>
                    <a:pt x="1521972" y="2924561"/>
                  </a:lnTo>
                  <a:lnTo>
                    <a:pt x="1522216" y="2924561"/>
                  </a:lnTo>
                  <a:lnTo>
                    <a:pt x="1522459" y="2924561"/>
                  </a:lnTo>
                  <a:lnTo>
                    <a:pt x="1522459" y="2917445"/>
                  </a:lnTo>
                  <a:lnTo>
                    <a:pt x="1522702" y="2917445"/>
                  </a:lnTo>
                  <a:lnTo>
                    <a:pt x="1522946" y="2917445"/>
                  </a:lnTo>
                  <a:lnTo>
                    <a:pt x="1523189" y="2917445"/>
                  </a:lnTo>
                  <a:lnTo>
                    <a:pt x="1523432" y="2917445"/>
                  </a:lnTo>
                  <a:lnTo>
                    <a:pt x="1523676" y="2917445"/>
                  </a:lnTo>
                  <a:lnTo>
                    <a:pt x="1523919" y="2917445"/>
                  </a:lnTo>
                  <a:lnTo>
                    <a:pt x="1524163" y="2917445"/>
                  </a:lnTo>
                  <a:lnTo>
                    <a:pt x="1524406" y="2917445"/>
                  </a:lnTo>
                  <a:lnTo>
                    <a:pt x="1524649" y="2917445"/>
                  </a:lnTo>
                  <a:lnTo>
                    <a:pt x="1524649" y="2910329"/>
                  </a:lnTo>
                  <a:lnTo>
                    <a:pt x="1524893" y="2910329"/>
                  </a:lnTo>
                  <a:lnTo>
                    <a:pt x="1525136" y="2910329"/>
                  </a:lnTo>
                  <a:lnTo>
                    <a:pt x="1525379" y="2910329"/>
                  </a:lnTo>
                  <a:lnTo>
                    <a:pt x="1525866" y="2910329"/>
                  </a:lnTo>
                  <a:lnTo>
                    <a:pt x="1526109" y="2910329"/>
                  </a:lnTo>
                  <a:lnTo>
                    <a:pt x="1526353" y="2910329"/>
                  </a:lnTo>
                  <a:lnTo>
                    <a:pt x="1526596" y="2910329"/>
                  </a:lnTo>
                  <a:lnTo>
                    <a:pt x="1526840" y="2910329"/>
                  </a:lnTo>
                  <a:lnTo>
                    <a:pt x="1527083" y="2910329"/>
                  </a:lnTo>
                  <a:lnTo>
                    <a:pt x="1527326" y="2910329"/>
                  </a:lnTo>
                  <a:lnTo>
                    <a:pt x="1527570" y="2910329"/>
                  </a:lnTo>
                  <a:lnTo>
                    <a:pt x="1527813" y="2910329"/>
                  </a:lnTo>
                  <a:lnTo>
                    <a:pt x="1527813" y="2903213"/>
                  </a:lnTo>
                  <a:lnTo>
                    <a:pt x="1528056" y="2903213"/>
                  </a:lnTo>
                  <a:lnTo>
                    <a:pt x="1528543" y="2903213"/>
                  </a:lnTo>
                  <a:lnTo>
                    <a:pt x="1528786" y="2903213"/>
                  </a:lnTo>
                  <a:lnTo>
                    <a:pt x="1529030" y="2903213"/>
                  </a:lnTo>
                  <a:lnTo>
                    <a:pt x="1529273" y="2903213"/>
                  </a:lnTo>
                  <a:lnTo>
                    <a:pt x="1529516" y="2903213"/>
                  </a:lnTo>
                  <a:lnTo>
                    <a:pt x="1529760" y="2903213"/>
                  </a:lnTo>
                  <a:lnTo>
                    <a:pt x="1530003" y="2903213"/>
                  </a:lnTo>
                  <a:lnTo>
                    <a:pt x="1530247" y="2903213"/>
                  </a:lnTo>
                  <a:lnTo>
                    <a:pt x="1530490" y="2903213"/>
                  </a:lnTo>
                  <a:lnTo>
                    <a:pt x="1530490" y="2896098"/>
                  </a:lnTo>
                  <a:lnTo>
                    <a:pt x="1530733" y="2896098"/>
                  </a:lnTo>
                  <a:lnTo>
                    <a:pt x="1530977" y="2896098"/>
                  </a:lnTo>
                  <a:lnTo>
                    <a:pt x="1531220" y="2896098"/>
                  </a:lnTo>
                  <a:lnTo>
                    <a:pt x="1531463" y="2896098"/>
                  </a:lnTo>
                  <a:lnTo>
                    <a:pt x="1531950" y="2896098"/>
                  </a:lnTo>
                  <a:lnTo>
                    <a:pt x="1532437" y="2896098"/>
                  </a:lnTo>
                  <a:lnTo>
                    <a:pt x="1532680" y="2896098"/>
                  </a:lnTo>
                  <a:lnTo>
                    <a:pt x="1532923" y="2896098"/>
                  </a:lnTo>
                  <a:lnTo>
                    <a:pt x="1533167" y="2896098"/>
                  </a:lnTo>
                  <a:lnTo>
                    <a:pt x="1533410" y="2896098"/>
                  </a:lnTo>
                  <a:lnTo>
                    <a:pt x="1533654" y="2896098"/>
                  </a:lnTo>
                  <a:lnTo>
                    <a:pt x="1533897" y="2896098"/>
                  </a:lnTo>
                  <a:lnTo>
                    <a:pt x="1534140" y="2896098"/>
                  </a:lnTo>
                  <a:lnTo>
                    <a:pt x="1534384" y="2896098"/>
                  </a:lnTo>
                  <a:lnTo>
                    <a:pt x="1534627" y="2896098"/>
                  </a:lnTo>
                  <a:lnTo>
                    <a:pt x="1535114" y="2896098"/>
                  </a:lnTo>
                  <a:lnTo>
                    <a:pt x="1535357" y="2896098"/>
                  </a:lnTo>
                  <a:lnTo>
                    <a:pt x="1535600" y="2896098"/>
                  </a:lnTo>
                  <a:lnTo>
                    <a:pt x="1536087" y="2896098"/>
                  </a:lnTo>
                  <a:lnTo>
                    <a:pt x="1536331" y="2896098"/>
                  </a:lnTo>
                  <a:lnTo>
                    <a:pt x="1536574" y="2896098"/>
                  </a:lnTo>
                  <a:lnTo>
                    <a:pt x="1536817" y="2896098"/>
                  </a:lnTo>
                  <a:lnTo>
                    <a:pt x="1537061" y="2896098"/>
                  </a:lnTo>
                  <a:lnTo>
                    <a:pt x="1537304" y="2896098"/>
                  </a:lnTo>
                  <a:lnTo>
                    <a:pt x="1537547" y="2896098"/>
                  </a:lnTo>
                  <a:lnTo>
                    <a:pt x="1537791" y="2896098"/>
                  </a:lnTo>
                  <a:lnTo>
                    <a:pt x="1538034" y="2896098"/>
                  </a:lnTo>
                  <a:lnTo>
                    <a:pt x="1538277" y="2896098"/>
                  </a:lnTo>
                  <a:lnTo>
                    <a:pt x="1538277" y="2888982"/>
                  </a:lnTo>
                  <a:lnTo>
                    <a:pt x="1538521" y="2888982"/>
                  </a:lnTo>
                  <a:lnTo>
                    <a:pt x="1538521" y="2881866"/>
                  </a:lnTo>
                  <a:lnTo>
                    <a:pt x="1538764" y="2881866"/>
                  </a:lnTo>
                  <a:lnTo>
                    <a:pt x="1539007" y="2881866"/>
                  </a:lnTo>
                  <a:lnTo>
                    <a:pt x="1539251" y="2881866"/>
                  </a:lnTo>
                  <a:lnTo>
                    <a:pt x="1539494" y="2881866"/>
                  </a:lnTo>
                  <a:lnTo>
                    <a:pt x="1539738" y="2881866"/>
                  </a:lnTo>
                  <a:lnTo>
                    <a:pt x="1539981" y="2881866"/>
                  </a:lnTo>
                  <a:lnTo>
                    <a:pt x="1540224" y="2881866"/>
                  </a:lnTo>
                  <a:lnTo>
                    <a:pt x="1540468" y="2881866"/>
                  </a:lnTo>
                  <a:lnTo>
                    <a:pt x="1540711" y="2881866"/>
                  </a:lnTo>
                  <a:lnTo>
                    <a:pt x="1540954" y="2881866"/>
                  </a:lnTo>
                  <a:lnTo>
                    <a:pt x="1541198" y="2881866"/>
                  </a:lnTo>
                  <a:lnTo>
                    <a:pt x="1541441" y="2881866"/>
                  </a:lnTo>
                  <a:lnTo>
                    <a:pt x="1541684" y="2881866"/>
                  </a:lnTo>
                  <a:lnTo>
                    <a:pt x="1541928" y="2881866"/>
                  </a:lnTo>
                  <a:lnTo>
                    <a:pt x="1542171" y="2881866"/>
                  </a:lnTo>
                  <a:lnTo>
                    <a:pt x="1542415" y="2881866"/>
                  </a:lnTo>
                  <a:lnTo>
                    <a:pt x="1542658" y="2881866"/>
                  </a:lnTo>
                  <a:lnTo>
                    <a:pt x="1542901" y="2881866"/>
                  </a:lnTo>
                  <a:lnTo>
                    <a:pt x="1543145" y="2881866"/>
                  </a:lnTo>
                  <a:lnTo>
                    <a:pt x="1543388" y="2881866"/>
                  </a:lnTo>
                  <a:lnTo>
                    <a:pt x="1543631" y="2881866"/>
                  </a:lnTo>
                  <a:lnTo>
                    <a:pt x="1543875" y="2881866"/>
                  </a:lnTo>
                  <a:lnTo>
                    <a:pt x="1544118" y="2881866"/>
                  </a:lnTo>
                  <a:lnTo>
                    <a:pt x="1544361" y="2881866"/>
                  </a:lnTo>
                  <a:lnTo>
                    <a:pt x="1544605" y="2881866"/>
                  </a:lnTo>
                  <a:lnTo>
                    <a:pt x="1544848" y="2881866"/>
                  </a:lnTo>
                  <a:lnTo>
                    <a:pt x="1545091" y="2881866"/>
                  </a:lnTo>
                  <a:lnTo>
                    <a:pt x="1545335" y="2881866"/>
                  </a:lnTo>
                  <a:lnTo>
                    <a:pt x="1545578" y="2881866"/>
                  </a:lnTo>
                  <a:lnTo>
                    <a:pt x="1545822" y="2881866"/>
                  </a:lnTo>
                  <a:lnTo>
                    <a:pt x="1546065" y="2881866"/>
                  </a:lnTo>
                  <a:lnTo>
                    <a:pt x="1546308" y="2881866"/>
                  </a:lnTo>
                  <a:lnTo>
                    <a:pt x="1546552" y="2881866"/>
                  </a:lnTo>
                  <a:lnTo>
                    <a:pt x="1546795" y="2881866"/>
                  </a:lnTo>
                  <a:lnTo>
                    <a:pt x="1547038" y="2881866"/>
                  </a:lnTo>
                  <a:lnTo>
                    <a:pt x="1547282" y="2881866"/>
                  </a:lnTo>
                  <a:lnTo>
                    <a:pt x="1547525" y="2881866"/>
                  </a:lnTo>
                  <a:lnTo>
                    <a:pt x="1547768" y="2881866"/>
                  </a:lnTo>
                  <a:lnTo>
                    <a:pt x="1548012" y="2881866"/>
                  </a:lnTo>
                  <a:lnTo>
                    <a:pt x="1548255" y="2881866"/>
                  </a:lnTo>
                  <a:lnTo>
                    <a:pt x="1548499" y="2881866"/>
                  </a:lnTo>
                  <a:lnTo>
                    <a:pt x="1548742" y="2881866"/>
                  </a:lnTo>
                  <a:lnTo>
                    <a:pt x="1548985" y="2881866"/>
                  </a:lnTo>
                  <a:lnTo>
                    <a:pt x="1549229" y="2881866"/>
                  </a:lnTo>
                  <a:lnTo>
                    <a:pt x="1549472" y="2881866"/>
                  </a:lnTo>
                  <a:lnTo>
                    <a:pt x="1549715" y="2881866"/>
                  </a:lnTo>
                  <a:lnTo>
                    <a:pt x="1549959" y="2881866"/>
                  </a:lnTo>
                  <a:lnTo>
                    <a:pt x="1550202" y="2881866"/>
                  </a:lnTo>
                  <a:lnTo>
                    <a:pt x="1550445" y="2881866"/>
                  </a:lnTo>
                  <a:lnTo>
                    <a:pt x="1550689" y="2881866"/>
                  </a:lnTo>
                  <a:lnTo>
                    <a:pt x="1550932" y="2881866"/>
                  </a:lnTo>
                  <a:lnTo>
                    <a:pt x="1551175" y="2881866"/>
                  </a:lnTo>
                  <a:lnTo>
                    <a:pt x="1551419" y="2881866"/>
                  </a:lnTo>
                  <a:lnTo>
                    <a:pt x="1551662" y="2881866"/>
                  </a:lnTo>
                  <a:lnTo>
                    <a:pt x="1551906" y="2881866"/>
                  </a:lnTo>
                  <a:lnTo>
                    <a:pt x="1552149" y="2881866"/>
                  </a:lnTo>
                  <a:lnTo>
                    <a:pt x="1552149" y="2874751"/>
                  </a:lnTo>
                  <a:lnTo>
                    <a:pt x="1552392" y="2874751"/>
                  </a:lnTo>
                  <a:lnTo>
                    <a:pt x="1552636" y="2874751"/>
                  </a:lnTo>
                  <a:lnTo>
                    <a:pt x="1552636" y="2867635"/>
                  </a:lnTo>
                  <a:lnTo>
                    <a:pt x="1552879" y="2867635"/>
                  </a:lnTo>
                  <a:lnTo>
                    <a:pt x="1553122" y="2867635"/>
                  </a:lnTo>
                  <a:lnTo>
                    <a:pt x="1553122" y="2860519"/>
                  </a:lnTo>
                  <a:lnTo>
                    <a:pt x="1553366" y="2860519"/>
                  </a:lnTo>
                  <a:lnTo>
                    <a:pt x="1553609" y="2860519"/>
                  </a:lnTo>
                  <a:lnTo>
                    <a:pt x="1553852" y="2860519"/>
                  </a:lnTo>
                  <a:lnTo>
                    <a:pt x="1554096" y="2860519"/>
                  </a:lnTo>
                  <a:lnTo>
                    <a:pt x="1554583" y="2860519"/>
                  </a:lnTo>
                  <a:lnTo>
                    <a:pt x="1554826" y="2860519"/>
                  </a:lnTo>
                  <a:lnTo>
                    <a:pt x="1555069" y="2860519"/>
                  </a:lnTo>
                  <a:lnTo>
                    <a:pt x="1555313" y="2860519"/>
                  </a:lnTo>
                  <a:lnTo>
                    <a:pt x="1555556" y="2860519"/>
                  </a:lnTo>
                  <a:lnTo>
                    <a:pt x="1555799" y="2860519"/>
                  </a:lnTo>
                  <a:lnTo>
                    <a:pt x="1556043" y="2860519"/>
                  </a:lnTo>
                  <a:lnTo>
                    <a:pt x="1556286" y="2860519"/>
                  </a:lnTo>
                  <a:lnTo>
                    <a:pt x="1556529" y="2860519"/>
                  </a:lnTo>
                  <a:lnTo>
                    <a:pt x="1556773" y="2860519"/>
                  </a:lnTo>
                  <a:lnTo>
                    <a:pt x="1557016" y="2860519"/>
                  </a:lnTo>
                  <a:lnTo>
                    <a:pt x="1557259" y="2860519"/>
                  </a:lnTo>
                  <a:lnTo>
                    <a:pt x="1557503" y="2860519"/>
                  </a:lnTo>
                  <a:lnTo>
                    <a:pt x="1557746" y="2860519"/>
                  </a:lnTo>
                  <a:lnTo>
                    <a:pt x="1557990" y="2860519"/>
                  </a:lnTo>
                  <a:lnTo>
                    <a:pt x="1558233" y="2860519"/>
                  </a:lnTo>
                  <a:lnTo>
                    <a:pt x="1558476" y="2860519"/>
                  </a:lnTo>
                  <a:lnTo>
                    <a:pt x="1558720" y="2860519"/>
                  </a:lnTo>
                  <a:lnTo>
                    <a:pt x="1558963" y="2860519"/>
                  </a:lnTo>
                  <a:lnTo>
                    <a:pt x="1559206" y="2860519"/>
                  </a:lnTo>
                  <a:lnTo>
                    <a:pt x="1559450" y="2860519"/>
                  </a:lnTo>
                  <a:lnTo>
                    <a:pt x="1559693" y="2860519"/>
                  </a:lnTo>
                  <a:lnTo>
                    <a:pt x="1559936" y="2860519"/>
                  </a:lnTo>
                  <a:lnTo>
                    <a:pt x="1560180" y="2860519"/>
                  </a:lnTo>
                  <a:lnTo>
                    <a:pt x="1560423" y="2860519"/>
                  </a:lnTo>
                  <a:lnTo>
                    <a:pt x="1560667" y="2860519"/>
                  </a:lnTo>
                  <a:lnTo>
                    <a:pt x="1560910" y="2860519"/>
                  </a:lnTo>
                  <a:lnTo>
                    <a:pt x="1561153" y="2860519"/>
                  </a:lnTo>
                  <a:lnTo>
                    <a:pt x="1561397" y="2860519"/>
                  </a:lnTo>
                  <a:lnTo>
                    <a:pt x="1561640" y="2860519"/>
                  </a:lnTo>
                  <a:lnTo>
                    <a:pt x="1561883" y="2860519"/>
                  </a:lnTo>
                  <a:lnTo>
                    <a:pt x="1562127" y="2860519"/>
                  </a:lnTo>
                  <a:lnTo>
                    <a:pt x="1562370" y="2860519"/>
                  </a:lnTo>
                  <a:lnTo>
                    <a:pt x="1562613" y="2860519"/>
                  </a:lnTo>
                  <a:lnTo>
                    <a:pt x="1562857" y="2860519"/>
                  </a:lnTo>
                  <a:lnTo>
                    <a:pt x="1563100" y="2860519"/>
                  </a:lnTo>
                  <a:lnTo>
                    <a:pt x="1563343" y="2860519"/>
                  </a:lnTo>
                  <a:lnTo>
                    <a:pt x="1563587" y="2860519"/>
                  </a:lnTo>
                  <a:lnTo>
                    <a:pt x="1563830" y="2860519"/>
                  </a:lnTo>
                  <a:lnTo>
                    <a:pt x="1563830" y="2853403"/>
                  </a:lnTo>
                  <a:lnTo>
                    <a:pt x="1564074" y="2853403"/>
                  </a:lnTo>
                  <a:lnTo>
                    <a:pt x="1564317" y="2853403"/>
                  </a:lnTo>
                  <a:lnTo>
                    <a:pt x="1564560" y="2853403"/>
                  </a:lnTo>
                  <a:lnTo>
                    <a:pt x="1564804" y="2853403"/>
                  </a:lnTo>
                  <a:lnTo>
                    <a:pt x="1565047" y="2853403"/>
                  </a:lnTo>
                  <a:lnTo>
                    <a:pt x="1565047" y="2846288"/>
                  </a:lnTo>
                  <a:lnTo>
                    <a:pt x="1565290" y="2846288"/>
                  </a:lnTo>
                  <a:lnTo>
                    <a:pt x="1565534" y="2846288"/>
                  </a:lnTo>
                  <a:lnTo>
                    <a:pt x="1565777" y="2846288"/>
                  </a:lnTo>
                  <a:lnTo>
                    <a:pt x="1566264" y="2846288"/>
                  </a:lnTo>
                  <a:lnTo>
                    <a:pt x="1566507" y="2846288"/>
                  </a:lnTo>
                  <a:lnTo>
                    <a:pt x="1566751" y="2846288"/>
                  </a:lnTo>
                  <a:lnTo>
                    <a:pt x="1566994" y="2846288"/>
                  </a:lnTo>
                  <a:lnTo>
                    <a:pt x="1567237" y="2846288"/>
                  </a:lnTo>
                  <a:lnTo>
                    <a:pt x="1567481" y="2846288"/>
                  </a:lnTo>
                  <a:lnTo>
                    <a:pt x="1567724" y="2846288"/>
                  </a:lnTo>
                  <a:lnTo>
                    <a:pt x="1567967" y="2846288"/>
                  </a:lnTo>
                  <a:lnTo>
                    <a:pt x="1568211" y="2846288"/>
                  </a:lnTo>
                  <a:lnTo>
                    <a:pt x="1568454" y="2846288"/>
                  </a:lnTo>
                  <a:lnTo>
                    <a:pt x="1568697" y="2846288"/>
                  </a:lnTo>
                  <a:lnTo>
                    <a:pt x="1568941" y="2846288"/>
                  </a:lnTo>
                  <a:lnTo>
                    <a:pt x="1569184" y="2846288"/>
                  </a:lnTo>
                  <a:lnTo>
                    <a:pt x="1569427" y="2846288"/>
                  </a:lnTo>
                  <a:lnTo>
                    <a:pt x="1569671" y="2846288"/>
                  </a:lnTo>
                  <a:lnTo>
                    <a:pt x="1569914" y="2846288"/>
                  </a:lnTo>
                  <a:lnTo>
                    <a:pt x="1570158" y="2846288"/>
                  </a:lnTo>
                  <a:lnTo>
                    <a:pt x="1570401" y="2846288"/>
                  </a:lnTo>
                  <a:lnTo>
                    <a:pt x="1570644" y="2846288"/>
                  </a:lnTo>
                  <a:lnTo>
                    <a:pt x="1570888" y="2846288"/>
                  </a:lnTo>
                  <a:lnTo>
                    <a:pt x="1571131" y="2846288"/>
                  </a:lnTo>
                  <a:lnTo>
                    <a:pt x="1571374" y="2846288"/>
                  </a:lnTo>
                  <a:lnTo>
                    <a:pt x="1571618" y="2846288"/>
                  </a:lnTo>
                  <a:lnTo>
                    <a:pt x="1571618" y="2839172"/>
                  </a:lnTo>
                  <a:lnTo>
                    <a:pt x="1571861" y="2839172"/>
                  </a:lnTo>
                  <a:lnTo>
                    <a:pt x="1572104" y="2839172"/>
                  </a:lnTo>
                  <a:lnTo>
                    <a:pt x="1572348" y="2839172"/>
                  </a:lnTo>
                  <a:lnTo>
                    <a:pt x="1572591" y="2839172"/>
                  </a:lnTo>
                  <a:lnTo>
                    <a:pt x="1572835" y="2839172"/>
                  </a:lnTo>
                  <a:lnTo>
                    <a:pt x="1573078" y="2839172"/>
                  </a:lnTo>
                  <a:lnTo>
                    <a:pt x="1573321" y="2839172"/>
                  </a:lnTo>
                  <a:lnTo>
                    <a:pt x="1573565" y="2839172"/>
                  </a:lnTo>
                  <a:lnTo>
                    <a:pt x="1573808" y="2832056"/>
                  </a:lnTo>
                  <a:lnTo>
                    <a:pt x="1574051" y="2832056"/>
                  </a:lnTo>
                  <a:lnTo>
                    <a:pt x="1574295" y="2832056"/>
                  </a:lnTo>
                  <a:lnTo>
                    <a:pt x="1574538" y="2832056"/>
                  </a:lnTo>
                  <a:lnTo>
                    <a:pt x="1574781" y="2832056"/>
                  </a:lnTo>
                  <a:lnTo>
                    <a:pt x="1575025" y="2832056"/>
                  </a:lnTo>
                  <a:lnTo>
                    <a:pt x="1575268" y="2832056"/>
                  </a:lnTo>
                  <a:lnTo>
                    <a:pt x="1575511" y="2832056"/>
                  </a:lnTo>
                  <a:lnTo>
                    <a:pt x="1575755" y="2832056"/>
                  </a:lnTo>
                  <a:lnTo>
                    <a:pt x="1575998" y="2832056"/>
                  </a:lnTo>
                  <a:lnTo>
                    <a:pt x="1576242" y="2832056"/>
                  </a:lnTo>
                  <a:lnTo>
                    <a:pt x="1576485" y="2832056"/>
                  </a:lnTo>
                  <a:lnTo>
                    <a:pt x="1576972" y="2832056"/>
                  </a:lnTo>
                  <a:lnTo>
                    <a:pt x="1577215" y="2832056"/>
                  </a:lnTo>
                  <a:lnTo>
                    <a:pt x="1577458" y="2832056"/>
                  </a:lnTo>
                  <a:lnTo>
                    <a:pt x="1577702" y="2832056"/>
                  </a:lnTo>
                  <a:lnTo>
                    <a:pt x="1577945" y="2832056"/>
                  </a:lnTo>
                  <a:lnTo>
                    <a:pt x="1578188" y="2832056"/>
                  </a:lnTo>
                  <a:lnTo>
                    <a:pt x="1578432" y="2832056"/>
                  </a:lnTo>
                  <a:lnTo>
                    <a:pt x="1578675" y="2832056"/>
                  </a:lnTo>
                  <a:lnTo>
                    <a:pt x="1578919" y="2832056"/>
                  </a:lnTo>
                  <a:lnTo>
                    <a:pt x="1578919" y="2824941"/>
                  </a:lnTo>
                  <a:lnTo>
                    <a:pt x="1579162" y="2824941"/>
                  </a:lnTo>
                  <a:lnTo>
                    <a:pt x="1579405" y="2824941"/>
                  </a:lnTo>
                  <a:lnTo>
                    <a:pt x="1579649" y="2824941"/>
                  </a:lnTo>
                  <a:lnTo>
                    <a:pt x="1579892" y="2824941"/>
                  </a:lnTo>
                  <a:lnTo>
                    <a:pt x="1580135" y="2824941"/>
                  </a:lnTo>
                  <a:lnTo>
                    <a:pt x="1580379" y="2824941"/>
                  </a:lnTo>
                  <a:lnTo>
                    <a:pt x="1580622" y="2824941"/>
                  </a:lnTo>
                  <a:lnTo>
                    <a:pt x="1580865" y="2824941"/>
                  </a:lnTo>
                  <a:lnTo>
                    <a:pt x="1581109" y="2824941"/>
                  </a:lnTo>
                  <a:lnTo>
                    <a:pt x="1581352" y="2824941"/>
                  </a:lnTo>
                  <a:lnTo>
                    <a:pt x="1581595" y="2824941"/>
                  </a:lnTo>
                  <a:lnTo>
                    <a:pt x="1581839" y="2824941"/>
                  </a:lnTo>
                  <a:lnTo>
                    <a:pt x="1582082" y="2824941"/>
                  </a:lnTo>
                  <a:lnTo>
                    <a:pt x="1582326" y="2824941"/>
                  </a:lnTo>
                  <a:lnTo>
                    <a:pt x="1582569" y="2824941"/>
                  </a:lnTo>
                  <a:lnTo>
                    <a:pt x="1582812" y="2824941"/>
                  </a:lnTo>
                  <a:lnTo>
                    <a:pt x="1583056" y="2824941"/>
                  </a:lnTo>
                  <a:lnTo>
                    <a:pt x="1583299" y="2824941"/>
                  </a:lnTo>
                  <a:lnTo>
                    <a:pt x="1583542" y="2824941"/>
                  </a:lnTo>
                  <a:lnTo>
                    <a:pt x="1583786" y="2824941"/>
                  </a:lnTo>
                  <a:lnTo>
                    <a:pt x="1584029" y="2824941"/>
                  </a:lnTo>
                  <a:lnTo>
                    <a:pt x="1584272" y="2824941"/>
                  </a:lnTo>
                  <a:lnTo>
                    <a:pt x="1584516" y="2824941"/>
                  </a:lnTo>
                  <a:lnTo>
                    <a:pt x="1584759" y="2824941"/>
                  </a:lnTo>
                  <a:lnTo>
                    <a:pt x="1585003" y="2824941"/>
                  </a:lnTo>
                  <a:lnTo>
                    <a:pt x="1585003" y="2817825"/>
                  </a:lnTo>
                  <a:lnTo>
                    <a:pt x="1585246" y="2817825"/>
                  </a:lnTo>
                  <a:lnTo>
                    <a:pt x="1585489" y="2817825"/>
                  </a:lnTo>
                  <a:lnTo>
                    <a:pt x="1585733" y="2817825"/>
                  </a:lnTo>
                  <a:lnTo>
                    <a:pt x="1585976" y="2817825"/>
                  </a:lnTo>
                  <a:lnTo>
                    <a:pt x="1586219" y="2817825"/>
                  </a:lnTo>
                  <a:lnTo>
                    <a:pt x="1586463" y="2817825"/>
                  </a:lnTo>
                  <a:lnTo>
                    <a:pt x="1586706" y="2817825"/>
                  </a:lnTo>
                  <a:lnTo>
                    <a:pt x="1586949" y="2817825"/>
                  </a:lnTo>
                  <a:lnTo>
                    <a:pt x="1587193" y="2817825"/>
                  </a:lnTo>
                  <a:lnTo>
                    <a:pt x="1587436" y="2817825"/>
                  </a:lnTo>
                  <a:lnTo>
                    <a:pt x="1587679" y="2817825"/>
                  </a:lnTo>
                  <a:lnTo>
                    <a:pt x="1587923" y="2817825"/>
                  </a:lnTo>
                  <a:lnTo>
                    <a:pt x="1588166" y="2817825"/>
                  </a:lnTo>
                  <a:lnTo>
                    <a:pt x="1588166" y="2810709"/>
                  </a:lnTo>
                  <a:lnTo>
                    <a:pt x="1588410" y="2810709"/>
                  </a:lnTo>
                  <a:lnTo>
                    <a:pt x="1588653" y="2810709"/>
                  </a:lnTo>
                  <a:lnTo>
                    <a:pt x="1588896" y="2810709"/>
                  </a:lnTo>
                  <a:lnTo>
                    <a:pt x="1589140" y="2810709"/>
                  </a:lnTo>
                  <a:lnTo>
                    <a:pt x="1589140" y="2803593"/>
                  </a:lnTo>
                  <a:lnTo>
                    <a:pt x="1589383" y="2803593"/>
                  </a:lnTo>
                  <a:lnTo>
                    <a:pt x="1589626" y="2803593"/>
                  </a:lnTo>
                  <a:lnTo>
                    <a:pt x="1589870" y="2803593"/>
                  </a:lnTo>
                  <a:lnTo>
                    <a:pt x="1590113" y="2803593"/>
                  </a:lnTo>
                  <a:lnTo>
                    <a:pt x="1590356" y="2803593"/>
                  </a:lnTo>
                  <a:lnTo>
                    <a:pt x="1590600" y="2803593"/>
                  </a:lnTo>
                  <a:lnTo>
                    <a:pt x="1590843" y="2803593"/>
                  </a:lnTo>
                  <a:lnTo>
                    <a:pt x="1591087" y="2803593"/>
                  </a:lnTo>
                  <a:lnTo>
                    <a:pt x="1591330" y="2803593"/>
                  </a:lnTo>
                  <a:lnTo>
                    <a:pt x="1591573" y="2803593"/>
                  </a:lnTo>
                  <a:lnTo>
                    <a:pt x="1591817" y="2803593"/>
                  </a:lnTo>
                  <a:lnTo>
                    <a:pt x="1592060" y="2803593"/>
                  </a:lnTo>
                  <a:lnTo>
                    <a:pt x="1592303" y="2803593"/>
                  </a:lnTo>
                  <a:lnTo>
                    <a:pt x="1592547" y="2803593"/>
                  </a:lnTo>
                  <a:lnTo>
                    <a:pt x="1592790" y="2803593"/>
                  </a:lnTo>
                  <a:lnTo>
                    <a:pt x="1593033" y="2803593"/>
                  </a:lnTo>
                  <a:lnTo>
                    <a:pt x="1593277" y="2803593"/>
                  </a:lnTo>
                  <a:lnTo>
                    <a:pt x="1593520" y="2803593"/>
                  </a:lnTo>
                  <a:lnTo>
                    <a:pt x="1593763" y="2803593"/>
                  </a:lnTo>
                  <a:lnTo>
                    <a:pt x="1594007" y="2803593"/>
                  </a:lnTo>
                  <a:lnTo>
                    <a:pt x="1594250" y="2803593"/>
                  </a:lnTo>
                  <a:lnTo>
                    <a:pt x="1594494" y="2803593"/>
                  </a:lnTo>
                  <a:lnTo>
                    <a:pt x="1594737" y="2803593"/>
                  </a:lnTo>
                  <a:lnTo>
                    <a:pt x="1594980" y="2803593"/>
                  </a:lnTo>
                  <a:lnTo>
                    <a:pt x="1595224" y="2803593"/>
                  </a:lnTo>
                  <a:lnTo>
                    <a:pt x="1595224" y="2796478"/>
                  </a:lnTo>
                  <a:lnTo>
                    <a:pt x="1595224" y="2789362"/>
                  </a:lnTo>
                  <a:lnTo>
                    <a:pt x="1595467" y="2789362"/>
                  </a:lnTo>
                  <a:lnTo>
                    <a:pt x="1595710" y="2789362"/>
                  </a:lnTo>
                  <a:lnTo>
                    <a:pt x="1595954" y="2789362"/>
                  </a:lnTo>
                  <a:lnTo>
                    <a:pt x="1596197" y="2789362"/>
                  </a:lnTo>
                  <a:lnTo>
                    <a:pt x="1596440" y="2789362"/>
                  </a:lnTo>
                  <a:lnTo>
                    <a:pt x="1596684" y="2789362"/>
                  </a:lnTo>
                  <a:lnTo>
                    <a:pt x="1596927" y="2789362"/>
                  </a:lnTo>
                  <a:lnTo>
                    <a:pt x="1597171" y="2789362"/>
                  </a:lnTo>
                  <a:lnTo>
                    <a:pt x="1597414" y="2789362"/>
                  </a:lnTo>
                  <a:lnTo>
                    <a:pt x="1597657" y="2789362"/>
                  </a:lnTo>
                  <a:lnTo>
                    <a:pt x="1597901" y="2789362"/>
                  </a:lnTo>
                  <a:lnTo>
                    <a:pt x="1598144" y="2789362"/>
                  </a:lnTo>
                  <a:lnTo>
                    <a:pt x="1598144" y="2782246"/>
                  </a:lnTo>
                  <a:lnTo>
                    <a:pt x="1598387" y="2782246"/>
                  </a:lnTo>
                  <a:lnTo>
                    <a:pt x="1598631" y="2782246"/>
                  </a:lnTo>
                  <a:lnTo>
                    <a:pt x="1598874" y="2782246"/>
                  </a:lnTo>
                  <a:lnTo>
                    <a:pt x="1598874" y="2775130"/>
                  </a:lnTo>
                  <a:lnTo>
                    <a:pt x="1599361" y="2775130"/>
                  </a:lnTo>
                  <a:lnTo>
                    <a:pt x="1599604" y="2775130"/>
                  </a:lnTo>
                  <a:lnTo>
                    <a:pt x="1599847" y="2775130"/>
                  </a:lnTo>
                  <a:lnTo>
                    <a:pt x="1600091" y="2775130"/>
                  </a:lnTo>
                  <a:lnTo>
                    <a:pt x="1600334" y="2775130"/>
                  </a:lnTo>
                  <a:lnTo>
                    <a:pt x="1600578" y="2775130"/>
                  </a:lnTo>
                  <a:lnTo>
                    <a:pt x="1600821" y="2775130"/>
                  </a:lnTo>
                  <a:lnTo>
                    <a:pt x="1601064" y="2775130"/>
                  </a:lnTo>
                  <a:lnTo>
                    <a:pt x="1601308" y="2775130"/>
                  </a:lnTo>
                  <a:lnTo>
                    <a:pt x="1601551" y="2775130"/>
                  </a:lnTo>
                  <a:lnTo>
                    <a:pt x="1601794" y="2775130"/>
                  </a:lnTo>
                  <a:lnTo>
                    <a:pt x="1602038" y="2775130"/>
                  </a:lnTo>
                  <a:lnTo>
                    <a:pt x="1602281" y="2775130"/>
                  </a:lnTo>
                  <a:lnTo>
                    <a:pt x="1602524" y="2775130"/>
                  </a:lnTo>
                  <a:lnTo>
                    <a:pt x="1602768" y="2775130"/>
                  </a:lnTo>
                  <a:lnTo>
                    <a:pt x="1603011" y="2775130"/>
                  </a:lnTo>
                  <a:lnTo>
                    <a:pt x="1603255" y="2775130"/>
                  </a:lnTo>
                  <a:lnTo>
                    <a:pt x="1603498" y="2775130"/>
                  </a:lnTo>
                  <a:lnTo>
                    <a:pt x="1603741" y="2775130"/>
                  </a:lnTo>
                  <a:lnTo>
                    <a:pt x="1603985" y="2775130"/>
                  </a:lnTo>
                  <a:lnTo>
                    <a:pt x="1604228" y="2775130"/>
                  </a:lnTo>
                  <a:lnTo>
                    <a:pt x="1604471" y="2775130"/>
                  </a:lnTo>
                  <a:lnTo>
                    <a:pt x="1604715" y="2775130"/>
                  </a:lnTo>
                  <a:lnTo>
                    <a:pt x="1604958" y="2775130"/>
                  </a:lnTo>
                  <a:lnTo>
                    <a:pt x="1605201" y="2775130"/>
                  </a:lnTo>
                  <a:lnTo>
                    <a:pt x="1605445" y="2775130"/>
                  </a:lnTo>
                  <a:lnTo>
                    <a:pt x="1605688" y="2775130"/>
                  </a:lnTo>
                  <a:lnTo>
                    <a:pt x="1605931" y="2775130"/>
                  </a:lnTo>
                  <a:lnTo>
                    <a:pt x="1606175" y="2775130"/>
                  </a:lnTo>
                  <a:lnTo>
                    <a:pt x="1606418" y="2775130"/>
                  </a:lnTo>
                  <a:lnTo>
                    <a:pt x="1606662" y="2775130"/>
                  </a:lnTo>
                  <a:lnTo>
                    <a:pt x="1606905" y="2775130"/>
                  </a:lnTo>
                  <a:lnTo>
                    <a:pt x="1607148" y="2775130"/>
                  </a:lnTo>
                  <a:lnTo>
                    <a:pt x="1607392" y="2775130"/>
                  </a:lnTo>
                  <a:lnTo>
                    <a:pt x="1607635" y="2775130"/>
                  </a:lnTo>
                  <a:lnTo>
                    <a:pt x="1607878" y="2775130"/>
                  </a:lnTo>
                  <a:lnTo>
                    <a:pt x="1608122" y="2775130"/>
                  </a:lnTo>
                  <a:lnTo>
                    <a:pt x="1608365" y="2775130"/>
                  </a:lnTo>
                  <a:lnTo>
                    <a:pt x="1608608" y="2775130"/>
                  </a:lnTo>
                  <a:lnTo>
                    <a:pt x="1608852" y="2775130"/>
                  </a:lnTo>
                  <a:lnTo>
                    <a:pt x="1609095" y="2775130"/>
                  </a:lnTo>
                  <a:lnTo>
                    <a:pt x="1609582" y="2775130"/>
                  </a:lnTo>
                  <a:lnTo>
                    <a:pt x="1609825" y="2775130"/>
                  </a:lnTo>
                  <a:lnTo>
                    <a:pt x="1610069" y="2775130"/>
                  </a:lnTo>
                  <a:lnTo>
                    <a:pt x="1610312" y="2775130"/>
                  </a:lnTo>
                  <a:lnTo>
                    <a:pt x="1610555" y="2775130"/>
                  </a:lnTo>
                  <a:lnTo>
                    <a:pt x="1610799" y="2775130"/>
                  </a:lnTo>
                  <a:lnTo>
                    <a:pt x="1611042" y="2775130"/>
                  </a:lnTo>
                  <a:lnTo>
                    <a:pt x="1611285" y="2775130"/>
                  </a:lnTo>
                  <a:lnTo>
                    <a:pt x="1611529" y="2775130"/>
                  </a:lnTo>
                  <a:lnTo>
                    <a:pt x="1612015" y="2775130"/>
                  </a:lnTo>
                  <a:lnTo>
                    <a:pt x="1612259" y="2775130"/>
                  </a:lnTo>
                  <a:lnTo>
                    <a:pt x="1612502" y="2775130"/>
                  </a:lnTo>
                  <a:lnTo>
                    <a:pt x="1612746" y="2775130"/>
                  </a:lnTo>
                  <a:lnTo>
                    <a:pt x="1612989" y="2775130"/>
                  </a:lnTo>
                  <a:lnTo>
                    <a:pt x="1613232" y="2775130"/>
                  </a:lnTo>
                  <a:lnTo>
                    <a:pt x="1613476" y="2775130"/>
                  </a:lnTo>
                  <a:lnTo>
                    <a:pt x="1613719" y="2775130"/>
                  </a:lnTo>
                  <a:lnTo>
                    <a:pt x="1613962" y="2775130"/>
                  </a:lnTo>
                  <a:lnTo>
                    <a:pt x="1614206" y="2775130"/>
                  </a:lnTo>
                  <a:lnTo>
                    <a:pt x="1614449" y="2775130"/>
                  </a:lnTo>
                  <a:lnTo>
                    <a:pt x="1614692" y="2775130"/>
                  </a:lnTo>
                  <a:lnTo>
                    <a:pt x="1614936" y="2775130"/>
                  </a:lnTo>
                  <a:lnTo>
                    <a:pt x="1615179" y="2775130"/>
                  </a:lnTo>
                  <a:lnTo>
                    <a:pt x="1615423" y="2775130"/>
                  </a:lnTo>
                  <a:lnTo>
                    <a:pt x="1615666" y="2775130"/>
                  </a:lnTo>
                  <a:lnTo>
                    <a:pt x="1615909" y="2768015"/>
                  </a:lnTo>
                  <a:lnTo>
                    <a:pt x="1616153" y="2768015"/>
                  </a:lnTo>
                  <a:lnTo>
                    <a:pt x="1616396" y="2768015"/>
                  </a:lnTo>
                  <a:lnTo>
                    <a:pt x="1616639" y="2768015"/>
                  </a:lnTo>
                  <a:lnTo>
                    <a:pt x="1616883" y="2768015"/>
                  </a:lnTo>
                  <a:lnTo>
                    <a:pt x="1617126" y="2760899"/>
                  </a:lnTo>
                  <a:lnTo>
                    <a:pt x="1617369" y="2760899"/>
                  </a:lnTo>
                  <a:lnTo>
                    <a:pt x="1617613" y="2760899"/>
                  </a:lnTo>
                  <a:lnTo>
                    <a:pt x="1617856" y="2760899"/>
                  </a:lnTo>
                  <a:lnTo>
                    <a:pt x="1617856" y="2753783"/>
                  </a:lnTo>
                  <a:lnTo>
                    <a:pt x="1618099" y="2753783"/>
                  </a:lnTo>
                  <a:lnTo>
                    <a:pt x="1618343" y="2753783"/>
                  </a:lnTo>
                  <a:lnTo>
                    <a:pt x="1618586" y="2753783"/>
                  </a:lnTo>
                  <a:lnTo>
                    <a:pt x="1618830" y="2753783"/>
                  </a:lnTo>
                  <a:lnTo>
                    <a:pt x="1619073" y="2753783"/>
                  </a:lnTo>
                  <a:lnTo>
                    <a:pt x="1619316" y="2753783"/>
                  </a:lnTo>
                  <a:lnTo>
                    <a:pt x="1619560" y="2753783"/>
                  </a:lnTo>
                  <a:lnTo>
                    <a:pt x="1619803" y="2753783"/>
                  </a:lnTo>
                  <a:lnTo>
                    <a:pt x="1620046" y="2753783"/>
                  </a:lnTo>
                  <a:lnTo>
                    <a:pt x="1620290" y="2753783"/>
                  </a:lnTo>
                  <a:lnTo>
                    <a:pt x="1620533" y="2753783"/>
                  </a:lnTo>
                  <a:lnTo>
                    <a:pt x="1620533" y="2746668"/>
                  </a:lnTo>
                  <a:lnTo>
                    <a:pt x="1620776" y="2746668"/>
                  </a:lnTo>
                  <a:lnTo>
                    <a:pt x="1621020" y="2746668"/>
                  </a:lnTo>
                  <a:lnTo>
                    <a:pt x="1621263" y="2746668"/>
                  </a:lnTo>
                  <a:lnTo>
                    <a:pt x="1621507" y="2746668"/>
                  </a:lnTo>
                  <a:lnTo>
                    <a:pt x="1621750" y="2746668"/>
                  </a:lnTo>
                  <a:lnTo>
                    <a:pt x="1622237" y="2746668"/>
                  </a:lnTo>
                  <a:lnTo>
                    <a:pt x="1622480" y="2746668"/>
                  </a:lnTo>
                  <a:lnTo>
                    <a:pt x="1622723" y="2746668"/>
                  </a:lnTo>
                  <a:lnTo>
                    <a:pt x="1622967" y="2746668"/>
                  </a:lnTo>
                  <a:lnTo>
                    <a:pt x="1623210" y="2746668"/>
                  </a:lnTo>
                  <a:lnTo>
                    <a:pt x="1623453" y="2746668"/>
                  </a:lnTo>
                  <a:lnTo>
                    <a:pt x="1623697" y="2746668"/>
                  </a:lnTo>
                  <a:lnTo>
                    <a:pt x="1623940" y="2746668"/>
                  </a:lnTo>
                  <a:lnTo>
                    <a:pt x="1624183" y="2746668"/>
                  </a:lnTo>
                  <a:lnTo>
                    <a:pt x="1624427" y="2746668"/>
                  </a:lnTo>
                  <a:lnTo>
                    <a:pt x="1624670" y="2746668"/>
                  </a:lnTo>
                  <a:lnTo>
                    <a:pt x="1624914" y="2746668"/>
                  </a:lnTo>
                  <a:lnTo>
                    <a:pt x="1625157" y="2746668"/>
                  </a:lnTo>
                  <a:lnTo>
                    <a:pt x="1625400" y="2746668"/>
                  </a:lnTo>
                  <a:lnTo>
                    <a:pt x="1625644" y="2746668"/>
                  </a:lnTo>
                  <a:lnTo>
                    <a:pt x="1625887" y="2746668"/>
                  </a:lnTo>
                  <a:lnTo>
                    <a:pt x="1626130" y="2746668"/>
                  </a:lnTo>
                  <a:lnTo>
                    <a:pt x="1626374" y="2746668"/>
                  </a:lnTo>
                  <a:lnTo>
                    <a:pt x="1626617" y="2746668"/>
                  </a:lnTo>
                  <a:lnTo>
                    <a:pt x="1626860" y="2746668"/>
                  </a:lnTo>
                  <a:lnTo>
                    <a:pt x="1627104" y="2746668"/>
                  </a:lnTo>
                  <a:lnTo>
                    <a:pt x="1627104" y="2739552"/>
                  </a:lnTo>
                  <a:lnTo>
                    <a:pt x="1627347" y="2739552"/>
                  </a:lnTo>
                  <a:lnTo>
                    <a:pt x="1627590" y="2739552"/>
                  </a:lnTo>
                  <a:lnTo>
                    <a:pt x="1627834" y="2739552"/>
                  </a:lnTo>
                  <a:lnTo>
                    <a:pt x="1627834" y="2732436"/>
                  </a:lnTo>
                  <a:lnTo>
                    <a:pt x="1628077" y="2732436"/>
                  </a:lnTo>
                  <a:lnTo>
                    <a:pt x="1628321" y="2732436"/>
                  </a:lnTo>
                  <a:lnTo>
                    <a:pt x="1628321" y="2725320"/>
                  </a:lnTo>
                  <a:lnTo>
                    <a:pt x="1628564" y="2725320"/>
                  </a:lnTo>
                  <a:lnTo>
                    <a:pt x="1628807" y="2725320"/>
                  </a:lnTo>
                  <a:lnTo>
                    <a:pt x="1629051" y="2725320"/>
                  </a:lnTo>
                  <a:lnTo>
                    <a:pt x="1629294" y="2725320"/>
                  </a:lnTo>
                  <a:lnTo>
                    <a:pt x="1629537" y="2725320"/>
                  </a:lnTo>
                  <a:lnTo>
                    <a:pt x="1629781" y="2725320"/>
                  </a:lnTo>
                  <a:lnTo>
                    <a:pt x="1630024" y="2725320"/>
                  </a:lnTo>
                  <a:lnTo>
                    <a:pt x="1630267" y="2725320"/>
                  </a:lnTo>
                  <a:lnTo>
                    <a:pt x="1630511" y="2725320"/>
                  </a:lnTo>
                  <a:lnTo>
                    <a:pt x="1630754" y="2725320"/>
                  </a:lnTo>
                  <a:lnTo>
                    <a:pt x="1630998" y="2725320"/>
                  </a:lnTo>
                  <a:lnTo>
                    <a:pt x="1631241" y="2725320"/>
                  </a:lnTo>
                  <a:lnTo>
                    <a:pt x="1631484" y="2725320"/>
                  </a:lnTo>
                  <a:lnTo>
                    <a:pt x="1631728" y="2725320"/>
                  </a:lnTo>
                  <a:lnTo>
                    <a:pt x="1631971" y="2725320"/>
                  </a:lnTo>
                  <a:lnTo>
                    <a:pt x="1632214" y="2725320"/>
                  </a:lnTo>
                  <a:lnTo>
                    <a:pt x="1632458" y="2725320"/>
                  </a:lnTo>
                  <a:lnTo>
                    <a:pt x="1632701" y="2725320"/>
                  </a:lnTo>
                  <a:lnTo>
                    <a:pt x="1632944" y="2725320"/>
                  </a:lnTo>
                  <a:lnTo>
                    <a:pt x="1633188" y="2725320"/>
                  </a:lnTo>
                  <a:lnTo>
                    <a:pt x="1633431" y="2725320"/>
                  </a:lnTo>
                  <a:lnTo>
                    <a:pt x="1633674" y="2725320"/>
                  </a:lnTo>
                  <a:lnTo>
                    <a:pt x="1633918" y="2725320"/>
                  </a:lnTo>
                  <a:lnTo>
                    <a:pt x="1634161" y="2725320"/>
                  </a:lnTo>
                  <a:lnTo>
                    <a:pt x="1634405" y="2725320"/>
                  </a:lnTo>
                  <a:lnTo>
                    <a:pt x="1634648" y="2725320"/>
                  </a:lnTo>
                  <a:lnTo>
                    <a:pt x="1634891" y="2725320"/>
                  </a:lnTo>
                  <a:lnTo>
                    <a:pt x="1635135" y="2725320"/>
                  </a:lnTo>
                  <a:lnTo>
                    <a:pt x="1635378" y="2725320"/>
                  </a:lnTo>
                  <a:lnTo>
                    <a:pt x="1635621" y="2725320"/>
                  </a:lnTo>
                  <a:lnTo>
                    <a:pt x="1635865" y="2725320"/>
                  </a:lnTo>
                  <a:lnTo>
                    <a:pt x="1636108" y="2725320"/>
                  </a:lnTo>
                  <a:lnTo>
                    <a:pt x="1636351" y="2725320"/>
                  </a:lnTo>
                  <a:lnTo>
                    <a:pt x="1636595" y="2725320"/>
                  </a:lnTo>
                  <a:lnTo>
                    <a:pt x="1636838" y="2725320"/>
                  </a:lnTo>
                  <a:lnTo>
                    <a:pt x="1637082" y="2725320"/>
                  </a:lnTo>
                  <a:lnTo>
                    <a:pt x="1637325" y="2725320"/>
                  </a:lnTo>
                  <a:lnTo>
                    <a:pt x="1637568" y="2725320"/>
                  </a:lnTo>
                  <a:lnTo>
                    <a:pt x="1637812" y="2725320"/>
                  </a:lnTo>
                  <a:lnTo>
                    <a:pt x="1638055" y="2725320"/>
                  </a:lnTo>
                  <a:lnTo>
                    <a:pt x="1638298" y="2725320"/>
                  </a:lnTo>
                  <a:lnTo>
                    <a:pt x="1638542" y="2725320"/>
                  </a:lnTo>
                  <a:lnTo>
                    <a:pt x="1638785" y="2725320"/>
                  </a:lnTo>
                  <a:lnTo>
                    <a:pt x="1639028" y="2725320"/>
                  </a:lnTo>
                  <a:lnTo>
                    <a:pt x="1639272" y="2725320"/>
                  </a:lnTo>
                  <a:lnTo>
                    <a:pt x="1639515" y="2725320"/>
                  </a:lnTo>
                  <a:lnTo>
                    <a:pt x="1639758" y="2725320"/>
                  </a:lnTo>
                  <a:lnTo>
                    <a:pt x="1640002" y="2725320"/>
                  </a:lnTo>
                  <a:lnTo>
                    <a:pt x="1640245" y="2725320"/>
                  </a:lnTo>
                  <a:lnTo>
                    <a:pt x="1640489" y="2725320"/>
                  </a:lnTo>
                  <a:lnTo>
                    <a:pt x="1640732" y="2725320"/>
                  </a:lnTo>
                  <a:lnTo>
                    <a:pt x="1640975" y="2725320"/>
                  </a:lnTo>
                  <a:lnTo>
                    <a:pt x="1641219" y="2725320"/>
                  </a:lnTo>
                  <a:lnTo>
                    <a:pt x="1641462" y="2725320"/>
                  </a:lnTo>
                  <a:lnTo>
                    <a:pt x="1641705" y="2725320"/>
                  </a:lnTo>
                  <a:lnTo>
                    <a:pt x="1641949" y="2725320"/>
                  </a:lnTo>
                  <a:lnTo>
                    <a:pt x="1642192" y="2725320"/>
                  </a:lnTo>
                  <a:lnTo>
                    <a:pt x="1642435" y="2725320"/>
                  </a:lnTo>
                  <a:lnTo>
                    <a:pt x="1642679" y="2725320"/>
                  </a:lnTo>
                  <a:lnTo>
                    <a:pt x="1643409" y="2725320"/>
                  </a:lnTo>
                  <a:lnTo>
                    <a:pt x="1643652" y="2725320"/>
                  </a:lnTo>
                  <a:lnTo>
                    <a:pt x="1643896" y="2725320"/>
                  </a:lnTo>
                  <a:lnTo>
                    <a:pt x="1643896" y="2718205"/>
                  </a:lnTo>
                  <a:lnTo>
                    <a:pt x="1644139" y="2718205"/>
                  </a:lnTo>
                  <a:lnTo>
                    <a:pt x="1644382" y="2718205"/>
                  </a:lnTo>
                  <a:lnTo>
                    <a:pt x="1644626" y="2718205"/>
                  </a:lnTo>
                  <a:lnTo>
                    <a:pt x="1644869" y="2718205"/>
                  </a:lnTo>
                  <a:lnTo>
                    <a:pt x="1645112" y="2718205"/>
                  </a:lnTo>
                  <a:lnTo>
                    <a:pt x="1645356" y="2718205"/>
                  </a:lnTo>
                  <a:lnTo>
                    <a:pt x="1645599" y="2718205"/>
                  </a:lnTo>
                  <a:lnTo>
                    <a:pt x="1645842" y="2718205"/>
                  </a:lnTo>
                  <a:lnTo>
                    <a:pt x="1646086" y="2718205"/>
                  </a:lnTo>
                  <a:lnTo>
                    <a:pt x="1646329" y="2718205"/>
                  </a:lnTo>
                  <a:lnTo>
                    <a:pt x="1646573" y="2718205"/>
                  </a:lnTo>
                  <a:lnTo>
                    <a:pt x="1646816" y="2718205"/>
                  </a:lnTo>
                  <a:lnTo>
                    <a:pt x="1646816" y="2711089"/>
                  </a:lnTo>
                  <a:lnTo>
                    <a:pt x="1647059" y="2711089"/>
                  </a:lnTo>
                  <a:lnTo>
                    <a:pt x="1647303" y="2711089"/>
                  </a:lnTo>
                  <a:lnTo>
                    <a:pt x="1647546" y="2711089"/>
                  </a:lnTo>
                  <a:lnTo>
                    <a:pt x="1647789" y="2711089"/>
                  </a:lnTo>
                  <a:lnTo>
                    <a:pt x="1648033" y="2711089"/>
                  </a:lnTo>
                  <a:lnTo>
                    <a:pt x="1648276" y="2711089"/>
                  </a:lnTo>
                  <a:lnTo>
                    <a:pt x="1648519" y="2711089"/>
                  </a:lnTo>
                  <a:lnTo>
                    <a:pt x="1648763" y="2711089"/>
                  </a:lnTo>
                  <a:lnTo>
                    <a:pt x="1649006" y="2711089"/>
                  </a:lnTo>
                  <a:lnTo>
                    <a:pt x="1649250" y="2711089"/>
                  </a:lnTo>
                  <a:lnTo>
                    <a:pt x="1649250" y="2703973"/>
                  </a:lnTo>
                  <a:lnTo>
                    <a:pt x="1649493" y="2703973"/>
                  </a:lnTo>
                  <a:lnTo>
                    <a:pt x="1649736" y="2703973"/>
                  </a:lnTo>
                  <a:lnTo>
                    <a:pt x="1649980" y="2703973"/>
                  </a:lnTo>
                  <a:lnTo>
                    <a:pt x="1650223" y="2703973"/>
                  </a:lnTo>
                  <a:lnTo>
                    <a:pt x="1650466" y="2703973"/>
                  </a:lnTo>
                  <a:lnTo>
                    <a:pt x="1650710" y="2703973"/>
                  </a:lnTo>
                  <a:lnTo>
                    <a:pt x="1650953" y="2703973"/>
                  </a:lnTo>
                  <a:lnTo>
                    <a:pt x="1651440" y="2703973"/>
                  </a:lnTo>
                  <a:lnTo>
                    <a:pt x="1651683" y="2703973"/>
                  </a:lnTo>
                  <a:lnTo>
                    <a:pt x="1651683" y="2696858"/>
                  </a:lnTo>
                  <a:lnTo>
                    <a:pt x="1651926" y="2696858"/>
                  </a:lnTo>
                  <a:lnTo>
                    <a:pt x="1652170" y="2696858"/>
                  </a:lnTo>
                  <a:lnTo>
                    <a:pt x="1652413" y="2696858"/>
                  </a:lnTo>
                  <a:lnTo>
                    <a:pt x="1652657" y="2696858"/>
                  </a:lnTo>
                  <a:lnTo>
                    <a:pt x="1652900" y="2696858"/>
                  </a:lnTo>
                  <a:lnTo>
                    <a:pt x="1653143" y="2696858"/>
                  </a:lnTo>
                  <a:lnTo>
                    <a:pt x="1653387" y="2696858"/>
                  </a:lnTo>
                  <a:lnTo>
                    <a:pt x="1653630" y="2696858"/>
                  </a:lnTo>
                  <a:lnTo>
                    <a:pt x="1653873" y="2696858"/>
                  </a:lnTo>
                  <a:lnTo>
                    <a:pt x="1654117" y="2696858"/>
                  </a:lnTo>
                  <a:lnTo>
                    <a:pt x="1654360" y="2696858"/>
                  </a:lnTo>
                  <a:lnTo>
                    <a:pt x="1654847" y="2696858"/>
                  </a:lnTo>
                  <a:lnTo>
                    <a:pt x="1655090" y="2696858"/>
                  </a:lnTo>
                  <a:lnTo>
                    <a:pt x="1655334" y="2696858"/>
                  </a:lnTo>
                  <a:lnTo>
                    <a:pt x="1655577" y="2696858"/>
                  </a:lnTo>
                  <a:lnTo>
                    <a:pt x="1655820" y="2696858"/>
                  </a:lnTo>
                  <a:lnTo>
                    <a:pt x="1656064" y="2696858"/>
                  </a:lnTo>
                  <a:lnTo>
                    <a:pt x="1656307" y="2696858"/>
                  </a:lnTo>
                  <a:lnTo>
                    <a:pt x="1656550" y="2696858"/>
                  </a:lnTo>
                  <a:lnTo>
                    <a:pt x="1656794" y="2696858"/>
                  </a:lnTo>
                  <a:lnTo>
                    <a:pt x="1657037" y="2696858"/>
                  </a:lnTo>
                  <a:lnTo>
                    <a:pt x="1657280" y="2696858"/>
                  </a:lnTo>
                  <a:lnTo>
                    <a:pt x="1657524" y="2696858"/>
                  </a:lnTo>
                  <a:lnTo>
                    <a:pt x="1657767" y="2696858"/>
                  </a:lnTo>
                  <a:lnTo>
                    <a:pt x="1658010" y="2696858"/>
                  </a:lnTo>
                  <a:lnTo>
                    <a:pt x="1658254" y="2696858"/>
                  </a:lnTo>
                  <a:lnTo>
                    <a:pt x="1658497" y="2696858"/>
                  </a:lnTo>
                  <a:lnTo>
                    <a:pt x="1658741" y="2696858"/>
                  </a:lnTo>
                  <a:lnTo>
                    <a:pt x="1658984" y="2696858"/>
                  </a:lnTo>
                  <a:lnTo>
                    <a:pt x="1659227" y="2696858"/>
                  </a:lnTo>
                  <a:lnTo>
                    <a:pt x="1659471" y="2696858"/>
                  </a:lnTo>
                  <a:lnTo>
                    <a:pt x="1659714" y="2696858"/>
                  </a:lnTo>
                  <a:lnTo>
                    <a:pt x="1659957" y="2696858"/>
                  </a:lnTo>
                  <a:lnTo>
                    <a:pt x="1660201" y="2696858"/>
                  </a:lnTo>
                  <a:lnTo>
                    <a:pt x="1660444" y="2696858"/>
                  </a:lnTo>
                  <a:lnTo>
                    <a:pt x="1660687" y="2696858"/>
                  </a:lnTo>
                  <a:lnTo>
                    <a:pt x="1660931" y="2696858"/>
                  </a:lnTo>
                  <a:lnTo>
                    <a:pt x="1661174" y="2696858"/>
                  </a:lnTo>
                  <a:lnTo>
                    <a:pt x="1661174" y="2689742"/>
                  </a:lnTo>
                  <a:lnTo>
                    <a:pt x="1661418" y="2689742"/>
                  </a:lnTo>
                  <a:lnTo>
                    <a:pt x="1661661" y="2689742"/>
                  </a:lnTo>
                  <a:lnTo>
                    <a:pt x="1661904" y="2689742"/>
                  </a:lnTo>
                  <a:lnTo>
                    <a:pt x="1662148" y="2689742"/>
                  </a:lnTo>
                  <a:lnTo>
                    <a:pt x="1662391" y="2689742"/>
                  </a:lnTo>
                  <a:lnTo>
                    <a:pt x="1662634" y="2689742"/>
                  </a:lnTo>
                  <a:lnTo>
                    <a:pt x="1662878" y="2689742"/>
                  </a:lnTo>
                  <a:lnTo>
                    <a:pt x="1663121" y="2689742"/>
                  </a:lnTo>
                  <a:lnTo>
                    <a:pt x="1663364" y="2689742"/>
                  </a:lnTo>
                  <a:lnTo>
                    <a:pt x="1663608" y="2689742"/>
                  </a:lnTo>
                  <a:lnTo>
                    <a:pt x="1663851" y="2689742"/>
                  </a:lnTo>
                  <a:lnTo>
                    <a:pt x="1664094" y="2689742"/>
                  </a:lnTo>
                  <a:lnTo>
                    <a:pt x="1664338" y="2689742"/>
                  </a:lnTo>
                  <a:lnTo>
                    <a:pt x="1664825" y="2689742"/>
                  </a:lnTo>
                  <a:lnTo>
                    <a:pt x="1665068" y="2689742"/>
                  </a:lnTo>
                  <a:lnTo>
                    <a:pt x="1665311" y="2689742"/>
                  </a:lnTo>
                  <a:lnTo>
                    <a:pt x="1665555" y="2689742"/>
                  </a:lnTo>
                  <a:lnTo>
                    <a:pt x="1665798" y="2689742"/>
                  </a:lnTo>
                  <a:lnTo>
                    <a:pt x="1666041" y="2689742"/>
                  </a:lnTo>
                  <a:lnTo>
                    <a:pt x="1666285" y="2689742"/>
                  </a:lnTo>
                  <a:lnTo>
                    <a:pt x="1666528" y="2689742"/>
                  </a:lnTo>
                  <a:lnTo>
                    <a:pt x="1666771" y="2689742"/>
                  </a:lnTo>
                  <a:lnTo>
                    <a:pt x="1667015" y="2689742"/>
                  </a:lnTo>
                  <a:lnTo>
                    <a:pt x="1667258" y="2689742"/>
                  </a:lnTo>
                  <a:lnTo>
                    <a:pt x="1667502" y="2689742"/>
                  </a:lnTo>
                  <a:lnTo>
                    <a:pt x="1667745" y="2689742"/>
                  </a:lnTo>
                  <a:lnTo>
                    <a:pt x="1667988" y="2689742"/>
                  </a:lnTo>
                  <a:lnTo>
                    <a:pt x="1668232" y="2689742"/>
                  </a:lnTo>
                  <a:lnTo>
                    <a:pt x="1668475" y="2689742"/>
                  </a:lnTo>
                  <a:lnTo>
                    <a:pt x="1668718" y="2689742"/>
                  </a:lnTo>
                  <a:lnTo>
                    <a:pt x="1668962" y="2689742"/>
                  </a:lnTo>
                  <a:lnTo>
                    <a:pt x="1669205" y="2689742"/>
                  </a:lnTo>
                  <a:lnTo>
                    <a:pt x="1669448" y="2689742"/>
                  </a:lnTo>
                  <a:lnTo>
                    <a:pt x="1669935" y="2689742"/>
                  </a:lnTo>
                  <a:lnTo>
                    <a:pt x="1670178" y="2689742"/>
                  </a:lnTo>
                  <a:lnTo>
                    <a:pt x="1670422" y="2689742"/>
                  </a:lnTo>
                  <a:lnTo>
                    <a:pt x="1670665" y="2689742"/>
                  </a:lnTo>
                  <a:lnTo>
                    <a:pt x="1670909" y="2689742"/>
                  </a:lnTo>
                  <a:lnTo>
                    <a:pt x="1671152" y="2689742"/>
                  </a:lnTo>
                  <a:lnTo>
                    <a:pt x="1671395" y="2689742"/>
                  </a:lnTo>
                  <a:lnTo>
                    <a:pt x="1671639" y="2689742"/>
                  </a:lnTo>
                  <a:lnTo>
                    <a:pt x="1671882" y="2689742"/>
                  </a:lnTo>
                  <a:lnTo>
                    <a:pt x="1672125" y="2689742"/>
                  </a:lnTo>
                  <a:lnTo>
                    <a:pt x="1672369" y="2689742"/>
                  </a:lnTo>
                  <a:lnTo>
                    <a:pt x="1672612" y="2689742"/>
                  </a:lnTo>
                  <a:lnTo>
                    <a:pt x="1672855" y="2689742"/>
                  </a:lnTo>
                  <a:lnTo>
                    <a:pt x="1673099" y="2689742"/>
                  </a:lnTo>
                  <a:lnTo>
                    <a:pt x="1673342" y="2689742"/>
                  </a:lnTo>
                  <a:lnTo>
                    <a:pt x="1673586" y="2689742"/>
                  </a:lnTo>
                  <a:lnTo>
                    <a:pt x="1673829" y="2689742"/>
                  </a:lnTo>
                  <a:lnTo>
                    <a:pt x="1674072" y="2689742"/>
                  </a:lnTo>
                  <a:lnTo>
                    <a:pt x="1674316" y="2689742"/>
                  </a:lnTo>
                  <a:lnTo>
                    <a:pt x="1674316" y="2682626"/>
                  </a:lnTo>
                  <a:lnTo>
                    <a:pt x="1674559" y="2682626"/>
                  </a:lnTo>
                  <a:lnTo>
                    <a:pt x="1674802" y="2682626"/>
                  </a:lnTo>
                  <a:lnTo>
                    <a:pt x="1675046" y="2682626"/>
                  </a:lnTo>
                  <a:lnTo>
                    <a:pt x="1675289" y="2682626"/>
                  </a:lnTo>
                  <a:lnTo>
                    <a:pt x="1675532" y="2682626"/>
                  </a:lnTo>
                  <a:lnTo>
                    <a:pt x="1675776" y="2682626"/>
                  </a:lnTo>
                  <a:lnTo>
                    <a:pt x="1676019" y="2682626"/>
                  </a:lnTo>
                  <a:lnTo>
                    <a:pt x="1676262" y="2682626"/>
                  </a:lnTo>
                  <a:lnTo>
                    <a:pt x="1676506" y="2682626"/>
                  </a:lnTo>
                  <a:lnTo>
                    <a:pt x="1676749" y="2682626"/>
                  </a:lnTo>
                  <a:lnTo>
                    <a:pt x="1676749" y="2675510"/>
                  </a:lnTo>
                  <a:lnTo>
                    <a:pt x="1676993" y="2675510"/>
                  </a:lnTo>
                  <a:lnTo>
                    <a:pt x="1677236" y="2675510"/>
                  </a:lnTo>
                  <a:lnTo>
                    <a:pt x="1677479" y="2675510"/>
                  </a:lnTo>
                  <a:lnTo>
                    <a:pt x="1677723" y="2675510"/>
                  </a:lnTo>
                  <a:lnTo>
                    <a:pt x="1677966" y="2675510"/>
                  </a:lnTo>
                  <a:lnTo>
                    <a:pt x="1678209" y="2675510"/>
                  </a:lnTo>
                  <a:lnTo>
                    <a:pt x="1678453" y="2675510"/>
                  </a:lnTo>
                  <a:lnTo>
                    <a:pt x="1678696" y="2675510"/>
                  </a:lnTo>
                  <a:lnTo>
                    <a:pt x="1678939" y="2675510"/>
                  </a:lnTo>
                  <a:lnTo>
                    <a:pt x="1679183" y="2675510"/>
                  </a:lnTo>
                  <a:lnTo>
                    <a:pt x="1679426" y="2675510"/>
                  </a:lnTo>
                  <a:lnTo>
                    <a:pt x="1679670" y="2675510"/>
                  </a:lnTo>
                  <a:lnTo>
                    <a:pt x="1679913" y="2675510"/>
                  </a:lnTo>
                  <a:lnTo>
                    <a:pt x="1680156" y="2675510"/>
                  </a:lnTo>
                  <a:lnTo>
                    <a:pt x="1680400" y="2675510"/>
                  </a:lnTo>
                  <a:lnTo>
                    <a:pt x="1680643" y="2675510"/>
                  </a:lnTo>
                  <a:lnTo>
                    <a:pt x="1680886" y="2675510"/>
                  </a:lnTo>
                  <a:lnTo>
                    <a:pt x="1681130" y="2675510"/>
                  </a:lnTo>
                  <a:lnTo>
                    <a:pt x="1681373" y="2675510"/>
                  </a:lnTo>
                  <a:lnTo>
                    <a:pt x="1681616" y="2675510"/>
                  </a:lnTo>
                  <a:lnTo>
                    <a:pt x="1681860" y="2675510"/>
                  </a:lnTo>
                  <a:lnTo>
                    <a:pt x="1682103" y="2675510"/>
                  </a:lnTo>
                  <a:lnTo>
                    <a:pt x="1682346" y="2675510"/>
                  </a:lnTo>
                  <a:lnTo>
                    <a:pt x="1682590" y="2675510"/>
                  </a:lnTo>
                  <a:lnTo>
                    <a:pt x="1682833" y="2675510"/>
                  </a:lnTo>
                  <a:lnTo>
                    <a:pt x="1683077" y="2675510"/>
                  </a:lnTo>
                  <a:lnTo>
                    <a:pt x="1683320" y="2675510"/>
                  </a:lnTo>
                  <a:lnTo>
                    <a:pt x="1683563" y="2675510"/>
                  </a:lnTo>
                  <a:lnTo>
                    <a:pt x="1683807" y="2675510"/>
                  </a:lnTo>
                  <a:lnTo>
                    <a:pt x="1684050" y="2675510"/>
                  </a:lnTo>
                  <a:lnTo>
                    <a:pt x="1684537" y="2675510"/>
                  </a:lnTo>
                  <a:lnTo>
                    <a:pt x="1684780" y="2675510"/>
                  </a:lnTo>
                  <a:lnTo>
                    <a:pt x="1685023" y="2675510"/>
                  </a:lnTo>
                  <a:lnTo>
                    <a:pt x="1685267" y="2675510"/>
                  </a:lnTo>
                  <a:lnTo>
                    <a:pt x="1685510" y="2675510"/>
                  </a:lnTo>
                  <a:lnTo>
                    <a:pt x="1685754" y="2675510"/>
                  </a:lnTo>
                  <a:lnTo>
                    <a:pt x="1685997" y="2675510"/>
                  </a:lnTo>
                  <a:lnTo>
                    <a:pt x="1686240" y="2675510"/>
                  </a:lnTo>
                  <a:lnTo>
                    <a:pt x="1686484" y="2675510"/>
                  </a:lnTo>
                  <a:lnTo>
                    <a:pt x="1686970" y="2675510"/>
                  </a:lnTo>
                  <a:lnTo>
                    <a:pt x="1687214" y="2675510"/>
                  </a:lnTo>
                  <a:lnTo>
                    <a:pt x="1687457" y="2675510"/>
                  </a:lnTo>
                  <a:lnTo>
                    <a:pt x="1687700" y="2675510"/>
                  </a:lnTo>
                  <a:lnTo>
                    <a:pt x="1687944" y="2675510"/>
                  </a:lnTo>
                  <a:lnTo>
                    <a:pt x="1688187" y="2675510"/>
                  </a:lnTo>
                  <a:lnTo>
                    <a:pt x="1688430" y="2675510"/>
                  </a:lnTo>
                  <a:lnTo>
                    <a:pt x="1688674" y="2675510"/>
                  </a:lnTo>
                  <a:lnTo>
                    <a:pt x="1688917" y="2675510"/>
                  </a:lnTo>
                  <a:lnTo>
                    <a:pt x="1689161" y="2675510"/>
                  </a:lnTo>
                  <a:lnTo>
                    <a:pt x="1689404" y="2675510"/>
                  </a:lnTo>
                  <a:lnTo>
                    <a:pt x="1689647" y="2675510"/>
                  </a:lnTo>
                  <a:lnTo>
                    <a:pt x="1689891" y="2675510"/>
                  </a:lnTo>
                  <a:lnTo>
                    <a:pt x="1690134" y="2675510"/>
                  </a:lnTo>
                  <a:lnTo>
                    <a:pt x="1690377" y="2675510"/>
                  </a:lnTo>
                  <a:lnTo>
                    <a:pt x="1690621" y="2675510"/>
                  </a:lnTo>
                  <a:lnTo>
                    <a:pt x="1690864" y="2675510"/>
                  </a:lnTo>
                  <a:lnTo>
                    <a:pt x="1691107" y="2668395"/>
                  </a:lnTo>
                  <a:lnTo>
                    <a:pt x="1691351" y="2668395"/>
                  </a:lnTo>
                  <a:lnTo>
                    <a:pt x="1691594" y="2668395"/>
                  </a:lnTo>
                  <a:lnTo>
                    <a:pt x="1691838" y="2668395"/>
                  </a:lnTo>
                  <a:lnTo>
                    <a:pt x="1692081" y="2668395"/>
                  </a:lnTo>
                  <a:lnTo>
                    <a:pt x="1692324" y="2668395"/>
                  </a:lnTo>
                  <a:lnTo>
                    <a:pt x="1692568" y="2668395"/>
                  </a:lnTo>
                  <a:lnTo>
                    <a:pt x="1692811" y="2668395"/>
                  </a:lnTo>
                  <a:lnTo>
                    <a:pt x="1693054" y="2668395"/>
                  </a:lnTo>
                  <a:lnTo>
                    <a:pt x="1693298" y="2668395"/>
                  </a:lnTo>
                  <a:lnTo>
                    <a:pt x="1693541" y="2668395"/>
                  </a:lnTo>
                  <a:lnTo>
                    <a:pt x="1693784" y="2668395"/>
                  </a:lnTo>
                  <a:lnTo>
                    <a:pt x="1694028" y="2668395"/>
                  </a:lnTo>
                  <a:lnTo>
                    <a:pt x="1694271" y="2668395"/>
                  </a:lnTo>
                  <a:lnTo>
                    <a:pt x="1694514" y="2668395"/>
                  </a:lnTo>
                  <a:lnTo>
                    <a:pt x="1694758" y="2668395"/>
                  </a:lnTo>
                  <a:lnTo>
                    <a:pt x="1695001" y="2668395"/>
                  </a:lnTo>
                  <a:lnTo>
                    <a:pt x="1695245" y="2668395"/>
                  </a:lnTo>
                  <a:lnTo>
                    <a:pt x="1695488" y="2668395"/>
                  </a:lnTo>
                  <a:lnTo>
                    <a:pt x="1695731" y="2668395"/>
                  </a:lnTo>
                  <a:lnTo>
                    <a:pt x="1695975" y="2668395"/>
                  </a:lnTo>
                  <a:lnTo>
                    <a:pt x="1696218" y="2668395"/>
                  </a:lnTo>
                  <a:lnTo>
                    <a:pt x="1696461" y="2668395"/>
                  </a:lnTo>
                  <a:lnTo>
                    <a:pt x="1696461" y="2661279"/>
                  </a:lnTo>
                  <a:lnTo>
                    <a:pt x="1696705" y="2661279"/>
                  </a:lnTo>
                  <a:lnTo>
                    <a:pt x="1696948" y="2661279"/>
                  </a:lnTo>
                  <a:lnTo>
                    <a:pt x="1697191" y="2661279"/>
                  </a:lnTo>
                  <a:lnTo>
                    <a:pt x="1697435" y="2661279"/>
                  </a:lnTo>
                  <a:lnTo>
                    <a:pt x="1697678" y="2661279"/>
                  </a:lnTo>
                  <a:lnTo>
                    <a:pt x="1697922" y="2661279"/>
                  </a:lnTo>
                  <a:lnTo>
                    <a:pt x="1698165" y="2661279"/>
                  </a:lnTo>
                  <a:lnTo>
                    <a:pt x="1698408" y="2661279"/>
                  </a:lnTo>
                  <a:lnTo>
                    <a:pt x="1698652" y="2661279"/>
                  </a:lnTo>
                  <a:lnTo>
                    <a:pt x="1698895" y="2661279"/>
                  </a:lnTo>
                  <a:lnTo>
                    <a:pt x="1698895" y="2654163"/>
                  </a:lnTo>
                  <a:lnTo>
                    <a:pt x="1699138" y="2654163"/>
                  </a:lnTo>
                  <a:lnTo>
                    <a:pt x="1699382" y="2654163"/>
                  </a:lnTo>
                  <a:lnTo>
                    <a:pt x="1699382" y="2647047"/>
                  </a:lnTo>
                  <a:lnTo>
                    <a:pt x="1699625" y="2647047"/>
                  </a:lnTo>
                  <a:lnTo>
                    <a:pt x="1699868" y="2647047"/>
                  </a:lnTo>
                  <a:lnTo>
                    <a:pt x="1700112" y="2647047"/>
                  </a:lnTo>
                  <a:lnTo>
                    <a:pt x="1700355" y="2647047"/>
                  </a:lnTo>
                  <a:lnTo>
                    <a:pt x="1700598" y="2647047"/>
                  </a:lnTo>
                  <a:lnTo>
                    <a:pt x="1700842" y="2647047"/>
                  </a:lnTo>
                  <a:lnTo>
                    <a:pt x="1701085" y="2647047"/>
                  </a:lnTo>
                  <a:lnTo>
                    <a:pt x="1701329" y="2647047"/>
                  </a:lnTo>
                  <a:lnTo>
                    <a:pt x="1701572" y="2647047"/>
                  </a:lnTo>
                  <a:lnTo>
                    <a:pt x="1701815" y="2647047"/>
                  </a:lnTo>
                  <a:lnTo>
                    <a:pt x="1702302" y="2647047"/>
                  </a:lnTo>
                  <a:lnTo>
                    <a:pt x="1702545" y="2647047"/>
                  </a:lnTo>
                  <a:lnTo>
                    <a:pt x="1702789" y="2647047"/>
                  </a:lnTo>
                  <a:lnTo>
                    <a:pt x="1703032" y="2647047"/>
                  </a:lnTo>
                  <a:lnTo>
                    <a:pt x="1703032" y="2639932"/>
                  </a:lnTo>
                  <a:lnTo>
                    <a:pt x="1703032" y="2632816"/>
                  </a:lnTo>
                  <a:lnTo>
                    <a:pt x="1703275" y="2632816"/>
                  </a:lnTo>
                  <a:lnTo>
                    <a:pt x="1703519" y="2632816"/>
                  </a:lnTo>
                  <a:lnTo>
                    <a:pt x="1703762" y="2632816"/>
                  </a:lnTo>
                  <a:lnTo>
                    <a:pt x="1704006" y="2632816"/>
                  </a:lnTo>
                  <a:lnTo>
                    <a:pt x="1704249" y="2632816"/>
                  </a:lnTo>
                  <a:lnTo>
                    <a:pt x="1704492" y="2632816"/>
                  </a:lnTo>
                  <a:lnTo>
                    <a:pt x="1704736" y="2632816"/>
                  </a:lnTo>
                  <a:lnTo>
                    <a:pt x="1704979" y="2632816"/>
                  </a:lnTo>
                  <a:lnTo>
                    <a:pt x="1705222" y="2632816"/>
                  </a:lnTo>
                  <a:lnTo>
                    <a:pt x="1705466" y="2632816"/>
                  </a:lnTo>
                  <a:lnTo>
                    <a:pt x="1705709" y="2632816"/>
                  </a:lnTo>
                  <a:lnTo>
                    <a:pt x="1705952" y="2632816"/>
                  </a:lnTo>
                  <a:lnTo>
                    <a:pt x="1705952" y="2625700"/>
                  </a:lnTo>
                  <a:lnTo>
                    <a:pt x="1706196" y="2625700"/>
                  </a:lnTo>
                  <a:lnTo>
                    <a:pt x="1706439" y="2625700"/>
                  </a:lnTo>
                  <a:lnTo>
                    <a:pt x="1706439" y="2618585"/>
                  </a:lnTo>
                  <a:lnTo>
                    <a:pt x="1706682" y="2618585"/>
                  </a:lnTo>
                  <a:lnTo>
                    <a:pt x="1706926" y="2618585"/>
                  </a:lnTo>
                  <a:lnTo>
                    <a:pt x="1707169" y="2618585"/>
                  </a:lnTo>
                  <a:lnTo>
                    <a:pt x="1707413" y="2618585"/>
                  </a:lnTo>
                  <a:lnTo>
                    <a:pt x="1707656" y="2618585"/>
                  </a:lnTo>
                  <a:lnTo>
                    <a:pt x="1708143" y="2618585"/>
                  </a:lnTo>
                  <a:lnTo>
                    <a:pt x="1708386" y="2618585"/>
                  </a:lnTo>
                  <a:lnTo>
                    <a:pt x="1708629" y="2618585"/>
                  </a:lnTo>
                  <a:lnTo>
                    <a:pt x="1708873" y="2618585"/>
                  </a:lnTo>
                  <a:lnTo>
                    <a:pt x="1709116" y="2618585"/>
                  </a:lnTo>
                  <a:lnTo>
                    <a:pt x="1709359" y="2618585"/>
                  </a:lnTo>
                  <a:lnTo>
                    <a:pt x="1709846" y="2618585"/>
                  </a:lnTo>
                  <a:lnTo>
                    <a:pt x="1710090" y="2618585"/>
                  </a:lnTo>
                  <a:lnTo>
                    <a:pt x="1710333" y="2618585"/>
                  </a:lnTo>
                  <a:lnTo>
                    <a:pt x="1710576" y="2618585"/>
                  </a:lnTo>
                  <a:lnTo>
                    <a:pt x="1710820" y="2618585"/>
                  </a:lnTo>
                  <a:lnTo>
                    <a:pt x="1711063" y="2618585"/>
                  </a:lnTo>
                  <a:lnTo>
                    <a:pt x="1711306" y="2618585"/>
                  </a:lnTo>
                  <a:lnTo>
                    <a:pt x="1711550" y="2618585"/>
                  </a:lnTo>
                  <a:lnTo>
                    <a:pt x="1711793" y="2618585"/>
                  </a:lnTo>
                  <a:lnTo>
                    <a:pt x="1712036" y="2618585"/>
                  </a:lnTo>
                  <a:lnTo>
                    <a:pt x="1712280" y="2618585"/>
                  </a:lnTo>
                  <a:lnTo>
                    <a:pt x="1712523" y="2618585"/>
                  </a:lnTo>
                  <a:lnTo>
                    <a:pt x="1712766" y="2618585"/>
                  </a:lnTo>
                  <a:lnTo>
                    <a:pt x="1713010" y="2618585"/>
                  </a:lnTo>
                  <a:lnTo>
                    <a:pt x="1713253" y="2618585"/>
                  </a:lnTo>
                  <a:lnTo>
                    <a:pt x="1713497" y="2618585"/>
                  </a:lnTo>
                  <a:lnTo>
                    <a:pt x="1713740" y="2618585"/>
                  </a:lnTo>
                  <a:lnTo>
                    <a:pt x="1713983" y="2618585"/>
                  </a:lnTo>
                  <a:lnTo>
                    <a:pt x="1714227" y="2618585"/>
                  </a:lnTo>
                  <a:lnTo>
                    <a:pt x="1714470" y="2618585"/>
                  </a:lnTo>
                  <a:lnTo>
                    <a:pt x="1714713" y="2618585"/>
                  </a:lnTo>
                  <a:lnTo>
                    <a:pt x="1714957" y="2618585"/>
                  </a:lnTo>
                  <a:lnTo>
                    <a:pt x="1715443" y="2618585"/>
                  </a:lnTo>
                  <a:lnTo>
                    <a:pt x="1715687" y="2618585"/>
                  </a:lnTo>
                  <a:lnTo>
                    <a:pt x="1715930" y="2618585"/>
                  </a:lnTo>
                  <a:lnTo>
                    <a:pt x="1716174" y="2618585"/>
                  </a:lnTo>
                  <a:lnTo>
                    <a:pt x="1716417" y="2618585"/>
                  </a:lnTo>
                  <a:lnTo>
                    <a:pt x="1716660" y="2618585"/>
                  </a:lnTo>
                  <a:lnTo>
                    <a:pt x="1716904" y="2618585"/>
                  </a:lnTo>
                  <a:lnTo>
                    <a:pt x="1717147" y="2618585"/>
                  </a:lnTo>
                  <a:lnTo>
                    <a:pt x="1717390" y="2618585"/>
                  </a:lnTo>
                  <a:lnTo>
                    <a:pt x="1717390" y="2611469"/>
                  </a:lnTo>
                  <a:lnTo>
                    <a:pt x="1717634" y="2611469"/>
                  </a:lnTo>
                  <a:lnTo>
                    <a:pt x="1717877" y="2611469"/>
                  </a:lnTo>
                  <a:lnTo>
                    <a:pt x="1718120" y="2611469"/>
                  </a:lnTo>
                  <a:lnTo>
                    <a:pt x="1718364" y="2611469"/>
                  </a:lnTo>
                  <a:lnTo>
                    <a:pt x="1718607" y="2611469"/>
                  </a:lnTo>
                  <a:lnTo>
                    <a:pt x="1718850" y="2611469"/>
                  </a:lnTo>
                  <a:lnTo>
                    <a:pt x="1719094" y="2611469"/>
                  </a:lnTo>
                  <a:lnTo>
                    <a:pt x="1719337" y="2611469"/>
                  </a:lnTo>
                  <a:lnTo>
                    <a:pt x="1719581" y="2611469"/>
                  </a:lnTo>
                  <a:lnTo>
                    <a:pt x="1719824" y="2611469"/>
                  </a:lnTo>
                  <a:lnTo>
                    <a:pt x="1720067" y="2611469"/>
                  </a:lnTo>
                  <a:lnTo>
                    <a:pt x="1720311" y="2611469"/>
                  </a:lnTo>
                  <a:lnTo>
                    <a:pt x="1720554" y="2611469"/>
                  </a:lnTo>
                  <a:lnTo>
                    <a:pt x="1720797" y="2611469"/>
                  </a:lnTo>
                  <a:lnTo>
                    <a:pt x="1721041" y="2611469"/>
                  </a:lnTo>
                  <a:lnTo>
                    <a:pt x="1721284" y="2611469"/>
                  </a:lnTo>
                  <a:lnTo>
                    <a:pt x="1721527" y="2611469"/>
                  </a:lnTo>
                  <a:lnTo>
                    <a:pt x="1721771" y="2611469"/>
                  </a:lnTo>
                  <a:lnTo>
                    <a:pt x="1722014" y="2611469"/>
                  </a:lnTo>
                  <a:lnTo>
                    <a:pt x="1722257" y="2611469"/>
                  </a:lnTo>
                  <a:lnTo>
                    <a:pt x="1722501" y="2611469"/>
                  </a:lnTo>
                  <a:lnTo>
                    <a:pt x="1722744" y="2611469"/>
                  </a:lnTo>
                  <a:lnTo>
                    <a:pt x="1723231" y="2611469"/>
                  </a:lnTo>
                  <a:lnTo>
                    <a:pt x="1723474" y="2611469"/>
                  </a:lnTo>
                  <a:lnTo>
                    <a:pt x="1723718" y="2611469"/>
                  </a:lnTo>
                  <a:lnTo>
                    <a:pt x="1723961" y="2611469"/>
                  </a:lnTo>
                  <a:lnTo>
                    <a:pt x="1724204" y="2611469"/>
                  </a:lnTo>
                  <a:lnTo>
                    <a:pt x="1724448" y="2611469"/>
                  </a:lnTo>
                  <a:lnTo>
                    <a:pt x="1724448" y="2604353"/>
                  </a:lnTo>
                  <a:lnTo>
                    <a:pt x="1724691" y="2604353"/>
                  </a:lnTo>
                  <a:lnTo>
                    <a:pt x="1724934" y="2604353"/>
                  </a:lnTo>
                  <a:lnTo>
                    <a:pt x="1725178" y="2604353"/>
                  </a:lnTo>
                  <a:lnTo>
                    <a:pt x="1725421" y="2604353"/>
                  </a:lnTo>
                  <a:lnTo>
                    <a:pt x="1725665" y="2604353"/>
                  </a:lnTo>
                  <a:lnTo>
                    <a:pt x="1725908" y="2604353"/>
                  </a:lnTo>
                  <a:lnTo>
                    <a:pt x="1726151" y="2604353"/>
                  </a:lnTo>
                  <a:lnTo>
                    <a:pt x="1726395" y="2604353"/>
                  </a:lnTo>
                  <a:lnTo>
                    <a:pt x="1726638" y="2604353"/>
                  </a:lnTo>
                  <a:lnTo>
                    <a:pt x="1726881" y="2604353"/>
                  </a:lnTo>
                  <a:lnTo>
                    <a:pt x="1727125" y="2604353"/>
                  </a:lnTo>
                  <a:lnTo>
                    <a:pt x="1727368" y="2604353"/>
                  </a:lnTo>
                  <a:lnTo>
                    <a:pt x="1727611" y="2604353"/>
                  </a:lnTo>
                  <a:lnTo>
                    <a:pt x="1727855" y="2604353"/>
                  </a:lnTo>
                  <a:lnTo>
                    <a:pt x="1728341" y="2604353"/>
                  </a:lnTo>
                  <a:lnTo>
                    <a:pt x="1728585" y="2604353"/>
                  </a:lnTo>
                  <a:lnTo>
                    <a:pt x="1728828" y="2604353"/>
                  </a:lnTo>
                  <a:lnTo>
                    <a:pt x="1729072" y="2604353"/>
                  </a:lnTo>
                  <a:lnTo>
                    <a:pt x="1729315" y="2604353"/>
                  </a:lnTo>
                  <a:lnTo>
                    <a:pt x="1729558" y="2604353"/>
                  </a:lnTo>
                  <a:lnTo>
                    <a:pt x="1729802" y="2604353"/>
                  </a:lnTo>
                  <a:lnTo>
                    <a:pt x="1730045" y="2604353"/>
                  </a:lnTo>
                  <a:lnTo>
                    <a:pt x="1730288" y="2604353"/>
                  </a:lnTo>
                  <a:lnTo>
                    <a:pt x="1730532" y="2604353"/>
                  </a:lnTo>
                  <a:lnTo>
                    <a:pt x="1730775" y="2604353"/>
                  </a:lnTo>
                  <a:lnTo>
                    <a:pt x="1731018" y="2604353"/>
                  </a:lnTo>
                  <a:lnTo>
                    <a:pt x="1731262" y="2604353"/>
                  </a:lnTo>
                  <a:lnTo>
                    <a:pt x="1731505" y="2604353"/>
                  </a:lnTo>
                  <a:lnTo>
                    <a:pt x="1731749" y="2604353"/>
                  </a:lnTo>
                  <a:lnTo>
                    <a:pt x="1731992" y="2604353"/>
                  </a:lnTo>
                  <a:lnTo>
                    <a:pt x="1732235" y="2604353"/>
                  </a:lnTo>
                  <a:lnTo>
                    <a:pt x="1732479" y="2604353"/>
                  </a:lnTo>
                  <a:lnTo>
                    <a:pt x="1732722" y="2604353"/>
                  </a:lnTo>
                  <a:lnTo>
                    <a:pt x="1732965" y="2604353"/>
                  </a:lnTo>
                  <a:lnTo>
                    <a:pt x="1733209" y="2604353"/>
                  </a:lnTo>
                  <a:lnTo>
                    <a:pt x="1733452" y="2604353"/>
                  </a:lnTo>
                  <a:lnTo>
                    <a:pt x="1733695" y="2604353"/>
                  </a:lnTo>
                  <a:lnTo>
                    <a:pt x="1733939" y="2604353"/>
                  </a:lnTo>
                  <a:lnTo>
                    <a:pt x="1734182" y="2604353"/>
                  </a:lnTo>
                  <a:lnTo>
                    <a:pt x="1734425" y="2604353"/>
                  </a:lnTo>
                  <a:lnTo>
                    <a:pt x="1734669" y="2604353"/>
                  </a:lnTo>
                  <a:lnTo>
                    <a:pt x="1734912" y="2604353"/>
                  </a:lnTo>
                  <a:lnTo>
                    <a:pt x="1734912" y="2597237"/>
                  </a:lnTo>
                  <a:lnTo>
                    <a:pt x="1735156" y="2597237"/>
                  </a:lnTo>
                  <a:lnTo>
                    <a:pt x="1735399" y="2597237"/>
                  </a:lnTo>
                  <a:lnTo>
                    <a:pt x="1735642" y="2597237"/>
                  </a:lnTo>
                  <a:lnTo>
                    <a:pt x="1735886" y="2597237"/>
                  </a:lnTo>
                  <a:lnTo>
                    <a:pt x="1736129" y="2597237"/>
                  </a:lnTo>
                  <a:lnTo>
                    <a:pt x="1736372" y="2597237"/>
                  </a:lnTo>
                  <a:lnTo>
                    <a:pt x="1736616" y="2597237"/>
                  </a:lnTo>
                  <a:lnTo>
                    <a:pt x="1736859" y="2597237"/>
                  </a:lnTo>
                  <a:lnTo>
                    <a:pt x="1737102" y="2597237"/>
                  </a:lnTo>
                  <a:lnTo>
                    <a:pt x="1737346" y="2597237"/>
                  </a:lnTo>
                  <a:lnTo>
                    <a:pt x="1737589" y="2597237"/>
                  </a:lnTo>
                  <a:lnTo>
                    <a:pt x="1737833" y="2597237"/>
                  </a:lnTo>
                  <a:lnTo>
                    <a:pt x="1738076" y="2597237"/>
                  </a:lnTo>
                  <a:lnTo>
                    <a:pt x="1738319" y="2597237"/>
                  </a:lnTo>
                  <a:lnTo>
                    <a:pt x="1738563" y="2597237"/>
                  </a:lnTo>
                  <a:lnTo>
                    <a:pt x="1738806" y="2597237"/>
                  </a:lnTo>
                  <a:lnTo>
                    <a:pt x="1739049" y="2597237"/>
                  </a:lnTo>
                  <a:lnTo>
                    <a:pt x="1739293" y="2597237"/>
                  </a:lnTo>
                  <a:lnTo>
                    <a:pt x="1739536" y="2597237"/>
                  </a:lnTo>
                  <a:lnTo>
                    <a:pt x="1739779" y="2597237"/>
                  </a:lnTo>
                  <a:lnTo>
                    <a:pt x="1740023" y="2597237"/>
                  </a:lnTo>
                  <a:lnTo>
                    <a:pt x="1740266" y="2597237"/>
                  </a:lnTo>
                  <a:lnTo>
                    <a:pt x="1740509" y="2597237"/>
                  </a:lnTo>
                  <a:lnTo>
                    <a:pt x="1740753" y="2597237"/>
                  </a:lnTo>
                  <a:lnTo>
                    <a:pt x="1740996" y="2597237"/>
                  </a:lnTo>
                  <a:lnTo>
                    <a:pt x="1741240" y="2597237"/>
                  </a:lnTo>
                  <a:lnTo>
                    <a:pt x="1741483" y="2597237"/>
                  </a:lnTo>
                  <a:lnTo>
                    <a:pt x="1741726" y="2597237"/>
                  </a:lnTo>
                  <a:lnTo>
                    <a:pt x="1741970" y="2597237"/>
                  </a:lnTo>
                  <a:lnTo>
                    <a:pt x="1742213" y="2597237"/>
                  </a:lnTo>
                  <a:lnTo>
                    <a:pt x="1742456" y="2597237"/>
                  </a:lnTo>
                  <a:lnTo>
                    <a:pt x="1742700" y="2597237"/>
                  </a:lnTo>
                  <a:lnTo>
                    <a:pt x="1742943" y="2597237"/>
                  </a:lnTo>
                  <a:lnTo>
                    <a:pt x="1743186" y="2597237"/>
                  </a:lnTo>
                  <a:lnTo>
                    <a:pt x="1743430" y="2597237"/>
                  </a:lnTo>
                  <a:lnTo>
                    <a:pt x="1743673" y="2597237"/>
                  </a:lnTo>
                  <a:lnTo>
                    <a:pt x="1743917" y="2597237"/>
                  </a:lnTo>
                  <a:lnTo>
                    <a:pt x="1744160" y="2597237"/>
                  </a:lnTo>
                  <a:lnTo>
                    <a:pt x="1744403" y="2597237"/>
                  </a:lnTo>
                  <a:lnTo>
                    <a:pt x="1744647" y="2597237"/>
                  </a:lnTo>
                  <a:lnTo>
                    <a:pt x="1744890" y="2597237"/>
                  </a:lnTo>
                  <a:lnTo>
                    <a:pt x="1745133" y="2597237"/>
                  </a:lnTo>
                  <a:lnTo>
                    <a:pt x="1745377" y="2597237"/>
                  </a:lnTo>
                  <a:lnTo>
                    <a:pt x="1745620" y="2597237"/>
                  </a:lnTo>
                  <a:lnTo>
                    <a:pt x="1745863" y="2597237"/>
                  </a:lnTo>
                  <a:lnTo>
                    <a:pt x="1746107" y="2597237"/>
                  </a:lnTo>
                  <a:lnTo>
                    <a:pt x="1746107" y="2590122"/>
                  </a:lnTo>
                  <a:lnTo>
                    <a:pt x="1746350" y="2590122"/>
                  </a:lnTo>
                  <a:lnTo>
                    <a:pt x="1746593" y="2590122"/>
                  </a:lnTo>
                  <a:lnTo>
                    <a:pt x="1746837" y="2590122"/>
                  </a:lnTo>
                  <a:lnTo>
                    <a:pt x="1747080" y="2590122"/>
                  </a:lnTo>
                  <a:lnTo>
                    <a:pt x="1747324" y="2590122"/>
                  </a:lnTo>
                  <a:lnTo>
                    <a:pt x="1747567" y="2590122"/>
                  </a:lnTo>
                  <a:lnTo>
                    <a:pt x="1747810" y="2590122"/>
                  </a:lnTo>
                  <a:lnTo>
                    <a:pt x="1748054" y="2590122"/>
                  </a:lnTo>
                  <a:lnTo>
                    <a:pt x="1748297" y="2590122"/>
                  </a:lnTo>
                  <a:lnTo>
                    <a:pt x="1748540" y="2590122"/>
                  </a:lnTo>
                  <a:lnTo>
                    <a:pt x="1748784" y="2590122"/>
                  </a:lnTo>
                  <a:lnTo>
                    <a:pt x="1749027" y="2590122"/>
                  </a:lnTo>
                  <a:lnTo>
                    <a:pt x="1749270" y="2590122"/>
                  </a:lnTo>
                  <a:lnTo>
                    <a:pt x="1749514" y="2590122"/>
                  </a:lnTo>
                  <a:lnTo>
                    <a:pt x="1749757" y="2590122"/>
                  </a:lnTo>
                  <a:lnTo>
                    <a:pt x="1750001" y="2590122"/>
                  </a:lnTo>
                  <a:lnTo>
                    <a:pt x="1750244" y="2590122"/>
                  </a:lnTo>
                  <a:lnTo>
                    <a:pt x="1750487" y="2590122"/>
                  </a:lnTo>
                  <a:lnTo>
                    <a:pt x="1750731" y="2590122"/>
                  </a:lnTo>
                  <a:lnTo>
                    <a:pt x="1750974" y="2590122"/>
                  </a:lnTo>
                  <a:lnTo>
                    <a:pt x="1751217" y="2590122"/>
                  </a:lnTo>
                  <a:lnTo>
                    <a:pt x="1751461" y="2590122"/>
                  </a:lnTo>
                  <a:lnTo>
                    <a:pt x="1751461" y="2583006"/>
                  </a:lnTo>
                  <a:lnTo>
                    <a:pt x="1751704" y="2583006"/>
                  </a:lnTo>
                  <a:lnTo>
                    <a:pt x="1751704" y="2575890"/>
                  </a:lnTo>
                  <a:lnTo>
                    <a:pt x="1751947" y="2575890"/>
                  </a:lnTo>
                  <a:lnTo>
                    <a:pt x="1752191" y="2575890"/>
                  </a:lnTo>
                  <a:lnTo>
                    <a:pt x="1752434" y="2575890"/>
                  </a:lnTo>
                  <a:lnTo>
                    <a:pt x="1752677" y="2575890"/>
                  </a:lnTo>
                  <a:lnTo>
                    <a:pt x="1753651" y="2575890"/>
                  </a:lnTo>
                  <a:lnTo>
                    <a:pt x="1753894" y="2575890"/>
                  </a:lnTo>
                  <a:lnTo>
                    <a:pt x="1754138" y="2575890"/>
                  </a:lnTo>
                  <a:lnTo>
                    <a:pt x="1754381" y="2575890"/>
                  </a:lnTo>
                  <a:lnTo>
                    <a:pt x="1754624" y="2575890"/>
                  </a:lnTo>
                  <a:lnTo>
                    <a:pt x="1754868" y="2575890"/>
                  </a:lnTo>
                  <a:lnTo>
                    <a:pt x="1755111" y="2575890"/>
                  </a:lnTo>
                  <a:lnTo>
                    <a:pt x="1755354" y="2575890"/>
                  </a:lnTo>
                  <a:lnTo>
                    <a:pt x="1755598" y="2575890"/>
                  </a:lnTo>
                  <a:lnTo>
                    <a:pt x="1755841" y="2575890"/>
                  </a:lnTo>
                  <a:lnTo>
                    <a:pt x="1756085" y="2575890"/>
                  </a:lnTo>
                  <a:lnTo>
                    <a:pt x="1756328" y="2575890"/>
                  </a:lnTo>
                  <a:lnTo>
                    <a:pt x="1756571" y="2575890"/>
                  </a:lnTo>
                  <a:lnTo>
                    <a:pt x="1756815" y="2575890"/>
                  </a:lnTo>
                  <a:lnTo>
                    <a:pt x="1757058" y="2575890"/>
                  </a:lnTo>
                  <a:lnTo>
                    <a:pt x="1757301" y="2575890"/>
                  </a:lnTo>
                  <a:lnTo>
                    <a:pt x="1757545" y="2575890"/>
                  </a:lnTo>
                  <a:lnTo>
                    <a:pt x="1757788" y="2575890"/>
                  </a:lnTo>
                  <a:lnTo>
                    <a:pt x="1758031" y="2575890"/>
                  </a:lnTo>
                  <a:lnTo>
                    <a:pt x="1758275" y="2575890"/>
                  </a:lnTo>
                  <a:lnTo>
                    <a:pt x="1758518" y="2575890"/>
                  </a:lnTo>
                  <a:lnTo>
                    <a:pt x="1758761" y="2575890"/>
                  </a:lnTo>
                  <a:lnTo>
                    <a:pt x="1759005" y="2575890"/>
                  </a:lnTo>
                  <a:lnTo>
                    <a:pt x="1759248" y="2575890"/>
                  </a:lnTo>
                  <a:lnTo>
                    <a:pt x="1759492" y="2575890"/>
                  </a:lnTo>
                  <a:lnTo>
                    <a:pt x="1759735" y="2575890"/>
                  </a:lnTo>
                  <a:lnTo>
                    <a:pt x="1759978" y="2575890"/>
                  </a:lnTo>
                  <a:lnTo>
                    <a:pt x="1760222" y="2575890"/>
                  </a:lnTo>
                  <a:lnTo>
                    <a:pt x="1760465" y="2575890"/>
                  </a:lnTo>
                  <a:lnTo>
                    <a:pt x="1760708" y="2575890"/>
                  </a:lnTo>
                  <a:lnTo>
                    <a:pt x="1760952" y="2575890"/>
                  </a:lnTo>
                  <a:lnTo>
                    <a:pt x="1761195" y="2575890"/>
                  </a:lnTo>
                  <a:lnTo>
                    <a:pt x="1761438" y="2575890"/>
                  </a:lnTo>
                  <a:lnTo>
                    <a:pt x="1761682" y="2575890"/>
                  </a:lnTo>
                  <a:lnTo>
                    <a:pt x="1761925" y="2575890"/>
                  </a:lnTo>
                  <a:lnTo>
                    <a:pt x="1762169" y="2575890"/>
                  </a:lnTo>
                  <a:lnTo>
                    <a:pt x="1762412" y="2575890"/>
                  </a:lnTo>
                  <a:lnTo>
                    <a:pt x="1762412" y="2568775"/>
                  </a:lnTo>
                  <a:lnTo>
                    <a:pt x="1762655" y="2568775"/>
                  </a:lnTo>
                  <a:lnTo>
                    <a:pt x="1762899" y="2568775"/>
                  </a:lnTo>
                  <a:lnTo>
                    <a:pt x="1763142" y="2568775"/>
                  </a:lnTo>
                  <a:lnTo>
                    <a:pt x="1763629" y="2568775"/>
                  </a:lnTo>
                  <a:lnTo>
                    <a:pt x="1763872" y="2568775"/>
                  </a:lnTo>
                  <a:lnTo>
                    <a:pt x="1764115" y="2568775"/>
                  </a:lnTo>
                  <a:lnTo>
                    <a:pt x="1764359" y="2568775"/>
                  </a:lnTo>
                  <a:lnTo>
                    <a:pt x="1764845" y="2568775"/>
                  </a:lnTo>
                  <a:lnTo>
                    <a:pt x="1765089" y="2568775"/>
                  </a:lnTo>
                  <a:lnTo>
                    <a:pt x="1765332" y="2568775"/>
                  </a:lnTo>
                  <a:lnTo>
                    <a:pt x="1765576" y="2568775"/>
                  </a:lnTo>
                  <a:lnTo>
                    <a:pt x="1765819" y="2568775"/>
                  </a:lnTo>
                  <a:lnTo>
                    <a:pt x="1766062" y="2568775"/>
                  </a:lnTo>
                  <a:lnTo>
                    <a:pt x="1766306" y="2568775"/>
                  </a:lnTo>
                  <a:lnTo>
                    <a:pt x="1766549" y="2568775"/>
                  </a:lnTo>
                  <a:lnTo>
                    <a:pt x="1766792" y="2568775"/>
                  </a:lnTo>
                  <a:lnTo>
                    <a:pt x="1766792" y="2561659"/>
                  </a:lnTo>
                  <a:lnTo>
                    <a:pt x="1767036" y="2561659"/>
                  </a:lnTo>
                  <a:lnTo>
                    <a:pt x="1767279" y="2561659"/>
                  </a:lnTo>
                  <a:lnTo>
                    <a:pt x="1767522" y="2561659"/>
                  </a:lnTo>
                  <a:lnTo>
                    <a:pt x="1767766" y="2561659"/>
                  </a:lnTo>
                  <a:lnTo>
                    <a:pt x="1768009" y="2561659"/>
                  </a:lnTo>
                  <a:lnTo>
                    <a:pt x="1768253" y="2561659"/>
                  </a:lnTo>
                  <a:lnTo>
                    <a:pt x="1768496" y="2561659"/>
                  </a:lnTo>
                  <a:lnTo>
                    <a:pt x="1768739" y="2561659"/>
                  </a:lnTo>
                  <a:lnTo>
                    <a:pt x="1768983" y="2561659"/>
                  </a:lnTo>
                  <a:lnTo>
                    <a:pt x="1769226" y="2561659"/>
                  </a:lnTo>
                  <a:lnTo>
                    <a:pt x="1769469" y="2561659"/>
                  </a:lnTo>
                  <a:lnTo>
                    <a:pt x="1769713" y="2561659"/>
                  </a:lnTo>
                  <a:lnTo>
                    <a:pt x="1769956" y="2561659"/>
                  </a:lnTo>
                  <a:lnTo>
                    <a:pt x="1770199" y="2561659"/>
                  </a:lnTo>
                  <a:lnTo>
                    <a:pt x="1770443" y="2561659"/>
                  </a:lnTo>
                  <a:lnTo>
                    <a:pt x="1770686" y="2561659"/>
                  </a:lnTo>
                  <a:lnTo>
                    <a:pt x="1770929" y="2561659"/>
                  </a:lnTo>
                  <a:lnTo>
                    <a:pt x="1771173" y="2561659"/>
                  </a:lnTo>
                  <a:lnTo>
                    <a:pt x="1771416" y="2561659"/>
                  </a:lnTo>
                  <a:lnTo>
                    <a:pt x="1771660" y="2561659"/>
                  </a:lnTo>
                  <a:lnTo>
                    <a:pt x="1771903" y="2561659"/>
                  </a:lnTo>
                  <a:lnTo>
                    <a:pt x="1772146" y="2561659"/>
                  </a:lnTo>
                  <a:lnTo>
                    <a:pt x="1772390" y="2561659"/>
                  </a:lnTo>
                  <a:lnTo>
                    <a:pt x="1772633" y="2561659"/>
                  </a:lnTo>
                  <a:lnTo>
                    <a:pt x="1772876" y="2561659"/>
                  </a:lnTo>
                  <a:lnTo>
                    <a:pt x="1773120" y="2561659"/>
                  </a:lnTo>
                  <a:lnTo>
                    <a:pt x="1773363" y="2561659"/>
                  </a:lnTo>
                  <a:lnTo>
                    <a:pt x="1773363" y="2554543"/>
                  </a:lnTo>
                  <a:lnTo>
                    <a:pt x="1773606" y="2554543"/>
                  </a:lnTo>
                  <a:lnTo>
                    <a:pt x="1773850" y="2554543"/>
                  </a:lnTo>
                  <a:lnTo>
                    <a:pt x="1774093" y="2554543"/>
                  </a:lnTo>
                  <a:lnTo>
                    <a:pt x="1774337" y="2554543"/>
                  </a:lnTo>
                  <a:lnTo>
                    <a:pt x="1774580" y="2554543"/>
                  </a:lnTo>
                  <a:lnTo>
                    <a:pt x="1774823" y="2554543"/>
                  </a:lnTo>
                  <a:lnTo>
                    <a:pt x="1775067" y="2554543"/>
                  </a:lnTo>
                  <a:lnTo>
                    <a:pt x="1775067" y="2547427"/>
                  </a:lnTo>
                  <a:lnTo>
                    <a:pt x="1775310" y="2547427"/>
                  </a:lnTo>
                  <a:lnTo>
                    <a:pt x="1775553" y="2547427"/>
                  </a:lnTo>
                  <a:lnTo>
                    <a:pt x="1775797" y="2547427"/>
                  </a:lnTo>
                  <a:lnTo>
                    <a:pt x="1776040" y="2547427"/>
                  </a:lnTo>
                  <a:lnTo>
                    <a:pt x="1776040" y="2540312"/>
                  </a:lnTo>
                  <a:lnTo>
                    <a:pt x="1776283" y="2540312"/>
                  </a:lnTo>
                  <a:lnTo>
                    <a:pt x="1776770" y="2540312"/>
                  </a:lnTo>
                  <a:lnTo>
                    <a:pt x="1777013" y="2540312"/>
                  </a:lnTo>
                  <a:lnTo>
                    <a:pt x="1777257" y="2540312"/>
                  </a:lnTo>
                  <a:lnTo>
                    <a:pt x="1777500" y="2540312"/>
                  </a:lnTo>
                  <a:lnTo>
                    <a:pt x="1777744" y="2540312"/>
                  </a:lnTo>
                  <a:lnTo>
                    <a:pt x="1777987" y="2540312"/>
                  </a:lnTo>
                  <a:lnTo>
                    <a:pt x="1777987" y="2533196"/>
                  </a:lnTo>
                  <a:lnTo>
                    <a:pt x="1778230" y="2533196"/>
                  </a:lnTo>
                  <a:lnTo>
                    <a:pt x="1778474" y="2533196"/>
                  </a:lnTo>
                  <a:lnTo>
                    <a:pt x="1778717" y="2533196"/>
                  </a:lnTo>
                  <a:lnTo>
                    <a:pt x="1778960" y="2533196"/>
                  </a:lnTo>
                  <a:lnTo>
                    <a:pt x="1779204" y="2533196"/>
                  </a:lnTo>
                  <a:lnTo>
                    <a:pt x="1779204" y="2526080"/>
                  </a:lnTo>
                  <a:lnTo>
                    <a:pt x="1779447" y="2526080"/>
                  </a:lnTo>
                  <a:lnTo>
                    <a:pt x="1779690" y="2526080"/>
                  </a:lnTo>
                  <a:lnTo>
                    <a:pt x="1779690" y="2518965"/>
                  </a:lnTo>
                  <a:lnTo>
                    <a:pt x="1779934" y="2518965"/>
                  </a:lnTo>
                  <a:lnTo>
                    <a:pt x="1780177" y="2518965"/>
                  </a:lnTo>
                  <a:lnTo>
                    <a:pt x="1780421" y="2518965"/>
                  </a:lnTo>
                  <a:lnTo>
                    <a:pt x="1780664" y="2518965"/>
                  </a:lnTo>
                  <a:lnTo>
                    <a:pt x="1781151" y="2518965"/>
                  </a:lnTo>
                  <a:lnTo>
                    <a:pt x="1781394" y="2518965"/>
                  </a:lnTo>
                  <a:lnTo>
                    <a:pt x="1781394" y="2511849"/>
                  </a:lnTo>
                  <a:lnTo>
                    <a:pt x="1781637" y="2511849"/>
                  </a:lnTo>
                  <a:lnTo>
                    <a:pt x="1781881" y="2511849"/>
                  </a:lnTo>
                  <a:lnTo>
                    <a:pt x="1782124" y="2511849"/>
                  </a:lnTo>
                  <a:lnTo>
                    <a:pt x="1782367" y="2511849"/>
                  </a:lnTo>
                  <a:lnTo>
                    <a:pt x="1782611" y="2511849"/>
                  </a:lnTo>
                  <a:lnTo>
                    <a:pt x="1782854" y="2511849"/>
                  </a:lnTo>
                  <a:lnTo>
                    <a:pt x="1783097" y="2511849"/>
                  </a:lnTo>
                  <a:lnTo>
                    <a:pt x="1783341" y="2511849"/>
                  </a:lnTo>
                  <a:lnTo>
                    <a:pt x="1783584" y="2511849"/>
                  </a:lnTo>
                  <a:lnTo>
                    <a:pt x="1783584" y="2504733"/>
                  </a:lnTo>
                  <a:lnTo>
                    <a:pt x="1784071" y="2504733"/>
                  </a:lnTo>
                  <a:lnTo>
                    <a:pt x="1784314" y="2504733"/>
                  </a:lnTo>
                  <a:lnTo>
                    <a:pt x="1784558" y="2504733"/>
                  </a:lnTo>
                  <a:lnTo>
                    <a:pt x="1784801" y="2504733"/>
                  </a:lnTo>
                  <a:lnTo>
                    <a:pt x="1785531" y="2504733"/>
                  </a:lnTo>
                  <a:lnTo>
                    <a:pt x="1785774" y="2504733"/>
                  </a:lnTo>
                  <a:lnTo>
                    <a:pt x="1785774" y="2497617"/>
                  </a:lnTo>
                  <a:lnTo>
                    <a:pt x="1786018" y="2497617"/>
                  </a:lnTo>
                  <a:lnTo>
                    <a:pt x="1786261" y="2497617"/>
                  </a:lnTo>
                  <a:lnTo>
                    <a:pt x="1786505" y="2497617"/>
                  </a:lnTo>
                  <a:lnTo>
                    <a:pt x="1786748" y="2497617"/>
                  </a:lnTo>
                  <a:lnTo>
                    <a:pt x="1786991" y="2497617"/>
                  </a:lnTo>
                  <a:lnTo>
                    <a:pt x="1787235" y="2497617"/>
                  </a:lnTo>
                  <a:lnTo>
                    <a:pt x="1787478" y="2497617"/>
                  </a:lnTo>
                  <a:lnTo>
                    <a:pt x="1787721" y="2497617"/>
                  </a:lnTo>
                  <a:lnTo>
                    <a:pt x="1787965" y="2497617"/>
                  </a:lnTo>
                  <a:lnTo>
                    <a:pt x="1788208" y="2497617"/>
                  </a:lnTo>
                  <a:lnTo>
                    <a:pt x="1788451" y="2497617"/>
                  </a:lnTo>
                  <a:lnTo>
                    <a:pt x="1788695" y="2497617"/>
                  </a:lnTo>
                  <a:lnTo>
                    <a:pt x="1788938" y="2497617"/>
                  </a:lnTo>
                  <a:lnTo>
                    <a:pt x="1789181" y="2497617"/>
                  </a:lnTo>
                  <a:lnTo>
                    <a:pt x="1789425" y="2497617"/>
                  </a:lnTo>
                  <a:lnTo>
                    <a:pt x="1789668" y="2497617"/>
                  </a:lnTo>
                  <a:lnTo>
                    <a:pt x="1789668" y="2490502"/>
                  </a:lnTo>
                  <a:lnTo>
                    <a:pt x="1789912" y="2490502"/>
                  </a:lnTo>
                  <a:lnTo>
                    <a:pt x="1790155" y="2490502"/>
                  </a:lnTo>
                  <a:lnTo>
                    <a:pt x="1790398" y="2490502"/>
                  </a:lnTo>
                  <a:lnTo>
                    <a:pt x="1790642" y="2490502"/>
                  </a:lnTo>
                  <a:lnTo>
                    <a:pt x="1791128" y="2490502"/>
                  </a:lnTo>
                  <a:lnTo>
                    <a:pt x="1791372" y="2490502"/>
                  </a:lnTo>
                  <a:lnTo>
                    <a:pt x="1791615" y="2490502"/>
                  </a:lnTo>
                  <a:lnTo>
                    <a:pt x="1791858" y="2490502"/>
                  </a:lnTo>
                  <a:lnTo>
                    <a:pt x="1792102" y="2490502"/>
                  </a:lnTo>
                  <a:lnTo>
                    <a:pt x="1792345" y="2490502"/>
                  </a:lnTo>
                  <a:lnTo>
                    <a:pt x="1792589" y="2490502"/>
                  </a:lnTo>
                  <a:lnTo>
                    <a:pt x="1792832" y="2490502"/>
                  </a:lnTo>
                  <a:lnTo>
                    <a:pt x="1793075" y="2490502"/>
                  </a:lnTo>
                  <a:lnTo>
                    <a:pt x="1793319" y="2490502"/>
                  </a:lnTo>
                  <a:lnTo>
                    <a:pt x="1793562" y="2490502"/>
                  </a:lnTo>
                  <a:lnTo>
                    <a:pt x="1793805" y="2490502"/>
                  </a:lnTo>
                  <a:lnTo>
                    <a:pt x="1794049" y="2490502"/>
                  </a:lnTo>
                  <a:lnTo>
                    <a:pt x="1794292" y="2490502"/>
                  </a:lnTo>
                  <a:lnTo>
                    <a:pt x="1794535" y="2490502"/>
                  </a:lnTo>
                  <a:lnTo>
                    <a:pt x="1794779" y="2490502"/>
                  </a:lnTo>
                  <a:lnTo>
                    <a:pt x="1795022" y="2490502"/>
                  </a:lnTo>
                  <a:lnTo>
                    <a:pt x="1795265" y="2490502"/>
                  </a:lnTo>
                  <a:lnTo>
                    <a:pt x="1795509" y="2490502"/>
                  </a:lnTo>
                  <a:lnTo>
                    <a:pt x="1795752" y="2490502"/>
                  </a:lnTo>
                  <a:lnTo>
                    <a:pt x="1795996" y="2490502"/>
                  </a:lnTo>
                  <a:lnTo>
                    <a:pt x="1796239" y="2490502"/>
                  </a:lnTo>
                  <a:lnTo>
                    <a:pt x="1796482" y="2490502"/>
                  </a:lnTo>
                  <a:lnTo>
                    <a:pt x="1796726" y="2490502"/>
                  </a:lnTo>
                  <a:lnTo>
                    <a:pt x="1796969" y="2490502"/>
                  </a:lnTo>
                  <a:lnTo>
                    <a:pt x="1797212" y="2490502"/>
                  </a:lnTo>
                  <a:lnTo>
                    <a:pt x="1797456" y="2490502"/>
                  </a:lnTo>
                  <a:lnTo>
                    <a:pt x="1797456" y="2483386"/>
                  </a:lnTo>
                  <a:lnTo>
                    <a:pt x="1797699" y="2483386"/>
                  </a:lnTo>
                  <a:lnTo>
                    <a:pt x="1797942" y="2483386"/>
                  </a:lnTo>
                  <a:lnTo>
                    <a:pt x="1798186" y="2483386"/>
                  </a:lnTo>
                  <a:lnTo>
                    <a:pt x="1798429" y="2483386"/>
                  </a:lnTo>
                  <a:lnTo>
                    <a:pt x="1798673" y="2483386"/>
                  </a:lnTo>
                  <a:lnTo>
                    <a:pt x="1798916" y="2483386"/>
                  </a:lnTo>
                  <a:lnTo>
                    <a:pt x="1799159" y="2483386"/>
                  </a:lnTo>
                  <a:lnTo>
                    <a:pt x="1799403" y="2483386"/>
                  </a:lnTo>
                  <a:lnTo>
                    <a:pt x="1799646" y="2483386"/>
                  </a:lnTo>
                  <a:lnTo>
                    <a:pt x="1799889" y="2483386"/>
                  </a:lnTo>
                  <a:lnTo>
                    <a:pt x="1800133" y="2483386"/>
                  </a:lnTo>
                  <a:lnTo>
                    <a:pt x="1800376" y="2483386"/>
                  </a:lnTo>
                  <a:lnTo>
                    <a:pt x="1800619" y="2483386"/>
                  </a:lnTo>
                  <a:lnTo>
                    <a:pt x="1800863" y="2483386"/>
                  </a:lnTo>
                  <a:lnTo>
                    <a:pt x="1801106" y="2483386"/>
                  </a:lnTo>
                  <a:lnTo>
                    <a:pt x="1801349" y="2483386"/>
                  </a:lnTo>
                  <a:lnTo>
                    <a:pt x="1801593" y="2483386"/>
                  </a:lnTo>
                  <a:lnTo>
                    <a:pt x="1801836" y="2483386"/>
                  </a:lnTo>
                  <a:lnTo>
                    <a:pt x="1802080" y="2483386"/>
                  </a:lnTo>
                  <a:lnTo>
                    <a:pt x="1802323" y="2483386"/>
                  </a:lnTo>
                  <a:lnTo>
                    <a:pt x="1802566" y="2483386"/>
                  </a:lnTo>
                  <a:lnTo>
                    <a:pt x="1802810" y="2483386"/>
                  </a:lnTo>
                  <a:lnTo>
                    <a:pt x="1802810" y="2476270"/>
                  </a:lnTo>
                  <a:lnTo>
                    <a:pt x="1803053" y="2476270"/>
                  </a:lnTo>
                  <a:lnTo>
                    <a:pt x="1803296" y="2476270"/>
                  </a:lnTo>
                  <a:lnTo>
                    <a:pt x="1803540" y="2476270"/>
                  </a:lnTo>
                  <a:lnTo>
                    <a:pt x="1803783" y="2476270"/>
                  </a:lnTo>
                  <a:lnTo>
                    <a:pt x="1804026" y="2476270"/>
                  </a:lnTo>
                  <a:lnTo>
                    <a:pt x="1804270" y="2476270"/>
                  </a:lnTo>
                  <a:lnTo>
                    <a:pt x="1804513" y="2476270"/>
                  </a:lnTo>
                  <a:lnTo>
                    <a:pt x="1804513" y="2469154"/>
                  </a:lnTo>
                  <a:lnTo>
                    <a:pt x="1804757" y="2469154"/>
                  </a:lnTo>
                  <a:lnTo>
                    <a:pt x="1805000" y="2469154"/>
                  </a:lnTo>
                  <a:lnTo>
                    <a:pt x="1805243" y="2469154"/>
                  </a:lnTo>
                  <a:lnTo>
                    <a:pt x="1805487" y="2469154"/>
                  </a:lnTo>
                  <a:lnTo>
                    <a:pt x="1805730" y="2469154"/>
                  </a:lnTo>
                  <a:lnTo>
                    <a:pt x="1805973" y="2469154"/>
                  </a:lnTo>
                  <a:lnTo>
                    <a:pt x="1806217" y="2469154"/>
                  </a:lnTo>
                  <a:lnTo>
                    <a:pt x="1806460" y="2469154"/>
                  </a:lnTo>
                  <a:lnTo>
                    <a:pt x="1806703" y="2469154"/>
                  </a:lnTo>
                  <a:lnTo>
                    <a:pt x="1806947" y="2469154"/>
                  </a:lnTo>
                  <a:lnTo>
                    <a:pt x="1807190" y="2469154"/>
                  </a:lnTo>
                  <a:lnTo>
                    <a:pt x="1807433" y="2469154"/>
                  </a:lnTo>
                  <a:lnTo>
                    <a:pt x="1807677" y="2469154"/>
                  </a:lnTo>
                  <a:lnTo>
                    <a:pt x="1807920" y="2469154"/>
                  </a:lnTo>
                  <a:lnTo>
                    <a:pt x="1808164" y="2469154"/>
                  </a:lnTo>
                  <a:lnTo>
                    <a:pt x="1808407" y="2469154"/>
                  </a:lnTo>
                  <a:lnTo>
                    <a:pt x="1808650" y="2469154"/>
                  </a:lnTo>
                  <a:lnTo>
                    <a:pt x="1808894" y="2469154"/>
                  </a:lnTo>
                  <a:lnTo>
                    <a:pt x="1809137" y="2469154"/>
                  </a:lnTo>
                  <a:lnTo>
                    <a:pt x="1809380" y="2469154"/>
                  </a:lnTo>
                  <a:lnTo>
                    <a:pt x="1809624" y="2469154"/>
                  </a:lnTo>
                  <a:lnTo>
                    <a:pt x="1809867" y="2469154"/>
                  </a:lnTo>
                  <a:lnTo>
                    <a:pt x="1810110" y="2469154"/>
                  </a:lnTo>
                  <a:lnTo>
                    <a:pt x="1810354" y="2469154"/>
                  </a:lnTo>
                  <a:lnTo>
                    <a:pt x="1810597" y="2469154"/>
                  </a:lnTo>
                  <a:lnTo>
                    <a:pt x="1810841" y="2469154"/>
                  </a:lnTo>
                  <a:lnTo>
                    <a:pt x="1811084" y="2469154"/>
                  </a:lnTo>
                  <a:lnTo>
                    <a:pt x="1811327" y="2469154"/>
                  </a:lnTo>
                  <a:lnTo>
                    <a:pt x="1811571" y="2469154"/>
                  </a:lnTo>
                  <a:lnTo>
                    <a:pt x="1811814" y="2469154"/>
                  </a:lnTo>
                  <a:lnTo>
                    <a:pt x="1812057" y="2469154"/>
                  </a:lnTo>
                  <a:lnTo>
                    <a:pt x="1812301" y="2469154"/>
                  </a:lnTo>
                  <a:lnTo>
                    <a:pt x="1812544" y="2469154"/>
                  </a:lnTo>
                  <a:lnTo>
                    <a:pt x="1812787" y="2469154"/>
                  </a:lnTo>
                  <a:lnTo>
                    <a:pt x="1813031" y="2469154"/>
                  </a:lnTo>
                  <a:lnTo>
                    <a:pt x="1813274" y="2469154"/>
                  </a:lnTo>
                  <a:lnTo>
                    <a:pt x="1813517" y="2469154"/>
                  </a:lnTo>
                  <a:lnTo>
                    <a:pt x="1813761" y="2469154"/>
                  </a:lnTo>
                  <a:lnTo>
                    <a:pt x="1814004" y="2469154"/>
                  </a:lnTo>
                  <a:lnTo>
                    <a:pt x="1814248" y="2469154"/>
                  </a:lnTo>
                  <a:lnTo>
                    <a:pt x="1814491" y="2469154"/>
                  </a:lnTo>
                  <a:lnTo>
                    <a:pt x="1814734" y="2469154"/>
                  </a:lnTo>
                  <a:lnTo>
                    <a:pt x="1814978" y="2469154"/>
                  </a:lnTo>
                  <a:lnTo>
                    <a:pt x="1815221" y="2469154"/>
                  </a:lnTo>
                  <a:lnTo>
                    <a:pt x="1815464" y="2469154"/>
                  </a:lnTo>
                  <a:lnTo>
                    <a:pt x="1815708" y="2469154"/>
                  </a:lnTo>
                  <a:lnTo>
                    <a:pt x="1815951" y="2469154"/>
                  </a:lnTo>
                  <a:lnTo>
                    <a:pt x="1816194" y="2469154"/>
                  </a:lnTo>
                  <a:lnTo>
                    <a:pt x="1816438" y="2469154"/>
                  </a:lnTo>
                  <a:lnTo>
                    <a:pt x="1816681" y="2469154"/>
                  </a:lnTo>
                  <a:lnTo>
                    <a:pt x="1816924" y="2469154"/>
                  </a:lnTo>
                  <a:lnTo>
                    <a:pt x="1816924" y="2462039"/>
                  </a:lnTo>
                  <a:lnTo>
                    <a:pt x="1816924" y="2454923"/>
                  </a:lnTo>
                  <a:lnTo>
                    <a:pt x="1817168" y="2454923"/>
                  </a:lnTo>
                  <a:lnTo>
                    <a:pt x="1817411" y="2454923"/>
                  </a:lnTo>
                  <a:lnTo>
                    <a:pt x="1817655" y="2454923"/>
                  </a:lnTo>
                  <a:lnTo>
                    <a:pt x="1817898" y="2454923"/>
                  </a:lnTo>
                  <a:lnTo>
                    <a:pt x="1818141" y="2454923"/>
                  </a:lnTo>
                  <a:lnTo>
                    <a:pt x="1818385" y="2454923"/>
                  </a:lnTo>
                  <a:lnTo>
                    <a:pt x="1818628" y="2454923"/>
                  </a:lnTo>
                  <a:lnTo>
                    <a:pt x="1818871" y="2454923"/>
                  </a:lnTo>
                  <a:lnTo>
                    <a:pt x="1819115" y="2454923"/>
                  </a:lnTo>
                  <a:lnTo>
                    <a:pt x="1819358" y="2454923"/>
                  </a:lnTo>
                  <a:lnTo>
                    <a:pt x="1819601" y="2454923"/>
                  </a:lnTo>
                  <a:lnTo>
                    <a:pt x="1819845" y="2454923"/>
                  </a:lnTo>
                  <a:lnTo>
                    <a:pt x="1820088" y="2454923"/>
                  </a:lnTo>
                  <a:lnTo>
                    <a:pt x="1820332" y="2454923"/>
                  </a:lnTo>
                  <a:lnTo>
                    <a:pt x="1820575" y="2454923"/>
                  </a:lnTo>
                  <a:lnTo>
                    <a:pt x="1820818" y="2454923"/>
                  </a:lnTo>
                  <a:lnTo>
                    <a:pt x="1821062" y="2454923"/>
                  </a:lnTo>
                  <a:lnTo>
                    <a:pt x="1821305" y="2454923"/>
                  </a:lnTo>
                  <a:lnTo>
                    <a:pt x="1821548" y="2454923"/>
                  </a:lnTo>
                  <a:lnTo>
                    <a:pt x="1821792" y="2454923"/>
                  </a:lnTo>
                  <a:lnTo>
                    <a:pt x="1822035" y="2454923"/>
                  </a:lnTo>
                  <a:lnTo>
                    <a:pt x="1822035" y="2447807"/>
                  </a:lnTo>
                  <a:lnTo>
                    <a:pt x="1822278" y="2447807"/>
                  </a:lnTo>
                  <a:lnTo>
                    <a:pt x="1822522" y="2447807"/>
                  </a:lnTo>
                  <a:lnTo>
                    <a:pt x="1822765" y="2447807"/>
                  </a:lnTo>
                  <a:lnTo>
                    <a:pt x="1823008" y="2447807"/>
                  </a:lnTo>
                  <a:lnTo>
                    <a:pt x="1823252" y="2447807"/>
                  </a:lnTo>
                  <a:lnTo>
                    <a:pt x="1823495" y="2447807"/>
                  </a:lnTo>
                  <a:lnTo>
                    <a:pt x="1823739" y="2447807"/>
                  </a:lnTo>
                  <a:lnTo>
                    <a:pt x="1823982" y="2447807"/>
                  </a:lnTo>
                  <a:lnTo>
                    <a:pt x="1824225" y="2447807"/>
                  </a:lnTo>
                  <a:lnTo>
                    <a:pt x="1824469" y="2447807"/>
                  </a:lnTo>
                  <a:lnTo>
                    <a:pt x="1824712" y="2447807"/>
                  </a:lnTo>
                  <a:lnTo>
                    <a:pt x="1824955" y="2447807"/>
                  </a:lnTo>
                  <a:lnTo>
                    <a:pt x="1824955" y="2440692"/>
                  </a:lnTo>
                  <a:lnTo>
                    <a:pt x="1825199" y="2440692"/>
                  </a:lnTo>
                  <a:lnTo>
                    <a:pt x="1825442" y="2440692"/>
                  </a:lnTo>
                  <a:lnTo>
                    <a:pt x="1825685" y="2440692"/>
                  </a:lnTo>
                  <a:lnTo>
                    <a:pt x="1825929" y="2440692"/>
                  </a:lnTo>
                  <a:lnTo>
                    <a:pt x="1826172" y="2440692"/>
                  </a:lnTo>
                  <a:lnTo>
                    <a:pt x="1826416" y="2440692"/>
                  </a:lnTo>
                  <a:lnTo>
                    <a:pt x="1826659" y="2440692"/>
                  </a:lnTo>
                  <a:lnTo>
                    <a:pt x="1826902" y="2440692"/>
                  </a:lnTo>
                  <a:lnTo>
                    <a:pt x="1826902" y="2433576"/>
                  </a:lnTo>
                  <a:lnTo>
                    <a:pt x="1827146" y="2433576"/>
                  </a:lnTo>
                  <a:lnTo>
                    <a:pt x="1827389" y="2433576"/>
                  </a:lnTo>
                  <a:lnTo>
                    <a:pt x="1827632" y="2433576"/>
                  </a:lnTo>
                  <a:lnTo>
                    <a:pt x="1827876" y="2433576"/>
                  </a:lnTo>
                  <a:lnTo>
                    <a:pt x="1828119" y="2433576"/>
                  </a:lnTo>
                  <a:lnTo>
                    <a:pt x="1828362" y="2433576"/>
                  </a:lnTo>
                  <a:lnTo>
                    <a:pt x="1828606" y="2433576"/>
                  </a:lnTo>
                  <a:lnTo>
                    <a:pt x="1828849" y="2433576"/>
                  </a:lnTo>
                  <a:lnTo>
                    <a:pt x="1829092" y="2433576"/>
                  </a:lnTo>
                  <a:lnTo>
                    <a:pt x="1829336" y="2433576"/>
                  </a:lnTo>
                  <a:lnTo>
                    <a:pt x="1829579" y="2433576"/>
                  </a:lnTo>
                  <a:lnTo>
                    <a:pt x="1829823" y="2433576"/>
                  </a:lnTo>
                  <a:lnTo>
                    <a:pt x="1830066" y="2433576"/>
                  </a:lnTo>
                  <a:lnTo>
                    <a:pt x="1830309" y="2433576"/>
                  </a:lnTo>
                  <a:lnTo>
                    <a:pt x="1830553" y="2433576"/>
                  </a:lnTo>
                  <a:lnTo>
                    <a:pt x="1830796" y="2433576"/>
                  </a:lnTo>
                  <a:lnTo>
                    <a:pt x="1831039" y="2433576"/>
                  </a:lnTo>
                  <a:lnTo>
                    <a:pt x="1831283" y="2433576"/>
                  </a:lnTo>
                  <a:lnTo>
                    <a:pt x="1831526" y="2433576"/>
                  </a:lnTo>
                  <a:lnTo>
                    <a:pt x="1831769" y="2433576"/>
                  </a:lnTo>
                  <a:lnTo>
                    <a:pt x="1832013" y="2433576"/>
                  </a:lnTo>
                  <a:lnTo>
                    <a:pt x="1832256" y="2433576"/>
                  </a:lnTo>
                  <a:lnTo>
                    <a:pt x="1832500" y="2433576"/>
                  </a:lnTo>
                  <a:lnTo>
                    <a:pt x="1832743" y="2433576"/>
                  </a:lnTo>
                  <a:lnTo>
                    <a:pt x="1832986" y="2433576"/>
                  </a:lnTo>
                  <a:lnTo>
                    <a:pt x="1833230" y="2433576"/>
                  </a:lnTo>
                  <a:lnTo>
                    <a:pt x="1833473" y="2433576"/>
                  </a:lnTo>
                  <a:lnTo>
                    <a:pt x="1833716" y="2433576"/>
                  </a:lnTo>
                  <a:lnTo>
                    <a:pt x="1834203" y="2433576"/>
                  </a:lnTo>
                  <a:lnTo>
                    <a:pt x="1834446" y="2433576"/>
                  </a:lnTo>
                  <a:lnTo>
                    <a:pt x="1834446" y="2426460"/>
                  </a:lnTo>
                  <a:lnTo>
                    <a:pt x="1834690" y="2426460"/>
                  </a:lnTo>
                  <a:lnTo>
                    <a:pt x="1834933" y="2426460"/>
                  </a:lnTo>
                  <a:lnTo>
                    <a:pt x="1835176" y="2426460"/>
                  </a:lnTo>
                  <a:lnTo>
                    <a:pt x="1835420" y="2426460"/>
                  </a:lnTo>
                  <a:lnTo>
                    <a:pt x="1835663" y="2426460"/>
                  </a:lnTo>
                  <a:lnTo>
                    <a:pt x="1835907" y="2426460"/>
                  </a:lnTo>
                  <a:lnTo>
                    <a:pt x="1836150" y="2426460"/>
                  </a:lnTo>
                  <a:lnTo>
                    <a:pt x="1836393" y="2426460"/>
                  </a:lnTo>
                  <a:lnTo>
                    <a:pt x="1836637" y="2426460"/>
                  </a:lnTo>
                  <a:lnTo>
                    <a:pt x="1836880" y="2426460"/>
                  </a:lnTo>
                  <a:lnTo>
                    <a:pt x="1837123" y="2426460"/>
                  </a:lnTo>
                  <a:lnTo>
                    <a:pt x="1837610" y="2426460"/>
                  </a:lnTo>
                  <a:lnTo>
                    <a:pt x="1837853" y="2426460"/>
                  </a:lnTo>
                  <a:lnTo>
                    <a:pt x="1838097" y="2426460"/>
                  </a:lnTo>
                  <a:lnTo>
                    <a:pt x="1838340" y="2426460"/>
                  </a:lnTo>
                  <a:lnTo>
                    <a:pt x="1838340" y="2419344"/>
                  </a:lnTo>
                  <a:lnTo>
                    <a:pt x="1838584" y="2419344"/>
                  </a:lnTo>
                  <a:lnTo>
                    <a:pt x="1838827" y="2419344"/>
                  </a:lnTo>
                  <a:lnTo>
                    <a:pt x="1839070" y="2419344"/>
                  </a:lnTo>
                  <a:lnTo>
                    <a:pt x="1839314" y="2419344"/>
                  </a:lnTo>
                  <a:lnTo>
                    <a:pt x="1839557" y="2419344"/>
                  </a:lnTo>
                  <a:lnTo>
                    <a:pt x="1839800" y="2419344"/>
                  </a:lnTo>
                  <a:lnTo>
                    <a:pt x="1840044" y="2419344"/>
                  </a:lnTo>
                  <a:lnTo>
                    <a:pt x="1840287" y="2419344"/>
                  </a:lnTo>
                  <a:lnTo>
                    <a:pt x="1840530" y="2419344"/>
                  </a:lnTo>
                  <a:lnTo>
                    <a:pt x="1840774" y="2419344"/>
                  </a:lnTo>
                  <a:lnTo>
                    <a:pt x="1841017" y="2419344"/>
                  </a:lnTo>
                  <a:lnTo>
                    <a:pt x="1841260" y="2419344"/>
                  </a:lnTo>
                  <a:lnTo>
                    <a:pt x="1841504" y="2419344"/>
                  </a:lnTo>
                  <a:lnTo>
                    <a:pt x="1841747" y="2419344"/>
                  </a:lnTo>
                  <a:lnTo>
                    <a:pt x="1841991" y="2419344"/>
                  </a:lnTo>
                  <a:lnTo>
                    <a:pt x="1842234" y="2419344"/>
                  </a:lnTo>
                  <a:lnTo>
                    <a:pt x="1842477" y="2419344"/>
                  </a:lnTo>
                  <a:lnTo>
                    <a:pt x="1842721" y="2419344"/>
                  </a:lnTo>
                  <a:lnTo>
                    <a:pt x="1842964" y="2419344"/>
                  </a:lnTo>
                  <a:lnTo>
                    <a:pt x="1843451" y="2419344"/>
                  </a:lnTo>
                  <a:lnTo>
                    <a:pt x="1843694" y="2419344"/>
                  </a:lnTo>
                  <a:lnTo>
                    <a:pt x="1843937" y="2419344"/>
                  </a:lnTo>
                  <a:lnTo>
                    <a:pt x="1844181" y="2419344"/>
                  </a:lnTo>
                  <a:lnTo>
                    <a:pt x="1844424" y="2419344"/>
                  </a:lnTo>
                  <a:lnTo>
                    <a:pt x="1844668" y="2419344"/>
                  </a:lnTo>
                  <a:lnTo>
                    <a:pt x="1844911" y="2412229"/>
                  </a:lnTo>
                  <a:lnTo>
                    <a:pt x="1845154" y="2412229"/>
                  </a:lnTo>
                  <a:lnTo>
                    <a:pt x="1845154" y="2405113"/>
                  </a:lnTo>
                  <a:lnTo>
                    <a:pt x="1845398" y="2405113"/>
                  </a:lnTo>
                  <a:lnTo>
                    <a:pt x="1845641" y="2405113"/>
                  </a:lnTo>
                  <a:lnTo>
                    <a:pt x="1845884" y="2405113"/>
                  </a:lnTo>
                  <a:lnTo>
                    <a:pt x="1846128" y="2405113"/>
                  </a:lnTo>
                  <a:lnTo>
                    <a:pt x="1846371" y="2405113"/>
                  </a:lnTo>
                  <a:lnTo>
                    <a:pt x="1846614" y="2405113"/>
                  </a:lnTo>
                  <a:lnTo>
                    <a:pt x="1846858" y="2405113"/>
                  </a:lnTo>
                  <a:lnTo>
                    <a:pt x="1847101" y="2405113"/>
                  </a:lnTo>
                  <a:lnTo>
                    <a:pt x="1847344" y="2405113"/>
                  </a:lnTo>
                  <a:lnTo>
                    <a:pt x="1847588" y="2405113"/>
                  </a:lnTo>
                  <a:lnTo>
                    <a:pt x="1848075" y="2405113"/>
                  </a:lnTo>
                  <a:lnTo>
                    <a:pt x="1848318" y="2405113"/>
                  </a:lnTo>
                  <a:lnTo>
                    <a:pt x="1848561" y="2405113"/>
                  </a:lnTo>
                  <a:lnTo>
                    <a:pt x="1848805" y="2405113"/>
                  </a:lnTo>
                  <a:lnTo>
                    <a:pt x="1849048" y="2405113"/>
                  </a:lnTo>
                  <a:lnTo>
                    <a:pt x="1849291" y="2405113"/>
                  </a:lnTo>
                  <a:lnTo>
                    <a:pt x="1849291" y="2397997"/>
                  </a:lnTo>
                  <a:lnTo>
                    <a:pt x="1849778" y="2397997"/>
                  </a:lnTo>
                  <a:lnTo>
                    <a:pt x="1850021" y="2397997"/>
                  </a:lnTo>
                  <a:lnTo>
                    <a:pt x="1850265" y="2397997"/>
                  </a:lnTo>
                  <a:lnTo>
                    <a:pt x="1850508" y="2397997"/>
                  </a:lnTo>
                  <a:lnTo>
                    <a:pt x="1850752" y="2397997"/>
                  </a:lnTo>
                  <a:lnTo>
                    <a:pt x="1850995" y="2397997"/>
                  </a:lnTo>
                  <a:lnTo>
                    <a:pt x="1851238" y="2397997"/>
                  </a:lnTo>
                  <a:lnTo>
                    <a:pt x="1851482" y="2397997"/>
                  </a:lnTo>
                  <a:lnTo>
                    <a:pt x="1851725" y="2397997"/>
                  </a:lnTo>
                  <a:lnTo>
                    <a:pt x="1851968" y="2397997"/>
                  </a:lnTo>
                  <a:lnTo>
                    <a:pt x="1852212" y="2397997"/>
                  </a:lnTo>
                  <a:lnTo>
                    <a:pt x="1852455" y="2397997"/>
                  </a:lnTo>
                  <a:lnTo>
                    <a:pt x="1852698" y="2397997"/>
                  </a:lnTo>
                  <a:lnTo>
                    <a:pt x="1852942" y="2397997"/>
                  </a:lnTo>
                  <a:lnTo>
                    <a:pt x="1853185" y="2397997"/>
                  </a:lnTo>
                  <a:lnTo>
                    <a:pt x="1853428" y="2397997"/>
                  </a:lnTo>
                  <a:lnTo>
                    <a:pt x="1853672" y="2397997"/>
                  </a:lnTo>
                  <a:lnTo>
                    <a:pt x="1853915" y="2397997"/>
                  </a:lnTo>
                  <a:lnTo>
                    <a:pt x="1854159" y="2397997"/>
                  </a:lnTo>
                  <a:lnTo>
                    <a:pt x="1854402" y="2397997"/>
                  </a:lnTo>
                  <a:lnTo>
                    <a:pt x="1854645" y="2397997"/>
                  </a:lnTo>
                  <a:lnTo>
                    <a:pt x="1854889" y="2397997"/>
                  </a:lnTo>
                  <a:lnTo>
                    <a:pt x="1855132" y="2397997"/>
                  </a:lnTo>
                  <a:lnTo>
                    <a:pt x="1855375" y="2397997"/>
                  </a:lnTo>
                  <a:lnTo>
                    <a:pt x="1855619" y="2397997"/>
                  </a:lnTo>
                  <a:lnTo>
                    <a:pt x="1855862" y="2397997"/>
                  </a:lnTo>
                  <a:lnTo>
                    <a:pt x="1856105" y="2397997"/>
                  </a:lnTo>
                  <a:lnTo>
                    <a:pt x="1856349" y="2397997"/>
                  </a:lnTo>
                  <a:lnTo>
                    <a:pt x="1856592" y="2397997"/>
                  </a:lnTo>
                  <a:lnTo>
                    <a:pt x="1856836" y="2397997"/>
                  </a:lnTo>
                  <a:lnTo>
                    <a:pt x="1857079" y="2397997"/>
                  </a:lnTo>
                  <a:lnTo>
                    <a:pt x="1857322" y="2397997"/>
                  </a:lnTo>
                  <a:lnTo>
                    <a:pt x="1857566" y="2397997"/>
                  </a:lnTo>
                  <a:lnTo>
                    <a:pt x="1857809" y="2397997"/>
                  </a:lnTo>
                  <a:lnTo>
                    <a:pt x="1858052" y="2397997"/>
                  </a:lnTo>
                  <a:lnTo>
                    <a:pt x="1858296" y="2397997"/>
                  </a:lnTo>
                  <a:lnTo>
                    <a:pt x="1858539" y="2397997"/>
                  </a:lnTo>
                  <a:lnTo>
                    <a:pt x="1858782" y="2397997"/>
                  </a:lnTo>
                  <a:lnTo>
                    <a:pt x="1859026" y="2397997"/>
                  </a:lnTo>
                  <a:lnTo>
                    <a:pt x="1859512" y="2397997"/>
                  </a:lnTo>
                  <a:lnTo>
                    <a:pt x="1859756" y="2397997"/>
                  </a:lnTo>
                  <a:lnTo>
                    <a:pt x="1859999" y="2397997"/>
                  </a:lnTo>
                  <a:lnTo>
                    <a:pt x="1860243" y="2397997"/>
                  </a:lnTo>
                  <a:lnTo>
                    <a:pt x="1860973" y="2397997"/>
                  </a:lnTo>
                  <a:lnTo>
                    <a:pt x="1861216" y="2397997"/>
                  </a:lnTo>
                  <a:lnTo>
                    <a:pt x="1861459" y="2397997"/>
                  </a:lnTo>
                  <a:lnTo>
                    <a:pt x="1861703" y="2397997"/>
                  </a:lnTo>
                  <a:lnTo>
                    <a:pt x="1861946" y="2397997"/>
                  </a:lnTo>
                  <a:lnTo>
                    <a:pt x="1862189" y="2397997"/>
                  </a:lnTo>
                  <a:lnTo>
                    <a:pt x="1862433" y="2397997"/>
                  </a:lnTo>
                  <a:lnTo>
                    <a:pt x="1862920" y="2397997"/>
                  </a:lnTo>
                  <a:lnTo>
                    <a:pt x="1863163" y="2397997"/>
                  </a:lnTo>
                  <a:lnTo>
                    <a:pt x="1863406" y="2397997"/>
                  </a:lnTo>
                  <a:lnTo>
                    <a:pt x="1863650" y="2397997"/>
                  </a:lnTo>
                  <a:lnTo>
                    <a:pt x="1863893" y="2397997"/>
                  </a:lnTo>
                  <a:lnTo>
                    <a:pt x="1864136" y="2397997"/>
                  </a:lnTo>
                  <a:lnTo>
                    <a:pt x="1864380" y="2397997"/>
                  </a:lnTo>
                  <a:lnTo>
                    <a:pt x="1864623" y="2397997"/>
                  </a:lnTo>
                  <a:lnTo>
                    <a:pt x="1864866" y="2397997"/>
                  </a:lnTo>
                  <a:lnTo>
                    <a:pt x="1865110" y="2397997"/>
                  </a:lnTo>
                  <a:lnTo>
                    <a:pt x="1865353" y="2397997"/>
                  </a:lnTo>
                  <a:lnTo>
                    <a:pt x="1865596" y="2397997"/>
                  </a:lnTo>
                  <a:lnTo>
                    <a:pt x="1865840" y="2397997"/>
                  </a:lnTo>
                  <a:lnTo>
                    <a:pt x="1866083" y="2397997"/>
                  </a:lnTo>
                  <a:lnTo>
                    <a:pt x="1866327" y="2397997"/>
                  </a:lnTo>
                  <a:lnTo>
                    <a:pt x="1866570" y="2397997"/>
                  </a:lnTo>
                  <a:lnTo>
                    <a:pt x="1866813" y="2397997"/>
                  </a:lnTo>
                  <a:lnTo>
                    <a:pt x="1867057" y="2397997"/>
                  </a:lnTo>
                  <a:lnTo>
                    <a:pt x="1867300" y="2397997"/>
                  </a:lnTo>
                  <a:lnTo>
                    <a:pt x="1867543" y="2397997"/>
                  </a:lnTo>
                  <a:lnTo>
                    <a:pt x="1867787" y="2397997"/>
                  </a:lnTo>
                  <a:lnTo>
                    <a:pt x="1868030" y="2397997"/>
                  </a:lnTo>
                  <a:lnTo>
                    <a:pt x="1868273" y="2397997"/>
                  </a:lnTo>
                  <a:lnTo>
                    <a:pt x="1868517" y="2397997"/>
                  </a:lnTo>
                  <a:lnTo>
                    <a:pt x="1868760" y="2397997"/>
                  </a:lnTo>
                  <a:lnTo>
                    <a:pt x="1869004" y="2397997"/>
                  </a:lnTo>
                  <a:lnTo>
                    <a:pt x="1869247" y="2397997"/>
                  </a:lnTo>
                  <a:lnTo>
                    <a:pt x="1869490" y="2397997"/>
                  </a:lnTo>
                  <a:lnTo>
                    <a:pt x="1869734" y="2397997"/>
                  </a:lnTo>
                  <a:lnTo>
                    <a:pt x="1869977" y="2397997"/>
                  </a:lnTo>
                  <a:lnTo>
                    <a:pt x="1870220" y="2397997"/>
                  </a:lnTo>
                  <a:lnTo>
                    <a:pt x="1870464" y="2397997"/>
                  </a:lnTo>
                  <a:lnTo>
                    <a:pt x="1870464" y="2390882"/>
                  </a:lnTo>
                  <a:lnTo>
                    <a:pt x="1870707" y="2390882"/>
                  </a:lnTo>
                  <a:lnTo>
                    <a:pt x="1870950" y="2390882"/>
                  </a:lnTo>
                  <a:lnTo>
                    <a:pt x="1871194" y="2390882"/>
                  </a:lnTo>
                  <a:lnTo>
                    <a:pt x="1871437" y="2390882"/>
                  </a:lnTo>
                  <a:lnTo>
                    <a:pt x="1871680" y="2390882"/>
                  </a:lnTo>
                  <a:lnTo>
                    <a:pt x="1871924" y="2390882"/>
                  </a:lnTo>
                  <a:lnTo>
                    <a:pt x="1872167" y="2390882"/>
                  </a:lnTo>
                  <a:lnTo>
                    <a:pt x="1872411" y="2390882"/>
                  </a:lnTo>
                  <a:lnTo>
                    <a:pt x="1872654" y="2390882"/>
                  </a:lnTo>
                  <a:lnTo>
                    <a:pt x="1872897" y="2390882"/>
                  </a:lnTo>
                  <a:lnTo>
                    <a:pt x="1873141" y="2390882"/>
                  </a:lnTo>
                  <a:lnTo>
                    <a:pt x="1873384" y="2390882"/>
                  </a:lnTo>
                  <a:lnTo>
                    <a:pt x="1873627" y="2390882"/>
                  </a:lnTo>
                  <a:lnTo>
                    <a:pt x="1874114" y="2390882"/>
                  </a:lnTo>
                  <a:lnTo>
                    <a:pt x="1874357" y="2390882"/>
                  </a:lnTo>
                  <a:lnTo>
                    <a:pt x="1874601" y="2390882"/>
                  </a:lnTo>
                  <a:lnTo>
                    <a:pt x="1874844" y="2390882"/>
                  </a:lnTo>
                  <a:lnTo>
                    <a:pt x="1875088" y="2390882"/>
                  </a:lnTo>
                  <a:lnTo>
                    <a:pt x="1875331" y="2390882"/>
                  </a:lnTo>
                  <a:lnTo>
                    <a:pt x="1875574" y="2390882"/>
                  </a:lnTo>
                  <a:lnTo>
                    <a:pt x="1875818" y="2390882"/>
                  </a:lnTo>
                  <a:lnTo>
                    <a:pt x="1876061" y="2390882"/>
                  </a:lnTo>
                  <a:lnTo>
                    <a:pt x="1876304" y="2390882"/>
                  </a:lnTo>
                  <a:lnTo>
                    <a:pt x="1876548" y="2390882"/>
                  </a:lnTo>
                  <a:lnTo>
                    <a:pt x="1876791" y="2390882"/>
                  </a:lnTo>
                  <a:lnTo>
                    <a:pt x="1877034" y="2390882"/>
                  </a:lnTo>
                  <a:lnTo>
                    <a:pt x="1877278" y="2390882"/>
                  </a:lnTo>
                  <a:lnTo>
                    <a:pt x="1877521" y="2390882"/>
                  </a:lnTo>
                  <a:lnTo>
                    <a:pt x="1877764" y="2390882"/>
                  </a:lnTo>
                  <a:lnTo>
                    <a:pt x="1878008" y="2390882"/>
                  </a:lnTo>
                  <a:lnTo>
                    <a:pt x="1878251" y="2390882"/>
                  </a:lnTo>
                  <a:lnTo>
                    <a:pt x="1878495" y="2390882"/>
                  </a:lnTo>
                  <a:lnTo>
                    <a:pt x="1878738" y="2383766"/>
                  </a:lnTo>
                  <a:lnTo>
                    <a:pt x="1878738" y="2376650"/>
                  </a:lnTo>
                  <a:lnTo>
                    <a:pt x="1878981" y="2376650"/>
                  </a:lnTo>
                  <a:lnTo>
                    <a:pt x="1879225" y="2376650"/>
                  </a:lnTo>
                  <a:lnTo>
                    <a:pt x="1879468" y="2376650"/>
                  </a:lnTo>
                  <a:lnTo>
                    <a:pt x="1879711" y="2376650"/>
                  </a:lnTo>
                  <a:lnTo>
                    <a:pt x="1879955" y="2376650"/>
                  </a:lnTo>
                  <a:lnTo>
                    <a:pt x="1880198" y="2376650"/>
                  </a:lnTo>
                  <a:lnTo>
                    <a:pt x="1880441" y="2376650"/>
                  </a:lnTo>
                  <a:lnTo>
                    <a:pt x="1880685" y="2376650"/>
                  </a:lnTo>
                  <a:lnTo>
                    <a:pt x="1880928" y="2376650"/>
                  </a:lnTo>
                  <a:lnTo>
                    <a:pt x="1881172" y="2376650"/>
                  </a:lnTo>
                  <a:lnTo>
                    <a:pt x="1881415" y="2376650"/>
                  </a:lnTo>
                  <a:lnTo>
                    <a:pt x="1881658" y="2376650"/>
                  </a:lnTo>
                  <a:lnTo>
                    <a:pt x="1881902" y="2376650"/>
                  </a:lnTo>
                  <a:lnTo>
                    <a:pt x="1882145" y="2376650"/>
                  </a:lnTo>
                  <a:lnTo>
                    <a:pt x="1882388" y="2376650"/>
                  </a:lnTo>
                  <a:lnTo>
                    <a:pt x="1882632" y="2376650"/>
                  </a:lnTo>
                  <a:lnTo>
                    <a:pt x="1882875" y="2376650"/>
                  </a:lnTo>
                  <a:lnTo>
                    <a:pt x="1883118" y="2376650"/>
                  </a:lnTo>
                  <a:lnTo>
                    <a:pt x="1883362" y="2376650"/>
                  </a:lnTo>
                  <a:lnTo>
                    <a:pt x="1883605" y="2376650"/>
                  </a:lnTo>
                  <a:lnTo>
                    <a:pt x="1883848" y="2376650"/>
                  </a:lnTo>
                  <a:lnTo>
                    <a:pt x="1884092" y="2376650"/>
                  </a:lnTo>
                  <a:lnTo>
                    <a:pt x="1884335" y="2376650"/>
                  </a:lnTo>
                  <a:lnTo>
                    <a:pt x="1884579" y="2376650"/>
                  </a:lnTo>
                  <a:lnTo>
                    <a:pt x="1884822" y="2376650"/>
                  </a:lnTo>
                  <a:lnTo>
                    <a:pt x="1885065" y="2376650"/>
                  </a:lnTo>
                  <a:lnTo>
                    <a:pt x="1885309" y="2376650"/>
                  </a:lnTo>
                  <a:lnTo>
                    <a:pt x="1885552" y="2376650"/>
                  </a:lnTo>
                  <a:lnTo>
                    <a:pt x="1885795" y="2376650"/>
                  </a:lnTo>
                  <a:lnTo>
                    <a:pt x="1886039" y="2376650"/>
                  </a:lnTo>
                  <a:lnTo>
                    <a:pt x="1886282" y="2376650"/>
                  </a:lnTo>
                  <a:lnTo>
                    <a:pt x="1886525" y="2376650"/>
                  </a:lnTo>
                  <a:lnTo>
                    <a:pt x="1886769" y="2376650"/>
                  </a:lnTo>
                  <a:lnTo>
                    <a:pt x="1887012" y="2376650"/>
                  </a:lnTo>
                  <a:lnTo>
                    <a:pt x="1887256" y="2376650"/>
                  </a:lnTo>
                  <a:lnTo>
                    <a:pt x="1887499" y="2376650"/>
                  </a:lnTo>
                  <a:lnTo>
                    <a:pt x="1887742" y="2376650"/>
                  </a:lnTo>
                  <a:lnTo>
                    <a:pt x="1887986" y="2376650"/>
                  </a:lnTo>
                  <a:lnTo>
                    <a:pt x="1888229" y="2376650"/>
                  </a:lnTo>
                  <a:lnTo>
                    <a:pt x="1888472" y="2376650"/>
                  </a:lnTo>
                  <a:lnTo>
                    <a:pt x="1888716" y="2376650"/>
                  </a:lnTo>
                  <a:lnTo>
                    <a:pt x="1888959" y="2376650"/>
                  </a:lnTo>
                  <a:lnTo>
                    <a:pt x="1889202" y="2376650"/>
                  </a:lnTo>
                  <a:lnTo>
                    <a:pt x="1889446" y="2376650"/>
                  </a:lnTo>
                  <a:lnTo>
                    <a:pt x="1889689" y="2376650"/>
                  </a:lnTo>
                  <a:lnTo>
                    <a:pt x="1889932" y="2376650"/>
                  </a:lnTo>
                  <a:lnTo>
                    <a:pt x="1890176" y="2376650"/>
                  </a:lnTo>
                  <a:lnTo>
                    <a:pt x="1890419" y="2376650"/>
                  </a:lnTo>
                  <a:lnTo>
                    <a:pt x="1890663" y="2376650"/>
                  </a:lnTo>
                  <a:lnTo>
                    <a:pt x="1890906" y="2376650"/>
                  </a:lnTo>
                  <a:lnTo>
                    <a:pt x="1891149" y="2376650"/>
                  </a:lnTo>
                  <a:lnTo>
                    <a:pt x="1891393" y="2376650"/>
                  </a:lnTo>
                  <a:lnTo>
                    <a:pt x="1891393" y="2369534"/>
                  </a:lnTo>
                  <a:lnTo>
                    <a:pt x="1891636" y="2369534"/>
                  </a:lnTo>
                  <a:lnTo>
                    <a:pt x="1891879" y="2369534"/>
                  </a:lnTo>
                  <a:lnTo>
                    <a:pt x="1892123" y="2369534"/>
                  </a:lnTo>
                  <a:lnTo>
                    <a:pt x="1892366" y="2369534"/>
                  </a:lnTo>
                  <a:lnTo>
                    <a:pt x="1892609" y="2369534"/>
                  </a:lnTo>
                  <a:lnTo>
                    <a:pt x="1892853" y="2369534"/>
                  </a:lnTo>
                  <a:lnTo>
                    <a:pt x="1893096" y="2369534"/>
                  </a:lnTo>
                  <a:lnTo>
                    <a:pt x="1893340" y="2369534"/>
                  </a:lnTo>
                  <a:lnTo>
                    <a:pt x="1893583" y="2369534"/>
                  </a:lnTo>
                  <a:lnTo>
                    <a:pt x="1893826" y="2369534"/>
                  </a:lnTo>
                  <a:lnTo>
                    <a:pt x="1894070" y="2369534"/>
                  </a:lnTo>
                  <a:lnTo>
                    <a:pt x="1894313" y="2369534"/>
                  </a:lnTo>
                  <a:lnTo>
                    <a:pt x="1894556" y="2369534"/>
                  </a:lnTo>
                  <a:lnTo>
                    <a:pt x="1894800" y="2369534"/>
                  </a:lnTo>
                  <a:lnTo>
                    <a:pt x="1895043" y="2369534"/>
                  </a:lnTo>
                  <a:lnTo>
                    <a:pt x="1895286" y="2369534"/>
                  </a:lnTo>
                  <a:lnTo>
                    <a:pt x="1895530" y="2369534"/>
                  </a:lnTo>
                  <a:lnTo>
                    <a:pt x="1895773" y="2369534"/>
                  </a:lnTo>
                  <a:lnTo>
                    <a:pt x="1896016" y="2369534"/>
                  </a:lnTo>
                  <a:lnTo>
                    <a:pt x="1896016" y="2362419"/>
                  </a:lnTo>
                  <a:lnTo>
                    <a:pt x="1896260" y="2362419"/>
                  </a:lnTo>
                  <a:lnTo>
                    <a:pt x="1896503" y="2362419"/>
                  </a:lnTo>
                  <a:lnTo>
                    <a:pt x="1896747" y="2362419"/>
                  </a:lnTo>
                  <a:lnTo>
                    <a:pt x="1897233" y="2362419"/>
                  </a:lnTo>
                  <a:lnTo>
                    <a:pt x="1897477" y="2362419"/>
                  </a:lnTo>
                  <a:lnTo>
                    <a:pt x="1897720" y="2362419"/>
                  </a:lnTo>
                  <a:lnTo>
                    <a:pt x="1897963" y="2362419"/>
                  </a:lnTo>
                  <a:lnTo>
                    <a:pt x="1898207" y="2362419"/>
                  </a:lnTo>
                  <a:lnTo>
                    <a:pt x="1898450" y="2362419"/>
                  </a:lnTo>
                  <a:lnTo>
                    <a:pt x="1898693" y="2362419"/>
                  </a:lnTo>
                  <a:lnTo>
                    <a:pt x="1898937" y="2362419"/>
                  </a:lnTo>
                  <a:lnTo>
                    <a:pt x="1899180" y="2362419"/>
                  </a:lnTo>
                  <a:lnTo>
                    <a:pt x="1899424" y="2362419"/>
                  </a:lnTo>
                  <a:lnTo>
                    <a:pt x="1899667" y="2362419"/>
                  </a:lnTo>
                  <a:lnTo>
                    <a:pt x="1899910" y="2362419"/>
                  </a:lnTo>
                  <a:lnTo>
                    <a:pt x="1900154" y="2362419"/>
                  </a:lnTo>
                  <a:lnTo>
                    <a:pt x="1900397" y="2362419"/>
                  </a:lnTo>
                  <a:lnTo>
                    <a:pt x="1900640" y="2362419"/>
                  </a:lnTo>
                  <a:lnTo>
                    <a:pt x="1900884" y="2362419"/>
                  </a:lnTo>
                  <a:lnTo>
                    <a:pt x="1901127" y="2362419"/>
                  </a:lnTo>
                  <a:lnTo>
                    <a:pt x="1901370" y="2362419"/>
                  </a:lnTo>
                  <a:lnTo>
                    <a:pt x="1901614" y="2362419"/>
                  </a:lnTo>
                  <a:lnTo>
                    <a:pt x="1901857" y="2362419"/>
                  </a:lnTo>
                  <a:lnTo>
                    <a:pt x="1902100" y="2362419"/>
                  </a:lnTo>
                  <a:lnTo>
                    <a:pt x="1902344" y="2362419"/>
                  </a:lnTo>
                  <a:lnTo>
                    <a:pt x="1902587" y="2362419"/>
                  </a:lnTo>
                  <a:lnTo>
                    <a:pt x="1902831" y="2362419"/>
                  </a:lnTo>
                  <a:lnTo>
                    <a:pt x="1903074" y="2362419"/>
                  </a:lnTo>
                  <a:lnTo>
                    <a:pt x="1903317" y="2362419"/>
                  </a:lnTo>
                  <a:lnTo>
                    <a:pt x="1903561" y="2362419"/>
                  </a:lnTo>
                  <a:lnTo>
                    <a:pt x="1903804" y="2362419"/>
                  </a:lnTo>
                  <a:lnTo>
                    <a:pt x="1904047" y="2362419"/>
                  </a:lnTo>
                  <a:lnTo>
                    <a:pt x="1904291" y="2362419"/>
                  </a:lnTo>
                  <a:lnTo>
                    <a:pt x="1904534" y="2362419"/>
                  </a:lnTo>
                  <a:lnTo>
                    <a:pt x="1904777" y="2362419"/>
                  </a:lnTo>
                  <a:lnTo>
                    <a:pt x="1905264" y="2362419"/>
                  </a:lnTo>
                  <a:lnTo>
                    <a:pt x="1905508" y="2362419"/>
                  </a:lnTo>
                  <a:lnTo>
                    <a:pt x="1905751" y="2362419"/>
                  </a:lnTo>
                  <a:lnTo>
                    <a:pt x="1905994" y="2362419"/>
                  </a:lnTo>
                  <a:lnTo>
                    <a:pt x="1906238" y="2362419"/>
                  </a:lnTo>
                  <a:lnTo>
                    <a:pt x="1906481" y="2362419"/>
                  </a:lnTo>
                  <a:lnTo>
                    <a:pt x="1906724" y="2362419"/>
                  </a:lnTo>
                  <a:lnTo>
                    <a:pt x="1907211" y="2362419"/>
                  </a:lnTo>
                  <a:lnTo>
                    <a:pt x="1907454" y="2362419"/>
                  </a:lnTo>
                  <a:lnTo>
                    <a:pt x="1907698" y="2362419"/>
                  </a:lnTo>
                  <a:lnTo>
                    <a:pt x="1907941" y="2362419"/>
                  </a:lnTo>
                  <a:lnTo>
                    <a:pt x="1908184" y="2362419"/>
                  </a:lnTo>
                  <a:lnTo>
                    <a:pt x="1908428" y="2362419"/>
                  </a:lnTo>
                  <a:lnTo>
                    <a:pt x="1908671" y="2362419"/>
                  </a:lnTo>
                  <a:lnTo>
                    <a:pt x="1908671" y="2355303"/>
                  </a:lnTo>
                  <a:lnTo>
                    <a:pt x="1908915" y="2355303"/>
                  </a:lnTo>
                  <a:lnTo>
                    <a:pt x="1909158" y="2355303"/>
                  </a:lnTo>
                  <a:lnTo>
                    <a:pt x="1909158" y="2348187"/>
                  </a:lnTo>
                  <a:lnTo>
                    <a:pt x="1909158" y="2341072"/>
                  </a:lnTo>
                  <a:lnTo>
                    <a:pt x="1909401" y="2341072"/>
                  </a:lnTo>
                  <a:lnTo>
                    <a:pt x="1909645" y="2341072"/>
                  </a:lnTo>
                  <a:lnTo>
                    <a:pt x="1909888" y="2341072"/>
                  </a:lnTo>
                  <a:lnTo>
                    <a:pt x="1909888" y="2333956"/>
                  </a:lnTo>
                  <a:lnTo>
                    <a:pt x="1909888" y="2326840"/>
                  </a:lnTo>
                  <a:lnTo>
                    <a:pt x="1910131" y="2326840"/>
                  </a:lnTo>
                  <a:lnTo>
                    <a:pt x="1910375" y="2326840"/>
                  </a:lnTo>
                  <a:lnTo>
                    <a:pt x="1910618" y="2326840"/>
                  </a:lnTo>
                  <a:lnTo>
                    <a:pt x="1911105" y="2326840"/>
                  </a:lnTo>
                  <a:lnTo>
                    <a:pt x="1911348" y="2326840"/>
                  </a:lnTo>
                  <a:lnTo>
                    <a:pt x="1911591" y="2326840"/>
                  </a:lnTo>
                  <a:lnTo>
                    <a:pt x="1911835" y="2326840"/>
                  </a:lnTo>
                  <a:lnTo>
                    <a:pt x="1912078" y="2326840"/>
                  </a:lnTo>
                  <a:lnTo>
                    <a:pt x="1912322" y="2326840"/>
                  </a:lnTo>
                  <a:lnTo>
                    <a:pt x="1912565" y="2326840"/>
                  </a:lnTo>
                  <a:lnTo>
                    <a:pt x="1912808" y="2326840"/>
                  </a:lnTo>
                  <a:lnTo>
                    <a:pt x="1913052" y="2326840"/>
                  </a:lnTo>
                  <a:lnTo>
                    <a:pt x="1913295" y="2326840"/>
                  </a:lnTo>
                  <a:lnTo>
                    <a:pt x="1913295" y="2319724"/>
                  </a:lnTo>
                  <a:lnTo>
                    <a:pt x="1913538" y="2319724"/>
                  </a:lnTo>
                  <a:lnTo>
                    <a:pt x="1914025" y="2319724"/>
                  </a:lnTo>
                  <a:lnTo>
                    <a:pt x="1914268" y="2319724"/>
                  </a:lnTo>
                  <a:lnTo>
                    <a:pt x="1914512" y="2319724"/>
                  </a:lnTo>
                  <a:lnTo>
                    <a:pt x="1914755" y="2319724"/>
                  </a:lnTo>
                  <a:lnTo>
                    <a:pt x="1914999" y="2319724"/>
                  </a:lnTo>
                  <a:lnTo>
                    <a:pt x="1915242" y="2319724"/>
                  </a:lnTo>
                  <a:lnTo>
                    <a:pt x="1915485" y="2319724"/>
                  </a:lnTo>
                  <a:lnTo>
                    <a:pt x="1915729" y="2319724"/>
                  </a:lnTo>
                  <a:lnTo>
                    <a:pt x="1915972" y="2319724"/>
                  </a:lnTo>
                  <a:lnTo>
                    <a:pt x="1916215" y="2319724"/>
                  </a:lnTo>
                  <a:lnTo>
                    <a:pt x="1916459" y="2319724"/>
                  </a:lnTo>
                  <a:lnTo>
                    <a:pt x="1916702" y="2319724"/>
                  </a:lnTo>
                  <a:lnTo>
                    <a:pt x="1916945" y="2319724"/>
                  </a:lnTo>
                  <a:lnTo>
                    <a:pt x="1917189" y="2319724"/>
                  </a:lnTo>
                  <a:lnTo>
                    <a:pt x="1917432" y="2319724"/>
                  </a:lnTo>
                  <a:lnTo>
                    <a:pt x="1917675" y="2319724"/>
                  </a:lnTo>
                  <a:lnTo>
                    <a:pt x="1918162" y="2319724"/>
                  </a:lnTo>
                  <a:lnTo>
                    <a:pt x="1918406" y="2319724"/>
                  </a:lnTo>
                  <a:lnTo>
                    <a:pt x="1918649" y="2319724"/>
                  </a:lnTo>
                  <a:lnTo>
                    <a:pt x="1918649" y="2312609"/>
                  </a:lnTo>
                  <a:lnTo>
                    <a:pt x="1918892" y="2312609"/>
                  </a:lnTo>
                  <a:lnTo>
                    <a:pt x="1919136" y="2312609"/>
                  </a:lnTo>
                  <a:lnTo>
                    <a:pt x="1919379" y="2312609"/>
                  </a:lnTo>
                  <a:lnTo>
                    <a:pt x="1919622" y="2312609"/>
                  </a:lnTo>
                  <a:lnTo>
                    <a:pt x="1919866" y="2312609"/>
                  </a:lnTo>
                  <a:lnTo>
                    <a:pt x="1920109" y="2312609"/>
                  </a:lnTo>
                  <a:lnTo>
                    <a:pt x="1920352" y="2312609"/>
                  </a:lnTo>
                  <a:lnTo>
                    <a:pt x="1920596" y="2312609"/>
                  </a:lnTo>
                  <a:lnTo>
                    <a:pt x="1920839" y="2312609"/>
                  </a:lnTo>
                  <a:lnTo>
                    <a:pt x="1921083" y="2312609"/>
                  </a:lnTo>
                  <a:lnTo>
                    <a:pt x="1921326" y="2312609"/>
                  </a:lnTo>
                  <a:lnTo>
                    <a:pt x="1921569" y="2312609"/>
                  </a:lnTo>
                  <a:lnTo>
                    <a:pt x="1921813" y="2312609"/>
                  </a:lnTo>
                  <a:lnTo>
                    <a:pt x="1922056" y="2312609"/>
                  </a:lnTo>
                  <a:lnTo>
                    <a:pt x="1922299" y="2312609"/>
                  </a:lnTo>
                  <a:lnTo>
                    <a:pt x="1922543" y="2312609"/>
                  </a:lnTo>
                  <a:lnTo>
                    <a:pt x="1922786" y="2312609"/>
                  </a:lnTo>
                  <a:lnTo>
                    <a:pt x="1923273" y="2312609"/>
                  </a:lnTo>
                  <a:lnTo>
                    <a:pt x="1923516" y="2312609"/>
                  </a:lnTo>
                  <a:lnTo>
                    <a:pt x="1923759" y="2312609"/>
                  </a:lnTo>
                  <a:lnTo>
                    <a:pt x="1924003" y="2312609"/>
                  </a:lnTo>
                  <a:lnTo>
                    <a:pt x="1924246" y="2312609"/>
                  </a:lnTo>
                  <a:lnTo>
                    <a:pt x="1924490" y="2312609"/>
                  </a:lnTo>
                  <a:lnTo>
                    <a:pt x="1924733" y="2312609"/>
                  </a:lnTo>
                  <a:lnTo>
                    <a:pt x="1924976" y="2312609"/>
                  </a:lnTo>
                  <a:lnTo>
                    <a:pt x="1925220" y="2312609"/>
                  </a:lnTo>
                  <a:lnTo>
                    <a:pt x="1925463" y="2312609"/>
                  </a:lnTo>
                  <a:lnTo>
                    <a:pt x="1925706" y="2312609"/>
                  </a:lnTo>
                  <a:lnTo>
                    <a:pt x="1925950" y="2312609"/>
                  </a:lnTo>
                  <a:lnTo>
                    <a:pt x="1926193" y="2312609"/>
                  </a:lnTo>
                  <a:lnTo>
                    <a:pt x="1926436" y="2312609"/>
                  </a:lnTo>
                  <a:lnTo>
                    <a:pt x="1926680" y="2312609"/>
                  </a:lnTo>
                  <a:lnTo>
                    <a:pt x="1927167" y="2312609"/>
                  </a:lnTo>
                  <a:lnTo>
                    <a:pt x="1927410" y="2312609"/>
                  </a:lnTo>
                  <a:lnTo>
                    <a:pt x="1927653" y="2312609"/>
                  </a:lnTo>
                  <a:lnTo>
                    <a:pt x="1927897" y="2312609"/>
                  </a:lnTo>
                  <a:lnTo>
                    <a:pt x="1928140" y="2312609"/>
                  </a:lnTo>
                  <a:lnTo>
                    <a:pt x="1928383" y="2312609"/>
                  </a:lnTo>
                  <a:lnTo>
                    <a:pt x="1928627" y="2312609"/>
                  </a:lnTo>
                  <a:lnTo>
                    <a:pt x="1928870" y="2312609"/>
                  </a:lnTo>
                  <a:lnTo>
                    <a:pt x="1929113" y="2312609"/>
                  </a:lnTo>
                  <a:lnTo>
                    <a:pt x="1929357" y="2312609"/>
                  </a:lnTo>
                  <a:lnTo>
                    <a:pt x="1929600" y="2312609"/>
                  </a:lnTo>
                  <a:lnTo>
                    <a:pt x="1929843" y="2312609"/>
                  </a:lnTo>
                  <a:lnTo>
                    <a:pt x="1930087" y="2312609"/>
                  </a:lnTo>
                  <a:lnTo>
                    <a:pt x="1930330" y="2312609"/>
                  </a:lnTo>
                  <a:lnTo>
                    <a:pt x="1930574" y="2312609"/>
                  </a:lnTo>
                  <a:lnTo>
                    <a:pt x="1931304" y="2312609"/>
                  </a:lnTo>
                  <a:lnTo>
                    <a:pt x="1931547" y="2312609"/>
                  </a:lnTo>
                  <a:lnTo>
                    <a:pt x="1932034" y="2312609"/>
                  </a:lnTo>
                  <a:lnTo>
                    <a:pt x="1932277" y="2312609"/>
                  </a:lnTo>
                  <a:lnTo>
                    <a:pt x="1932520" y="2312609"/>
                  </a:lnTo>
                  <a:lnTo>
                    <a:pt x="1932764" y="2312609"/>
                  </a:lnTo>
                  <a:lnTo>
                    <a:pt x="1933007" y="2312609"/>
                  </a:lnTo>
                  <a:lnTo>
                    <a:pt x="1933251" y="2312609"/>
                  </a:lnTo>
                  <a:lnTo>
                    <a:pt x="1933494" y="2312609"/>
                  </a:lnTo>
                  <a:lnTo>
                    <a:pt x="1933737" y="2312609"/>
                  </a:lnTo>
                  <a:lnTo>
                    <a:pt x="1933981" y="2312609"/>
                  </a:lnTo>
                  <a:lnTo>
                    <a:pt x="1934224" y="2312609"/>
                  </a:lnTo>
                  <a:lnTo>
                    <a:pt x="1934467" y="2312609"/>
                  </a:lnTo>
                  <a:lnTo>
                    <a:pt x="1934711" y="2312609"/>
                  </a:lnTo>
                  <a:lnTo>
                    <a:pt x="1934954" y="2312609"/>
                  </a:lnTo>
                  <a:lnTo>
                    <a:pt x="1935197" y="2312609"/>
                  </a:lnTo>
                  <a:lnTo>
                    <a:pt x="1935441" y="2312609"/>
                  </a:lnTo>
                  <a:lnTo>
                    <a:pt x="1935684" y="2312609"/>
                  </a:lnTo>
                  <a:lnTo>
                    <a:pt x="1935927" y="2312609"/>
                  </a:lnTo>
                  <a:lnTo>
                    <a:pt x="1936171" y="2312609"/>
                  </a:lnTo>
                  <a:lnTo>
                    <a:pt x="1936414" y="2312609"/>
                  </a:lnTo>
                  <a:lnTo>
                    <a:pt x="1936658" y="2312609"/>
                  </a:lnTo>
                  <a:lnTo>
                    <a:pt x="1937388" y="2312609"/>
                  </a:lnTo>
                  <a:lnTo>
                    <a:pt x="1937631" y="2312609"/>
                  </a:lnTo>
                  <a:lnTo>
                    <a:pt x="1937874" y="2312609"/>
                  </a:lnTo>
                  <a:lnTo>
                    <a:pt x="1938118" y="2312609"/>
                  </a:lnTo>
                  <a:lnTo>
                    <a:pt x="1938361" y="2312609"/>
                  </a:lnTo>
                  <a:lnTo>
                    <a:pt x="1938604" y="2312609"/>
                  </a:lnTo>
                  <a:lnTo>
                    <a:pt x="1938848" y="2312609"/>
                  </a:lnTo>
                  <a:lnTo>
                    <a:pt x="1939091" y="2312609"/>
                  </a:lnTo>
                  <a:lnTo>
                    <a:pt x="1939335" y="2312609"/>
                  </a:lnTo>
                  <a:lnTo>
                    <a:pt x="1939578" y="2312609"/>
                  </a:lnTo>
                  <a:lnTo>
                    <a:pt x="1939821" y="2312609"/>
                  </a:lnTo>
                  <a:lnTo>
                    <a:pt x="1939821" y="2305493"/>
                  </a:lnTo>
                  <a:lnTo>
                    <a:pt x="1940065" y="2305493"/>
                  </a:lnTo>
                  <a:lnTo>
                    <a:pt x="1940308" y="2305493"/>
                  </a:lnTo>
                  <a:lnTo>
                    <a:pt x="1940551" y="2305493"/>
                  </a:lnTo>
                  <a:lnTo>
                    <a:pt x="1940795" y="2305493"/>
                  </a:lnTo>
                  <a:lnTo>
                    <a:pt x="1941038" y="2305493"/>
                  </a:lnTo>
                  <a:lnTo>
                    <a:pt x="1941281" y="2305493"/>
                  </a:lnTo>
                  <a:lnTo>
                    <a:pt x="1941525" y="2305493"/>
                  </a:lnTo>
                  <a:lnTo>
                    <a:pt x="1941768" y="2305493"/>
                  </a:lnTo>
                  <a:lnTo>
                    <a:pt x="1942011" y="2305493"/>
                  </a:lnTo>
                  <a:lnTo>
                    <a:pt x="1942255" y="2305493"/>
                  </a:lnTo>
                  <a:lnTo>
                    <a:pt x="1942498" y="2305493"/>
                  </a:lnTo>
                  <a:lnTo>
                    <a:pt x="1942742" y="2305493"/>
                  </a:lnTo>
                  <a:lnTo>
                    <a:pt x="1942985" y="2305493"/>
                  </a:lnTo>
                  <a:lnTo>
                    <a:pt x="1943228" y="2305493"/>
                  </a:lnTo>
                  <a:lnTo>
                    <a:pt x="1943472" y="2305493"/>
                  </a:lnTo>
                  <a:lnTo>
                    <a:pt x="1943715" y="2305493"/>
                  </a:lnTo>
                  <a:lnTo>
                    <a:pt x="1943958" y="2305493"/>
                  </a:lnTo>
                  <a:lnTo>
                    <a:pt x="1944202" y="2305493"/>
                  </a:lnTo>
                  <a:lnTo>
                    <a:pt x="1944445" y="2305493"/>
                  </a:lnTo>
                  <a:lnTo>
                    <a:pt x="1944688" y="2305493"/>
                  </a:lnTo>
                  <a:lnTo>
                    <a:pt x="1944932" y="2305493"/>
                  </a:lnTo>
                  <a:lnTo>
                    <a:pt x="1945175" y="2305493"/>
                  </a:lnTo>
                  <a:lnTo>
                    <a:pt x="1945419" y="2305493"/>
                  </a:lnTo>
                  <a:lnTo>
                    <a:pt x="1945662" y="2305493"/>
                  </a:lnTo>
                  <a:lnTo>
                    <a:pt x="1945905" y="2305493"/>
                  </a:lnTo>
                  <a:lnTo>
                    <a:pt x="1946149" y="2305493"/>
                  </a:lnTo>
                  <a:lnTo>
                    <a:pt x="1946392" y="2305493"/>
                  </a:lnTo>
                  <a:lnTo>
                    <a:pt x="1946635" y="2305493"/>
                  </a:lnTo>
                  <a:lnTo>
                    <a:pt x="1947365" y="2305493"/>
                  </a:lnTo>
                  <a:lnTo>
                    <a:pt x="1947609" y="2305493"/>
                  </a:lnTo>
                  <a:lnTo>
                    <a:pt x="1947609" y="2298377"/>
                  </a:lnTo>
                  <a:lnTo>
                    <a:pt x="1947852" y="2298377"/>
                  </a:lnTo>
                  <a:lnTo>
                    <a:pt x="1948095" y="2298377"/>
                  </a:lnTo>
                  <a:lnTo>
                    <a:pt x="1948339" y="2298377"/>
                  </a:lnTo>
                  <a:lnTo>
                    <a:pt x="1948582" y="2298377"/>
                  </a:lnTo>
                  <a:lnTo>
                    <a:pt x="1948826" y="2298377"/>
                  </a:lnTo>
                  <a:lnTo>
                    <a:pt x="1949556" y="2298377"/>
                  </a:lnTo>
                  <a:lnTo>
                    <a:pt x="1949799" y="2298377"/>
                  </a:lnTo>
                  <a:lnTo>
                    <a:pt x="1950042" y="2298377"/>
                  </a:lnTo>
                  <a:lnTo>
                    <a:pt x="1950286" y="2298377"/>
                  </a:lnTo>
                  <a:lnTo>
                    <a:pt x="1950529" y="2298377"/>
                  </a:lnTo>
                  <a:lnTo>
                    <a:pt x="1950772" y="2298377"/>
                  </a:lnTo>
                  <a:lnTo>
                    <a:pt x="1951016" y="2298377"/>
                  </a:lnTo>
                  <a:lnTo>
                    <a:pt x="1951259" y="2298377"/>
                  </a:lnTo>
                  <a:lnTo>
                    <a:pt x="1951503" y="2298377"/>
                  </a:lnTo>
                  <a:lnTo>
                    <a:pt x="1951746" y="2298377"/>
                  </a:lnTo>
                  <a:lnTo>
                    <a:pt x="1951989" y="2298377"/>
                  </a:lnTo>
                  <a:lnTo>
                    <a:pt x="1952233" y="2298377"/>
                  </a:lnTo>
                  <a:lnTo>
                    <a:pt x="1952476" y="2298377"/>
                  </a:lnTo>
                  <a:lnTo>
                    <a:pt x="1952719" y="2298377"/>
                  </a:lnTo>
                  <a:lnTo>
                    <a:pt x="1952963" y="2298377"/>
                  </a:lnTo>
                  <a:lnTo>
                    <a:pt x="1952963" y="2291261"/>
                  </a:lnTo>
                  <a:lnTo>
                    <a:pt x="1953206" y="2291261"/>
                  </a:lnTo>
                  <a:lnTo>
                    <a:pt x="1953449" y="2291261"/>
                  </a:lnTo>
                  <a:lnTo>
                    <a:pt x="1953693" y="2291261"/>
                  </a:lnTo>
                  <a:lnTo>
                    <a:pt x="1953936" y="2291261"/>
                  </a:lnTo>
                  <a:lnTo>
                    <a:pt x="1954179" y="2291261"/>
                  </a:lnTo>
                  <a:lnTo>
                    <a:pt x="1954666" y="2291261"/>
                  </a:lnTo>
                  <a:lnTo>
                    <a:pt x="1954910" y="2291261"/>
                  </a:lnTo>
                  <a:lnTo>
                    <a:pt x="1955153" y="2291261"/>
                  </a:lnTo>
                  <a:lnTo>
                    <a:pt x="1955396" y="2291261"/>
                  </a:lnTo>
                  <a:lnTo>
                    <a:pt x="1955640" y="2291261"/>
                  </a:lnTo>
                  <a:lnTo>
                    <a:pt x="1955883" y="2291261"/>
                  </a:lnTo>
                  <a:lnTo>
                    <a:pt x="1956126" y="2291261"/>
                  </a:lnTo>
                  <a:lnTo>
                    <a:pt x="1956370" y="2291261"/>
                  </a:lnTo>
                  <a:lnTo>
                    <a:pt x="1956613" y="2291261"/>
                  </a:lnTo>
                  <a:lnTo>
                    <a:pt x="1956856" y="2291261"/>
                  </a:lnTo>
                  <a:lnTo>
                    <a:pt x="1957100" y="2291261"/>
                  </a:lnTo>
                  <a:lnTo>
                    <a:pt x="1957343" y="2291261"/>
                  </a:lnTo>
                  <a:lnTo>
                    <a:pt x="1957587" y="2291261"/>
                  </a:lnTo>
                  <a:lnTo>
                    <a:pt x="1957830" y="2291261"/>
                  </a:lnTo>
                  <a:lnTo>
                    <a:pt x="1958073" y="2291261"/>
                  </a:lnTo>
                  <a:lnTo>
                    <a:pt x="1958317" y="2291261"/>
                  </a:lnTo>
                  <a:lnTo>
                    <a:pt x="1958560" y="2291261"/>
                  </a:lnTo>
                  <a:lnTo>
                    <a:pt x="1958803" y="2291261"/>
                  </a:lnTo>
                  <a:lnTo>
                    <a:pt x="1959047" y="2291261"/>
                  </a:lnTo>
                  <a:lnTo>
                    <a:pt x="1959290" y="2291261"/>
                  </a:lnTo>
                  <a:lnTo>
                    <a:pt x="1959533" y="2291261"/>
                  </a:lnTo>
                  <a:lnTo>
                    <a:pt x="1959777" y="2291261"/>
                  </a:lnTo>
                  <a:lnTo>
                    <a:pt x="1960020" y="2291261"/>
                  </a:lnTo>
                  <a:lnTo>
                    <a:pt x="1960263" y="2291261"/>
                  </a:lnTo>
                  <a:lnTo>
                    <a:pt x="1960507" y="2291261"/>
                  </a:lnTo>
                  <a:lnTo>
                    <a:pt x="1960750" y="2291261"/>
                  </a:lnTo>
                  <a:lnTo>
                    <a:pt x="1961480" y="2291261"/>
                  </a:lnTo>
                  <a:lnTo>
                    <a:pt x="1961724" y="2291261"/>
                  </a:lnTo>
                  <a:lnTo>
                    <a:pt x="1961967" y="2291261"/>
                  </a:lnTo>
                  <a:lnTo>
                    <a:pt x="1962210" y="2291261"/>
                  </a:lnTo>
                  <a:lnTo>
                    <a:pt x="1962454" y="2291261"/>
                  </a:lnTo>
                  <a:lnTo>
                    <a:pt x="1962697" y="2291261"/>
                  </a:lnTo>
                  <a:lnTo>
                    <a:pt x="1962940" y="2291261"/>
                  </a:lnTo>
                  <a:lnTo>
                    <a:pt x="1963184" y="2291261"/>
                  </a:lnTo>
                  <a:lnTo>
                    <a:pt x="1963427" y="2291261"/>
                  </a:lnTo>
                  <a:lnTo>
                    <a:pt x="1963427" y="2284146"/>
                  </a:lnTo>
                  <a:lnTo>
                    <a:pt x="1963671" y="2284146"/>
                  </a:lnTo>
                  <a:lnTo>
                    <a:pt x="1963914" y="2284146"/>
                  </a:lnTo>
                  <a:lnTo>
                    <a:pt x="1964157" y="2284146"/>
                  </a:lnTo>
                  <a:lnTo>
                    <a:pt x="1964401" y="2284146"/>
                  </a:lnTo>
                  <a:lnTo>
                    <a:pt x="1964887" y="2284146"/>
                  </a:lnTo>
                  <a:lnTo>
                    <a:pt x="1965131" y="2284146"/>
                  </a:lnTo>
                  <a:lnTo>
                    <a:pt x="1965617" y="2284146"/>
                  </a:lnTo>
                  <a:lnTo>
                    <a:pt x="1965861" y="2284146"/>
                  </a:lnTo>
                  <a:lnTo>
                    <a:pt x="1966104" y="2284146"/>
                  </a:lnTo>
                  <a:lnTo>
                    <a:pt x="1966347" y="2284146"/>
                  </a:lnTo>
                  <a:lnTo>
                    <a:pt x="1966591" y="2284146"/>
                  </a:lnTo>
                  <a:lnTo>
                    <a:pt x="1966834" y="2284146"/>
                  </a:lnTo>
                  <a:lnTo>
                    <a:pt x="1967078" y="2284146"/>
                  </a:lnTo>
                  <a:lnTo>
                    <a:pt x="1967321" y="2284146"/>
                  </a:lnTo>
                  <a:lnTo>
                    <a:pt x="1967564" y="2284146"/>
                  </a:lnTo>
                  <a:lnTo>
                    <a:pt x="1967808" y="2284146"/>
                  </a:lnTo>
                  <a:lnTo>
                    <a:pt x="1968051" y="2284146"/>
                  </a:lnTo>
                  <a:lnTo>
                    <a:pt x="1968294" y="2284146"/>
                  </a:lnTo>
                  <a:lnTo>
                    <a:pt x="1968538" y="2284146"/>
                  </a:lnTo>
                  <a:lnTo>
                    <a:pt x="1968781" y="2284146"/>
                  </a:lnTo>
                  <a:lnTo>
                    <a:pt x="1969024" y="2284146"/>
                  </a:lnTo>
                  <a:lnTo>
                    <a:pt x="1969268" y="2284146"/>
                  </a:lnTo>
                  <a:lnTo>
                    <a:pt x="1969511" y="2284146"/>
                  </a:lnTo>
                  <a:lnTo>
                    <a:pt x="1969755" y="2284146"/>
                  </a:lnTo>
                  <a:lnTo>
                    <a:pt x="1969998" y="2284146"/>
                  </a:lnTo>
                  <a:lnTo>
                    <a:pt x="1970241" y="2284146"/>
                  </a:lnTo>
                  <a:lnTo>
                    <a:pt x="1970485" y="2284146"/>
                  </a:lnTo>
                  <a:lnTo>
                    <a:pt x="1970728" y="2284146"/>
                  </a:lnTo>
                  <a:lnTo>
                    <a:pt x="1970971" y="2284146"/>
                  </a:lnTo>
                  <a:lnTo>
                    <a:pt x="1971215" y="2284146"/>
                  </a:lnTo>
                  <a:lnTo>
                    <a:pt x="1971458" y="2284146"/>
                  </a:lnTo>
                  <a:lnTo>
                    <a:pt x="1971701" y="2284146"/>
                  </a:lnTo>
                  <a:lnTo>
                    <a:pt x="1971945" y="2284146"/>
                  </a:lnTo>
                  <a:lnTo>
                    <a:pt x="1972431" y="2284146"/>
                  </a:lnTo>
                  <a:lnTo>
                    <a:pt x="1972675" y="2284146"/>
                  </a:lnTo>
                  <a:lnTo>
                    <a:pt x="1972918" y="2284146"/>
                  </a:lnTo>
                  <a:lnTo>
                    <a:pt x="1973162" y="2284146"/>
                  </a:lnTo>
                  <a:lnTo>
                    <a:pt x="1973405" y="2284146"/>
                  </a:lnTo>
                  <a:lnTo>
                    <a:pt x="1973648" y="2284146"/>
                  </a:lnTo>
                  <a:lnTo>
                    <a:pt x="1973892" y="2284146"/>
                  </a:lnTo>
                  <a:lnTo>
                    <a:pt x="1974135" y="2284146"/>
                  </a:lnTo>
                  <a:lnTo>
                    <a:pt x="1974378" y="2284146"/>
                  </a:lnTo>
                  <a:lnTo>
                    <a:pt x="1974622" y="2284146"/>
                  </a:lnTo>
                  <a:lnTo>
                    <a:pt x="1974865" y="2284146"/>
                  </a:lnTo>
                  <a:lnTo>
                    <a:pt x="1975108" y="2284146"/>
                  </a:lnTo>
                  <a:lnTo>
                    <a:pt x="1975352" y="2284146"/>
                  </a:lnTo>
                  <a:lnTo>
                    <a:pt x="1975595" y="2284146"/>
                  </a:lnTo>
                  <a:lnTo>
                    <a:pt x="1975839" y="2284146"/>
                  </a:lnTo>
                  <a:lnTo>
                    <a:pt x="1976082" y="2284146"/>
                  </a:lnTo>
                  <a:lnTo>
                    <a:pt x="1976325" y="2284146"/>
                  </a:lnTo>
                  <a:lnTo>
                    <a:pt x="1976569" y="2284146"/>
                  </a:lnTo>
                  <a:lnTo>
                    <a:pt x="1976812" y="2284146"/>
                  </a:lnTo>
                  <a:lnTo>
                    <a:pt x="1977055" y="2284146"/>
                  </a:lnTo>
                  <a:lnTo>
                    <a:pt x="1977299" y="2284146"/>
                  </a:lnTo>
                  <a:lnTo>
                    <a:pt x="1977542" y="2284146"/>
                  </a:lnTo>
                  <a:lnTo>
                    <a:pt x="1977785" y="2284146"/>
                  </a:lnTo>
                  <a:lnTo>
                    <a:pt x="1978029" y="2284146"/>
                  </a:lnTo>
                  <a:lnTo>
                    <a:pt x="1978029" y="2277030"/>
                  </a:lnTo>
                  <a:lnTo>
                    <a:pt x="1978272" y="2277030"/>
                  </a:lnTo>
                  <a:lnTo>
                    <a:pt x="1978515" y="2277030"/>
                  </a:lnTo>
                  <a:lnTo>
                    <a:pt x="1978759" y="2277030"/>
                  </a:lnTo>
                  <a:lnTo>
                    <a:pt x="1979002" y="2277030"/>
                  </a:lnTo>
                  <a:lnTo>
                    <a:pt x="1979246" y="2277030"/>
                  </a:lnTo>
                  <a:lnTo>
                    <a:pt x="1979489" y="2277030"/>
                  </a:lnTo>
                  <a:lnTo>
                    <a:pt x="1979732" y="2277030"/>
                  </a:lnTo>
                  <a:lnTo>
                    <a:pt x="1979976" y="2277030"/>
                  </a:lnTo>
                  <a:lnTo>
                    <a:pt x="1980219" y="2277030"/>
                  </a:lnTo>
                  <a:lnTo>
                    <a:pt x="1980462" y="2277030"/>
                  </a:lnTo>
                  <a:lnTo>
                    <a:pt x="1980706" y="2277030"/>
                  </a:lnTo>
                  <a:lnTo>
                    <a:pt x="1980949" y="2277030"/>
                  </a:lnTo>
                  <a:lnTo>
                    <a:pt x="1981192" y="2277030"/>
                  </a:lnTo>
                  <a:lnTo>
                    <a:pt x="1981436" y="2277030"/>
                  </a:lnTo>
                  <a:lnTo>
                    <a:pt x="1981679" y="2277030"/>
                  </a:lnTo>
                  <a:lnTo>
                    <a:pt x="1981923" y="2277030"/>
                  </a:lnTo>
                  <a:lnTo>
                    <a:pt x="1982166" y="2277030"/>
                  </a:lnTo>
                  <a:lnTo>
                    <a:pt x="1982409" y="2277030"/>
                  </a:lnTo>
                  <a:lnTo>
                    <a:pt x="1982409" y="2269914"/>
                  </a:lnTo>
                  <a:lnTo>
                    <a:pt x="1982653" y="2269914"/>
                  </a:lnTo>
                  <a:lnTo>
                    <a:pt x="1982896" y="2269914"/>
                  </a:lnTo>
                  <a:lnTo>
                    <a:pt x="1983139" y="2269914"/>
                  </a:lnTo>
                  <a:lnTo>
                    <a:pt x="1983383" y="2269914"/>
                  </a:lnTo>
                  <a:lnTo>
                    <a:pt x="1983626" y="2269914"/>
                  </a:lnTo>
                  <a:lnTo>
                    <a:pt x="1983869" y="2269914"/>
                  </a:lnTo>
                  <a:lnTo>
                    <a:pt x="1984113" y="2269914"/>
                  </a:lnTo>
                  <a:lnTo>
                    <a:pt x="1984356" y="2269914"/>
                  </a:lnTo>
                  <a:lnTo>
                    <a:pt x="1984599" y="2269914"/>
                  </a:lnTo>
                  <a:lnTo>
                    <a:pt x="1984843" y="2269914"/>
                  </a:lnTo>
                  <a:lnTo>
                    <a:pt x="1985086" y="2269914"/>
                  </a:lnTo>
                  <a:lnTo>
                    <a:pt x="1985330" y="2269914"/>
                  </a:lnTo>
                  <a:lnTo>
                    <a:pt x="1985573" y="2269914"/>
                  </a:lnTo>
                  <a:lnTo>
                    <a:pt x="1985816" y="2269914"/>
                  </a:lnTo>
                  <a:lnTo>
                    <a:pt x="1986060" y="2269914"/>
                  </a:lnTo>
                  <a:lnTo>
                    <a:pt x="1986303" y="2269914"/>
                  </a:lnTo>
                  <a:lnTo>
                    <a:pt x="1986546" y="2269914"/>
                  </a:lnTo>
                  <a:lnTo>
                    <a:pt x="1986790" y="2269914"/>
                  </a:lnTo>
                  <a:lnTo>
                    <a:pt x="1987033" y="2269914"/>
                  </a:lnTo>
                  <a:lnTo>
                    <a:pt x="1987276" y="2269914"/>
                  </a:lnTo>
                  <a:lnTo>
                    <a:pt x="1987520" y="2269914"/>
                  </a:lnTo>
                  <a:lnTo>
                    <a:pt x="1987763" y="2269914"/>
                  </a:lnTo>
                  <a:lnTo>
                    <a:pt x="1988007" y="2269914"/>
                  </a:lnTo>
                  <a:lnTo>
                    <a:pt x="1988250" y="2269914"/>
                  </a:lnTo>
                  <a:lnTo>
                    <a:pt x="1988493" y="2269914"/>
                  </a:lnTo>
                  <a:lnTo>
                    <a:pt x="1988737" y="2269914"/>
                  </a:lnTo>
                  <a:lnTo>
                    <a:pt x="1988980" y="2269914"/>
                  </a:lnTo>
                  <a:lnTo>
                    <a:pt x="1989223" y="2269914"/>
                  </a:lnTo>
                  <a:lnTo>
                    <a:pt x="1989467" y="2269914"/>
                  </a:lnTo>
                  <a:lnTo>
                    <a:pt x="1989710" y="2269914"/>
                  </a:lnTo>
                  <a:lnTo>
                    <a:pt x="1989953" y="2269914"/>
                  </a:lnTo>
                  <a:lnTo>
                    <a:pt x="1989953" y="2262799"/>
                  </a:lnTo>
                  <a:lnTo>
                    <a:pt x="1990197" y="2262799"/>
                  </a:lnTo>
                  <a:lnTo>
                    <a:pt x="1990440" y="2262799"/>
                  </a:lnTo>
                  <a:lnTo>
                    <a:pt x="1990440" y="2255683"/>
                  </a:lnTo>
                  <a:lnTo>
                    <a:pt x="1990683" y="2255683"/>
                  </a:lnTo>
                  <a:lnTo>
                    <a:pt x="1990927" y="2255683"/>
                  </a:lnTo>
                  <a:lnTo>
                    <a:pt x="1991170" y="2255683"/>
                  </a:lnTo>
                  <a:lnTo>
                    <a:pt x="1991414" y="2255683"/>
                  </a:lnTo>
                  <a:lnTo>
                    <a:pt x="1991900" y="2255683"/>
                  </a:lnTo>
                  <a:lnTo>
                    <a:pt x="1992144" y="2255683"/>
                  </a:lnTo>
                  <a:lnTo>
                    <a:pt x="1992387" y="2255683"/>
                  </a:lnTo>
                  <a:lnTo>
                    <a:pt x="1992630" y="2255683"/>
                  </a:lnTo>
                  <a:lnTo>
                    <a:pt x="1992874" y="2255683"/>
                  </a:lnTo>
                  <a:lnTo>
                    <a:pt x="1993117" y="2255683"/>
                  </a:lnTo>
                  <a:lnTo>
                    <a:pt x="1993360" y="2255683"/>
                  </a:lnTo>
                  <a:lnTo>
                    <a:pt x="1993604" y="2255683"/>
                  </a:lnTo>
                  <a:lnTo>
                    <a:pt x="1993847" y="2255683"/>
                  </a:lnTo>
                  <a:lnTo>
                    <a:pt x="1994091" y="2255683"/>
                  </a:lnTo>
                  <a:lnTo>
                    <a:pt x="1994334" y="2255683"/>
                  </a:lnTo>
                  <a:lnTo>
                    <a:pt x="1994577" y="2255683"/>
                  </a:lnTo>
                  <a:lnTo>
                    <a:pt x="1994821" y="2255683"/>
                  </a:lnTo>
                  <a:lnTo>
                    <a:pt x="1995064" y="2255683"/>
                  </a:lnTo>
                  <a:lnTo>
                    <a:pt x="1995307" y="2255683"/>
                  </a:lnTo>
                  <a:lnTo>
                    <a:pt x="1995551" y="2255683"/>
                  </a:lnTo>
                  <a:lnTo>
                    <a:pt x="1995794" y="2255683"/>
                  </a:lnTo>
                  <a:lnTo>
                    <a:pt x="1996037" y="2255683"/>
                  </a:lnTo>
                  <a:lnTo>
                    <a:pt x="1996281" y="2255683"/>
                  </a:lnTo>
                  <a:lnTo>
                    <a:pt x="1996524" y="2255683"/>
                  </a:lnTo>
                  <a:lnTo>
                    <a:pt x="1996767" y="2255683"/>
                  </a:lnTo>
                  <a:lnTo>
                    <a:pt x="1997011" y="2255683"/>
                  </a:lnTo>
                  <a:lnTo>
                    <a:pt x="1997254" y="2255683"/>
                  </a:lnTo>
                  <a:lnTo>
                    <a:pt x="1997498" y="2255683"/>
                  </a:lnTo>
                  <a:lnTo>
                    <a:pt x="1997741" y="2255683"/>
                  </a:lnTo>
                  <a:lnTo>
                    <a:pt x="1997984" y="2255683"/>
                  </a:lnTo>
                  <a:lnTo>
                    <a:pt x="1998228" y="2255683"/>
                  </a:lnTo>
                  <a:lnTo>
                    <a:pt x="1998471" y="2255683"/>
                  </a:lnTo>
                  <a:lnTo>
                    <a:pt x="1998714" y="2255683"/>
                  </a:lnTo>
                  <a:lnTo>
                    <a:pt x="1998958" y="2255683"/>
                  </a:lnTo>
                  <a:lnTo>
                    <a:pt x="1999201" y="2255683"/>
                  </a:lnTo>
                  <a:lnTo>
                    <a:pt x="1999444" y="2255683"/>
                  </a:lnTo>
                  <a:lnTo>
                    <a:pt x="1999688" y="2255683"/>
                  </a:lnTo>
                  <a:lnTo>
                    <a:pt x="1999931" y="2255683"/>
                  </a:lnTo>
                  <a:lnTo>
                    <a:pt x="2000175" y="2255683"/>
                  </a:lnTo>
                  <a:lnTo>
                    <a:pt x="2000418" y="2255683"/>
                  </a:lnTo>
                  <a:lnTo>
                    <a:pt x="2000661" y="2255683"/>
                  </a:lnTo>
                  <a:lnTo>
                    <a:pt x="2000905" y="2255683"/>
                  </a:lnTo>
                  <a:lnTo>
                    <a:pt x="2001148" y="2255683"/>
                  </a:lnTo>
                  <a:lnTo>
                    <a:pt x="2001391" y="2255683"/>
                  </a:lnTo>
                  <a:lnTo>
                    <a:pt x="2001635" y="2255683"/>
                  </a:lnTo>
                  <a:lnTo>
                    <a:pt x="2001878" y="2255683"/>
                  </a:lnTo>
                  <a:lnTo>
                    <a:pt x="2001878" y="2248567"/>
                  </a:lnTo>
                  <a:lnTo>
                    <a:pt x="2002121" y="2248567"/>
                  </a:lnTo>
                  <a:lnTo>
                    <a:pt x="2002365" y="2248567"/>
                  </a:lnTo>
                  <a:lnTo>
                    <a:pt x="2002365" y="2241451"/>
                  </a:lnTo>
                  <a:lnTo>
                    <a:pt x="2002608" y="2241451"/>
                  </a:lnTo>
                  <a:lnTo>
                    <a:pt x="2002851" y="2241451"/>
                  </a:lnTo>
                  <a:lnTo>
                    <a:pt x="2003095" y="2241451"/>
                  </a:lnTo>
                  <a:lnTo>
                    <a:pt x="2003338" y="2241451"/>
                  </a:lnTo>
                  <a:lnTo>
                    <a:pt x="2003338" y="2234336"/>
                  </a:lnTo>
                  <a:lnTo>
                    <a:pt x="2003582" y="2234336"/>
                  </a:lnTo>
                  <a:lnTo>
                    <a:pt x="2003825" y="2234336"/>
                  </a:lnTo>
                  <a:lnTo>
                    <a:pt x="2004068" y="2234336"/>
                  </a:lnTo>
                  <a:lnTo>
                    <a:pt x="2004312" y="2234336"/>
                  </a:lnTo>
                  <a:lnTo>
                    <a:pt x="2004555" y="2234336"/>
                  </a:lnTo>
                  <a:lnTo>
                    <a:pt x="2004798" y="2234336"/>
                  </a:lnTo>
                  <a:lnTo>
                    <a:pt x="2005042" y="2234336"/>
                  </a:lnTo>
                  <a:lnTo>
                    <a:pt x="2005285" y="2234336"/>
                  </a:lnTo>
                  <a:lnTo>
                    <a:pt x="2005528" y="2234336"/>
                  </a:lnTo>
                  <a:lnTo>
                    <a:pt x="2005772" y="2234336"/>
                  </a:lnTo>
                  <a:lnTo>
                    <a:pt x="2006015" y="2234336"/>
                  </a:lnTo>
                  <a:lnTo>
                    <a:pt x="2006259" y="2234336"/>
                  </a:lnTo>
                  <a:lnTo>
                    <a:pt x="2006745" y="2234336"/>
                  </a:lnTo>
                  <a:lnTo>
                    <a:pt x="2006989" y="2234336"/>
                  </a:lnTo>
                  <a:lnTo>
                    <a:pt x="2007232" y="2234336"/>
                  </a:lnTo>
                  <a:lnTo>
                    <a:pt x="2007475" y="2234336"/>
                  </a:lnTo>
                  <a:lnTo>
                    <a:pt x="2007719" y="2234336"/>
                  </a:lnTo>
                  <a:lnTo>
                    <a:pt x="2007962" y="2234336"/>
                  </a:lnTo>
                  <a:lnTo>
                    <a:pt x="2008205" y="2234336"/>
                  </a:lnTo>
                  <a:lnTo>
                    <a:pt x="2008449" y="2234336"/>
                  </a:lnTo>
                  <a:lnTo>
                    <a:pt x="2008692" y="2234336"/>
                  </a:lnTo>
                  <a:lnTo>
                    <a:pt x="2008935" y="2234336"/>
                  </a:lnTo>
                  <a:lnTo>
                    <a:pt x="2009179" y="2234336"/>
                  </a:lnTo>
                  <a:lnTo>
                    <a:pt x="2009422" y="2234336"/>
                  </a:lnTo>
                  <a:lnTo>
                    <a:pt x="2009666" y="2234336"/>
                  </a:lnTo>
                  <a:lnTo>
                    <a:pt x="2009909" y="2234336"/>
                  </a:lnTo>
                  <a:lnTo>
                    <a:pt x="2010152" y="2234336"/>
                  </a:lnTo>
                  <a:lnTo>
                    <a:pt x="2010396" y="2234336"/>
                  </a:lnTo>
                  <a:lnTo>
                    <a:pt x="2010639" y="2234336"/>
                  </a:lnTo>
                  <a:lnTo>
                    <a:pt x="2010882" y="2234336"/>
                  </a:lnTo>
                  <a:lnTo>
                    <a:pt x="2011126" y="2234336"/>
                  </a:lnTo>
                  <a:lnTo>
                    <a:pt x="2011369" y="2234336"/>
                  </a:lnTo>
                  <a:lnTo>
                    <a:pt x="2011612" y="2234336"/>
                  </a:lnTo>
                  <a:lnTo>
                    <a:pt x="2011856" y="2234336"/>
                  </a:lnTo>
                  <a:lnTo>
                    <a:pt x="2012099" y="2234336"/>
                  </a:lnTo>
                  <a:lnTo>
                    <a:pt x="2012342" y="2234336"/>
                  </a:lnTo>
                  <a:lnTo>
                    <a:pt x="2012586" y="2234336"/>
                  </a:lnTo>
                  <a:lnTo>
                    <a:pt x="2012829" y="2234336"/>
                  </a:lnTo>
                  <a:lnTo>
                    <a:pt x="2013073" y="2234336"/>
                  </a:lnTo>
                  <a:lnTo>
                    <a:pt x="2013316" y="2234336"/>
                  </a:lnTo>
                  <a:lnTo>
                    <a:pt x="2013559" y="2234336"/>
                  </a:lnTo>
                  <a:lnTo>
                    <a:pt x="2013803" y="2234336"/>
                  </a:lnTo>
                  <a:lnTo>
                    <a:pt x="2014046" y="2234336"/>
                  </a:lnTo>
                  <a:lnTo>
                    <a:pt x="2014289" y="2234336"/>
                  </a:lnTo>
                  <a:lnTo>
                    <a:pt x="2014533" y="2234336"/>
                  </a:lnTo>
                  <a:lnTo>
                    <a:pt x="2014776" y="2234336"/>
                  </a:lnTo>
                  <a:lnTo>
                    <a:pt x="2014776" y="2227220"/>
                  </a:lnTo>
                  <a:lnTo>
                    <a:pt x="2015019" y="2227220"/>
                  </a:lnTo>
                  <a:lnTo>
                    <a:pt x="2015263" y="2227220"/>
                  </a:lnTo>
                  <a:lnTo>
                    <a:pt x="2015506" y="2227220"/>
                  </a:lnTo>
                  <a:lnTo>
                    <a:pt x="2015750" y="2227220"/>
                  </a:lnTo>
                  <a:lnTo>
                    <a:pt x="2015993" y="2227220"/>
                  </a:lnTo>
                  <a:lnTo>
                    <a:pt x="2016236" y="2227220"/>
                  </a:lnTo>
                  <a:lnTo>
                    <a:pt x="2016480" y="2227220"/>
                  </a:lnTo>
                  <a:lnTo>
                    <a:pt x="2016723" y="2227220"/>
                  </a:lnTo>
                  <a:lnTo>
                    <a:pt x="2016966" y="2227220"/>
                  </a:lnTo>
                  <a:lnTo>
                    <a:pt x="2017210" y="2227220"/>
                  </a:lnTo>
                  <a:lnTo>
                    <a:pt x="2017453" y="2227220"/>
                  </a:lnTo>
                  <a:lnTo>
                    <a:pt x="2017696" y="2227220"/>
                  </a:lnTo>
                  <a:lnTo>
                    <a:pt x="2017940" y="2227220"/>
                  </a:lnTo>
                  <a:lnTo>
                    <a:pt x="2018183" y="2227220"/>
                  </a:lnTo>
                  <a:lnTo>
                    <a:pt x="2018426" y="2227220"/>
                  </a:lnTo>
                  <a:lnTo>
                    <a:pt x="2018670" y="2227220"/>
                  </a:lnTo>
                  <a:lnTo>
                    <a:pt x="2018913" y="2227220"/>
                  </a:lnTo>
                  <a:lnTo>
                    <a:pt x="2019157" y="2227220"/>
                  </a:lnTo>
                  <a:lnTo>
                    <a:pt x="2019400" y="2227220"/>
                  </a:lnTo>
                  <a:lnTo>
                    <a:pt x="2019643" y="2227220"/>
                  </a:lnTo>
                  <a:lnTo>
                    <a:pt x="2019887" y="2227220"/>
                  </a:lnTo>
                  <a:lnTo>
                    <a:pt x="2020130" y="2227220"/>
                  </a:lnTo>
                  <a:lnTo>
                    <a:pt x="2020373" y="2227220"/>
                  </a:lnTo>
                  <a:lnTo>
                    <a:pt x="2020617" y="2227220"/>
                  </a:lnTo>
                  <a:lnTo>
                    <a:pt x="2020860" y="2227220"/>
                  </a:lnTo>
                  <a:lnTo>
                    <a:pt x="2021103" y="2227220"/>
                  </a:lnTo>
                  <a:lnTo>
                    <a:pt x="2021347" y="2227220"/>
                  </a:lnTo>
                  <a:lnTo>
                    <a:pt x="2021590" y="2227220"/>
                  </a:lnTo>
                  <a:lnTo>
                    <a:pt x="2021834" y="2227220"/>
                  </a:lnTo>
                  <a:lnTo>
                    <a:pt x="2022077" y="2227220"/>
                  </a:lnTo>
                  <a:lnTo>
                    <a:pt x="2022320" y="2227220"/>
                  </a:lnTo>
                  <a:lnTo>
                    <a:pt x="2022564" y="2227220"/>
                  </a:lnTo>
                  <a:lnTo>
                    <a:pt x="2022807" y="2227220"/>
                  </a:lnTo>
                  <a:lnTo>
                    <a:pt x="2023050" y="2227220"/>
                  </a:lnTo>
                  <a:lnTo>
                    <a:pt x="2023294" y="2227220"/>
                  </a:lnTo>
                  <a:lnTo>
                    <a:pt x="2023537" y="2227220"/>
                  </a:lnTo>
                  <a:lnTo>
                    <a:pt x="2023780" y="2227220"/>
                  </a:lnTo>
                  <a:lnTo>
                    <a:pt x="2024024" y="2227220"/>
                  </a:lnTo>
                  <a:lnTo>
                    <a:pt x="2024267" y="2227220"/>
                  </a:lnTo>
                  <a:lnTo>
                    <a:pt x="2024510" y="2227220"/>
                  </a:lnTo>
                  <a:lnTo>
                    <a:pt x="2024754" y="2227220"/>
                  </a:lnTo>
                  <a:lnTo>
                    <a:pt x="2024997" y="2227220"/>
                  </a:lnTo>
                  <a:lnTo>
                    <a:pt x="2025241" y="2227220"/>
                  </a:lnTo>
                  <a:lnTo>
                    <a:pt x="2025727" y="2227220"/>
                  </a:lnTo>
                  <a:lnTo>
                    <a:pt x="2025971" y="2227220"/>
                  </a:lnTo>
                  <a:lnTo>
                    <a:pt x="2026214" y="2227220"/>
                  </a:lnTo>
                  <a:lnTo>
                    <a:pt x="2026457" y="2227220"/>
                  </a:lnTo>
                  <a:lnTo>
                    <a:pt x="2026701" y="2227220"/>
                  </a:lnTo>
                  <a:lnTo>
                    <a:pt x="2026701" y="2220104"/>
                  </a:lnTo>
                  <a:lnTo>
                    <a:pt x="2026944" y="2220104"/>
                  </a:lnTo>
                  <a:lnTo>
                    <a:pt x="2027187" y="2220104"/>
                  </a:lnTo>
                  <a:lnTo>
                    <a:pt x="2027431" y="2220104"/>
                  </a:lnTo>
                  <a:lnTo>
                    <a:pt x="2027674" y="2220104"/>
                  </a:lnTo>
                  <a:lnTo>
                    <a:pt x="2027918" y="2220104"/>
                  </a:lnTo>
                  <a:lnTo>
                    <a:pt x="2028161" y="2220104"/>
                  </a:lnTo>
                  <a:lnTo>
                    <a:pt x="2028404" y="2220104"/>
                  </a:lnTo>
                  <a:lnTo>
                    <a:pt x="2028648" y="2220104"/>
                  </a:lnTo>
                  <a:lnTo>
                    <a:pt x="2028891" y="2220104"/>
                  </a:lnTo>
                  <a:lnTo>
                    <a:pt x="2029134" y="2220104"/>
                  </a:lnTo>
                  <a:lnTo>
                    <a:pt x="2029378" y="2220104"/>
                  </a:lnTo>
                  <a:lnTo>
                    <a:pt x="2029621" y="2220104"/>
                  </a:lnTo>
                  <a:lnTo>
                    <a:pt x="2029864" y="2220104"/>
                  </a:lnTo>
                  <a:lnTo>
                    <a:pt x="2030108" y="2220104"/>
                  </a:lnTo>
                  <a:lnTo>
                    <a:pt x="2030351" y="2220104"/>
                  </a:lnTo>
                  <a:lnTo>
                    <a:pt x="2030594" y="2220104"/>
                  </a:lnTo>
                  <a:lnTo>
                    <a:pt x="2030838" y="2220104"/>
                  </a:lnTo>
                  <a:lnTo>
                    <a:pt x="2031081" y="2220104"/>
                  </a:lnTo>
                  <a:lnTo>
                    <a:pt x="2031325" y="2220104"/>
                  </a:lnTo>
                  <a:lnTo>
                    <a:pt x="2031568" y="2220104"/>
                  </a:lnTo>
                  <a:lnTo>
                    <a:pt x="2031811" y="2220104"/>
                  </a:lnTo>
                  <a:lnTo>
                    <a:pt x="2032055" y="2220104"/>
                  </a:lnTo>
                  <a:lnTo>
                    <a:pt x="2032298" y="2220104"/>
                  </a:lnTo>
                  <a:lnTo>
                    <a:pt x="2032541" y="2220104"/>
                  </a:lnTo>
                  <a:lnTo>
                    <a:pt x="2032785" y="2220104"/>
                  </a:lnTo>
                  <a:lnTo>
                    <a:pt x="2033028" y="2220104"/>
                  </a:lnTo>
                  <a:lnTo>
                    <a:pt x="2033271" y="2220104"/>
                  </a:lnTo>
                  <a:lnTo>
                    <a:pt x="2033515" y="2220104"/>
                  </a:lnTo>
                  <a:lnTo>
                    <a:pt x="2033758" y="2220104"/>
                  </a:lnTo>
                  <a:lnTo>
                    <a:pt x="2034002" y="2220104"/>
                  </a:lnTo>
                  <a:lnTo>
                    <a:pt x="2034245" y="2220104"/>
                  </a:lnTo>
                  <a:lnTo>
                    <a:pt x="2034488" y="2220104"/>
                  </a:lnTo>
                  <a:lnTo>
                    <a:pt x="2034732" y="2220104"/>
                  </a:lnTo>
                  <a:lnTo>
                    <a:pt x="2034975" y="2220104"/>
                  </a:lnTo>
                  <a:lnTo>
                    <a:pt x="2035218" y="2220104"/>
                  </a:lnTo>
                  <a:lnTo>
                    <a:pt x="2035218" y="2212989"/>
                  </a:lnTo>
                  <a:lnTo>
                    <a:pt x="2035462" y="2212989"/>
                  </a:lnTo>
                  <a:lnTo>
                    <a:pt x="2035705" y="2212989"/>
                  </a:lnTo>
                  <a:lnTo>
                    <a:pt x="2035948" y="2212989"/>
                  </a:lnTo>
                  <a:lnTo>
                    <a:pt x="2036192" y="2212989"/>
                  </a:lnTo>
                  <a:lnTo>
                    <a:pt x="2036435" y="2212989"/>
                  </a:lnTo>
                  <a:lnTo>
                    <a:pt x="2036678" y="2212989"/>
                  </a:lnTo>
                  <a:lnTo>
                    <a:pt x="2036922" y="2212989"/>
                  </a:lnTo>
                  <a:lnTo>
                    <a:pt x="2037165" y="2212989"/>
                  </a:lnTo>
                  <a:lnTo>
                    <a:pt x="2037409" y="2212989"/>
                  </a:lnTo>
                  <a:lnTo>
                    <a:pt x="2037652" y="2212989"/>
                  </a:lnTo>
                  <a:lnTo>
                    <a:pt x="2037895" y="2212989"/>
                  </a:lnTo>
                  <a:lnTo>
                    <a:pt x="2038139" y="2212989"/>
                  </a:lnTo>
                  <a:lnTo>
                    <a:pt x="2038382" y="2212989"/>
                  </a:lnTo>
                  <a:lnTo>
                    <a:pt x="2038625" y="2212989"/>
                  </a:lnTo>
                  <a:lnTo>
                    <a:pt x="2038869" y="2212989"/>
                  </a:lnTo>
                  <a:lnTo>
                    <a:pt x="2039112" y="2212989"/>
                  </a:lnTo>
                  <a:lnTo>
                    <a:pt x="2039355" y="2212989"/>
                  </a:lnTo>
                  <a:lnTo>
                    <a:pt x="2039599" y="2212989"/>
                  </a:lnTo>
                  <a:lnTo>
                    <a:pt x="2039842" y="2212989"/>
                  </a:lnTo>
                  <a:lnTo>
                    <a:pt x="2040086" y="2212989"/>
                  </a:lnTo>
                  <a:lnTo>
                    <a:pt x="2040086" y="2205873"/>
                  </a:lnTo>
                  <a:lnTo>
                    <a:pt x="2040329" y="2205873"/>
                  </a:lnTo>
                  <a:lnTo>
                    <a:pt x="2040572" y="2205873"/>
                  </a:lnTo>
                  <a:lnTo>
                    <a:pt x="2040816" y="2205873"/>
                  </a:lnTo>
                  <a:lnTo>
                    <a:pt x="2041059" y="2205873"/>
                  </a:lnTo>
                  <a:lnTo>
                    <a:pt x="2041059" y="2198757"/>
                  </a:lnTo>
                  <a:lnTo>
                    <a:pt x="2041546" y="2198757"/>
                  </a:lnTo>
                  <a:lnTo>
                    <a:pt x="2041789" y="2198757"/>
                  </a:lnTo>
                  <a:lnTo>
                    <a:pt x="2042032" y="2198757"/>
                  </a:lnTo>
                  <a:lnTo>
                    <a:pt x="2042276" y="2198757"/>
                  </a:lnTo>
                  <a:lnTo>
                    <a:pt x="2042519" y="2198757"/>
                  </a:lnTo>
                  <a:lnTo>
                    <a:pt x="2042762" y="2198757"/>
                  </a:lnTo>
                  <a:lnTo>
                    <a:pt x="2043006" y="2198757"/>
                  </a:lnTo>
                  <a:lnTo>
                    <a:pt x="2043249" y="2198757"/>
                  </a:lnTo>
                  <a:lnTo>
                    <a:pt x="2043493" y="2198757"/>
                  </a:lnTo>
                  <a:lnTo>
                    <a:pt x="2043736" y="2198757"/>
                  </a:lnTo>
                  <a:lnTo>
                    <a:pt x="2043979" y="2198757"/>
                  </a:lnTo>
                  <a:lnTo>
                    <a:pt x="2044223" y="2198757"/>
                  </a:lnTo>
                  <a:lnTo>
                    <a:pt x="2044223" y="2191641"/>
                  </a:lnTo>
                  <a:lnTo>
                    <a:pt x="2044466" y="2191641"/>
                  </a:lnTo>
                  <a:lnTo>
                    <a:pt x="2044709" y="2191641"/>
                  </a:lnTo>
                  <a:lnTo>
                    <a:pt x="2044953" y="2191641"/>
                  </a:lnTo>
                  <a:lnTo>
                    <a:pt x="2045196" y="2191641"/>
                  </a:lnTo>
                  <a:lnTo>
                    <a:pt x="2045683" y="2191641"/>
                  </a:lnTo>
                  <a:lnTo>
                    <a:pt x="2045926" y="2191641"/>
                  </a:lnTo>
                  <a:lnTo>
                    <a:pt x="2046170" y="2191641"/>
                  </a:lnTo>
                  <a:lnTo>
                    <a:pt x="2046413" y="2191641"/>
                  </a:lnTo>
                  <a:lnTo>
                    <a:pt x="2046656" y="2191641"/>
                  </a:lnTo>
                  <a:lnTo>
                    <a:pt x="2046900" y="2191641"/>
                  </a:lnTo>
                  <a:lnTo>
                    <a:pt x="2047143" y="2191641"/>
                  </a:lnTo>
                  <a:lnTo>
                    <a:pt x="2047386" y="2191641"/>
                  </a:lnTo>
                  <a:lnTo>
                    <a:pt x="2047630" y="2191641"/>
                  </a:lnTo>
                  <a:lnTo>
                    <a:pt x="2047873" y="2191641"/>
                  </a:lnTo>
                  <a:lnTo>
                    <a:pt x="2048116" y="2191641"/>
                  </a:lnTo>
                  <a:lnTo>
                    <a:pt x="2048360" y="2191641"/>
                  </a:lnTo>
                  <a:lnTo>
                    <a:pt x="2048603" y="2191641"/>
                  </a:lnTo>
                  <a:lnTo>
                    <a:pt x="2048846" y="2191641"/>
                  </a:lnTo>
                  <a:lnTo>
                    <a:pt x="2049090" y="2191641"/>
                  </a:lnTo>
                  <a:lnTo>
                    <a:pt x="2049333" y="2191641"/>
                  </a:lnTo>
                  <a:lnTo>
                    <a:pt x="2049577" y="2191641"/>
                  </a:lnTo>
                  <a:lnTo>
                    <a:pt x="2049820" y="2191641"/>
                  </a:lnTo>
                  <a:lnTo>
                    <a:pt x="2050063" y="2191641"/>
                  </a:lnTo>
                  <a:lnTo>
                    <a:pt x="2050307" y="2191641"/>
                  </a:lnTo>
                  <a:lnTo>
                    <a:pt x="2050550" y="2191641"/>
                  </a:lnTo>
                  <a:lnTo>
                    <a:pt x="2050793" y="2191641"/>
                  </a:lnTo>
                  <a:lnTo>
                    <a:pt x="2051037" y="2191641"/>
                  </a:lnTo>
                  <a:lnTo>
                    <a:pt x="2051280" y="2191641"/>
                  </a:lnTo>
                  <a:lnTo>
                    <a:pt x="2051523" y="2191641"/>
                  </a:lnTo>
                  <a:lnTo>
                    <a:pt x="2051767" y="2191641"/>
                  </a:lnTo>
                  <a:lnTo>
                    <a:pt x="2052010" y="2191641"/>
                  </a:lnTo>
                  <a:lnTo>
                    <a:pt x="2052254" y="2191641"/>
                  </a:lnTo>
                  <a:lnTo>
                    <a:pt x="2052497" y="2191641"/>
                  </a:lnTo>
                  <a:lnTo>
                    <a:pt x="2052740" y="2191641"/>
                  </a:lnTo>
                  <a:lnTo>
                    <a:pt x="2052984" y="2191641"/>
                  </a:lnTo>
                  <a:lnTo>
                    <a:pt x="2053227" y="2191641"/>
                  </a:lnTo>
                  <a:lnTo>
                    <a:pt x="2053470" y="2191641"/>
                  </a:lnTo>
                  <a:lnTo>
                    <a:pt x="2053714" y="2191641"/>
                  </a:lnTo>
                  <a:lnTo>
                    <a:pt x="2053957" y="2191641"/>
                  </a:lnTo>
                  <a:lnTo>
                    <a:pt x="2054200" y="2191641"/>
                  </a:lnTo>
                  <a:lnTo>
                    <a:pt x="2054444" y="2191641"/>
                  </a:lnTo>
                  <a:lnTo>
                    <a:pt x="2054687" y="2191641"/>
                  </a:lnTo>
                  <a:lnTo>
                    <a:pt x="2054930" y="2191641"/>
                  </a:lnTo>
                  <a:lnTo>
                    <a:pt x="2055174" y="2191641"/>
                  </a:lnTo>
                  <a:lnTo>
                    <a:pt x="2055417" y="2191641"/>
                  </a:lnTo>
                  <a:lnTo>
                    <a:pt x="2055661" y="2191641"/>
                  </a:lnTo>
                  <a:lnTo>
                    <a:pt x="2055904" y="2191641"/>
                  </a:lnTo>
                  <a:lnTo>
                    <a:pt x="2056147" y="2191641"/>
                  </a:lnTo>
                  <a:lnTo>
                    <a:pt x="2056391" y="2191641"/>
                  </a:lnTo>
                  <a:lnTo>
                    <a:pt x="2056634" y="2191641"/>
                  </a:lnTo>
                  <a:lnTo>
                    <a:pt x="2056877" y="2191641"/>
                  </a:lnTo>
                  <a:lnTo>
                    <a:pt x="2057121" y="2191641"/>
                  </a:lnTo>
                  <a:lnTo>
                    <a:pt x="2057364" y="2191641"/>
                  </a:lnTo>
                  <a:lnTo>
                    <a:pt x="2057607" y="2191641"/>
                  </a:lnTo>
                  <a:lnTo>
                    <a:pt x="2057607" y="2184526"/>
                  </a:lnTo>
                  <a:lnTo>
                    <a:pt x="2057851" y="2184526"/>
                  </a:lnTo>
                  <a:lnTo>
                    <a:pt x="2058094" y="2184526"/>
                  </a:lnTo>
                  <a:lnTo>
                    <a:pt x="2058338" y="2184526"/>
                  </a:lnTo>
                  <a:lnTo>
                    <a:pt x="2058581" y="2184526"/>
                  </a:lnTo>
                  <a:lnTo>
                    <a:pt x="2058824" y="2184526"/>
                  </a:lnTo>
                  <a:lnTo>
                    <a:pt x="2058824" y="2177410"/>
                  </a:lnTo>
                  <a:lnTo>
                    <a:pt x="2059068" y="2177410"/>
                  </a:lnTo>
                  <a:lnTo>
                    <a:pt x="2059311" y="2177410"/>
                  </a:lnTo>
                  <a:lnTo>
                    <a:pt x="2059554" y="2177410"/>
                  </a:lnTo>
                  <a:lnTo>
                    <a:pt x="2059798" y="2177410"/>
                  </a:lnTo>
                  <a:lnTo>
                    <a:pt x="2060041" y="2177410"/>
                  </a:lnTo>
                  <a:lnTo>
                    <a:pt x="2060284" y="2177410"/>
                  </a:lnTo>
                  <a:lnTo>
                    <a:pt x="2060528" y="2177410"/>
                  </a:lnTo>
                  <a:lnTo>
                    <a:pt x="2060771" y="2177410"/>
                  </a:lnTo>
                  <a:lnTo>
                    <a:pt x="2061014" y="2177410"/>
                  </a:lnTo>
                  <a:lnTo>
                    <a:pt x="2061258" y="2177410"/>
                  </a:lnTo>
                  <a:lnTo>
                    <a:pt x="2061501" y="2177410"/>
                  </a:lnTo>
                  <a:lnTo>
                    <a:pt x="2061745" y="2177410"/>
                  </a:lnTo>
                  <a:lnTo>
                    <a:pt x="2061988" y="2177410"/>
                  </a:lnTo>
                  <a:lnTo>
                    <a:pt x="2062231" y="2177410"/>
                  </a:lnTo>
                  <a:lnTo>
                    <a:pt x="2062475" y="2177410"/>
                  </a:lnTo>
                  <a:lnTo>
                    <a:pt x="2062718" y="2177410"/>
                  </a:lnTo>
                  <a:lnTo>
                    <a:pt x="2062961" y="2177410"/>
                  </a:lnTo>
                  <a:lnTo>
                    <a:pt x="2063205" y="2177410"/>
                  </a:lnTo>
                  <a:lnTo>
                    <a:pt x="2063448" y="2177410"/>
                  </a:lnTo>
                  <a:lnTo>
                    <a:pt x="2063691" y="2177410"/>
                  </a:lnTo>
                  <a:lnTo>
                    <a:pt x="2063935" y="2177410"/>
                  </a:lnTo>
                  <a:lnTo>
                    <a:pt x="2064178" y="2177410"/>
                  </a:lnTo>
                  <a:lnTo>
                    <a:pt x="2064422" y="2177410"/>
                  </a:lnTo>
                  <a:lnTo>
                    <a:pt x="2064665" y="2177410"/>
                  </a:lnTo>
                  <a:lnTo>
                    <a:pt x="2064908" y="2177410"/>
                  </a:lnTo>
                  <a:lnTo>
                    <a:pt x="2065152" y="2177410"/>
                  </a:lnTo>
                  <a:lnTo>
                    <a:pt x="2065395" y="2177410"/>
                  </a:lnTo>
                  <a:lnTo>
                    <a:pt x="2065638" y="2177410"/>
                  </a:lnTo>
                  <a:lnTo>
                    <a:pt x="2065882" y="2177410"/>
                  </a:lnTo>
                  <a:lnTo>
                    <a:pt x="2066125" y="2177410"/>
                  </a:lnTo>
                  <a:lnTo>
                    <a:pt x="2066125" y="2170294"/>
                  </a:lnTo>
                  <a:lnTo>
                    <a:pt x="2066368" y="2170294"/>
                  </a:lnTo>
                  <a:lnTo>
                    <a:pt x="2066612" y="2170294"/>
                  </a:lnTo>
                  <a:lnTo>
                    <a:pt x="2066855" y="2170294"/>
                  </a:lnTo>
                  <a:lnTo>
                    <a:pt x="2067098" y="2170294"/>
                  </a:lnTo>
                  <a:lnTo>
                    <a:pt x="2067342" y="2170294"/>
                  </a:lnTo>
                  <a:lnTo>
                    <a:pt x="2067585" y="2170294"/>
                  </a:lnTo>
                  <a:lnTo>
                    <a:pt x="2067829" y="2170294"/>
                  </a:lnTo>
                  <a:lnTo>
                    <a:pt x="2068072" y="2170294"/>
                  </a:lnTo>
                  <a:lnTo>
                    <a:pt x="2068315" y="2170294"/>
                  </a:lnTo>
                  <a:lnTo>
                    <a:pt x="2068559" y="2170294"/>
                  </a:lnTo>
                  <a:lnTo>
                    <a:pt x="2068802" y="2170294"/>
                  </a:lnTo>
                  <a:lnTo>
                    <a:pt x="2069045" y="2170294"/>
                  </a:lnTo>
                  <a:lnTo>
                    <a:pt x="2069289" y="2170294"/>
                  </a:lnTo>
                  <a:lnTo>
                    <a:pt x="2069532" y="2170294"/>
                  </a:lnTo>
                  <a:lnTo>
                    <a:pt x="2069775" y="2170294"/>
                  </a:lnTo>
                  <a:lnTo>
                    <a:pt x="2070019" y="2170294"/>
                  </a:lnTo>
                  <a:lnTo>
                    <a:pt x="2070262" y="2170294"/>
                  </a:lnTo>
                  <a:lnTo>
                    <a:pt x="2070992" y="2170294"/>
                  </a:lnTo>
                  <a:lnTo>
                    <a:pt x="2071236" y="2170294"/>
                  </a:lnTo>
                  <a:lnTo>
                    <a:pt x="2071479" y="2170294"/>
                  </a:lnTo>
                  <a:lnTo>
                    <a:pt x="2071722" y="2170294"/>
                  </a:lnTo>
                  <a:lnTo>
                    <a:pt x="2071966" y="2170294"/>
                  </a:lnTo>
                  <a:lnTo>
                    <a:pt x="2072209" y="2170294"/>
                  </a:lnTo>
                  <a:lnTo>
                    <a:pt x="2072452" y="2170294"/>
                  </a:lnTo>
                  <a:lnTo>
                    <a:pt x="2072452" y="2163179"/>
                  </a:lnTo>
                  <a:lnTo>
                    <a:pt x="2072696" y="2163179"/>
                  </a:lnTo>
                  <a:lnTo>
                    <a:pt x="2072939" y="2163179"/>
                  </a:lnTo>
                  <a:lnTo>
                    <a:pt x="2073182" y="2163179"/>
                  </a:lnTo>
                  <a:lnTo>
                    <a:pt x="2073426" y="2163179"/>
                  </a:lnTo>
                  <a:lnTo>
                    <a:pt x="2073669" y="2163179"/>
                  </a:lnTo>
                  <a:lnTo>
                    <a:pt x="2073913" y="2163179"/>
                  </a:lnTo>
                  <a:lnTo>
                    <a:pt x="2074156" y="2163179"/>
                  </a:lnTo>
                  <a:lnTo>
                    <a:pt x="2074399" y="2163179"/>
                  </a:lnTo>
                  <a:lnTo>
                    <a:pt x="2074643" y="2163179"/>
                  </a:lnTo>
                  <a:lnTo>
                    <a:pt x="2074886" y="2163179"/>
                  </a:lnTo>
                  <a:lnTo>
                    <a:pt x="2075129" y="2163179"/>
                  </a:lnTo>
                  <a:lnTo>
                    <a:pt x="2075373" y="2163179"/>
                  </a:lnTo>
                  <a:lnTo>
                    <a:pt x="2075616" y="2163179"/>
                  </a:lnTo>
                  <a:lnTo>
                    <a:pt x="2075859" y="2163179"/>
                  </a:lnTo>
                  <a:lnTo>
                    <a:pt x="2076103" y="2163179"/>
                  </a:lnTo>
                  <a:lnTo>
                    <a:pt x="2076346" y="2163179"/>
                  </a:lnTo>
                  <a:lnTo>
                    <a:pt x="2076590" y="2163179"/>
                  </a:lnTo>
                  <a:lnTo>
                    <a:pt x="2076833" y="2163179"/>
                  </a:lnTo>
                  <a:lnTo>
                    <a:pt x="2077076" y="2163179"/>
                  </a:lnTo>
                  <a:lnTo>
                    <a:pt x="2077320" y="2163179"/>
                  </a:lnTo>
                  <a:lnTo>
                    <a:pt x="2077563" y="2163179"/>
                  </a:lnTo>
                  <a:lnTo>
                    <a:pt x="2077806" y="2163179"/>
                  </a:lnTo>
                  <a:lnTo>
                    <a:pt x="2078050" y="2163179"/>
                  </a:lnTo>
                  <a:lnTo>
                    <a:pt x="2078293" y="2163179"/>
                  </a:lnTo>
                  <a:lnTo>
                    <a:pt x="2078536" y="2163179"/>
                  </a:lnTo>
                  <a:lnTo>
                    <a:pt x="2078780" y="2163179"/>
                  </a:lnTo>
                  <a:lnTo>
                    <a:pt x="2079023" y="2163179"/>
                  </a:lnTo>
                  <a:lnTo>
                    <a:pt x="2079266" y="2163179"/>
                  </a:lnTo>
                  <a:lnTo>
                    <a:pt x="2079510" y="2163179"/>
                  </a:lnTo>
                  <a:lnTo>
                    <a:pt x="2079753" y="2163179"/>
                  </a:lnTo>
                  <a:lnTo>
                    <a:pt x="2079997" y="2163179"/>
                  </a:lnTo>
                  <a:lnTo>
                    <a:pt x="2080240" y="2163179"/>
                  </a:lnTo>
                  <a:lnTo>
                    <a:pt x="2080483" y="2163179"/>
                  </a:lnTo>
                  <a:lnTo>
                    <a:pt x="2080727" y="2163179"/>
                  </a:lnTo>
                  <a:lnTo>
                    <a:pt x="2080970" y="2163179"/>
                  </a:lnTo>
                  <a:lnTo>
                    <a:pt x="2081213" y="2163179"/>
                  </a:lnTo>
                  <a:lnTo>
                    <a:pt x="2081457" y="2163179"/>
                  </a:lnTo>
                  <a:lnTo>
                    <a:pt x="2081700" y="2163179"/>
                  </a:lnTo>
                  <a:lnTo>
                    <a:pt x="2081943" y="2163179"/>
                  </a:lnTo>
                  <a:lnTo>
                    <a:pt x="2082187" y="2163179"/>
                  </a:lnTo>
                  <a:lnTo>
                    <a:pt x="2082187" y="2156063"/>
                  </a:lnTo>
                  <a:lnTo>
                    <a:pt x="2082430" y="2156063"/>
                  </a:lnTo>
                  <a:lnTo>
                    <a:pt x="2082674" y="2156063"/>
                  </a:lnTo>
                  <a:lnTo>
                    <a:pt x="2082917" y="2156063"/>
                  </a:lnTo>
                  <a:lnTo>
                    <a:pt x="2083160" y="2156063"/>
                  </a:lnTo>
                  <a:lnTo>
                    <a:pt x="2083404" y="2156063"/>
                  </a:lnTo>
                  <a:lnTo>
                    <a:pt x="2083647" y="2156063"/>
                  </a:lnTo>
                  <a:lnTo>
                    <a:pt x="2083890" y="2156063"/>
                  </a:lnTo>
                  <a:lnTo>
                    <a:pt x="2084134" y="2156063"/>
                  </a:lnTo>
                  <a:lnTo>
                    <a:pt x="2084377" y="2156063"/>
                  </a:lnTo>
                  <a:lnTo>
                    <a:pt x="2084620" y="2156063"/>
                  </a:lnTo>
                  <a:lnTo>
                    <a:pt x="2084864" y="2156063"/>
                  </a:lnTo>
                  <a:lnTo>
                    <a:pt x="2085107" y="2156063"/>
                  </a:lnTo>
                  <a:lnTo>
                    <a:pt x="2085350" y="2156063"/>
                  </a:lnTo>
                  <a:lnTo>
                    <a:pt x="2085594" y="2156063"/>
                  </a:lnTo>
                  <a:lnTo>
                    <a:pt x="2085837" y="2156063"/>
                  </a:lnTo>
                  <a:lnTo>
                    <a:pt x="2086081" y="2156063"/>
                  </a:lnTo>
                  <a:lnTo>
                    <a:pt x="2086324" y="2156063"/>
                  </a:lnTo>
                  <a:lnTo>
                    <a:pt x="2086567" y="2156063"/>
                  </a:lnTo>
                  <a:lnTo>
                    <a:pt x="2086811" y="2156063"/>
                  </a:lnTo>
                  <a:lnTo>
                    <a:pt x="2087054" y="2156063"/>
                  </a:lnTo>
                  <a:lnTo>
                    <a:pt x="2087297" y="2156063"/>
                  </a:lnTo>
                  <a:lnTo>
                    <a:pt x="2087541" y="2156063"/>
                  </a:lnTo>
                  <a:lnTo>
                    <a:pt x="2087784" y="2156063"/>
                  </a:lnTo>
                  <a:lnTo>
                    <a:pt x="2088027" y="2156063"/>
                  </a:lnTo>
                  <a:lnTo>
                    <a:pt x="2088271" y="2156063"/>
                  </a:lnTo>
                  <a:lnTo>
                    <a:pt x="2088514" y="2156063"/>
                  </a:lnTo>
                  <a:lnTo>
                    <a:pt x="2088758" y="2156063"/>
                  </a:lnTo>
                  <a:lnTo>
                    <a:pt x="2089001" y="2156063"/>
                  </a:lnTo>
                  <a:lnTo>
                    <a:pt x="2089244" y="2156063"/>
                  </a:lnTo>
                  <a:lnTo>
                    <a:pt x="2089488" y="2156063"/>
                  </a:lnTo>
                  <a:lnTo>
                    <a:pt x="2089731" y="2156063"/>
                  </a:lnTo>
                  <a:lnTo>
                    <a:pt x="2089974" y="2156063"/>
                  </a:lnTo>
                  <a:lnTo>
                    <a:pt x="2090218" y="2156063"/>
                  </a:lnTo>
                  <a:lnTo>
                    <a:pt x="2090461" y="2156063"/>
                  </a:lnTo>
                  <a:lnTo>
                    <a:pt x="2090704" y="2156063"/>
                  </a:lnTo>
                  <a:lnTo>
                    <a:pt x="2090948" y="2156063"/>
                  </a:lnTo>
                  <a:lnTo>
                    <a:pt x="2091191" y="2156063"/>
                  </a:lnTo>
                  <a:lnTo>
                    <a:pt x="2091434" y="2156063"/>
                  </a:lnTo>
                  <a:lnTo>
                    <a:pt x="2091678" y="2156063"/>
                  </a:lnTo>
                  <a:lnTo>
                    <a:pt x="2091921" y="2156063"/>
                  </a:lnTo>
                  <a:lnTo>
                    <a:pt x="2092165" y="2156063"/>
                  </a:lnTo>
                  <a:lnTo>
                    <a:pt x="2092408" y="2156063"/>
                  </a:lnTo>
                  <a:lnTo>
                    <a:pt x="2092651" y="2156063"/>
                  </a:lnTo>
                  <a:lnTo>
                    <a:pt x="2092895" y="2156063"/>
                  </a:lnTo>
                  <a:lnTo>
                    <a:pt x="2093138" y="2156063"/>
                  </a:lnTo>
                  <a:lnTo>
                    <a:pt x="2093381" y="2156063"/>
                  </a:lnTo>
                  <a:lnTo>
                    <a:pt x="2093625" y="2156063"/>
                  </a:lnTo>
                  <a:lnTo>
                    <a:pt x="2093868" y="2156063"/>
                  </a:lnTo>
                  <a:lnTo>
                    <a:pt x="2094111" y="2156063"/>
                  </a:lnTo>
                  <a:lnTo>
                    <a:pt x="2094355" y="2156063"/>
                  </a:lnTo>
                  <a:lnTo>
                    <a:pt x="2094598" y="2156063"/>
                  </a:lnTo>
                  <a:lnTo>
                    <a:pt x="2094842" y="2156063"/>
                  </a:lnTo>
                  <a:lnTo>
                    <a:pt x="2095085" y="2156063"/>
                  </a:lnTo>
                  <a:lnTo>
                    <a:pt x="2095328" y="2156063"/>
                  </a:lnTo>
                  <a:lnTo>
                    <a:pt x="2095572" y="2156063"/>
                  </a:lnTo>
                  <a:lnTo>
                    <a:pt x="2095815" y="2156063"/>
                  </a:lnTo>
                  <a:lnTo>
                    <a:pt x="2096058" y="2156063"/>
                  </a:lnTo>
                  <a:lnTo>
                    <a:pt x="2096302" y="2156063"/>
                  </a:lnTo>
                  <a:lnTo>
                    <a:pt x="2096788" y="2156063"/>
                  </a:lnTo>
                  <a:lnTo>
                    <a:pt x="2097032" y="2156063"/>
                  </a:lnTo>
                  <a:lnTo>
                    <a:pt x="2097275" y="2156063"/>
                  </a:lnTo>
                  <a:lnTo>
                    <a:pt x="2097518" y="2156063"/>
                  </a:lnTo>
                  <a:lnTo>
                    <a:pt x="2097762" y="2156063"/>
                  </a:lnTo>
                  <a:lnTo>
                    <a:pt x="2098005" y="2156063"/>
                  </a:lnTo>
                  <a:lnTo>
                    <a:pt x="2098249" y="2156063"/>
                  </a:lnTo>
                  <a:lnTo>
                    <a:pt x="2098492" y="2156063"/>
                  </a:lnTo>
                  <a:lnTo>
                    <a:pt x="2098735" y="2156063"/>
                  </a:lnTo>
                  <a:lnTo>
                    <a:pt x="2098979" y="2156063"/>
                  </a:lnTo>
                  <a:lnTo>
                    <a:pt x="2099222" y="2156063"/>
                  </a:lnTo>
                  <a:lnTo>
                    <a:pt x="2099465" y="2156063"/>
                  </a:lnTo>
                  <a:lnTo>
                    <a:pt x="2099709" y="2156063"/>
                  </a:lnTo>
                  <a:lnTo>
                    <a:pt x="2099952" y="2156063"/>
                  </a:lnTo>
                  <a:lnTo>
                    <a:pt x="2100195" y="2156063"/>
                  </a:lnTo>
                  <a:lnTo>
                    <a:pt x="2100439" y="2156063"/>
                  </a:lnTo>
                  <a:lnTo>
                    <a:pt x="2100682" y="2156063"/>
                  </a:lnTo>
                  <a:lnTo>
                    <a:pt x="2100926" y="2156063"/>
                  </a:lnTo>
                  <a:lnTo>
                    <a:pt x="2101169" y="2156063"/>
                  </a:lnTo>
                  <a:lnTo>
                    <a:pt x="2101412" y="2156063"/>
                  </a:lnTo>
                  <a:lnTo>
                    <a:pt x="2101412" y="2148947"/>
                  </a:lnTo>
                  <a:lnTo>
                    <a:pt x="2101656" y="2148947"/>
                  </a:lnTo>
                  <a:lnTo>
                    <a:pt x="2101899" y="2148947"/>
                  </a:lnTo>
                  <a:lnTo>
                    <a:pt x="2102142" y="2148947"/>
                  </a:lnTo>
                  <a:lnTo>
                    <a:pt x="2102386" y="2148947"/>
                  </a:lnTo>
                  <a:lnTo>
                    <a:pt x="2102629" y="2148947"/>
                  </a:lnTo>
                  <a:lnTo>
                    <a:pt x="2102872" y="2148947"/>
                  </a:lnTo>
                  <a:lnTo>
                    <a:pt x="2103116" y="2148947"/>
                  </a:lnTo>
                  <a:lnTo>
                    <a:pt x="2103359" y="2148947"/>
                  </a:lnTo>
                  <a:lnTo>
                    <a:pt x="2103602" y="2148947"/>
                  </a:lnTo>
                  <a:lnTo>
                    <a:pt x="2103846" y="2148947"/>
                  </a:lnTo>
                  <a:lnTo>
                    <a:pt x="2104089" y="2148947"/>
                  </a:lnTo>
                  <a:lnTo>
                    <a:pt x="2104333" y="2148947"/>
                  </a:lnTo>
                  <a:lnTo>
                    <a:pt x="2104576" y="2148947"/>
                  </a:lnTo>
                  <a:lnTo>
                    <a:pt x="2104819" y="2148947"/>
                  </a:lnTo>
                  <a:lnTo>
                    <a:pt x="2105063" y="2148947"/>
                  </a:lnTo>
                  <a:lnTo>
                    <a:pt x="2105306" y="2148947"/>
                  </a:lnTo>
                  <a:lnTo>
                    <a:pt x="2105793" y="2148947"/>
                  </a:lnTo>
                  <a:lnTo>
                    <a:pt x="2106036" y="2148947"/>
                  </a:lnTo>
                  <a:lnTo>
                    <a:pt x="2106279" y="2148947"/>
                  </a:lnTo>
                  <a:lnTo>
                    <a:pt x="2106523" y="2148947"/>
                  </a:lnTo>
                  <a:lnTo>
                    <a:pt x="2106766" y="2148947"/>
                  </a:lnTo>
                  <a:lnTo>
                    <a:pt x="2107009" y="2148947"/>
                  </a:lnTo>
                  <a:lnTo>
                    <a:pt x="2107253" y="2148947"/>
                  </a:lnTo>
                  <a:lnTo>
                    <a:pt x="2107496" y="2148947"/>
                  </a:lnTo>
                  <a:lnTo>
                    <a:pt x="2107740" y="2148947"/>
                  </a:lnTo>
                  <a:lnTo>
                    <a:pt x="2107983" y="2148947"/>
                  </a:lnTo>
                  <a:lnTo>
                    <a:pt x="2108226" y="2148947"/>
                  </a:lnTo>
                  <a:lnTo>
                    <a:pt x="2108470" y="2148947"/>
                  </a:lnTo>
                  <a:lnTo>
                    <a:pt x="2108713" y="2148947"/>
                  </a:lnTo>
                  <a:lnTo>
                    <a:pt x="2108956" y="2148947"/>
                  </a:lnTo>
                  <a:lnTo>
                    <a:pt x="2109200" y="2148947"/>
                  </a:lnTo>
                  <a:lnTo>
                    <a:pt x="2109200" y="2141831"/>
                  </a:lnTo>
                  <a:lnTo>
                    <a:pt x="2109443" y="2141831"/>
                  </a:lnTo>
                  <a:lnTo>
                    <a:pt x="2109686" y="2141831"/>
                  </a:lnTo>
                  <a:lnTo>
                    <a:pt x="2109930" y="2141831"/>
                  </a:lnTo>
                  <a:lnTo>
                    <a:pt x="2110173" y="2141831"/>
                  </a:lnTo>
                  <a:lnTo>
                    <a:pt x="2110417" y="2141831"/>
                  </a:lnTo>
                  <a:lnTo>
                    <a:pt x="2110660" y="2141831"/>
                  </a:lnTo>
                  <a:lnTo>
                    <a:pt x="2110903" y="2141831"/>
                  </a:lnTo>
                  <a:lnTo>
                    <a:pt x="2111147" y="2141831"/>
                  </a:lnTo>
                  <a:lnTo>
                    <a:pt x="2111390" y="2141831"/>
                  </a:lnTo>
                  <a:lnTo>
                    <a:pt x="2111633" y="2141831"/>
                  </a:lnTo>
                  <a:lnTo>
                    <a:pt x="2111877" y="2141831"/>
                  </a:lnTo>
                  <a:lnTo>
                    <a:pt x="2112120" y="2141831"/>
                  </a:lnTo>
                  <a:lnTo>
                    <a:pt x="2112363" y="2141831"/>
                  </a:lnTo>
                  <a:lnTo>
                    <a:pt x="2112607" y="2141831"/>
                  </a:lnTo>
                  <a:lnTo>
                    <a:pt x="2112850" y="2141831"/>
                  </a:lnTo>
                  <a:lnTo>
                    <a:pt x="2113093" y="2141831"/>
                  </a:lnTo>
                  <a:lnTo>
                    <a:pt x="2113337" y="2141831"/>
                  </a:lnTo>
                  <a:lnTo>
                    <a:pt x="2113580" y="2141831"/>
                  </a:lnTo>
                  <a:lnTo>
                    <a:pt x="2114067" y="2141831"/>
                  </a:lnTo>
                  <a:lnTo>
                    <a:pt x="2114310" y="2141831"/>
                  </a:lnTo>
                  <a:lnTo>
                    <a:pt x="2114554" y="2141831"/>
                  </a:lnTo>
                  <a:lnTo>
                    <a:pt x="2114797" y="2141831"/>
                  </a:lnTo>
                  <a:lnTo>
                    <a:pt x="2115040" y="2141831"/>
                  </a:lnTo>
                  <a:lnTo>
                    <a:pt x="2115284" y="2141831"/>
                  </a:lnTo>
                  <a:lnTo>
                    <a:pt x="2115527" y="2141831"/>
                  </a:lnTo>
                  <a:lnTo>
                    <a:pt x="2115770" y="2141831"/>
                  </a:lnTo>
                  <a:lnTo>
                    <a:pt x="2116014" y="2141831"/>
                  </a:lnTo>
                  <a:lnTo>
                    <a:pt x="2116257" y="2141831"/>
                  </a:lnTo>
                  <a:lnTo>
                    <a:pt x="2116501" y="2141831"/>
                  </a:lnTo>
                  <a:lnTo>
                    <a:pt x="2116744" y="2141831"/>
                  </a:lnTo>
                  <a:lnTo>
                    <a:pt x="2116987" y="2141831"/>
                  </a:lnTo>
                  <a:lnTo>
                    <a:pt x="2117231" y="2141831"/>
                  </a:lnTo>
                  <a:lnTo>
                    <a:pt x="2117474" y="2141831"/>
                  </a:lnTo>
                  <a:lnTo>
                    <a:pt x="2117717" y="2141831"/>
                  </a:lnTo>
                  <a:lnTo>
                    <a:pt x="2117717" y="2134716"/>
                  </a:lnTo>
                  <a:lnTo>
                    <a:pt x="2117961" y="2134716"/>
                  </a:lnTo>
                  <a:lnTo>
                    <a:pt x="2118204" y="2134716"/>
                  </a:lnTo>
                  <a:lnTo>
                    <a:pt x="2118447" y="2134716"/>
                  </a:lnTo>
                  <a:lnTo>
                    <a:pt x="2118691" y="2134716"/>
                  </a:lnTo>
                  <a:lnTo>
                    <a:pt x="2118934" y="2134716"/>
                  </a:lnTo>
                  <a:lnTo>
                    <a:pt x="2119177" y="2134716"/>
                  </a:lnTo>
                  <a:lnTo>
                    <a:pt x="2119421" y="2134716"/>
                  </a:lnTo>
                  <a:lnTo>
                    <a:pt x="2119664" y="2134716"/>
                  </a:lnTo>
                  <a:lnTo>
                    <a:pt x="2119908" y="2134716"/>
                  </a:lnTo>
                  <a:lnTo>
                    <a:pt x="2120151" y="2134716"/>
                  </a:lnTo>
                  <a:lnTo>
                    <a:pt x="2120394" y="2134716"/>
                  </a:lnTo>
                  <a:lnTo>
                    <a:pt x="2120638" y="2134716"/>
                  </a:lnTo>
                  <a:lnTo>
                    <a:pt x="2120881" y="2134716"/>
                  </a:lnTo>
                  <a:lnTo>
                    <a:pt x="2121124" y="2134716"/>
                  </a:lnTo>
                  <a:lnTo>
                    <a:pt x="2121368" y="2134716"/>
                  </a:lnTo>
                  <a:lnTo>
                    <a:pt x="2121611" y="2134716"/>
                  </a:lnTo>
                  <a:lnTo>
                    <a:pt x="2121854" y="2134716"/>
                  </a:lnTo>
                  <a:lnTo>
                    <a:pt x="2122098" y="2134716"/>
                  </a:lnTo>
                  <a:lnTo>
                    <a:pt x="2122341" y="2134716"/>
                  </a:lnTo>
                  <a:lnTo>
                    <a:pt x="2122585" y="2134716"/>
                  </a:lnTo>
                  <a:lnTo>
                    <a:pt x="2122828" y="2134716"/>
                  </a:lnTo>
                  <a:lnTo>
                    <a:pt x="2123071" y="2134716"/>
                  </a:lnTo>
                  <a:lnTo>
                    <a:pt x="2123315" y="2134716"/>
                  </a:lnTo>
                  <a:lnTo>
                    <a:pt x="2123558" y="2134716"/>
                  </a:lnTo>
                  <a:lnTo>
                    <a:pt x="2123801" y="2134716"/>
                  </a:lnTo>
                  <a:lnTo>
                    <a:pt x="2124045" y="2134716"/>
                  </a:lnTo>
                  <a:lnTo>
                    <a:pt x="2124288" y="2134716"/>
                  </a:lnTo>
                  <a:lnTo>
                    <a:pt x="2124531" y="2134716"/>
                  </a:lnTo>
                  <a:lnTo>
                    <a:pt x="2125018" y="2134716"/>
                  </a:lnTo>
                  <a:lnTo>
                    <a:pt x="2125261" y="2134716"/>
                  </a:lnTo>
                  <a:lnTo>
                    <a:pt x="2125505" y="2134716"/>
                  </a:lnTo>
                  <a:lnTo>
                    <a:pt x="2125748" y="2134716"/>
                  </a:lnTo>
                  <a:lnTo>
                    <a:pt x="2125992" y="2134716"/>
                  </a:lnTo>
                  <a:lnTo>
                    <a:pt x="2126235" y="2134716"/>
                  </a:lnTo>
                  <a:lnTo>
                    <a:pt x="2126478" y="2134716"/>
                  </a:lnTo>
                  <a:lnTo>
                    <a:pt x="2126722" y="2134716"/>
                  </a:lnTo>
                  <a:lnTo>
                    <a:pt x="2126965" y="2134716"/>
                  </a:lnTo>
                  <a:lnTo>
                    <a:pt x="2127208" y="2134716"/>
                  </a:lnTo>
                  <a:lnTo>
                    <a:pt x="2127208" y="2127600"/>
                  </a:lnTo>
                  <a:lnTo>
                    <a:pt x="2127452" y="2127600"/>
                  </a:lnTo>
                  <a:lnTo>
                    <a:pt x="2127695" y="2127600"/>
                  </a:lnTo>
                  <a:lnTo>
                    <a:pt x="2127938" y="2127600"/>
                  </a:lnTo>
                  <a:lnTo>
                    <a:pt x="2128182" y="2127600"/>
                  </a:lnTo>
                  <a:lnTo>
                    <a:pt x="2128425" y="2127600"/>
                  </a:lnTo>
                  <a:lnTo>
                    <a:pt x="2128669" y="2127600"/>
                  </a:lnTo>
                  <a:lnTo>
                    <a:pt x="2128912" y="2127600"/>
                  </a:lnTo>
                  <a:lnTo>
                    <a:pt x="2129155" y="2127600"/>
                  </a:lnTo>
                  <a:lnTo>
                    <a:pt x="2129399" y="2127600"/>
                  </a:lnTo>
                  <a:lnTo>
                    <a:pt x="2129642" y="2127600"/>
                  </a:lnTo>
                  <a:lnTo>
                    <a:pt x="2129885" y="2127600"/>
                  </a:lnTo>
                  <a:lnTo>
                    <a:pt x="2130129" y="2127600"/>
                  </a:lnTo>
                  <a:lnTo>
                    <a:pt x="2130372" y="2127600"/>
                  </a:lnTo>
                  <a:lnTo>
                    <a:pt x="2130615" y="2127600"/>
                  </a:lnTo>
                  <a:lnTo>
                    <a:pt x="2130859" y="2127600"/>
                  </a:lnTo>
                  <a:lnTo>
                    <a:pt x="2131102" y="2127600"/>
                  </a:lnTo>
                  <a:lnTo>
                    <a:pt x="2131832" y="2127600"/>
                  </a:lnTo>
                  <a:lnTo>
                    <a:pt x="2132076" y="2127600"/>
                  </a:lnTo>
                  <a:lnTo>
                    <a:pt x="2132319" y="2127600"/>
                  </a:lnTo>
                  <a:lnTo>
                    <a:pt x="2132562" y="2127600"/>
                  </a:lnTo>
                  <a:lnTo>
                    <a:pt x="2132562" y="2120484"/>
                  </a:lnTo>
                  <a:lnTo>
                    <a:pt x="2132806" y="2120484"/>
                  </a:lnTo>
                  <a:lnTo>
                    <a:pt x="2132806" y="2113368"/>
                  </a:lnTo>
                  <a:lnTo>
                    <a:pt x="2133049" y="2113368"/>
                  </a:lnTo>
                  <a:lnTo>
                    <a:pt x="2133292" y="2113368"/>
                  </a:lnTo>
                  <a:lnTo>
                    <a:pt x="2133536" y="2113368"/>
                  </a:lnTo>
                  <a:lnTo>
                    <a:pt x="2133779" y="2113368"/>
                  </a:lnTo>
                  <a:lnTo>
                    <a:pt x="2134022" y="2113368"/>
                  </a:lnTo>
                  <a:lnTo>
                    <a:pt x="2134266" y="2113368"/>
                  </a:lnTo>
                  <a:lnTo>
                    <a:pt x="2134509" y="2113368"/>
                  </a:lnTo>
                  <a:lnTo>
                    <a:pt x="2134753" y="2113368"/>
                  </a:lnTo>
                  <a:lnTo>
                    <a:pt x="2134996" y="2113368"/>
                  </a:lnTo>
                  <a:lnTo>
                    <a:pt x="2135239" y="2113368"/>
                  </a:lnTo>
                  <a:lnTo>
                    <a:pt x="2135483" y="2113368"/>
                  </a:lnTo>
                  <a:lnTo>
                    <a:pt x="2135726" y="2113368"/>
                  </a:lnTo>
                  <a:lnTo>
                    <a:pt x="2135969" y="2113368"/>
                  </a:lnTo>
                  <a:lnTo>
                    <a:pt x="2136213" y="2113368"/>
                  </a:lnTo>
                  <a:lnTo>
                    <a:pt x="2136456" y="2113368"/>
                  </a:lnTo>
                  <a:lnTo>
                    <a:pt x="2136699" y="2113368"/>
                  </a:lnTo>
                  <a:lnTo>
                    <a:pt x="2136943" y="2113368"/>
                  </a:lnTo>
                  <a:lnTo>
                    <a:pt x="2137186" y="2113368"/>
                  </a:lnTo>
                  <a:lnTo>
                    <a:pt x="2137429" y="2113368"/>
                  </a:lnTo>
                  <a:lnTo>
                    <a:pt x="2137673" y="2113368"/>
                  </a:lnTo>
                  <a:lnTo>
                    <a:pt x="2137916" y="2113368"/>
                  </a:lnTo>
                  <a:lnTo>
                    <a:pt x="2138160" y="2113368"/>
                  </a:lnTo>
                  <a:lnTo>
                    <a:pt x="2138403" y="2113368"/>
                  </a:lnTo>
                  <a:lnTo>
                    <a:pt x="2138646" y="2113368"/>
                  </a:lnTo>
                  <a:lnTo>
                    <a:pt x="2138890" y="2113368"/>
                  </a:lnTo>
                  <a:lnTo>
                    <a:pt x="2139133" y="2113368"/>
                  </a:lnTo>
                  <a:lnTo>
                    <a:pt x="2139376" y="2113368"/>
                  </a:lnTo>
                  <a:lnTo>
                    <a:pt x="2139620" y="2113368"/>
                  </a:lnTo>
                  <a:lnTo>
                    <a:pt x="2139863" y="2113368"/>
                  </a:lnTo>
                  <a:lnTo>
                    <a:pt x="2140106" y="2113368"/>
                  </a:lnTo>
                  <a:lnTo>
                    <a:pt x="2140350" y="2113368"/>
                  </a:lnTo>
                  <a:lnTo>
                    <a:pt x="2140593" y="2113368"/>
                  </a:lnTo>
                  <a:lnTo>
                    <a:pt x="2140837" y="2113368"/>
                  </a:lnTo>
                  <a:lnTo>
                    <a:pt x="2141080" y="2113368"/>
                  </a:lnTo>
                  <a:lnTo>
                    <a:pt x="2141567" y="2113368"/>
                  </a:lnTo>
                  <a:lnTo>
                    <a:pt x="2141810" y="2113368"/>
                  </a:lnTo>
                  <a:lnTo>
                    <a:pt x="2142053" y="2113368"/>
                  </a:lnTo>
                  <a:lnTo>
                    <a:pt x="2142297" y="2113368"/>
                  </a:lnTo>
                  <a:lnTo>
                    <a:pt x="2142540" y="2113368"/>
                  </a:lnTo>
                  <a:lnTo>
                    <a:pt x="2142783" y="2113368"/>
                  </a:lnTo>
                  <a:lnTo>
                    <a:pt x="2143270" y="2113368"/>
                  </a:lnTo>
                  <a:lnTo>
                    <a:pt x="2143513" y="2113368"/>
                  </a:lnTo>
                  <a:lnTo>
                    <a:pt x="2143757" y="2113368"/>
                  </a:lnTo>
                  <a:lnTo>
                    <a:pt x="2144000" y="2113368"/>
                  </a:lnTo>
                  <a:lnTo>
                    <a:pt x="2144244" y="2113368"/>
                  </a:lnTo>
                  <a:lnTo>
                    <a:pt x="2144487" y="2113368"/>
                  </a:lnTo>
                  <a:lnTo>
                    <a:pt x="2144730" y="2113368"/>
                  </a:lnTo>
                  <a:lnTo>
                    <a:pt x="2144974" y="2113368"/>
                  </a:lnTo>
                  <a:lnTo>
                    <a:pt x="2145217" y="2113368"/>
                  </a:lnTo>
                  <a:lnTo>
                    <a:pt x="2145217" y="2106253"/>
                  </a:lnTo>
                  <a:lnTo>
                    <a:pt x="2145217" y="2099137"/>
                  </a:lnTo>
                  <a:lnTo>
                    <a:pt x="2145460" y="2099137"/>
                  </a:lnTo>
                  <a:lnTo>
                    <a:pt x="2145704" y="2099137"/>
                  </a:lnTo>
                  <a:lnTo>
                    <a:pt x="2145704" y="2092021"/>
                  </a:lnTo>
                  <a:lnTo>
                    <a:pt x="2145947" y="2092021"/>
                  </a:lnTo>
                  <a:lnTo>
                    <a:pt x="2146190" y="2092021"/>
                  </a:lnTo>
                  <a:lnTo>
                    <a:pt x="2146434" y="2092021"/>
                  </a:lnTo>
                  <a:lnTo>
                    <a:pt x="2146677" y="2092021"/>
                  </a:lnTo>
                  <a:lnTo>
                    <a:pt x="2146921" y="2092021"/>
                  </a:lnTo>
                  <a:lnTo>
                    <a:pt x="2147164" y="2092021"/>
                  </a:lnTo>
                  <a:lnTo>
                    <a:pt x="2147407" y="2092021"/>
                  </a:lnTo>
                  <a:lnTo>
                    <a:pt x="2147651" y="2092021"/>
                  </a:lnTo>
                  <a:lnTo>
                    <a:pt x="2147894" y="2092021"/>
                  </a:lnTo>
                  <a:lnTo>
                    <a:pt x="2148137" y="2092021"/>
                  </a:lnTo>
                  <a:lnTo>
                    <a:pt x="2148381" y="2092021"/>
                  </a:lnTo>
                  <a:lnTo>
                    <a:pt x="2148624" y="2092021"/>
                  </a:lnTo>
                  <a:lnTo>
                    <a:pt x="2148624" y="2084906"/>
                  </a:lnTo>
                  <a:lnTo>
                    <a:pt x="2148867" y="2084906"/>
                  </a:lnTo>
                  <a:lnTo>
                    <a:pt x="2149111" y="2084906"/>
                  </a:lnTo>
                  <a:lnTo>
                    <a:pt x="2149354" y="2084906"/>
                  </a:lnTo>
                  <a:lnTo>
                    <a:pt x="2149597" y="2084906"/>
                  </a:lnTo>
                  <a:lnTo>
                    <a:pt x="2149841" y="2084906"/>
                  </a:lnTo>
                  <a:lnTo>
                    <a:pt x="2150084" y="2084906"/>
                  </a:lnTo>
                  <a:lnTo>
                    <a:pt x="2150328" y="2084906"/>
                  </a:lnTo>
                  <a:lnTo>
                    <a:pt x="2150571" y="2084906"/>
                  </a:lnTo>
                  <a:lnTo>
                    <a:pt x="2150814" y="2084906"/>
                  </a:lnTo>
                  <a:lnTo>
                    <a:pt x="2151058" y="2084906"/>
                  </a:lnTo>
                  <a:lnTo>
                    <a:pt x="2151301" y="2084906"/>
                  </a:lnTo>
                  <a:lnTo>
                    <a:pt x="2151544" y="2084906"/>
                  </a:lnTo>
                  <a:lnTo>
                    <a:pt x="2151788" y="2084906"/>
                  </a:lnTo>
                  <a:lnTo>
                    <a:pt x="2152031" y="2084906"/>
                  </a:lnTo>
                  <a:lnTo>
                    <a:pt x="2152274" y="2084906"/>
                  </a:lnTo>
                  <a:lnTo>
                    <a:pt x="2152518" y="2084906"/>
                  </a:lnTo>
                  <a:lnTo>
                    <a:pt x="2152761" y="2084906"/>
                  </a:lnTo>
                  <a:lnTo>
                    <a:pt x="2153005" y="2084906"/>
                  </a:lnTo>
                  <a:lnTo>
                    <a:pt x="2153248" y="2084906"/>
                  </a:lnTo>
                  <a:lnTo>
                    <a:pt x="2153491" y="2084906"/>
                  </a:lnTo>
                  <a:lnTo>
                    <a:pt x="2153735" y="2084906"/>
                  </a:lnTo>
                  <a:lnTo>
                    <a:pt x="2153978" y="2084906"/>
                  </a:lnTo>
                  <a:lnTo>
                    <a:pt x="2154221" y="2084906"/>
                  </a:lnTo>
                  <a:lnTo>
                    <a:pt x="2154465" y="2084906"/>
                  </a:lnTo>
                  <a:lnTo>
                    <a:pt x="2154708" y="2084906"/>
                  </a:lnTo>
                  <a:lnTo>
                    <a:pt x="2154951" y="2084906"/>
                  </a:lnTo>
                  <a:lnTo>
                    <a:pt x="2155195" y="2084906"/>
                  </a:lnTo>
                  <a:lnTo>
                    <a:pt x="2155438" y="2084906"/>
                  </a:lnTo>
                  <a:lnTo>
                    <a:pt x="2155681" y="2084906"/>
                  </a:lnTo>
                  <a:lnTo>
                    <a:pt x="2155925" y="2084906"/>
                  </a:lnTo>
                  <a:lnTo>
                    <a:pt x="2156168" y="2084906"/>
                  </a:lnTo>
                  <a:lnTo>
                    <a:pt x="2156168" y="2077790"/>
                  </a:lnTo>
                  <a:lnTo>
                    <a:pt x="2156412" y="2077790"/>
                  </a:lnTo>
                  <a:lnTo>
                    <a:pt x="2156655" y="2077790"/>
                  </a:lnTo>
                  <a:lnTo>
                    <a:pt x="2156898" y="2077790"/>
                  </a:lnTo>
                  <a:lnTo>
                    <a:pt x="2157385" y="2077790"/>
                  </a:lnTo>
                  <a:lnTo>
                    <a:pt x="2157628" y="2077790"/>
                  </a:lnTo>
                  <a:lnTo>
                    <a:pt x="2157872" y="2077790"/>
                  </a:lnTo>
                  <a:lnTo>
                    <a:pt x="2158115" y="2077790"/>
                  </a:lnTo>
                  <a:lnTo>
                    <a:pt x="2158358" y="2077790"/>
                  </a:lnTo>
                  <a:lnTo>
                    <a:pt x="2158602" y="2077790"/>
                  </a:lnTo>
                  <a:lnTo>
                    <a:pt x="2158845" y="2077790"/>
                  </a:lnTo>
                  <a:lnTo>
                    <a:pt x="2159089" y="2077790"/>
                  </a:lnTo>
                  <a:lnTo>
                    <a:pt x="2159332" y="2077790"/>
                  </a:lnTo>
                  <a:lnTo>
                    <a:pt x="2159575" y="2077790"/>
                  </a:lnTo>
                  <a:lnTo>
                    <a:pt x="2159819" y="2077790"/>
                  </a:lnTo>
                  <a:lnTo>
                    <a:pt x="2160062" y="2077790"/>
                  </a:lnTo>
                  <a:lnTo>
                    <a:pt x="2160305" y="2077790"/>
                  </a:lnTo>
                  <a:lnTo>
                    <a:pt x="2160549" y="2077790"/>
                  </a:lnTo>
                  <a:lnTo>
                    <a:pt x="2160792" y="2077790"/>
                  </a:lnTo>
                  <a:lnTo>
                    <a:pt x="2161035" y="2077790"/>
                  </a:lnTo>
                  <a:lnTo>
                    <a:pt x="2161279" y="2077790"/>
                  </a:lnTo>
                  <a:lnTo>
                    <a:pt x="2161522" y="2077790"/>
                  </a:lnTo>
                  <a:lnTo>
                    <a:pt x="2161765" y="2077790"/>
                  </a:lnTo>
                  <a:lnTo>
                    <a:pt x="2162009" y="2077790"/>
                  </a:lnTo>
                  <a:lnTo>
                    <a:pt x="2162252" y="2077790"/>
                  </a:lnTo>
                  <a:lnTo>
                    <a:pt x="2162252" y="2070674"/>
                  </a:lnTo>
                  <a:lnTo>
                    <a:pt x="2162496" y="2070674"/>
                  </a:lnTo>
                  <a:lnTo>
                    <a:pt x="2162739" y="2070674"/>
                  </a:lnTo>
                  <a:lnTo>
                    <a:pt x="2162982" y="2070674"/>
                  </a:lnTo>
                  <a:lnTo>
                    <a:pt x="2163226" y="2070674"/>
                  </a:lnTo>
                  <a:lnTo>
                    <a:pt x="2163469" y="2070674"/>
                  </a:lnTo>
                  <a:lnTo>
                    <a:pt x="2163712" y="2070674"/>
                  </a:lnTo>
                  <a:lnTo>
                    <a:pt x="2163956" y="2070674"/>
                  </a:lnTo>
                  <a:lnTo>
                    <a:pt x="2164199" y="2070674"/>
                  </a:lnTo>
                  <a:lnTo>
                    <a:pt x="2164442" y="2070674"/>
                  </a:lnTo>
                  <a:lnTo>
                    <a:pt x="2164686" y="2070674"/>
                  </a:lnTo>
                  <a:lnTo>
                    <a:pt x="2164929" y="2070674"/>
                  </a:lnTo>
                  <a:lnTo>
                    <a:pt x="2165173" y="2070674"/>
                  </a:lnTo>
                  <a:lnTo>
                    <a:pt x="2165416" y="2070674"/>
                  </a:lnTo>
                  <a:lnTo>
                    <a:pt x="2165659" y="2070674"/>
                  </a:lnTo>
                  <a:lnTo>
                    <a:pt x="2165903" y="2070674"/>
                  </a:lnTo>
                  <a:lnTo>
                    <a:pt x="2166146" y="2070674"/>
                  </a:lnTo>
                  <a:lnTo>
                    <a:pt x="2166389" y="2070674"/>
                  </a:lnTo>
                  <a:lnTo>
                    <a:pt x="2166633" y="2070674"/>
                  </a:lnTo>
                  <a:lnTo>
                    <a:pt x="2166876" y="2070674"/>
                  </a:lnTo>
                  <a:lnTo>
                    <a:pt x="2167119" y="2070674"/>
                  </a:lnTo>
                  <a:lnTo>
                    <a:pt x="2167363" y="2070674"/>
                  </a:lnTo>
                  <a:lnTo>
                    <a:pt x="2167606" y="2070674"/>
                  </a:lnTo>
                  <a:lnTo>
                    <a:pt x="2167849" y="2070674"/>
                  </a:lnTo>
                  <a:lnTo>
                    <a:pt x="2168093" y="2070674"/>
                  </a:lnTo>
                  <a:lnTo>
                    <a:pt x="2168336" y="2070674"/>
                  </a:lnTo>
                  <a:lnTo>
                    <a:pt x="2168580" y="2070674"/>
                  </a:lnTo>
                  <a:lnTo>
                    <a:pt x="2168823" y="2070674"/>
                  </a:lnTo>
                  <a:lnTo>
                    <a:pt x="2169066" y="2070674"/>
                  </a:lnTo>
                  <a:lnTo>
                    <a:pt x="2169553" y="2070674"/>
                  </a:lnTo>
                  <a:lnTo>
                    <a:pt x="2169796" y="2070674"/>
                  </a:lnTo>
                  <a:lnTo>
                    <a:pt x="2170040" y="2070674"/>
                  </a:lnTo>
                  <a:lnTo>
                    <a:pt x="2170283" y="2070674"/>
                  </a:lnTo>
                  <a:lnTo>
                    <a:pt x="2170526" y="2070674"/>
                  </a:lnTo>
                  <a:lnTo>
                    <a:pt x="2170770" y="2070674"/>
                  </a:lnTo>
                  <a:lnTo>
                    <a:pt x="2171013" y="2070674"/>
                  </a:lnTo>
                  <a:lnTo>
                    <a:pt x="2171257" y="2070674"/>
                  </a:lnTo>
                  <a:lnTo>
                    <a:pt x="2171500" y="2070674"/>
                  </a:lnTo>
                  <a:lnTo>
                    <a:pt x="2171743" y="2070674"/>
                  </a:lnTo>
                  <a:lnTo>
                    <a:pt x="2171987" y="2070674"/>
                  </a:lnTo>
                  <a:lnTo>
                    <a:pt x="2172230" y="2070674"/>
                  </a:lnTo>
                  <a:lnTo>
                    <a:pt x="2172473" y="2070674"/>
                  </a:lnTo>
                  <a:lnTo>
                    <a:pt x="2172717" y="2070674"/>
                  </a:lnTo>
                  <a:lnTo>
                    <a:pt x="2172960" y="2070674"/>
                  </a:lnTo>
                  <a:lnTo>
                    <a:pt x="2173203" y="2070674"/>
                  </a:lnTo>
                  <a:lnTo>
                    <a:pt x="2173447" y="2070674"/>
                  </a:lnTo>
                  <a:lnTo>
                    <a:pt x="2173690" y="2070674"/>
                  </a:lnTo>
                  <a:lnTo>
                    <a:pt x="2173933" y="2070674"/>
                  </a:lnTo>
                  <a:lnTo>
                    <a:pt x="2174177" y="2070674"/>
                  </a:lnTo>
                  <a:lnTo>
                    <a:pt x="2174420" y="2070674"/>
                  </a:lnTo>
                  <a:lnTo>
                    <a:pt x="2174664" y="2070674"/>
                  </a:lnTo>
                  <a:lnTo>
                    <a:pt x="2174907" y="2070674"/>
                  </a:lnTo>
                  <a:lnTo>
                    <a:pt x="2175150" y="2070674"/>
                  </a:lnTo>
                  <a:lnTo>
                    <a:pt x="2175394" y="2070674"/>
                  </a:lnTo>
                  <a:lnTo>
                    <a:pt x="2175637" y="2070674"/>
                  </a:lnTo>
                  <a:lnTo>
                    <a:pt x="2175880" y="2070674"/>
                  </a:lnTo>
                  <a:lnTo>
                    <a:pt x="2176367" y="2070674"/>
                  </a:lnTo>
                  <a:lnTo>
                    <a:pt x="2176610" y="2070674"/>
                  </a:lnTo>
                  <a:lnTo>
                    <a:pt x="2176854" y="2070674"/>
                  </a:lnTo>
                  <a:lnTo>
                    <a:pt x="2177097" y="2070674"/>
                  </a:lnTo>
                  <a:lnTo>
                    <a:pt x="2177341" y="2070674"/>
                  </a:lnTo>
                  <a:lnTo>
                    <a:pt x="2177584" y="2070674"/>
                  </a:lnTo>
                  <a:lnTo>
                    <a:pt x="2177827" y="2070674"/>
                  </a:lnTo>
                  <a:lnTo>
                    <a:pt x="2178071" y="2070674"/>
                  </a:lnTo>
                  <a:lnTo>
                    <a:pt x="2178314" y="2070674"/>
                  </a:lnTo>
                  <a:lnTo>
                    <a:pt x="2178557" y="2070674"/>
                  </a:lnTo>
                  <a:lnTo>
                    <a:pt x="2178801" y="2070674"/>
                  </a:lnTo>
                  <a:lnTo>
                    <a:pt x="2178801" y="2063558"/>
                  </a:lnTo>
                  <a:lnTo>
                    <a:pt x="2179044" y="2063558"/>
                  </a:lnTo>
                  <a:lnTo>
                    <a:pt x="2179287" y="2063558"/>
                  </a:lnTo>
                  <a:lnTo>
                    <a:pt x="2179531" y="2063558"/>
                  </a:lnTo>
                  <a:lnTo>
                    <a:pt x="2179774" y="2063558"/>
                  </a:lnTo>
                  <a:lnTo>
                    <a:pt x="2180017" y="2063558"/>
                  </a:lnTo>
                  <a:lnTo>
                    <a:pt x="2180261" y="2063558"/>
                  </a:lnTo>
                  <a:lnTo>
                    <a:pt x="2180504" y="2063558"/>
                  </a:lnTo>
                  <a:lnTo>
                    <a:pt x="2180748" y="2063558"/>
                  </a:lnTo>
                  <a:lnTo>
                    <a:pt x="2180991" y="2063558"/>
                  </a:lnTo>
                  <a:lnTo>
                    <a:pt x="2181234" y="2063558"/>
                  </a:lnTo>
                  <a:lnTo>
                    <a:pt x="2181478" y="2063558"/>
                  </a:lnTo>
                  <a:lnTo>
                    <a:pt x="2181721" y="2063558"/>
                  </a:lnTo>
                  <a:lnTo>
                    <a:pt x="2181964" y="2063558"/>
                  </a:lnTo>
                  <a:lnTo>
                    <a:pt x="2182208" y="2063558"/>
                  </a:lnTo>
                  <a:lnTo>
                    <a:pt x="2182451" y="2063558"/>
                  </a:lnTo>
                  <a:lnTo>
                    <a:pt x="2182694" y="2063558"/>
                  </a:lnTo>
                  <a:lnTo>
                    <a:pt x="2182938" y="2063558"/>
                  </a:lnTo>
                  <a:lnTo>
                    <a:pt x="2183181" y="2063558"/>
                  </a:lnTo>
                  <a:lnTo>
                    <a:pt x="2183425" y="2063558"/>
                  </a:lnTo>
                  <a:lnTo>
                    <a:pt x="2183668" y="2063558"/>
                  </a:lnTo>
                  <a:lnTo>
                    <a:pt x="2183911" y="2063558"/>
                  </a:lnTo>
                  <a:lnTo>
                    <a:pt x="2184155" y="2063558"/>
                  </a:lnTo>
                  <a:lnTo>
                    <a:pt x="2184398" y="2063558"/>
                  </a:lnTo>
                  <a:lnTo>
                    <a:pt x="2184641" y="2063558"/>
                  </a:lnTo>
                  <a:lnTo>
                    <a:pt x="2184885" y="2063558"/>
                  </a:lnTo>
                  <a:lnTo>
                    <a:pt x="2185128" y="2063558"/>
                  </a:lnTo>
                  <a:lnTo>
                    <a:pt x="2185371" y="2063558"/>
                  </a:lnTo>
                  <a:lnTo>
                    <a:pt x="2185615" y="2063558"/>
                  </a:lnTo>
                  <a:lnTo>
                    <a:pt x="2185858" y="2063558"/>
                  </a:lnTo>
                  <a:lnTo>
                    <a:pt x="2186101" y="2063558"/>
                  </a:lnTo>
                  <a:lnTo>
                    <a:pt x="2186345" y="2063558"/>
                  </a:lnTo>
                  <a:lnTo>
                    <a:pt x="2186588" y="2063558"/>
                  </a:lnTo>
                  <a:lnTo>
                    <a:pt x="2186832" y="2063558"/>
                  </a:lnTo>
                  <a:lnTo>
                    <a:pt x="2187075" y="2063558"/>
                  </a:lnTo>
                  <a:lnTo>
                    <a:pt x="2187318" y="2063558"/>
                  </a:lnTo>
                  <a:lnTo>
                    <a:pt x="2187562" y="2063558"/>
                  </a:lnTo>
                  <a:lnTo>
                    <a:pt x="2187805" y="2063558"/>
                  </a:lnTo>
                  <a:lnTo>
                    <a:pt x="2188048" y="2063558"/>
                  </a:lnTo>
                  <a:lnTo>
                    <a:pt x="2188292" y="2063558"/>
                  </a:lnTo>
                  <a:lnTo>
                    <a:pt x="2188535" y="2063558"/>
                  </a:lnTo>
                  <a:lnTo>
                    <a:pt x="2188778" y="2063558"/>
                  </a:lnTo>
                  <a:lnTo>
                    <a:pt x="2189022" y="2063558"/>
                  </a:lnTo>
                  <a:lnTo>
                    <a:pt x="2189265" y="2063558"/>
                  </a:lnTo>
                  <a:lnTo>
                    <a:pt x="2189509" y="2063558"/>
                  </a:lnTo>
                  <a:lnTo>
                    <a:pt x="2189509" y="2056443"/>
                  </a:lnTo>
                  <a:lnTo>
                    <a:pt x="2189752" y="2056443"/>
                  </a:lnTo>
                  <a:lnTo>
                    <a:pt x="2189995" y="2056443"/>
                  </a:lnTo>
                  <a:lnTo>
                    <a:pt x="2190239" y="2056443"/>
                  </a:lnTo>
                  <a:lnTo>
                    <a:pt x="2190482" y="2056443"/>
                  </a:lnTo>
                  <a:lnTo>
                    <a:pt x="2190725" y="2056443"/>
                  </a:lnTo>
                  <a:lnTo>
                    <a:pt x="2190725" y="2049327"/>
                  </a:lnTo>
                  <a:lnTo>
                    <a:pt x="2190969" y="2049327"/>
                  </a:lnTo>
                  <a:lnTo>
                    <a:pt x="2191212" y="2049327"/>
                  </a:lnTo>
                  <a:lnTo>
                    <a:pt x="2191455" y="2049327"/>
                  </a:lnTo>
                  <a:lnTo>
                    <a:pt x="2191699" y="2049327"/>
                  </a:lnTo>
                  <a:lnTo>
                    <a:pt x="2191942" y="2049327"/>
                  </a:lnTo>
                  <a:lnTo>
                    <a:pt x="2191942" y="2042211"/>
                  </a:lnTo>
                  <a:lnTo>
                    <a:pt x="2192185" y="2042211"/>
                  </a:lnTo>
                  <a:lnTo>
                    <a:pt x="2192429" y="2042211"/>
                  </a:lnTo>
                  <a:lnTo>
                    <a:pt x="2192672" y="2042211"/>
                  </a:lnTo>
                  <a:lnTo>
                    <a:pt x="2192916" y="2042211"/>
                  </a:lnTo>
                  <a:lnTo>
                    <a:pt x="2193159" y="2042211"/>
                  </a:lnTo>
                  <a:lnTo>
                    <a:pt x="2193402" y="2042211"/>
                  </a:lnTo>
                  <a:lnTo>
                    <a:pt x="2193646" y="2042211"/>
                  </a:lnTo>
                  <a:lnTo>
                    <a:pt x="2193889" y="2042211"/>
                  </a:lnTo>
                  <a:lnTo>
                    <a:pt x="2194132" y="2042211"/>
                  </a:lnTo>
                  <a:lnTo>
                    <a:pt x="2194376" y="2042211"/>
                  </a:lnTo>
                  <a:lnTo>
                    <a:pt x="2194619" y="2042211"/>
                  </a:lnTo>
                  <a:lnTo>
                    <a:pt x="2194862" y="2042211"/>
                  </a:lnTo>
                  <a:lnTo>
                    <a:pt x="2195106" y="2042211"/>
                  </a:lnTo>
                  <a:lnTo>
                    <a:pt x="2195349" y="2042211"/>
                  </a:lnTo>
                  <a:lnTo>
                    <a:pt x="2195593" y="2042211"/>
                  </a:lnTo>
                  <a:lnTo>
                    <a:pt x="2195836" y="2042211"/>
                  </a:lnTo>
                  <a:lnTo>
                    <a:pt x="2196079" y="2042211"/>
                  </a:lnTo>
                  <a:lnTo>
                    <a:pt x="2196323" y="2042211"/>
                  </a:lnTo>
                  <a:lnTo>
                    <a:pt x="2196566" y="2042211"/>
                  </a:lnTo>
                  <a:lnTo>
                    <a:pt x="2196809" y="2042211"/>
                  </a:lnTo>
                  <a:lnTo>
                    <a:pt x="2197053" y="2042211"/>
                  </a:lnTo>
                  <a:lnTo>
                    <a:pt x="2197296" y="2042211"/>
                  </a:lnTo>
                  <a:lnTo>
                    <a:pt x="2197539" y="2042211"/>
                  </a:lnTo>
                  <a:lnTo>
                    <a:pt x="2197783" y="2042211"/>
                  </a:lnTo>
                  <a:lnTo>
                    <a:pt x="2198026" y="2042211"/>
                  </a:lnTo>
                  <a:lnTo>
                    <a:pt x="2198026" y="2035096"/>
                  </a:lnTo>
                  <a:lnTo>
                    <a:pt x="2198269" y="2035096"/>
                  </a:lnTo>
                  <a:lnTo>
                    <a:pt x="2198513" y="2035096"/>
                  </a:lnTo>
                  <a:lnTo>
                    <a:pt x="2198756" y="2035096"/>
                  </a:lnTo>
                  <a:lnTo>
                    <a:pt x="2199000" y="2035096"/>
                  </a:lnTo>
                  <a:lnTo>
                    <a:pt x="2199243" y="2035096"/>
                  </a:lnTo>
                  <a:lnTo>
                    <a:pt x="2199486" y="2035096"/>
                  </a:lnTo>
                  <a:lnTo>
                    <a:pt x="2199730" y="2035096"/>
                  </a:lnTo>
                  <a:lnTo>
                    <a:pt x="2199973" y="2035096"/>
                  </a:lnTo>
                  <a:lnTo>
                    <a:pt x="2200216" y="2035096"/>
                  </a:lnTo>
                  <a:lnTo>
                    <a:pt x="2200460" y="2035096"/>
                  </a:lnTo>
                  <a:lnTo>
                    <a:pt x="2200703" y="2035096"/>
                  </a:lnTo>
                  <a:lnTo>
                    <a:pt x="2200946" y="2035096"/>
                  </a:lnTo>
                  <a:lnTo>
                    <a:pt x="2201190" y="2035096"/>
                  </a:lnTo>
                  <a:lnTo>
                    <a:pt x="2201433" y="2035096"/>
                  </a:lnTo>
                  <a:lnTo>
                    <a:pt x="2201676" y="2035096"/>
                  </a:lnTo>
                  <a:lnTo>
                    <a:pt x="2201920" y="2035096"/>
                  </a:lnTo>
                  <a:lnTo>
                    <a:pt x="2202163" y="2035096"/>
                  </a:lnTo>
                  <a:lnTo>
                    <a:pt x="2202407" y="2035096"/>
                  </a:lnTo>
                  <a:lnTo>
                    <a:pt x="2202650" y="2035096"/>
                  </a:lnTo>
                  <a:lnTo>
                    <a:pt x="2202893" y="2035096"/>
                  </a:lnTo>
                  <a:lnTo>
                    <a:pt x="2203137" y="2035096"/>
                  </a:lnTo>
                  <a:lnTo>
                    <a:pt x="2203380" y="2035096"/>
                  </a:lnTo>
                  <a:lnTo>
                    <a:pt x="2203623" y="2035096"/>
                  </a:lnTo>
                  <a:lnTo>
                    <a:pt x="2203867" y="2035096"/>
                  </a:lnTo>
                  <a:lnTo>
                    <a:pt x="2204110" y="2035096"/>
                  </a:lnTo>
                  <a:lnTo>
                    <a:pt x="2204110" y="2027980"/>
                  </a:lnTo>
                  <a:lnTo>
                    <a:pt x="2204353" y="2027980"/>
                  </a:lnTo>
                  <a:lnTo>
                    <a:pt x="2204597" y="2027980"/>
                  </a:lnTo>
                  <a:lnTo>
                    <a:pt x="2204840" y="2027980"/>
                  </a:lnTo>
                  <a:lnTo>
                    <a:pt x="2205084" y="2027980"/>
                  </a:lnTo>
                  <a:lnTo>
                    <a:pt x="2205327" y="2027980"/>
                  </a:lnTo>
                  <a:lnTo>
                    <a:pt x="2205570" y="2027980"/>
                  </a:lnTo>
                  <a:lnTo>
                    <a:pt x="2205814" y="2027980"/>
                  </a:lnTo>
                  <a:lnTo>
                    <a:pt x="2206057" y="2027980"/>
                  </a:lnTo>
                  <a:lnTo>
                    <a:pt x="2206300" y="2027980"/>
                  </a:lnTo>
                  <a:lnTo>
                    <a:pt x="2206544" y="2027980"/>
                  </a:lnTo>
                  <a:lnTo>
                    <a:pt x="2206787" y="2027980"/>
                  </a:lnTo>
                  <a:lnTo>
                    <a:pt x="2207030" y="2027980"/>
                  </a:lnTo>
                  <a:lnTo>
                    <a:pt x="2207030" y="2020864"/>
                  </a:lnTo>
                  <a:lnTo>
                    <a:pt x="2207274" y="2020864"/>
                  </a:lnTo>
                  <a:lnTo>
                    <a:pt x="2207517" y="2020864"/>
                  </a:lnTo>
                  <a:lnTo>
                    <a:pt x="2208004" y="2020864"/>
                  </a:lnTo>
                  <a:lnTo>
                    <a:pt x="2208247" y="2020864"/>
                  </a:lnTo>
                  <a:lnTo>
                    <a:pt x="2208491" y="2020864"/>
                  </a:lnTo>
                  <a:lnTo>
                    <a:pt x="2208734" y="2020864"/>
                  </a:lnTo>
                  <a:lnTo>
                    <a:pt x="2208977" y="2020864"/>
                  </a:lnTo>
                  <a:lnTo>
                    <a:pt x="2209221" y="2020864"/>
                  </a:lnTo>
                  <a:lnTo>
                    <a:pt x="2209464" y="2020864"/>
                  </a:lnTo>
                  <a:lnTo>
                    <a:pt x="2209707" y="2020864"/>
                  </a:lnTo>
                  <a:lnTo>
                    <a:pt x="2209951" y="2020864"/>
                  </a:lnTo>
                  <a:lnTo>
                    <a:pt x="2210194" y="2020864"/>
                  </a:lnTo>
                  <a:lnTo>
                    <a:pt x="2210437" y="2020864"/>
                  </a:lnTo>
                  <a:lnTo>
                    <a:pt x="2210681" y="2020864"/>
                  </a:lnTo>
                  <a:lnTo>
                    <a:pt x="2210924" y="2020864"/>
                  </a:lnTo>
                  <a:lnTo>
                    <a:pt x="2211168" y="2020864"/>
                  </a:lnTo>
                  <a:lnTo>
                    <a:pt x="2211411" y="2020864"/>
                  </a:lnTo>
                  <a:lnTo>
                    <a:pt x="2211654" y="2020864"/>
                  </a:lnTo>
                  <a:lnTo>
                    <a:pt x="2211898" y="2020864"/>
                  </a:lnTo>
                  <a:lnTo>
                    <a:pt x="2212141" y="2020864"/>
                  </a:lnTo>
                  <a:lnTo>
                    <a:pt x="2212384" y="2020864"/>
                  </a:lnTo>
                  <a:lnTo>
                    <a:pt x="2212628" y="2020864"/>
                  </a:lnTo>
                  <a:lnTo>
                    <a:pt x="2212871" y="2020864"/>
                  </a:lnTo>
                  <a:lnTo>
                    <a:pt x="2213114" y="2020864"/>
                  </a:lnTo>
                  <a:lnTo>
                    <a:pt x="2213358" y="2020864"/>
                  </a:lnTo>
                  <a:lnTo>
                    <a:pt x="2213601" y="2020864"/>
                  </a:lnTo>
                  <a:lnTo>
                    <a:pt x="2213844" y="2020864"/>
                  </a:lnTo>
                  <a:lnTo>
                    <a:pt x="2214088" y="2020864"/>
                  </a:lnTo>
                  <a:lnTo>
                    <a:pt x="2214331" y="2020864"/>
                  </a:lnTo>
                  <a:lnTo>
                    <a:pt x="2214575" y="2020864"/>
                  </a:lnTo>
                  <a:lnTo>
                    <a:pt x="2214575" y="2013748"/>
                  </a:lnTo>
                  <a:lnTo>
                    <a:pt x="2214818" y="2013748"/>
                  </a:lnTo>
                  <a:lnTo>
                    <a:pt x="2215061" y="2013748"/>
                  </a:lnTo>
                  <a:lnTo>
                    <a:pt x="2215305" y="2013748"/>
                  </a:lnTo>
                  <a:lnTo>
                    <a:pt x="2215548" y="2013748"/>
                  </a:lnTo>
                  <a:lnTo>
                    <a:pt x="2215791" y="2013748"/>
                  </a:lnTo>
                  <a:lnTo>
                    <a:pt x="2216035" y="2013748"/>
                  </a:lnTo>
                  <a:lnTo>
                    <a:pt x="2216278" y="2013748"/>
                  </a:lnTo>
                  <a:lnTo>
                    <a:pt x="2216521" y="2013748"/>
                  </a:lnTo>
                  <a:lnTo>
                    <a:pt x="2216765" y="2013748"/>
                  </a:lnTo>
                  <a:lnTo>
                    <a:pt x="2217008" y="2013748"/>
                  </a:lnTo>
                  <a:lnTo>
                    <a:pt x="2217252" y="2013748"/>
                  </a:lnTo>
                  <a:lnTo>
                    <a:pt x="2217495" y="2013748"/>
                  </a:lnTo>
                  <a:lnTo>
                    <a:pt x="2217738" y="2013748"/>
                  </a:lnTo>
                  <a:lnTo>
                    <a:pt x="2217982" y="2013748"/>
                  </a:lnTo>
                  <a:lnTo>
                    <a:pt x="2218225" y="2013748"/>
                  </a:lnTo>
                  <a:lnTo>
                    <a:pt x="2218468" y="2013748"/>
                  </a:lnTo>
                  <a:lnTo>
                    <a:pt x="2218712" y="2013748"/>
                  </a:lnTo>
                  <a:lnTo>
                    <a:pt x="2218955" y="2013748"/>
                  </a:lnTo>
                  <a:lnTo>
                    <a:pt x="2219198" y="2013748"/>
                  </a:lnTo>
                  <a:lnTo>
                    <a:pt x="2219442" y="2013748"/>
                  </a:lnTo>
                  <a:lnTo>
                    <a:pt x="2219685" y="2013748"/>
                  </a:lnTo>
                  <a:lnTo>
                    <a:pt x="2219928" y="2013748"/>
                  </a:lnTo>
                  <a:lnTo>
                    <a:pt x="2220172" y="2013748"/>
                  </a:lnTo>
                  <a:lnTo>
                    <a:pt x="2220415" y="2013748"/>
                  </a:lnTo>
                  <a:lnTo>
                    <a:pt x="2220659" y="2013748"/>
                  </a:lnTo>
                  <a:lnTo>
                    <a:pt x="2220902" y="2013748"/>
                  </a:lnTo>
                  <a:lnTo>
                    <a:pt x="2221145" y="2013748"/>
                  </a:lnTo>
                  <a:lnTo>
                    <a:pt x="2221632" y="2013748"/>
                  </a:lnTo>
                  <a:lnTo>
                    <a:pt x="2221632" y="2006633"/>
                  </a:lnTo>
                  <a:lnTo>
                    <a:pt x="2221875" y="2006633"/>
                  </a:lnTo>
                  <a:lnTo>
                    <a:pt x="2222119" y="2006633"/>
                  </a:lnTo>
                  <a:lnTo>
                    <a:pt x="2222362" y="2006633"/>
                  </a:lnTo>
                  <a:lnTo>
                    <a:pt x="2222605" y="2006633"/>
                  </a:lnTo>
                  <a:lnTo>
                    <a:pt x="2223092" y="2006633"/>
                  </a:lnTo>
                  <a:lnTo>
                    <a:pt x="2223336" y="2006633"/>
                  </a:lnTo>
                  <a:lnTo>
                    <a:pt x="2223579" y="2006633"/>
                  </a:lnTo>
                  <a:lnTo>
                    <a:pt x="2223822" y="2006633"/>
                  </a:lnTo>
                  <a:lnTo>
                    <a:pt x="2223822" y="1999517"/>
                  </a:lnTo>
                  <a:lnTo>
                    <a:pt x="2224066" y="1999517"/>
                  </a:lnTo>
                  <a:lnTo>
                    <a:pt x="2224309" y="1999517"/>
                  </a:lnTo>
                  <a:lnTo>
                    <a:pt x="2224552" y="1999517"/>
                  </a:lnTo>
                  <a:lnTo>
                    <a:pt x="2224796" y="1999517"/>
                  </a:lnTo>
                  <a:lnTo>
                    <a:pt x="2225039" y="1999517"/>
                  </a:lnTo>
                  <a:lnTo>
                    <a:pt x="2225282" y="1999517"/>
                  </a:lnTo>
                  <a:lnTo>
                    <a:pt x="2225282" y="1992401"/>
                  </a:lnTo>
                  <a:lnTo>
                    <a:pt x="2225526" y="1992401"/>
                  </a:lnTo>
                  <a:lnTo>
                    <a:pt x="2225769" y="1992401"/>
                  </a:lnTo>
                  <a:lnTo>
                    <a:pt x="2226012" y="1992401"/>
                  </a:lnTo>
                  <a:lnTo>
                    <a:pt x="2226256" y="1992401"/>
                  </a:lnTo>
                  <a:lnTo>
                    <a:pt x="2226499" y="1992401"/>
                  </a:lnTo>
                  <a:lnTo>
                    <a:pt x="2226743" y="1992401"/>
                  </a:lnTo>
                  <a:lnTo>
                    <a:pt x="2226986" y="1992401"/>
                  </a:lnTo>
                  <a:lnTo>
                    <a:pt x="2227229" y="1992401"/>
                  </a:lnTo>
                  <a:lnTo>
                    <a:pt x="2227473" y="1992401"/>
                  </a:lnTo>
                  <a:lnTo>
                    <a:pt x="2227716" y="1992401"/>
                  </a:lnTo>
                  <a:lnTo>
                    <a:pt x="2227959" y="1992401"/>
                  </a:lnTo>
                  <a:lnTo>
                    <a:pt x="2228203" y="1992401"/>
                  </a:lnTo>
                  <a:lnTo>
                    <a:pt x="2228446" y="1992401"/>
                  </a:lnTo>
                  <a:lnTo>
                    <a:pt x="2228933" y="1992401"/>
                  </a:lnTo>
                  <a:lnTo>
                    <a:pt x="2229176" y="1992401"/>
                  </a:lnTo>
                  <a:lnTo>
                    <a:pt x="2229420" y="1992401"/>
                  </a:lnTo>
                  <a:lnTo>
                    <a:pt x="2229663" y="1992401"/>
                  </a:lnTo>
                  <a:lnTo>
                    <a:pt x="2229906" y="1992401"/>
                  </a:lnTo>
                  <a:lnTo>
                    <a:pt x="2230150" y="1992401"/>
                  </a:lnTo>
                  <a:lnTo>
                    <a:pt x="2230393" y="1992401"/>
                  </a:lnTo>
                  <a:lnTo>
                    <a:pt x="2230636" y="1992401"/>
                  </a:lnTo>
                  <a:lnTo>
                    <a:pt x="2230880" y="1992401"/>
                  </a:lnTo>
                  <a:lnTo>
                    <a:pt x="2231123" y="1992401"/>
                  </a:lnTo>
                  <a:lnTo>
                    <a:pt x="2231366" y="1992401"/>
                  </a:lnTo>
                  <a:lnTo>
                    <a:pt x="2231610" y="1992401"/>
                  </a:lnTo>
                  <a:lnTo>
                    <a:pt x="2231853" y="1992401"/>
                  </a:lnTo>
                  <a:lnTo>
                    <a:pt x="2232096" y="1992401"/>
                  </a:lnTo>
                  <a:lnTo>
                    <a:pt x="2232340" y="1992401"/>
                  </a:lnTo>
                  <a:lnTo>
                    <a:pt x="2232583" y="1992401"/>
                  </a:lnTo>
                  <a:lnTo>
                    <a:pt x="2232827" y="1992401"/>
                  </a:lnTo>
                  <a:lnTo>
                    <a:pt x="2233070" y="1992401"/>
                  </a:lnTo>
                  <a:lnTo>
                    <a:pt x="2233313" y="1992401"/>
                  </a:lnTo>
                  <a:lnTo>
                    <a:pt x="2233557" y="1992401"/>
                  </a:lnTo>
                  <a:lnTo>
                    <a:pt x="2233800" y="1992401"/>
                  </a:lnTo>
                  <a:lnTo>
                    <a:pt x="2234043" y="1992401"/>
                  </a:lnTo>
                  <a:lnTo>
                    <a:pt x="2234287" y="1992401"/>
                  </a:lnTo>
                  <a:lnTo>
                    <a:pt x="2234530" y="1992401"/>
                  </a:lnTo>
                  <a:lnTo>
                    <a:pt x="2234773" y="1992401"/>
                  </a:lnTo>
                  <a:lnTo>
                    <a:pt x="2235017" y="1992401"/>
                  </a:lnTo>
                  <a:lnTo>
                    <a:pt x="2235260" y="1992401"/>
                  </a:lnTo>
                  <a:lnTo>
                    <a:pt x="2235504" y="1992401"/>
                  </a:lnTo>
                  <a:lnTo>
                    <a:pt x="2235747" y="1992401"/>
                  </a:lnTo>
                  <a:lnTo>
                    <a:pt x="2235990" y="1992401"/>
                  </a:lnTo>
                  <a:lnTo>
                    <a:pt x="2236234" y="1992401"/>
                  </a:lnTo>
                  <a:lnTo>
                    <a:pt x="2236477" y="1992401"/>
                  </a:lnTo>
                  <a:lnTo>
                    <a:pt x="2236720" y="1992401"/>
                  </a:lnTo>
                  <a:lnTo>
                    <a:pt x="2236964" y="1992401"/>
                  </a:lnTo>
                  <a:lnTo>
                    <a:pt x="2237450" y="1992401"/>
                  </a:lnTo>
                  <a:lnTo>
                    <a:pt x="2237694" y="1992401"/>
                  </a:lnTo>
                  <a:lnTo>
                    <a:pt x="2237937" y="1992401"/>
                  </a:lnTo>
                  <a:lnTo>
                    <a:pt x="2238424" y="1992401"/>
                  </a:lnTo>
                  <a:lnTo>
                    <a:pt x="2238667" y="1992401"/>
                  </a:lnTo>
                  <a:lnTo>
                    <a:pt x="2238911" y="1992401"/>
                  </a:lnTo>
                  <a:lnTo>
                    <a:pt x="2239154" y="1992401"/>
                  </a:lnTo>
                  <a:lnTo>
                    <a:pt x="2239397" y="1992401"/>
                  </a:lnTo>
                  <a:lnTo>
                    <a:pt x="2239641" y="1992401"/>
                  </a:lnTo>
                  <a:lnTo>
                    <a:pt x="2239884" y="1992401"/>
                  </a:lnTo>
                  <a:lnTo>
                    <a:pt x="2240127" y="1992401"/>
                  </a:lnTo>
                  <a:lnTo>
                    <a:pt x="2240371" y="1992401"/>
                  </a:lnTo>
                  <a:lnTo>
                    <a:pt x="2240614" y="1992401"/>
                  </a:lnTo>
                  <a:lnTo>
                    <a:pt x="2240857" y="1992401"/>
                  </a:lnTo>
                  <a:lnTo>
                    <a:pt x="2241101" y="1992401"/>
                  </a:lnTo>
                  <a:lnTo>
                    <a:pt x="2241344" y="1992401"/>
                  </a:lnTo>
                  <a:lnTo>
                    <a:pt x="2241588" y="1992401"/>
                  </a:lnTo>
                  <a:lnTo>
                    <a:pt x="2241831" y="1992401"/>
                  </a:lnTo>
                  <a:lnTo>
                    <a:pt x="2242074" y="1992401"/>
                  </a:lnTo>
                  <a:lnTo>
                    <a:pt x="2242318" y="1992401"/>
                  </a:lnTo>
                  <a:lnTo>
                    <a:pt x="2242561" y="1992401"/>
                  </a:lnTo>
                  <a:lnTo>
                    <a:pt x="2242804" y="1992401"/>
                  </a:lnTo>
                  <a:lnTo>
                    <a:pt x="2243048" y="1992401"/>
                  </a:lnTo>
                  <a:lnTo>
                    <a:pt x="2243291" y="1992401"/>
                  </a:lnTo>
                  <a:lnTo>
                    <a:pt x="2243534" y="1992401"/>
                  </a:lnTo>
                  <a:lnTo>
                    <a:pt x="2243778" y="1992401"/>
                  </a:lnTo>
                  <a:lnTo>
                    <a:pt x="2244021" y="1992401"/>
                  </a:lnTo>
                  <a:lnTo>
                    <a:pt x="2244264" y="1992401"/>
                  </a:lnTo>
                  <a:lnTo>
                    <a:pt x="2244508" y="1992401"/>
                  </a:lnTo>
                  <a:lnTo>
                    <a:pt x="2244751" y="1992401"/>
                  </a:lnTo>
                  <a:lnTo>
                    <a:pt x="2245238" y="1992401"/>
                  </a:lnTo>
                  <a:lnTo>
                    <a:pt x="2245481" y="1992401"/>
                  </a:lnTo>
                  <a:lnTo>
                    <a:pt x="2245725" y="1992401"/>
                  </a:lnTo>
                  <a:lnTo>
                    <a:pt x="2246211" y="1992401"/>
                  </a:lnTo>
                  <a:lnTo>
                    <a:pt x="2246455" y="1992401"/>
                  </a:lnTo>
                  <a:lnTo>
                    <a:pt x="2246698" y="1992401"/>
                  </a:lnTo>
                  <a:lnTo>
                    <a:pt x="2246941" y="1992401"/>
                  </a:lnTo>
                  <a:lnTo>
                    <a:pt x="2247185" y="1992401"/>
                  </a:lnTo>
                  <a:lnTo>
                    <a:pt x="2247428" y="1992401"/>
                  </a:lnTo>
                  <a:lnTo>
                    <a:pt x="2247672" y="1992401"/>
                  </a:lnTo>
                  <a:lnTo>
                    <a:pt x="2247915" y="1992401"/>
                  </a:lnTo>
                  <a:lnTo>
                    <a:pt x="2248158" y="1992401"/>
                  </a:lnTo>
                  <a:lnTo>
                    <a:pt x="2248402" y="1992401"/>
                  </a:lnTo>
                  <a:lnTo>
                    <a:pt x="2248645" y="1992401"/>
                  </a:lnTo>
                  <a:lnTo>
                    <a:pt x="2248888" y="1992401"/>
                  </a:lnTo>
                  <a:lnTo>
                    <a:pt x="2249132" y="1992401"/>
                  </a:lnTo>
                  <a:lnTo>
                    <a:pt x="2249375" y="1992401"/>
                  </a:lnTo>
                  <a:lnTo>
                    <a:pt x="2249618" y="1992401"/>
                  </a:lnTo>
                  <a:lnTo>
                    <a:pt x="2249862" y="1992401"/>
                  </a:lnTo>
                  <a:lnTo>
                    <a:pt x="2250105" y="1992401"/>
                  </a:lnTo>
                  <a:lnTo>
                    <a:pt x="2250348" y="1992401"/>
                  </a:lnTo>
                  <a:lnTo>
                    <a:pt x="2250592" y="1992401"/>
                  </a:lnTo>
                  <a:lnTo>
                    <a:pt x="2250835" y="1992401"/>
                  </a:lnTo>
                  <a:lnTo>
                    <a:pt x="2251079" y="1992401"/>
                  </a:lnTo>
                  <a:lnTo>
                    <a:pt x="2251322" y="1992401"/>
                  </a:lnTo>
                  <a:lnTo>
                    <a:pt x="2251565" y="1992401"/>
                  </a:lnTo>
                  <a:lnTo>
                    <a:pt x="2251809" y="1992401"/>
                  </a:lnTo>
                  <a:lnTo>
                    <a:pt x="2252052" y="1992401"/>
                  </a:lnTo>
                  <a:lnTo>
                    <a:pt x="2252295" y="1992401"/>
                  </a:lnTo>
                  <a:lnTo>
                    <a:pt x="2252539" y="1992401"/>
                  </a:lnTo>
                  <a:lnTo>
                    <a:pt x="2252782" y="1992401"/>
                  </a:lnTo>
                  <a:lnTo>
                    <a:pt x="2253025" y="1992401"/>
                  </a:lnTo>
                  <a:lnTo>
                    <a:pt x="2253269" y="1992401"/>
                  </a:lnTo>
                  <a:lnTo>
                    <a:pt x="2253512" y="1992401"/>
                  </a:lnTo>
                  <a:lnTo>
                    <a:pt x="2253999" y="1992401"/>
                  </a:lnTo>
                  <a:lnTo>
                    <a:pt x="2254242" y="1992401"/>
                  </a:lnTo>
                  <a:lnTo>
                    <a:pt x="2254486" y="1992401"/>
                  </a:lnTo>
                  <a:lnTo>
                    <a:pt x="2254486" y="1985285"/>
                  </a:lnTo>
                  <a:lnTo>
                    <a:pt x="2254729" y="1985285"/>
                  </a:lnTo>
                  <a:lnTo>
                    <a:pt x="2254972" y="1985285"/>
                  </a:lnTo>
                  <a:lnTo>
                    <a:pt x="2255216" y="1985285"/>
                  </a:lnTo>
                  <a:lnTo>
                    <a:pt x="2255459" y="1985285"/>
                  </a:lnTo>
                  <a:lnTo>
                    <a:pt x="2255702" y="1985285"/>
                  </a:lnTo>
                  <a:lnTo>
                    <a:pt x="2255946" y="1985285"/>
                  </a:lnTo>
                  <a:lnTo>
                    <a:pt x="2256189" y="1985285"/>
                  </a:lnTo>
                  <a:lnTo>
                    <a:pt x="2256432" y="1985285"/>
                  </a:lnTo>
                  <a:lnTo>
                    <a:pt x="2256676" y="1985285"/>
                  </a:lnTo>
                  <a:lnTo>
                    <a:pt x="2256919" y="1985285"/>
                  </a:lnTo>
                  <a:lnTo>
                    <a:pt x="2257163" y="1985285"/>
                  </a:lnTo>
                  <a:lnTo>
                    <a:pt x="2257406" y="1985285"/>
                  </a:lnTo>
                  <a:lnTo>
                    <a:pt x="2257649" y="1985285"/>
                  </a:lnTo>
                  <a:lnTo>
                    <a:pt x="2257893" y="1985285"/>
                  </a:lnTo>
                  <a:lnTo>
                    <a:pt x="2258136" y="1985285"/>
                  </a:lnTo>
                  <a:lnTo>
                    <a:pt x="2258379" y="1985285"/>
                  </a:lnTo>
                  <a:lnTo>
                    <a:pt x="2258623" y="1985285"/>
                  </a:lnTo>
                  <a:lnTo>
                    <a:pt x="2258866" y="1985285"/>
                  </a:lnTo>
                  <a:lnTo>
                    <a:pt x="2259109" y="1985285"/>
                  </a:lnTo>
                  <a:lnTo>
                    <a:pt x="2259353" y="1985285"/>
                  </a:lnTo>
                  <a:lnTo>
                    <a:pt x="2259596" y="1985285"/>
                  </a:lnTo>
                  <a:lnTo>
                    <a:pt x="2259840" y="1985285"/>
                  </a:lnTo>
                  <a:lnTo>
                    <a:pt x="2260083" y="1985285"/>
                  </a:lnTo>
                  <a:lnTo>
                    <a:pt x="2260326" y="1985285"/>
                  </a:lnTo>
                  <a:lnTo>
                    <a:pt x="2260570" y="1985285"/>
                  </a:lnTo>
                  <a:lnTo>
                    <a:pt x="2260813" y="1985285"/>
                  </a:lnTo>
                  <a:lnTo>
                    <a:pt x="2261056" y="1985285"/>
                  </a:lnTo>
                  <a:lnTo>
                    <a:pt x="2261300" y="1985285"/>
                  </a:lnTo>
                  <a:lnTo>
                    <a:pt x="2261543" y="1985285"/>
                  </a:lnTo>
                  <a:lnTo>
                    <a:pt x="2261786" y="1985285"/>
                  </a:lnTo>
                  <a:lnTo>
                    <a:pt x="2262030" y="1985285"/>
                  </a:lnTo>
                  <a:lnTo>
                    <a:pt x="2262273" y="1985285"/>
                  </a:lnTo>
                  <a:lnTo>
                    <a:pt x="2262516" y="1985285"/>
                  </a:lnTo>
                  <a:lnTo>
                    <a:pt x="2262760" y="1985285"/>
                  </a:lnTo>
                  <a:lnTo>
                    <a:pt x="2263003" y="1985285"/>
                  </a:lnTo>
                  <a:lnTo>
                    <a:pt x="2263247" y="1985285"/>
                  </a:lnTo>
                  <a:lnTo>
                    <a:pt x="2263490" y="1985285"/>
                  </a:lnTo>
                  <a:lnTo>
                    <a:pt x="2263733" y="1985285"/>
                  </a:lnTo>
                  <a:lnTo>
                    <a:pt x="2263977" y="1985285"/>
                  </a:lnTo>
                  <a:lnTo>
                    <a:pt x="2264220" y="1985285"/>
                  </a:lnTo>
                  <a:lnTo>
                    <a:pt x="2264463" y="1985285"/>
                  </a:lnTo>
                  <a:lnTo>
                    <a:pt x="2264707" y="1985285"/>
                  </a:lnTo>
                  <a:lnTo>
                    <a:pt x="2264950" y="1985285"/>
                  </a:lnTo>
                  <a:lnTo>
                    <a:pt x="2265193" y="1985285"/>
                  </a:lnTo>
                  <a:lnTo>
                    <a:pt x="2265437" y="1985285"/>
                  </a:lnTo>
                  <a:lnTo>
                    <a:pt x="2265680" y="1985285"/>
                  </a:lnTo>
                  <a:lnTo>
                    <a:pt x="2265924" y="1985285"/>
                  </a:lnTo>
                  <a:lnTo>
                    <a:pt x="2266167" y="1985285"/>
                  </a:lnTo>
                  <a:lnTo>
                    <a:pt x="2266410" y="1985285"/>
                  </a:lnTo>
                  <a:lnTo>
                    <a:pt x="2266654" y="1985285"/>
                  </a:lnTo>
                  <a:lnTo>
                    <a:pt x="2266897" y="1985285"/>
                  </a:lnTo>
                  <a:lnTo>
                    <a:pt x="2267140" y="1985285"/>
                  </a:lnTo>
                  <a:lnTo>
                    <a:pt x="2267384" y="1985285"/>
                  </a:lnTo>
                  <a:lnTo>
                    <a:pt x="2267627" y="1985285"/>
                  </a:lnTo>
                  <a:lnTo>
                    <a:pt x="2267870" y="1985285"/>
                  </a:lnTo>
                  <a:lnTo>
                    <a:pt x="2268114" y="1985285"/>
                  </a:lnTo>
                  <a:lnTo>
                    <a:pt x="2268357" y="1985285"/>
                  </a:lnTo>
                  <a:lnTo>
                    <a:pt x="2268600" y="1985285"/>
                  </a:lnTo>
                  <a:lnTo>
                    <a:pt x="2268844" y="1985285"/>
                  </a:lnTo>
                  <a:lnTo>
                    <a:pt x="2269087" y="1985285"/>
                  </a:lnTo>
                  <a:lnTo>
                    <a:pt x="2269331" y="1985285"/>
                  </a:lnTo>
                  <a:lnTo>
                    <a:pt x="2269574" y="1985285"/>
                  </a:lnTo>
                  <a:lnTo>
                    <a:pt x="2269817" y="1985285"/>
                  </a:lnTo>
                  <a:lnTo>
                    <a:pt x="2270061" y="1985285"/>
                  </a:lnTo>
                  <a:lnTo>
                    <a:pt x="2270304" y="1985285"/>
                  </a:lnTo>
                  <a:lnTo>
                    <a:pt x="2270547" y="1985285"/>
                  </a:lnTo>
                  <a:lnTo>
                    <a:pt x="2270791" y="1985285"/>
                  </a:lnTo>
                  <a:lnTo>
                    <a:pt x="2270791" y="1978170"/>
                  </a:lnTo>
                  <a:lnTo>
                    <a:pt x="2271034" y="1978170"/>
                  </a:lnTo>
                  <a:lnTo>
                    <a:pt x="2271277" y="1978170"/>
                  </a:lnTo>
                  <a:lnTo>
                    <a:pt x="2271764" y="1978170"/>
                  </a:lnTo>
                  <a:lnTo>
                    <a:pt x="2272008" y="1978170"/>
                  </a:lnTo>
                  <a:lnTo>
                    <a:pt x="2272251" y="1978170"/>
                  </a:lnTo>
                  <a:lnTo>
                    <a:pt x="2272494" y="1978170"/>
                  </a:lnTo>
                  <a:lnTo>
                    <a:pt x="2272738" y="1978170"/>
                  </a:lnTo>
                  <a:lnTo>
                    <a:pt x="2272981" y="1978170"/>
                  </a:lnTo>
                  <a:lnTo>
                    <a:pt x="2273224" y="1978170"/>
                  </a:lnTo>
                  <a:lnTo>
                    <a:pt x="2273468" y="1978170"/>
                  </a:lnTo>
                  <a:lnTo>
                    <a:pt x="2273711" y="1978170"/>
                  </a:lnTo>
                  <a:lnTo>
                    <a:pt x="2273954" y="1978170"/>
                  </a:lnTo>
                  <a:lnTo>
                    <a:pt x="2274198" y="1978170"/>
                  </a:lnTo>
                  <a:lnTo>
                    <a:pt x="2274441" y="1978170"/>
                  </a:lnTo>
                  <a:lnTo>
                    <a:pt x="2274684" y="1978170"/>
                  </a:lnTo>
                  <a:lnTo>
                    <a:pt x="2274928" y="1978170"/>
                  </a:lnTo>
                  <a:lnTo>
                    <a:pt x="2275171" y="1978170"/>
                  </a:lnTo>
                  <a:lnTo>
                    <a:pt x="2275415" y="1978170"/>
                  </a:lnTo>
                  <a:lnTo>
                    <a:pt x="2275658" y="1978170"/>
                  </a:lnTo>
                  <a:lnTo>
                    <a:pt x="2275901" y="1978170"/>
                  </a:lnTo>
                  <a:lnTo>
                    <a:pt x="2276145" y="1978170"/>
                  </a:lnTo>
                  <a:lnTo>
                    <a:pt x="2276388" y="1978170"/>
                  </a:lnTo>
                  <a:lnTo>
                    <a:pt x="2276631" y="1978170"/>
                  </a:lnTo>
                  <a:lnTo>
                    <a:pt x="2276875" y="1978170"/>
                  </a:lnTo>
                  <a:lnTo>
                    <a:pt x="2277118" y="1978170"/>
                  </a:lnTo>
                  <a:lnTo>
                    <a:pt x="2277361" y="1978170"/>
                  </a:lnTo>
                  <a:lnTo>
                    <a:pt x="2277605" y="1978170"/>
                  </a:lnTo>
                  <a:lnTo>
                    <a:pt x="2277848" y="1978170"/>
                  </a:lnTo>
                  <a:lnTo>
                    <a:pt x="2278092" y="1978170"/>
                  </a:lnTo>
                  <a:lnTo>
                    <a:pt x="2278335" y="1978170"/>
                  </a:lnTo>
                  <a:lnTo>
                    <a:pt x="2278578" y="1978170"/>
                  </a:lnTo>
                  <a:lnTo>
                    <a:pt x="2278822" y="1978170"/>
                  </a:lnTo>
                  <a:lnTo>
                    <a:pt x="2279065" y="1978170"/>
                  </a:lnTo>
                  <a:lnTo>
                    <a:pt x="2279308" y="1978170"/>
                  </a:lnTo>
                  <a:lnTo>
                    <a:pt x="2279552" y="1978170"/>
                  </a:lnTo>
                  <a:lnTo>
                    <a:pt x="2279795" y="1978170"/>
                  </a:lnTo>
                  <a:lnTo>
                    <a:pt x="2280038" y="1978170"/>
                  </a:lnTo>
                  <a:lnTo>
                    <a:pt x="2280282" y="1978170"/>
                  </a:lnTo>
                  <a:lnTo>
                    <a:pt x="2280525" y="1978170"/>
                  </a:lnTo>
                  <a:lnTo>
                    <a:pt x="2280768" y="1978170"/>
                  </a:lnTo>
                  <a:lnTo>
                    <a:pt x="2281012" y="1978170"/>
                  </a:lnTo>
                  <a:lnTo>
                    <a:pt x="2281255" y="1978170"/>
                  </a:lnTo>
                  <a:lnTo>
                    <a:pt x="2281499" y="1978170"/>
                  </a:lnTo>
                  <a:lnTo>
                    <a:pt x="2281742" y="1978170"/>
                  </a:lnTo>
                  <a:lnTo>
                    <a:pt x="2281985" y="1978170"/>
                  </a:lnTo>
                  <a:lnTo>
                    <a:pt x="2282229" y="1978170"/>
                  </a:lnTo>
                  <a:lnTo>
                    <a:pt x="2282472" y="1978170"/>
                  </a:lnTo>
                  <a:lnTo>
                    <a:pt x="2282715" y="1978170"/>
                  </a:lnTo>
                  <a:lnTo>
                    <a:pt x="2282959" y="1978170"/>
                  </a:lnTo>
                  <a:lnTo>
                    <a:pt x="2283202" y="1978170"/>
                  </a:lnTo>
                  <a:lnTo>
                    <a:pt x="2283445" y="1978170"/>
                  </a:lnTo>
                  <a:lnTo>
                    <a:pt x="2283689" y="1978170"/>
                  </a:lnTo>
                  <a:lnTo>
                    <a:pt x="2283932" y="1978170"/>
                  </a:lnTo>
                  <a:lnTo>
                    <a:pt x="2284176" y="1978170"/>
                  </a:lnTo>
                  <a:lnTo>
                    <a:pt x="2284419" y="1978170"/>
                  </a:lnTo>
                  <a:lnTo>
                    <a:pt x="2284662" y="1978170"/>
                  </a:lnTo>
                  <a:lnTo>
                    <a:pt x="2284906" y="1978170"/>
                  </a:lnTo>
                  <a:lnTo>
                    <a:pt x="2285149" y="1978170"/>
                  </a:lnTo>
                  <a:lnTo>
                    <a:pt x="2285392" y="1978170"/>
                  </a:lnTo>
                  <a:lnTo>
                    <a:pt x="2285636" y="1978170"/>
                  </a:lnTo>
                  <a:lnTo>
                    <a:pt x="2285879" y="1978170"/>
                  </a:lnTo>
                  <a:lnTo>
                    <a:pt x="2286122" y="1978170"/>
                  </a:lnTo>
                  <a:lnTo>
                    <a:pt x="2286366" y="1978170"/>
                  </a:lnTo>
                  <a:lnTo>
                    <a:pt x="2286609" y="1978170"/>
                  </a:lnTo>
                  <a:lnTo>
                    <a:pt x="2286852" y="1978170"/>
                  </a:lnTo>
                  <a:lnTo>
                    <a:pt x="2287096" y="1978170"/>
                  </a:lnTo>
                  <a:lnTo>
                    <a:pt x="2287339" y="1978170"/>
                  </a:lnTo>
                  <a:lnTo>
                    <a:pt x="2287583" y="1978170"/>
                  </a:lnTo>
                  <a:lnTo>
                    <a:pt x="2287826" y="1978170"/>
                  </a:lnTo>
                  <a:lnTo>
                    <a:pt x="2288069" y="1978170"/>
                  </a:lnTo>
                  <a:lnTo>
                    <a:pt x="2288313" y="1978170"/>
                  </a:lnTo>
                  <a:lnTo>
                    <a:pt x="2288556" y="1978170"/>
                  </a:lnTo>
                  <a:lnTo>
                    <a:pt x="2288799" y="1978170"/>
                  </a:lnTo>
                  <a:lnTo>
                    <a:pt x="2289043" y="1978170"/>
                  </a:lnTo>
                  <a:lnTo>
                    <a:pt x="2289286" y="1978170"/>
                  </a:lnTo>
                  <a:lnTo>
                    <a:pt x="2289529" y="1978170"/>
                  </a:lnTo>
                  <a:lnTo>
                    <a:pt x="2289773" y="1978170"/>
                  </a:lnTo>
                  <a:lnTo>
                    <a:pt x="2290016" y="1978170"/>
                  </a:lnTo>
                  <a:lnTo>
                    <a:pt x="2290260" y="1978170"/>
                  </a:lnTo>
                  <a:lnTo>
                    <a:pt x="2290503" y="1978170"/>
                  </a:lnTo>
                  <a:lnTo>
                    <a:pt x="2290746" y="1978170"/>
                  </a:lnTo>
                  <a:lnTo>
                    <a:pt x="2290990" y="1978170"/>
                  </a:lnTo>
                  <a:lnTo>
                    <a:pt x="2291233" y="1978170"/>
                  </a:lnTo>
                  <a:lnTo>
                    <a:pt x="2291233" y="1971054"/>
                  </a:lnTo>
                  <a:lnTo>
                    <a:pt x="2291476" y="1971054"/>
                  </a:lnTo>
                  <a:lnTo>
                    <a:pt x="2291720" y="1971054"/>
                  </a:lnTo>
                  <a:lnTo>
                    <a:pt x="2291963" y="1971054"/>
                  </a:lnTo>
                  <a:lnTo>
                    <a:pt x="2292206" y="1971054"/>
                  </a:lnTo>
                  <a:lnTo>
                    <a:pt x="2292450" y="1971054"/>
                  </a:lnTo>
                  <a:lnTo>
                    <a:pt x="2292693" y="1971054"/>
                  </a:lnTo>
                  <a:lnTo>
                    <a:pt x="2292936" y="1971054"/>
                  </a:lnTo>
                  <a:lnTo>
                    <a:pt x="2293180" y="1971054"/>
                  </a:lnTo>
                  <a:lnTo>
                    <a:pt x="2293423" y="1971054"/>
                  </a:lnTo>
                  <a:lnTo>
                    <a:pt x="2293910" y="1971054"/>
                  </a:lnTo>
                  <a:lnTo>
                    <a:pt x="2294153" y="1971054"/>
                  </a:lnTo>
                  <a:lnTo>
                    <a:pt x="2294397" y="1971054"/>
                  </a:lnTo>
                  <a:lnTo>
                    <a:pt x="2294640" y="1971054"/>
                  </a:lnTo>
                  <a:lnTo>
                    <a:pt x="2294883" y="1971054"/>
                  </a:lnTo>
                  <a:lnTo>
                    <a:pt x="2295127" y="1971054"/>
                  </a:lnTo>
                  <a:lnTo>
                    <a:pt x="2295370" y="1971054"/>
                  </a:lnTo>
                  <a:lnTo>
                    <a:pt x="2295613" y="1971054"/>
                  </a:lnTo>
                  <a:lnTo>
                    <a:pt x="2296100" y="1971054"/>
                  </a:lnTo>
                  <a:lnTo>
                    <a:pt x="2296343" y="1971054"/>
                  </a:lnTo>
                  <a:lnTo>
                    <a:pt x="2296587" y="1971054"/>
                  </a:lnTo>
                  <a:lnTo>
                    <a:pt x="2296830" y="1971054"/>
                  </a:lnTo>
                  <a:lnTo>
                    <a:pt x="2297074" y="1971054"/>
                  </a:lnTo>
                  <a:lnTo>
                    <a:pt x="2297317" y="1971054"/>
                  </a:lnTo>
                  <a:lnTo>
                    <a:pt x="2297560" y="1971054"/>
                  </a:lnTo>
                  <a:lnTo>
                    <a:pt x="2297804" y="1971054"/>
                  </a:lnTo>
                  <a:lnTo>
                    <a:pt x="2298047" y="1971054"/>
                  </a:lnTo>
                  <a:lnTo>
                    <a:pt x="2298290" y="1971054"/>
                  </a:lnTo>
                  <a:lnTo>
                    <a:pt x="2298534" y="1971054"/>
                  </a:lnTo>
                  <a:lnTo>
                    <a:pt x="2298777" y="1971054"/>
                  </a:lnTo>
                  <a:lnTo>
                    <a:pt x="2298777" y="1963938"/>
                  </a:lnTo>
                  <a:lnTo>
                    <a:pt x="2299020" y="1963938"/>
                  </a:lnTo>
                  <a:lnTo>
                    <a:pt x="2299264" y="1963938"/>
                  </a:lnTo>
                  <a:lnTo>
                    <a:pt x="2299507" y="1963938"/>
                  </a:lnTo>
                  <a:lnTo>
                    <a:pt x="2299751" y="1963938"/>
                  </a:lnTo>
                  <a:lnTo>
                    <a:pt x="2299994" y="1963938"/>
                  </a:lnTo>
                  <a:lnTo>
                    <a:pt x="2300237" y="1963938"/>
                  </a:lnTo>
                  <a:lnTo>
                    <a:pt x="2300481" y="1963938"/>
                  </a:lnTo>
                  <a:lnTo>
                    <a:pt x="2300724" y="1963938"/>
                  </a:lnTo>
                  <a:lnTo>
                    <a:pt x="2300967" y="1963938"/>
                  </a:lnTo>
                  <a:lnTo>
                    <a:pt x="2301211" y="1963938"/>
                  </a:lnTo>
                  <a:lnTo>
                    <a:pt x="2301454" y="1963938"/>
                  </a:lnTo>
                  <a:lnTo>
                    <a:pt x="2301697" y="1963938"/>
                  </a:lnTo>
                  <a:lnTo>
                    <a:pt x="2301941" y="1963938"/>
                  </a:lnTo>
                  <a:lnTo>
                    <a:pt x="2302427" y="1963938"/>
                  </a:lnTo>
                  <a:lnTo>
                    <a:pt x="2302671" y="1963938"/>
                  </a:lnTo>
                  <a:lnTo>
                    <a:pt x="2302914" y="1963938"/>
                  </a:lnTo>
                  <a:lnTo>
                    <a:pt x="2303158" y="1963938"/>
                  </a:lnTo>
                  <a:lnTo>
                    <a:pt x="2303401" y="1963938"/>
                  </a:lnTo>
                  <a:lnTo>
                    <a:pt x="2303644" y="1963938"/>
                  </a:lnTo>
                  <a:lnTo>
                    <a:pt x="2303888" y="1963938"/>
                  </a:lnTo>
                  <a:lnTo>
                    <a:pt x="2304131" y="1963938"/>
                  </a:lnTo>
                  <a:lnTo>
                    <a:pt x="2304374" y="1963938"/>
                  </a:lnTo>
                  <a:lnTo>
                    <a:pt x="2304618" y="1963938"/>
                  </a:lnTo>
                  <a:lnTo>
                    <a:pt x="2304861" y="1963938"/>
                  </a:lnTo>
                  <a:lnTo>
                    <a:pt x="2304861" y="1956823"/>
                  </a:lnTo>
                  <a:lnTo>
                    <a:pt x="2305104" y="1956823"/>
                  </a:lnTo>
                  <a:lnTo>
                    <a:pt x="2305348" y="1956823"/>
                  </a:lnTo>
                  <a:lnTo>
                    <a:pt x="2305591" y="1956823"/>
                  </a:lnTo>
                  <a:lnTo>
                    <a:pt x="2305835" y="1956823"/>
                  </a:lnTo>
                  <a:lnTo>
                    <a:pt x="2306078" y="1949707"/>
                  </a:lnTo>
                  <a:lnTo>
                    <a:pt x="2306321" y="1949707"/>
                  </a:lnTo>
                  <a:lnTo>
                    <a:pt x="2306565" y="1949707"/>
                  </a:lnTo>
                  <a:lnTo>
                    <a:pt x="2306808" y="1949707"/>
                  </a:lnTo>
                  <a:lnTo>
                    <a:pt x="2307051" y="1949707"/>
                  </a:lnTo>
                  <a:lnTo>
                    <a:pt x="2307295" y="1949707"/>
                  </a:lnTo>
                  <a:lnTo>
                    <a:pt x="2307538" y="1949707"/>
                  </a:lnTo>
                  <a:lnTo>
                    <a:pt x="2307781" y="1949707"/>
                  </a:lnTo>
                  <a:lnTo>
                    <a:pt x="2308025" y="1949707"/>
                  </a:lnTo>
                  <a:lnTo>
                    <a:pt x="2308268" y="1949707"/>
                  </a:lnTo>
                  <a:lnTo>
                    <a:pt x="2308511" y="1949707"/>
                  </a:lnTo>
                  <a:lnTo>
                    <a:pt x="2308755" y="1949707"/>
                  </a:lnTo>
                  <a:lnTo>
                    <a:pt x="2308998" y="1949707"/>
                  </a:lnTo>
                  <a:lnTo>
                    <a:pt x="2309242" y="1949707"/>
                  </a:lnTo>
                  <a:lnTo>
                    <a:pt x="2309485" y="1949707"/>
                  </a:lnTo>
                  <a:lnTo>
                    <a:pt x="2309728" y="1949707"/>
                  </a:lnTo>
                  <a:lnTo>
                    <a:pt x="2309972" y="1949707"/>
                  </a:lnTo>
                  <a:lnTo>
                    <a:pt x="2310215" y="1949707"/>
                  </a:lnTo>
                  <a:lnTo>
                    <a:pt x="2310458" y="1949707"/>
                  </a:lnTo>
                  <a:lnTo>
                    <a:pt x="2310702" y="1949707"/>
                  </a:lnTo>
                  <a:lnTo>
                    <a:pt x="2310945" y="1949707"/>
                  </a:lnTo>
                  <a:lnTo>
                    <a:pt x="2311188" y="1949707"/>
                  </a:lnTo>
                  <a:lnTo>
                    <a:pt x="2311432" y="1949707"/>
                  </a:lnTo>
                  <a:lnTo>
                    <a:pt x="2311675" y="1949707"/>
                  </a:lnTo>
                  <a:lnTo>
                    <a:pt x="2311919" y="1949707"/>
                  </a:lnTo>
                  <a:lnTo>
                    <a:pt x="2312162" y="1949707"/>
                  </a:lnTo>
                  <a:lnTo>
                    <a:pt x="2312405" y="1949707"/>
                  </a:lnTo>
                  <a:lnTo>
                    <a:pt x="2312649" y="1949707"/>
                  </a:lnTo>
                  <a:lnTo>
                    <a:pt x="2312892" y="1949707"/>
                  </a:lnTo>
                  <a:lnTo>
                    <a:pt x="2313135" y="1949707"/>
                  </a:lnTo>
                  <a:lnTo>
                    <a:pt x="2313379" y="1949707"/>
                  </a:lnTo>
                  <a:lnTo>
                    <a:pt x="2313379" y="1942591"/>
                  </a:lnTo>
                  <a:lnTo>
                    <a:pt x="2313622" y="1942591"/>
                  </a:lnTo>
                  <a:lnTo>
                    <a:pt x="2313865" y="1942591"/>
                  </a:lnTo>
                  <a:lnTo>
                    <a:pt x="2314109" y="1942591"/>
                  </a:lnTo>
                  <a:lnTo>
                    <a:pt x="2314352" y="1942591"/>
                  </a:lnTo>
                  <a:lnTo>
                    <a:pt x="2314595" y="1942591"/>
                  </a:lnTo>
                  <a:lnTo>
                    <a:pt x="2314839" y="1942591"/>
                  </a:lnTo>
                  <a:lnTo>
                    <a:pt x="2315082" y="1942591"/>
                  </a:lnTo>
                  <a:lnTo>
                    <a:pt x="2315326" y="1942591"/>
                  </a:lnTo>
                  <a:lnTo>
                    <a:pt x="2315569" y="1942591"/>
                  </a:lnTo>
                  <a:lnTo>
                    <a:pt x="2315812" y="1942591"/>
                  </a:lnTo>
                  <a:lnTo>
                    <a:pt x="2316056" y="1942591"/>
                  </a:lnTo>
                  <a:lnTo>
                    <a:pt x="2316299" y="1942591"/>
                  </a:lnTo>
                  <a:lnTo>
                    <a:pt x="2316542" y="1942591"/>
                  </a:lnTo>
                  <a:lnTo>
                    <a:pt x="2316786" y="1942591"/>
                  </a:lnTo>
                  <a:lnTo>
                    <a:pt x="2317029" y="1942591"/>
                  </a:lnTo>
                  <a:lnTo>
                    <a:pt x="2317272" y="1942591"/>
                  </a:lnTo>
                  <a:lnTo>
                    <a:pt x="2317516" y="1942591"/>
                  </a:lnTo>
                  <a:lnTo>
                    <a:pt x="2317759" y="1942591"/>
                  </a:lnTo>
                  <a:lnTo>
                    <a:pt x="2318003" y="1942591"/>
                  </a:lnTo>
                  <a:lnTo>
                    <a:pt x="2318246" y="1942591"/>
                  </a:lnTo>
                  <a:lnTo>
                    <a:pt x="2318489" y="1942591"/>
                  </a:lnTo>
                  <a:lnTo>
                    <a:pt x="2318733" y="1942591"/>
                  </a:lnTo>
                  <a:lnTo>
                    <a:pt x="2318976" y="1942591"/>
                  </a:lnTo>
                  <a:lnTo>
                    <a:pt x="2319219" y="1942591"/>
                  </a:lnTo>
                  <a:lnTo>
                    <a:pt x="2319463" y="1942591"/>
                  </a:lnTo>
                  <a:lnTo>
                    <a:pt x="2319949" y="1942591"/>
                  </a:lnTo>
                  <a:lnTo>
                    <a:pt x="2320193" y="1942591"/>
                  </a:lnTo>
                  <a:lnTo>
                    <a:pt x="2320436" y="1942591"/>
                  </a:lnTo>
                  <a:lnTo>
                    <a:pt x="2320679" y="1942591"/>
                  </a:lnTo>
                  <a:lnTo>
                    <a:pt x="2320923" y="1942591"/>
                  </a:lnTo>
                  <a:lnTo>
                    <a:pt x="2321166" y="1942591"/>
                  </a:lnTo>
                  <a:lnTo>
                    <a:pt x="2321410" y="1942591"/>
                  </a:lnTo>
                  <a:lnTo>
                    <a:pt x="2321653" y="1942591"/>
                  </a:lnTo>
                  <a:lnTo>
                    <a:pt x="2321896" y="1942591"/>
                  </a:lnTo>
                  <a:lnTo>
                    <a:pt x="2322383" y="1942591"/>
                  </a:lnTo>
                  <a:lnTo>
                    <a:pt x="2322626" y="1942591"/>
                  </a:lnTo>
                  <a:lnTo>
                    <a:pt x="2322870" y="1942591"/>
                  </a:lnTo>
                  <a:lnTo>
                    <a:pt x="2322870" y="1935475"/>
                  </a:lnTo>
                  <a:lnTo>
                    <a:pt x="2323113" y="1935475"/>
                  </a:lnTo>
                  <a:lnTo>
                    <a:pt x="2323356" y="1935475"/>
                  </a:lnTo>
                  <a:lnTo>
                    <a:pt x="2323600" y="1935475"/>
                  </a:lnTo>
                  <a:lnTo>
                    <a:pt x="2323843" y="1935475"/>
                  </a:lnTo>
                  <a:lnTo>
                    <a:pt x="2324087" y="1935475"/>
                  </a:lnTo>
                  <a:lnTo>
                    <a:pt x="2324330" y="1935475"/>
                  </a:lnTo>
                  <a:lnTo>
                    <a:pt x="2324573" y="1935475"/>
                  </a:lnTo>
                  <a:lnTo>
                    <a:pt x="2324817" y="1935475"/>
                  </a:lnTo>
                  <a:lnTo>
                    <a:pt x="2325060" y="1935475"/>
                  </a:lnTo>
                  <a:lnTo>
                    <a:pt x="2325303" y="1935475"/>
                  </a:lnTo>
                  <a:lnTo>
                    <a:pt x="2325790" y="1935475"/>
                  </a:lnTo>
                  <a:lnTo>
                    <a:pt x="2326033" y="1935475"/>
                  </a:lnTo>
                  <a:lnTo>
                    <a:pt x="2326033" y="1928360"/>
                  </a:lnTo>
                  <a:lnTo>
                    <a:pt x="2326277" y="1928360"/>
                  </a:lnTo>
                  <a:lnTo>
                    <a:pt x="2326277" y="1921244"/>
                  </a:lnTo>
                  <a:lnTo>
                    <a:pt x="2326520" y="1921244"/>
                  </a:lnTo>
                  <a:lnTo>
                    <a:pt x="2326763" y="1921244"/>
                  </a:lnTo>
                  <a:lnTo>
                    <a:pt x="2327007" y="1921244"/>
                  </a:lnTo>
                  <a:lnTo>
                    <a:pt x="2327250" y="1921244"/>
                  </a:lnTo>
                  <a:lnTo>
                    <a:pt x="2327494" y="1921244"/>
                  </a:lnTo>
                  <a:lnTo>
                    <a:pt x="2327737" y="1921244"/>
                  </a:lnTo>
                  <a:lnTo>
                    <a:pt x="2327980" y="1921244"/>
                  </a:lnTo>
                  <a:lnTo>
                    <a:pt x="2328224" y="1921244"/>
                  </a:lnTo>
                  <a:lnTo>
                    <a:pt x="2328467" y="1921244"/>
                  </a:lnTo>
                  <a:lnTo>
                    <a:pt x="2328710" y="1921244"/>
                  </a:lnTo>
                  <a:lnTo>
                    <a:pt x="2328710" y="1914128"/>
                  </a:lnTo>
                  <a:lnTo>
                    <a:pt x="2328954" y="1914128"/>
                  </a:lnTo>
                  <a:lnTo>
                    <a:pt x="2329197" y="1914128"/>
                  </a:lnTo>
                  <a:lnTo>
                    <a:pt x="2329440" y="1914128"/>
                  </a:lnTo>
                  <a:lnTo>
                    <a:pt x="2329684" y="1914128"/>
                  </a:lnTo>
                  <a:lnTo>
                    <a:pt x="2329927" y="1914128"/>
                  </a:lnTo>
                  <a:lnTo>
                    <a:pt x="2330171" y="1914128"/>
                  </a:lnTo>
                  <a:lnTo>
                    <a:pt x="2330414" y="1914128"/>
                  </a:lnTo>
                  <a:lnTo>
                    <a:pt x="2330657" y="1914128"/>
                  </a:lnTo>
                  <a:lnTo>
                    <a:pt x="2330901" y="1914128"/>
                  </a:lnTo>
                  <a:lnTo>
                    <a:pt x="2331144" y="1914128"/>
                  </a:lnTo>
                  <a:lnTo>
                    <a:pt x="2331387" y="1914128"/>
                  </a:lnTo>
                  <a:lnTo>
                    <a:pt x="2331631" y="1914128"/>
                  </a:lnTo>
                  <a:lnTo>
                    <a:pt x="2331874" y="1914128"/>
                  </a:lnTo>
                  <a:lnTo>
                    <a:pt x="2332117" y="1914128"/>
                  </a:lnTo>
                  <a:lnTo>
                    <a:pt x="2332361" y="1914128"/>
                  </a:lnTo>
                  <a:lnTo>
                    <a:pt x="2332604" y="1914128"/>
                  </a:lnTo>
                  <a:lnTo>
                    <a:pt x="2332847" y="1914128"/>
                  </a:lnTo>
                  <a:lnTo>
                    <a:pt x="2333091" y="1914128"/>
                  </a:lnTo>
                  <a:lnTo>
                    <a:pt x="2333334" y="1914128"/>
                  </a:lnTo>
                  <a:lnTo>
                    <a:pt x="2333578" y="1914128"/>
                  </a:lnTo>
                  <a:lnTo>
                    <a:pt x="2333821" y="1914128"/>
                  </a:lnTo>
                  <a:lnTo>
                    <a:pt x="2334064" y="1914128"/>
                  </a:lnTo>
                  <a:lnTo>
                    <a:pt x="2334308" y="1914128"/>
                  </a:lnTo>
                  <a:lnTo>
                    <a:pt x="2334551" y="1914128"/>
                  </a:lnTo>
                  <a:lnTo>
                    <a:pt x="2334794" y="1914128"/>
                  </a:lnTo>
                  <a:lnTo>
                    <a:pt x="2335038" y="1914128"/>
                  </a:lnTo>
                  <a:lnTo>
                    <a:pt x="2335281" y="1914128"/>
                  </a:lnTo>
                  <a:lnTo>
                    <a:pt x="2335524" y="1914128"/>
                  </a:lnTo>
                  <a:lnTo>
                    <a:pt x="2335768" y="1914128"/>
                  </a:lnTo>
                  <a:lnTo>
                    <a:pt x="2336011" y="1914128"/>
                  </a:lnTo>
                  <a:lnTo>
                    <a:pt x="2336255" y="1914128"/>
                  </a:lnTo>
                  <a:lnTo>
                    <a:pt x="2336498" y="1914128"/>
                  </a:lnTo>
                  <a:lnTo>
                    <a:pt x="2336741" y="1914128"/>
                  </a:lnTo>
                  <a:lnTo>
                    <a:pt x="2336985" y="1914128"/>
                  </a:lnTo>
                  <a:lnTo>
                    <a:pt x="2337228" y="1914128"/>
                  </a:lnTo>
                  <a:lnTo>
                    <a:pt x="2337471" y="1914128"/>
                  </a:lnTo>
                  <a:lnTo>
                    <a:pt x="2337715" y="1914128"/>
                  </a:lnTo>
                  <a:lnTo>
                    <a:pt x="2337715" y="1907013"/>
                  </a:lnTo>
                  <a:lnTo>
                    <a:pt x="2337958" y="1907013"/>
                  </a:lnTo>
                  <a:lnTo>
                    <a:pt x="2338201" y="1907013"/>
                  </a:lnTo>
                  <a:lnTo>
                    <a:pt x="2338445" y="1907013"/>
                  </a:lnTo>
                  <a:lnTo>
                    <a:pt x="2338688" y="1907013"/>
                  </a:lnTo>
                  <a:lnTo>
                    <a:pt x="2338931" y="1907013"/>
                  </a:lnTo>
                  <a:lnTo>
                    <a:pt x="2338931" y="1899897"/>
                  </a:lnTo>
                  <a:lnTo>
                    <a:pt x="2339175" y="1899897"/>
                  </a:lnTo>
                  <a:lnTo>
                    <a:pt x="2339418" y="1899897"/>
                  </a:lnTo>
                  <a:lnTo>
                    <a:pt x="2339662" y="1899897"/>
                  </a:lnTo>
                  <a:lnTo>
                    <a:pt x="2339662" y="1892781"/>
                  </a:lnTo>
                  <a:lnTo>
                    <a:pt x="2339905" y="1892781"/>
                  </a:lnTo>
                  <a:lnTo>
                    <a:pt x="2340148" y="1892781"/>
                  </a:lnTo>
                  <a:lnTo>
                    <a:pt x="2340392" y="1892781"/>
                  </a:lnTo>
                  <a:lnTo>
                    <a:pt x="2340635" y="1892781"/>
                  </a:lnTo>
                  <a:lnTo>
                    <a:pt x="2340878" y="1892781"/>
                  </a:lnTo>
                  <a:lnTo>
                    <a:pt x="2341122" y="1892781"/>
                  </a:lnTo>
                  <a:lnTo>
                    <a:pt x="2341365" y="1892781"/>
                  </a:lnTo>
                  <a:lnTo>
                    <a:pt x="2341608" y="1892781"/>
                  </a:lnTo>
                  <a:lnTo>
                    <a:pt x="2341852" y="1892781"/>
                  </a:lnTo>
                  <a:lnTo>
                    <a:pt x="2342095" y="1892781"/>
                  </a:lnTo>
                  <a:lnTo>
                    <a:pt x="2342339" y="1892781"/>
                  </a:lnTo>
                  <a:lnTo>
                    <a:pt x="2342582" y="1892781"/>
                  </a:lnTo>
                  <a:lnTo>
                    <a:pt x="2342825" y="1892781"/>
                  </a:lnTo>
                  <a:lnTo>
                    <a:pt x="2343069" y="1892781"/>
                  </a:lnTo>
                  <a:lnTo>
                    <a:pt x="2343312" y="1892781"/>
                  </a:lnTo>
                  <a:lnTo>
                    <a:pt x="2343555" y="1892781"/>
                  </a:lnTo>
                  <a:lnTo>
                    <a:pt x="2343799" y="1892781"/>
                  </a:lnTo>
                  <a:lnTo>
                    <a:pt x="2344042" y="1892781"/>
                  </a:lnTo>
                  <a:lnTo>
                    <a:pt x="2344285" y="1892781"/>
                  </a:lnTo>
                  <a:lnTo>
                    <a:pt x="2344529" y="1892781"/>
                  </a:lnTo>
                  <a:lnTo>
                    <a:pt x="2344772" y="1892781"/>
                  </a:lnTo>
                  <a:lnTo>
                    <a:pt x="2345015" y="1892781"/>
                  </a:lnTo>
                  <a:lnTo>
                    <a:pt x="2345259" y="1892781"/>
                  </a:lnTo>
                  <a:lnTo>
                    <a:pt x="2345502" y="1892781"/>
                  </a:lnTo>
                  <a:lnTo>
                    <a:pt x="2345746" y="1892781"/>
                  </a:lnTo>
                  <a:lnTo>
                    <a:pt x="2345989" y="1892781"/>
                  </a:lnTo>
                  <a:lnTo>
                    <a:pt x="2346232" y="1892781"/>
                  </a:lnTo>
                  <a:lnTo>
                    <a:pt x="2346476" y="1892781"/>
                  </a:lnTo>
                  <a:lnTo>
                    <a:pt x="2346719" y="1892781"/>
                  </a:lnTo>
                  <a:lnTo>
                    <a:pt x="2346962" y="1892781"/>
                  </a:lnTo>
                  <a:lnTo>
                    <a:pt x="2347206" y="1892781"/>
                  </a:lnTo>
                  <a:lnTo>
                    <a:pt x="2347449" y="1892781"/>
                  </a:lnTo>
                  <a:lnTo>
                    <a:pt x="2347692" y="1892781"/>
                  </a:lnTo>
                  <a:lnTo>
                    <a:pt x="2347936" y="1892781"/>
                  </a:lnTo>
                  <a:lnTo>
                    <a:pt x="2348179" y="1892781"/>
                  </a:lnTo>
                  <a:lnTo>
                    <a:pt x="2348423" y="1892781"/>
                  </a:lnTo>
                  <a:lnTo>
                    <a:pt x="2348666" y="1892781"/>
                  </a:lnTo>
                  <a:lnTo>
                    <a:pt x="2348909" y="1892781"/>
                  </a:lnTo>
                  <a:lnTo>
                    <a:pt x="2349153" y="1892781"/>
                  </a:lnTo>
                  <a:lnTo>
                    <a:pt x="2349396" y="1892781"/>
                  </a:lnTo>
                  <a:lnTo>
                    <a:pt x="2349639" y="1892781"/>
                  </a:lnTo>
                  <a:lnTo>
                    <a:pt x="2350126" y="1892781"/>
                  </a:lnTo>
                  <a:lnTo>
                    <a:pt x="2350369" y="1892781"/>
                  </a:lnTo>
                  <a:lnTo>
                    <a:pt x="2350613" y="1892781"/>
                  </a:lnTo>
                  <a:lnTo>
                    <a:pt x="2350856" y="1892781"/>
                  </a:lnTo>
                  <a:lnTo>
                    <a:pt x="2351099" y="1892781"/>
                  </a:lnTo>
                  <a:lnTo>
                    <a:pt x="2351343" y="1892781"/>
                  </a:lnTo>
                  <a:lnTo>
                    <a:pt x="2351586" y="1892781"/>
                  </a:lnTo>
                  <a:lnTo>
                    <a:pt x="2351830" y="1892781"/>
                  </a:lnTo>
                  <a:lnTo>
                    <a:pt x="2352073" y="1892781"/>
                  </a:lnTo>
                  <a:lnTo>
                    <a:pt x="2352316" y="1892781"/>
                  </a:lnTo>
                  <a:lnTo>
                    <a:pt x="2352560" y="1892781"/>
                  </a:lnTo>
                  <a:lnTo>
                    <a:pt x="2352803" y="1892781"/>
                  </a:lnTo>
                  <a:lnTo>
                    <a:pt x="2353046" y="1892781"/>
                  </a:lnTo>
                  <a:lnTo>
                    <a:pt x="2353533" y="1892781"/>
                  </a:lnTo>
                  <a:lnTo>
                    <a:pt x="2353776" y="1892781"/>
                  </a:lnTo>
                  <a:lnTo>
                    <a:pt x="2354020" y="1892781"/>
                  </a:lnTo>
                  <a:lnTo>
                    <a:pt x="2354263" y="1892781"/>
                  </a:lnTo>
                  <a:lnTo>
                    <a:pt x="2354507" y="1892781"/>
                  </a:lnTo>
                  <a:lnTo>
                    <a:pt x="2354507" y="1885665"/>
                  </a:lnTo>
                  <a:lnTo>
                    <a:pt x="2354750" y="1885665"/>
                  </a:lnTo>
                  <a:lnTo>
                    <a:pt x="2354993" y="1885665"/>
                  </a:lnTo>
                  <a:lnTo>
                    <a:pt x="2355237" y="1885665"/>
                  </a:lnTo>
                  <a:lnTo>
                    <a:pt x="2355480" y="1885665"/>
                  </a:lnTo>
                  <a:lnTo>
                    <a:pt x="2355723" y="1885665"/>
                  </a:lnTo>
                  <a:lnTo>
                    <a:pt x="2355967" y="1885665"/>
                  </a:lnTo>
                  <a:lnTo>
                    <a:pt x="2355967" y="1878550"/>
                  </a:lnTo>
                  <a:lnTo>
                    <a:pt x="2356210" y="1878550"/>
                  </a:lnTo>
                  <a:lnTo>
                    <a:pt x="2356453" y="1878550"/>
                  </a:lnTo>
                  <a:lnTo>
                    <a:pt x="2356697" y="1878550"/>
                  </a:lnTo>
                  <a:lnTo>
                    <a:pt x="2356940" y="1878550"/>
                  </a:lnTo>
                  <a:lnTo>
                    <a:pt x="2357183" y="1878550"/>
                  </a:lnTo>
                  <a:lnTo>
                    <a:pt x="2357427" y="1878550"/>
                  </a:lnTo>
                  <a:lnTo>
                    <a:pt x="2357670" y="1878550"/>
                  </a:lnTo>
                  <a:lnTo>
                    <a:pt x="2357914" y="1878550"/>
                  </a:lnTo>
                  <a:lnTo>
                    <a:pt x="2358400" y="1878550"/>
                  </a:lnTo>
                  <a:lnTo>
                    <a:pt x="2358644" y="1878550"/>
                  </a:lnTo>
                  <a:lnTo>
                    <a:pt x="2358887" y="1878550"/>
                  </a:lnTo>
                  <a:lnTo>
                    <a:pt x="2359374" y="1878550"/>
                  </a:lnTo>
                  <a:lnTo>
                    <a:pt x="2359617" y="1878550"/>
                  </a:lnTo>
                  <a:lnTo>
                    <a:pt x="2359860" y="1878550"/>
                  </a:lnTo>
                  <a:lnTo>
                    <a:pt x="2360104" y="1878550"/>
                  </a:lnTo>
                  <a:lnTo>
                    <a:pt x="2360347" y="1878550"/>
                  </a:lnTo>
                  <a:lnTo>
                    <a:pt x="2360591" y="1878550"/>
                  </a:lnTo>
                  <a:lnTo>
                    <a:pt x="2360834" y="1878550"/>
                  </a:lnTo>
                  <a:lnTo>
                    <a:pt x="2361077" y="1878550"/>
                  </a:lnTo>
                  <a:lnTo>
                    <a:pt x="2361321" y="1878550"/>
                  </a:lnTo>
                  <a:lnTo>
                    <a:pt x="2361564" y="1878550"/>
                  </a:lnTo>
                  <a:lnTo>
                    <a:pt x="2361807" y="1878550"/>
                  </a:lnTo>
                  <a:lnTo>
                    <a:pt x="2362051" y="1878550"/>
                  </a:lnTo>
                  <a:lnTo>
                    <a:pt x="2362294" y="1878550"/>
                  </a:lnTo>
                  <a:lnTo>
                    <a:pt x="2362537" y="1878550"/>
                  </a:lnTo>
                  <a:lnTo>
                    <a:pt x="2362781" y="1878550"/>
                  </a:lnTo>
                  <a:lnTo>
                    <a:pt x="2363024" y="1878550"/>
                  </a:lnTo>
                  <a:lnTo>
                    <a:pt x="2363267" y="1878550"/>
                  </a:lnTo>
                  <a:lnTo>
                    <a:pt x="2363511" y="1878550"/>
                  </a:lnTo>
                  <a:lnTo>
                    <a:pt x="2363754" y="1878550"/>
                  </a:lnTo>
                  <a:lnTo>
                    <a:pt x="2363998" y="1878550"/>
                  </a:lnTo>
                  <a:lnTo>
                    <a:pt x="2364241" y="1878550"/>
                  </a:lnTo>
                  <a:lnTo>
                    <a:pt x="2364484" y="1878550"/>
                  </a:lnTo>
                  <a:lnTo>
                    <a:pt x="2364728" y="1878550"/>
                  </a:lnTo>
                  <a:lnTo>
                    <a:pt x="2364971" y="1878550"/>
                  </a:lnTo>
                  <a:lnTo>
                    <a:pt x="2365214" y="1878550"/>
                  </a:lnTo>
                  <a:lnTo>
                    <a:pt x="2365458" y="1878550"/>
                  </a:lnTo>
                  <a:lnTo>
                    <a:pt x="2365701" y="1878550"/>
                  </a:lnTo>
                  <a:lnTo>
                    <a:pt x="2365944" y="1878550"/>
                  </a:lnTo>
                  <a:lnTo>
                    <a:pt x="2366188" y="1878550"/>
                  </a:lnTo>
                  <a:lnTo>
                    <a:pt x="2366431" y="1878550"/>
                  </a:lnTo>
                  <a:lnTo>
                    <a:pt x="2366675" y="1878550"/>
                  </a:lnTo>
                  <a:lnTo>
                    <a:pt x="2366918" y="1878550"/>
                  </a:lnTo>
                  <a:lnTo>
                    <a:pt x="2367161" y="1878550"/>
                  </a:lnTo>
                  <a:lnTo>
                    <a:pt x="2367405" y="1878550"/>
                  </a:lnTo>
                  <a:lnTo>
                    <a:pt x="2367648" y="1878550"/>
                  </a:lnTo>
                  <a:lnTo>
                    <a:pt x="2367891" y="1878550"/>
                  </a:lnTo>
                  <a:lnTo>
                    <a:pt x="2368135" y="1878550"/>
                  </a:lnTo>
                  <a:lnTo>
                    <a:pt x="2368378" y="1878550"/>
                  </a:lnTo>
                  <a:lnTo>
                    <a:pt x="2368621" y="1878550"/>
                  </a:lnTo>
                  <a:lnTo>
                    <a:pt x="2368865" y="1878550"/>
                  </a:lnTo>
                  <a:lnTo>
                    <a:pt x="2369108" y="1878550"/>
                  </a:lnTo>
                  <a:lnTo>
                    <a:pt x="2369351" y="1878550"/>
                  </a:lnTo>
                  <a:lnTo>
                    <a:pt x="2369595" y="1878550"/>
                  </a:lnTo>
                  <a:lnTo>
                    <a:pt x="2369838" y="1878550"/>
                  </a:lnTo>
                  <a:lnTo>
                    <a:pt x="2370082" y="1878550"/>
                  </a:lnTo>
                  <a:lnTo>
                    <a:pt x="2370325" y="1878550"/>
                  </a:lnTo>
                  <a:lnTo>
                    <a:pt x="2370568" y="1878550"/>
                  </a:lnTo>
                  <a:lnTo>
                    <a:pt x="2370812" y="1878550"/>
                  </a:lnTo>
                  <a:lnTo>
                    <a:pt x="2371055" y="1878550"/>
                  </a:lnTo>
                  <a:lnTo>
                    <a:pt x="2371298" y="1878550"/>
                  </a:lnTo>
                  <a:lnTo>
                    <a:pt x="2371542" y="1878550"/>
                  </a:lnTo>
                  <a:lnTo>
                    <a:pt x="2371785" y="1878550"/>
                  </a:lnTo>
                  <a:lnTo>
                    <a:pt x="2372028" y="1878550"/>
                  </a:lnTo>
                  <a:lnTo>
                    <a:pt x="2372272" y="1878550"/>
                  </a:lnTo>
                  <a:lnTo>
                    <a:pt x="2372515" y="1878550"/>
                  </a:lnTo>
                  <a:lnTo>
                    <a:pt x="2372759" y="1878550"/>
                  </a:lnTo>
                  <a:lnTo>
                    <a:pt x="2373002" y="1878550"/>
                  </a:lnTo>
                  <a:lnTo>
                    <a:pt x="2373245" y="1878550"/>
                  </a:lnTo>
                  <a:lnTo>
                    <a:pt x="2373489" y="1878550"/>
                  </a:lnTo>
                  <a:lnTo>
                    <a:pt x="2373732" y="1878550"/>
                  </a:lnTo>
                  <a:lnTo>
                    <a:pt x="2373975" y="1878550"/>
                  </a:lnTo>
                  <a:lnTo>
                    <a:pt x="2374219" y="1878550"/>
                  </a:lnTo>
                  <a:lnTo>
                    <a:pt x="2374462" y="1878550"/>
                  </a:lnTo>
                  <a:lnTo>
                    <a:pt x="2374705" y="1878550"/>
                  </a:lnTo>
                  <a:lnTo>
                    <a:pt x="2374949" y="1878550"/>
                  </a:lnTo>
                  <a:lnTo>
                    <a:pt x="2375192" y="1878550"/>
                  </a:lnTo>
                  <a:lnTo>
                    <a:pt x="2375679" y="1878550"/>
                  </a:lnTo>
                  <a:lnTo>
                    <a:pt x="2375922" y="1878550"/>
                  </a:lnTo>
                  <a:lnTo>
                    <a:pt x="2376166" y="1878550"/>
                  </a:lnTo>
                  <a:lnTo>
                    <a:pt x="2376409" y="1878550"/>
                  </a:lnTo>
                  <a:lnTo>
                    <a:pt x="2376652" y="1878550"/>
                  </a:lnTo>
                  <a:lnTo>
                    <a:pt x="2376896" y="1878550"/>
                  </a:lnTo>
                  <a:lnTo>
                    <a:pt x="2377139" y="1878550"/>
                  </a:lnTo>
                  <a:lnTo>
                    <a:pt x="2377382" y="1878550"/>
                  </a:lnTo>
                  <a:lnTo>
                    <a:pt x="2377626" y="1878550"/>
                  </a:lnTo>
                  <a:lnTo>
                    <a:pt x="2377869" y="1878550"/>
                  </a:lnTo>
                  <a:lnTo>
                    <a:pt x="2378112" y="1878550"/>
                  </a:lnTo>
                  <a:lnTo>
                    <a:pt x="2378112" y="1871434"/>
                  </a:lnTo>
                  <a:lnTo>
                    <a:pt x="2378356" y="1871434"/>
                  </a:lnTo>
                  <a:lnTo>
                    <a:pt x="2378599" y="1871434"/>
                  </a:lnTo>
                  <a:lnTo>
                    <a:pt x="2378843" y="1871434"/>
                  </a:lnTo>
                  <a:lnTo>
                    <a:pt x="2379086" y="1871434"/>
                  </a:lnTo>
                  <a:lnTo>
                    <a:pt x="2379329" y="1871434"/>
                  </a:lnTo>
                  <a:lnTo>
                    <a:pt x="2379573" y="1871434"/>
                  </a:lnTo>
                  <a:lnTo>
                    <a:pt x="2379816" y="1871434"/>
                  </a:lnTo>
                  <a:lnTo>
                    <a:pt x="2380059" y="1871434"/>
                  </a:lnTo>
                  <a:lnTo>
                    <a:pt x="2380303" y="1871434"/>
                  </a:lnTo>
                  <a:lnTo>
                    <a:pt x="2380546" y="1871434"/>
                  </a:lnTo>
                  <a:lnTo>
                    <a:pt x="2380789" y="1871434"/>
                  </a:lnTo>
                  <a:lnTo>
                    <a:pt x="2381033" y="1871434"/>
                  </a:lnTo>
                  <a:lnTo>
                    <a:pt x="2381276" y="1871434"/>
                  </a:lnTo>
                  <a:lnTo>
                    <a:pt x="2381519" y="1871434"/>
                  </a:lnTo>
                  <a:lnTo>
                    <a:pt x="2381763" y="1871434"/>
                  </a:lnTo>
                  <a:lnTo>
                    <a:pt x="2382006" y="1871434"/>
                  </a:lnTo>
                  <a:lnTo>
                    <a:pt x="2382250" y="1871434"/>
                  </a:lnTo>
                  <a:lnTo>
                    <a:pt x="2382493" y="1871434"/>
                  </a:lnTo>
                  <a:lnTo>
                    <a:pt x="2382736" y="1871434"/>
                  </a:lnTo>
                  <a:lnTo>
                    <a:pt x="2382980" y="1871434"/>
                  </a:lnTo>
                  <a:lnTo>
                    <a:pt x="2383223" y="1871434"/>
                  </a:lnTo>
                  <a:lnTo>
                    <a:pt x="2383466" y="1871434"/>
                  </a:lnTo>
                  <a:lnTo>
                    <a:pt x="2383710" y="1871434"/>
                  </a:lnTo>
                  <a:lnTo>
                    <a:pt x="2383953" y="1871434"/>
                  </a:lnTo>
                  <a:lnTo>
                    <a:pt x="2384196" y="1871434"/>
                  </a:lnTo>
                  <a:lnTo>
                    <a:pt x="2384440" y="1871434"/>
                  </a:lnTo>
                  <a:lnTo>
                    <a:pt x="2384683" y="1871434"/>
                  </a:lnTo>
                  <a:lnTo>
                    <a:pt x="2384927" y="1871434"/>
                  </a:lnTo>
                  <a:lnTo>
                    <a:pt x="2385170" y="1871434"/>
                  </a:lnTo>
                  <a:lnTo>
                    <a:pt x="2385413" y="1871434"/>
                  </a:lnTo>
                  <a:lnTo>
                    <a:pt x="2385657" y="1871434"/>
                  </a:lnTo>
                  <a:lnTo>
                    <a:pt x="2385900" y="1871434"/>
                  </a:lnTo>
                  <a:lnTo>
                    <a:pt x="2386143" y="1871434"/>
                  </a:lnTo>
                  <a:lnTo>
                    <a:pt x="2386387" y="1871434"/>
                  </a:lnTo>
                  <a:lnTo>
                    <a:pt x="2386630" y="1871434"/>
                  </a:lnTo>
                  <a:lnTo>
                    <a:pt x="2386873" y="1871434"/>
                  </a:lnTo>
                  <a:lnTo>
                    <a:pt x="2387117" y="1871434"/>
                  </a:lnTo>
                  <a:lnTo>
                    <a:pt x="2387360" y="1871434"/>
                  </a:lnTo>
                  <a:lnTo>
                    <a:pt x="2387603" y="1871434"/>
                  </a:lnTo>
                  <a:lnTo>
                    <a:pt x="2387847" y="1871434"/>
                  </a:lnTo>
                  <a:lnTo>
                    <a:pt x="2387847" y="1864318"/>
                  </a:lnTo>
                  <a:lnTo>
                    <a:pt x="2388090" y="1864318"/>
                  </a:lnTo>
                  <a:lnTo>
                    <a:pt x="2388334" y="1864318"/>
                  </a:lnTo>
                  <a:lnTo>
                    <a:pt x="2388577" y="1864318"/>
                  </a:lnTo>
                  <a:lnTo>
                    <a:pt x="2388577" y="1857203"/>
                  </a:lnTo>
                  <a:lnTo>
                    <a:pt x="2388820" y="1857203"/>
                  </a:lnTo>
                  <a:lnTo>
                    <a:pt x="2389064" y="1857203"/>
                  </a:lnTo>
                  <a:lnTo>
                    <a:pt x="2389307" y="1857203"/>
                  </a:lnTo>
                  <a:lnTo>
                    <a:pt x="2389550" y="1857203"/>
                  </a:lnTo>
                  <a:lnTo>
                    <a:pt x="2389794" y="1857203"/>
                  </a:lnTo>
                  <a:lnTo>
                    <a:pt x="2390037" y="1857203"/>
                  </a:lnTo>
                  <a:lnTo>
                    <a:pt x="2390280" y="1857203"/>
                  </a:lnTo>
                  <a:lnTo>
                    <a:pt x="2390524" y="1857203"/>
                  </a:lnTo>
                  <a:lnTo>
                    <a:pt x="2390767" y="1857203"/>
                  </a:lnTo>
                  <a:lnTo>
                    <a:pt x="2391010" y="1857203"/>
                  </a:lnTo>
                  <a:lnTo>
                    <a:pt x="2391254" y="1857203"/>
                  </a:lnTo>
                  <a:lnTo>
                    <a:pt x="2391497" y="1857203"/>
                  </a:lnTo>
                  <a:lnTo>
                    <a:pt x="2391741" y="1857203"/>
                  </a:lnTo>
                  <a:lnTo>
                    <a:pt x="2391984" y="1857203"/>
                  </a:lnTo>
                  <a:lnTo>
                    <a:pt x="2392227" y="1857203"/>
                  </a:lnTo>
                  <a:lnTo>
                    <a:pt x="2392471" y="1857203"/>
                  </a:lnTo>
                  <a:lnTo>
                    <a:pt x="2392714" y="1857203"/>
                  </a:lnTo>
                  <a:lnTo>
                    <a:pt x="2392957" y="1857203"/>
                  </a:lnTo>
                  <a:lnTo>
                    <a:pt x="2393201" y="1857203"/>
                  </a:lnTo>
                  <a:lnTo>
                    <a:pt x="2393444" y="1857203"/>
                  </a:lnTo>
                  <a:lnTo>
                    <a:pt x="2393687" y="1857203"/>
                  </a:lnTo>
                  <a:lnTo>
                    <a:pt x="2393931" y="1857203"/>
                  </a:lnTo>
                  <a:lnTo>
                    <a:pt x="2394174" y="1857203"/>
                  </a:lnTo>
                  <a:lnTo>
                    <a:pt x="2394418" y="1857203"/>
                  </a:lnTo>
                  <a:lnTo>
                    <a:pt x="2394661" y="1857203"/>
                  </a:lnTo>
                  <a:lnTo>
                    <a:pt x="2394904" y="1857203"/>
                  </a:lnTo>
                  <a:lnTo>
                    <a:pt x="2395148" y="1857203"/>
                  </a:lnTo>
                  <a:lnTo>
                    <a:pt x="2395391" y="1857203"/>
                  </a:lnTo>
                  <a:lnTo>
                    <a:pt x="2395634" y="1857203"/>
                  </a:lnTo>
                  <a:lnTo>
                    <a:pt x="2395878" y="1857203"/>
                  </a:lnTo>
                  <a:lnTo>
                    <a:pt x="2396121" y="1857203"/>
                  </a:lnTo>
                  <a:lnTo>
                    <a:pt x="2396364" y="1857203"/>
                  </a:lnTo>
                  <a:lnTo>
                    <a:pt x="2396608" y="1857203"/>
                  </a:lnTo>
                  <a:lnTo>
                    <a:pt x="2396851" y="1857203"/>
                  </a:lnTo>
                  <a:lnTo>
                    <a:pt x="2397094" y="1857203"/>
                  </a:lnTo>
                  <a:lnTo>
                    <a:pt x="2397338" y="1857203"/>
                  </a:lnTo>
                  <a:lnTo>
                    <a:pt x="2397581" y="1857203"/>
                  </a:lnTo>
                  <a:lnTo>
                    <a:pt x="2397825" y="1857203"/>
                  </a:lnTo>
                  <a:lnTo>
                    <a:pt x="2397825" y="1850087"/>
                  </a:lnTo>
                  <a:lnTo>
                    <a:pt x="2398068" y="1850087"/>
                  </a:lnTo>
                  <a:lnTo>
                    <a:pt x="2398311" y="1850087"/>
                  </a:lnTo>
                  <a:lnTo>
                    <a:pt x="2398555" y="1850087"/>
                  </a:lnTo>
                  <a:lnTo>
                    <a:pt x="2398798" y="1850087"/>
                  </a:lnTo>
                  <a:lnTo>
                    <a:pt x="2399041" y="1850087"/>
                  </a:lnTo>
                  <a:lnTo>
                    <a:pt x="2399041" y="1842971"/>
                  </a:lnTo>
                  <a:lnTo>
                    <a:pt x="2399285" y="1842971"/>
                  </a:lnTo>
                  <a:lnTo>
                    <a:pt x="2399528" y="1842971"/>
                  </a:lnTo>
                  <a:lnTo>
                    <a:pt x="2399771" y="1842971"/>
                  </a:lnTo>
                  <a:lnTo>
                    <a:pt x="2400015" y="1842971"/>
                  </a:lnTo>
                  <a:lnTo>
                    <a:pt x="2400258" y="1842971"/>
                  </a:lnTo>
                  <a:lnTo>
                    <a:pt x="2400502" y="1842971"/>
                  </a:lnTo>
                  <a:lnTo>
                    <a:pt x="2400502" y="1835855"/>
                  </a:lnTo>
                  <a:lnTo>
                    <a:pt x="2400745" y="1835855"/>
                  </a:lnTo>
                  <a:lnTo>
                    <a:pt x="2400988" y="1835855"/>
                  </a:lnTo>
                  <a:lnTo>
                    <a:pt x="2401232" y="1835855"/>
                  </a:lnTo>
                  <a:lnTo>
                    <a:pt x="2401475" y="1835855"/>
                  </a:lnTo>
                  <a:lnTo>
                    <a:pt x="2401718" y="1835855"/>
                  </a:lnTo>
                  <a:lnTo>
                    <a:pt x="2401962" y="1835855"/>
                  </a:lnTo>
                  <a:lnTo>
                    <a:pt x="2402205" y="1835855"/>
                  </a:lnTo>
                  <a:lnTo>
                    <a:pt x="2402448" y="1835855"/>
                  </a:lnTo>
                  <a:lnTo>
                    <a:pt x="2402692" y="1835855"/>
                  </a:lnTo>
                  <a:lnTo>
                    <a:pt x="2402935" y="1835855"/>
                  </a:lnTo>
                  <a:lnTo>
                    <a:pt x="2403178" y="1835855"/>
                  </a:lnTo>
                  <a:lnTo>
                    <a:pt x="2403422" y="1835855"/>
                  </a:lnTo>
                  <a:lnTo>
                    <a:pt x="2403665" y="1835855"/>
                  </a:lnTo>
                  <a:lnTo>
                    <a:pt x="2403909" y="1835855"/>
                  </a:lnTo>
                  <a:lnTo>
                    <a:pt x="2404152" y="1835855"/>
                  </a:lnTo>
                  <a:lnTo>
                    <a:pt x="2404395" y="1835855"/>
                  </a:lnTo>
                  <a:lnTo>
                    <a:pt x="2404882" y="1835855"/>
                  </a:lnTo>
                  <a:lnTo>
                    <a:pt x="2405125" y="1835855"/>
                  </a:lnTo>
                  <a:lnTo>
                    <a:pt x="2405369" y="1835855"/>
                  </a:lnTo>
                  <a:lnTo>
                    <a:pt x="2405612" y="1835855"/>
                  </a:lnTo>
                  <a:lnTo>
                    <a:pt x="2405855" y="1835855"/>
                  </a:lnTo>
                  <a:lnTo>
                    <a:pt x="2406099" y="1835855"/>
                  </a:lnTo>
                  <a:lnTo>
                    <a:pt x="2406342" y="1835855"/>
                  </a:lnTo>
                  <a:lnTo>
                    <a:pt x="2406586" y="1835855"/>
                  </a:lnTo>
                  <a:lnTo>
                    <a:pt x="2406829" y="1835855"/>
                  </a:lnTo>
                  <a:lnTo>
                    <a:pt x="2407072" y="1835855"/>
                  </a:lnTo>
                  <a:lnTo>
                    <a:pt x="2407072" y="1828740"/>
                  </a:lnTo>
                  <a:lnTo>
                    <a:pt x="2407316" y="1828740"/>
                  </a:lnTo>
                  <a:lnTo>
                    <a:pt x="2407559" y="1828740"/>
                  </a:lnTo>
                  <a:lnTo>
                    <a:pt x="2407802" y="1828740"/>
                  </a:lnTo>
                  <a:lnTo>
                    <a:pt x="2408046" y="1828740"/>
                  </a:lnTo>
                  <a:lnTo>
                    <a:pt x="2408289" y="1828740"/>
                  </a:lnTo>
                  <a:lnTo>
                    <a:pt x="2408532" y="1828740"/>
                  </a:lnTo>
                  <a:lnTo>
                    <a:pt x="2408776" y="1828740"/>
                  </a:lnTo>
                  <a:lnTo>
                    <a:pt x="2409019" y="1828740"/>
                  </a:lnTo>
                  <a:lnTo>
                    <a:pt x="2409262" y="1828740"/>
                  </a:lnTo>
                  <a:lnTo>
                    <a:pt x="2409506" y="1828740"/>
                  </a:lnTo>
                  <a:lnTo>
                    <a:pt x="2409749" y="1828740"/>
                  </a:lnTo>
                  <a:lnTo>
                    <a:pt x="2409993" y="1828740"/>
                  </a:lnTo>
                  <a:lnTo>
                    <a:pt x="2410236" y="1828740"/>
                  </a:lnTo>
                  <a:lnTo>
                    <a:pt x="2410479" y="1828740"/>
                  </a:lnTo>
                  <a:lnTo>
                    <a:pt x="2410723" y="1828740"/>
                  </a:lnTo>
                  <a:lnTo>
                    <a:pt x="2410966" y="1828740"/>
                  </a:lnTo>
                  <a:lnTo>
                    <a:pt x="2411209" y="1828740"/>
                  </a:lnTo>
                  <a:lnTo>
                    <a:pt x="2411453" y="1828740"/>
                  </a:lnTo>
                  <a:lnTo>
                    <a:pt x="2411696" y="1828740"/>
                  </a:lnTo>
                  <a:lnTo>
                    <a:pt x="2411939" y="1828740"/>
                  </a:lnTo>
                  <a:lnTo>
                    <a:pt x="2412183" y="1828740"/>
                  </a:lnTo>
                  <a:lnTo>
                    <a:pt x="2412670" y="1828740"/>
                  </a:lnTo>
                  <a:lnTo>
                    <a:pt x="2412913" y="1828740"/>
                  </a:lnTo>
                  <a:lnTo>
                    <a:pt x="2413156" y="1828740"/>
                  </a:lnTo>
                  <a:lnTo>
                    <a:pt x="2413400" y="1828740"/>
                  </a:lnTo>
                  <a:lnTo>
                    <a:pt x="2413886" y="1828740"/>
                  </a:lnTo>
                  <a:lnTo>
                    <a:pt x="2414130" y="1828740"/>
                  </a:lnTo>
                  <a:lnTo>
                    <a:pt x="2414373" y="1828740"/>
                  </a:lnTo>
                  <a:lnTo>
                    <a:pt x="2414616" y="1828740"/>
                  </a:lnTo>
                  <a:lnTo>
                    <a:pt x="2415103" y="1828740"/>
                  </a:lnTo>
                  <a:lnTo>
                    <a:pt x="2415346" y="1828740"/>
                  </a:lnTo>
                  <a:lnTo>
                    <a:pt x="2415590" y="1828740"/>
                  </a:lnTo>
                  <a:lnTo>
                    <a:pt x="2415833" y="1828740"/>
                  </a:lnTo>
                  <a:lnTo>
                    <a:pt x="2416077" y="1828740"/>
                  </a:lnTo>
                  <a:lnTo>
                    <a:pt x="2416320" y="1828740"/>
                  </a:lnTo>
                  <a:lnTo>
                    <a:pt x="2416563" y="1828740"/>
                  </a:lnTo>
                  <a:lnTo>
                    <a:pt x="2416807" y="1828740"/>
                  </a:lnTo>
                  <a:lnTo>
                    <a:pt x="2417050" y="1828740"/>
                  </a:lnTo>
                  <a:lnTo>
                    <a:pt x="2417293" y="1828740"/>
                  </a:lnTo>
                  <a:lnTo>
                    <a:pt x="2417537" y="1828740"/>
                  </a:lnTo>
                  <a:lnTo>
                    <a:pt x="2417780" y="1828740"/>
                  </a:lnTo>
                  <a:lnTo>
                    <a:pt x="2418023" y="1828740"/>
                  </a:lnTo>
                  <a:lnTo>
                    <a:pt x="2418267" y="1828740"/>
                  </a:lnTo>
                  <a:lnTo>
                    <a:pt x="2418267" y="1821624"/>
                  </a:lnTo>
                  <a:lnTo>
                    <a:pt x="2418754" y="1821624"/>
                  </a:lnTo>
                  <a:lnTo>
                    <a:pt x="2418997" y="1821624"/>
                  </a:lnTo>
                  <a:lnTo>
                    <a:pt x="2419240" y="1821624"/>
                  </a:lnTo>
                  <a:lnTo>
                    <a:pt x="2419484" y="1821624"/>
                  </a:lnTo>
                  <a:lnTo>
                    <a:pt x="2419727" y="1821624"/>
                  </a:lnTo>
                  <a:lnTo>
                    <a:pt x="2419970" y="1821624"/>
                  </a:lnTo>
                  <a:lnTo>
                    <a:pt x="2420457" y="1821624"/>
                  </a:lnTo>
                  <a:lnTo>
                    <a:pt x="2420700" y="1821624"/>
                  </a:lnTo>
                  <a:lnTo>
                    <a:pt x="2420944" y="1821624"/>
                  </a:lnTo>
                  <a:lnTo>
                    <a:pt x="2421430" y="1821624"/>
                  </a:lnTo>
                  <a:lnTo>
                    <a:pt x="2421674" y="1821624"/>
                  </a:lnTo>
                  <a:lnTo>
                    <a:pt x="2421917" y="1821624"/>
                  </a:lnTo>
                  <a:lnTo>
                    <a:pt x="2422161" y="1821624"/>
                  </a:lnTo>
                  <a:lnTo>
                    <a:pt x="2422404" y="1821624"/>
                  </a:lnTo>
                  <a:lnTo>
                    <a:pt x="2422647" y="1821624"/>
                  </a:lnTo>
                  <a:lnTo>
                    <a:pt x="2422891" y="1821624"/>
                  </a:lnTo>
                  <a:lnTo>
                    <a:pt x="2423134" y="1821624"/>
                  </a:lnTo>
                  <a:lnTo>
                    <a:pt x="2423377" y="1821624"/>
                  </a:lnTo>
                  <a:lnTo>
                    <a:pt x="2423621" y="1821624"/>
                  </a:lnTo>
                  <a:lnTo>
                    <a:pt x="2423864" y="1821624"/>
                  </a:lnTo>
                  <a:lnTo>
                    <a:pt x="2424107" y="1821624"/>
                  </a:lnTo>
                  <a:lnTo>
                    <a:pt x="2424351" y="1821624"/>
                  </a:lnTo>
                  <a:lnTo>
                    <a:pt x="2424594" y="1821624"/>
                  </a:lnTo>
                  <a:lnTo>
                    <a:pt x="2424838" y="1821624"/>
                  </a:lnTo>
                  <a:lnTo>
                    <a:pt x="2425081" y="1821624"/>
                  </a:lnTo>
                  <a:lnTo>
                    <a:pt x="2425324" y="1821624"/>
                  </a:lnTo>
                  <a:lnTo>
                    <a:pt x="2425568" y="1821624"/>
                  </a:lnTo>
                  <a:lnTo>
                    <a:pt x="2425568" y="1814508"/>
                  </a:lnTo>
                  <a:lnTo>
                    <a:pt x="2425811" y="1814508"/>
                  </a:lnTo>
                  <a:lnTo>
                    <a:pt x="2426054" y="1814508"/>
                  </a:lnTo>
                  <a:lnTo>
                    <a:pt x="2426298" y="1814508"/>
                  </a:lnTo>
                  <a:lnTo>
                    <a:pt x="2426541" y="1814508"/>
                  </a:lnTo>
                  <a:lnTo>
                    <a:pt x="2426784" y="1814508"/>
                  </a:lnTo>
                  <a:lnTo>
                    <a:pt x="2427028" y="1814508"/>
                  </a:lnTo>
                  <a:lnTo>
                    <a:pt x="2427271" y="1814508"/>
                  </a:lnTo>
                  <a:lnTo>
                    <a:pt x="2427514" y="1814508"/>
                  </a:lnTo>
                  <a:lnTo>
                    <a:pt x="2427758" y="1814508"/>
                  </a:lnTo>
                  <a:lnTo>
                    <a:pt x="2428001" y="1814508"/>
                  </a:lnTo>
                  <a:lnTo>
                    <a:pt x="2428245" y="1814508"/>
                  </a:lnTo>
                  <a:lnTo>
                    <a:pt x="2428488" y="1814508"/>
                  </a:lnTo>
                  <a:lnTo>
                    <a:pt x="2428488" y="1807392"/>
                  </a:lnTo>
                  <a:lnTo>
                    <a:pt x="2428731" y="1807392"/>
                  </a:lnTo>
                  <a:lnTo>
                    <a:pt x="2428975" y="1807392"/>
                  </a:lnTo>
                  <a:lnTo>
                    <a:pt x="2428975" y="1800277"/>
                  </a:lnTo>
                  <a:lnTo>
                    <a:pt x="2429461" y="1800277"/>
                  </a:lnTo>
                  <a:lnTo>
                    <a:pt x="2429705" y="1800277"/>
                  </a:lnTo>
                  <a:lnTo>
                    <a:pt x="2429948" y="1800277"/>
                  </a:lnTo>
                  <a:lnTo>
                    <a:pt x="2430191" y="1800277"/>
                  </a:lnTo>
                  <a:lnTo>
                    <a:pt x="2430435" y="1800277"/>
                  </a:lnTo>
                  <a:lnTo>
                    <a:pt x="2430678" y="1800277"/>
                  </a:lnTo>
                  <a:lnTo>
                    <a:pt x="2430922" y="1800277"/>
                  </a:lnTo>
                  <a:lnTo>
                    <a:pt x="2431165" y="1800277"/>
                  </a:lnTo>
                  <a:lnTo>
                    <a:pt x="2431408" y="1800277"/>
                  </a:lnTo>
                  <a:lnTo>
                    <a:pt x="2431652" y="1800277"/>
                  </a:lnTo>
                  <a:lnTo>
                    <a:pt x="2431895" y="1800277"/>
                  </a:lnTo>
                  <a:lnTo>
                    <a:pt x="2432138" y="1800277"/>
                  </a:lnTo>
                  <a:lnTo>
                    <a:pt x="2432382" y="1800277"/>
                  </a:lnTo>
                  <a:lnTo>
                    <a:pt x="2432625" y="1800277"/>
                  </a:lnTo>
                  <a:lnTo>
                    <a:pt x="2432868" y="1800277"/>
                  </a:lnTo>
                  <a:lnTo>
                    <a:pt x="2433112" y="1800277"/>
                  </a:lnTo>
                  <a:lnTo>
                    <a:pt x="2433355" y="1800277"/>
                  </a:lnTo>
                  <a:lnTo>
                    <a:pt x="2433598" y="1800277"/>
                  </a:lnTo>
                  <a:lnTo>
                    <a:pt x="2433842" y="1800277"/>
                  </a:lnTo>
                  <a:lnTo>
                    <a:pt x="2434085" y="1800277"/>
                  </a:lnTo>
                  <a:lnTo>
                    <a:pt x="2434329" y="1800277"/>
                  </a:lnTo>
                  <a:lnTo>
                    <a:pt x="2434572" y="1800277"/>
                  </a:lnTo>
                  <a:lnTo>
                    <a:pt x="2434815" y="1800277"/>
                  </a:lnTo>
                  <a:lnTo>
                    <a:pt x="2435059" y="1800277"/>
                  </a:lnTo>
                  <a:lnTo>
                    <a:pt x="2435302" y="1800277"/>
                  </a:lnTo>
                  <a:lnTo>
                    <a:pt x="2435545" y="1800277"/>
                  </a:lnTo>
                  <a:lnTo>
                    <a:pt x="2435789" y="1800277"/>
                  </a:lnTo>
                  <a:lnTo>
                    <a:pt x="2436032" y="1800277"/>
                  </a:lnTo>
                  <a:lnTo>
                    <a:pt x="2436275" y="1800277"/>
                  </a:lnTo>
                  <a:lnTo>
                    <a:pt x="2436519" y="1800277"/>
                  </a:lnTo>
                  <a:lnTo>
                    <a:pt x="2437006" y="1800277"/>
                  </a:lnTo>
                  <a:lnTo>
                    <a:pt x="2437249" y="1800277"/>
                  </a:lnTo>
                  <a:lnTo>
                    <a:pt x="2437492" y="1800277"/>
                  </a:lnTo>
                  <a:lnTo>
                    <a:pt x="2437736" y="1800277"/>
                  </a:lnTo>
                  <a:lnTo>
                    <a:pt x="2437979" y="1800277"/>
                  </a:lnTo>
                  <a:lnTo>
                    <a:pt x="2438222" y="1800277"/>
                  </a:lnTo>
                  <a:lnTo>
                    <a:pt x="2438466" y="1800277"/>
                  </a:lnTo>
                  <a:lnTo>
                    <a:pt x="2438709" y="1800277"/>
                  </a:lnTo>
                  <a:lnTo>
                    <a:pt x="2438952" y="1800277"/>
                  </a:lnTo>
                  <a:lnTo>
                    <a:pt x="2439196" y="1800277"/>
                  </a:lnTo>
                  <a:lnTo>
                    <a:pt x="2439196" y="1793161"/>
                  </a:lnTo>
                  <a:lnTo>
                    <a:pt x="2439439" y="1793161"/>
                  </a:lnTo>
                  <a:lnTo>
                    <a:pt x="2439682" y="1793161"/>
                  </a:lnTo>
                  <a:lnTo>
                    <a:pt x="2439926" y="1793161"/>
                  </a:lnTo>
                  <a:lnTo>
                    <a:pt x="2440169" y="1793161"/>
                  </a:lnTo>
                  <a:lnTo>
                    <a:pt x="2440413" y="1793161"/>
                  </a:lnTo>
                  <a:lnTo>
                    <a:pt x="2440656" y="1793161"/>
                  </a:lnTo>
                  <a:lnTo>
                    <a:pt x="2440899" y="1793161"/>
                  </a:lnTo>
                  <a:lnTo>
                    <a:pt x="2441143" y="1793161"/>
                  </a:lnTo>
                  <a:lnTo>
                    <a:pt x="2441386" y="1793161"/>
                  </a:lnTo>
                  <a:lnTo>
                    <a:pt x="2441629" y="1793161"/>
                  </a:lnTo>
                  <a:lnTo>
                    <a:pt x="2441873" y="1793161"/>
                  </a:lnTo>
                  <a:lnTo>
                    <a:pt x="2442116" y="1793161"/>
                  </a:lnTo>
                  <a:lnTo>
                    <a:pt x="2442359" y="1793161"/>
                  </a:lnTo>
                  <a:lnTo>
                    <a:pt x="2442603" y="1793161"/>
                  </a:lnTo>
                  <a:lnTo>
                    <a:pt x="2442846" y="1793161"/>
                  </a:lnTo>
                  <a:lnTo>
                    <a:pt x="2443090" y="1793161"/>
                  </a:lnTo>
                  <a:lnTo>
                    <a:pt x="2443333" y="1793161"/>
                  </a:lnTo>
                  <a:lnTo>
                    <a:pt x="2443576" y="1793161"/>
                  </a:lnTo>
                  <a:lnTo>
                    <a:pt x="2443820" y="1793161"/>
                  </a:lnTo>
                  <a:lnTo>
                    <a:pt x="2444063" y="1793161"/>
                  </a:lnTo>
                  <a:lnTo>
                    <a:pt x="2444306" y="1793161"/>
                  </a:lnTo>
                  <a:lnTo>
                    <a:pt x="2444550" y="1793161"/>
                  </a:lnTo>
                  <a:lnTo>
                    <a:pt x="2444793" y="1793161"/>
                  </a:lnTo>
                  <a:lnTo>
                    <a:pt x="2445036" y="1793161"/>
                  </a:lnTo>
                  <a:lnTo>
                    <a:pt x="2445280" y="1793161"/>
                  </a:lnTo>
                  <a:lnTo>
                    <a:pt x="2445523" y="1793161"/>
                  </a:lnTo>
                  <a:lnTo>
                    <a:pt x="2445766" y="1793161"/>
                  </a:lnTo>
                  <a:lnTo>
                    <a:pt x="2446010" y="1793161"/>
                  </a:lnTo>
                  <a:lnTo>
                    <a:pt x="2446010" y="1786045"/>
                  </a:lnTo>
                  <a:lnTo>
                    <a:pt x="2446253" y="1786045"/>
                  </a:lnTo>
                  <a:lnTo>
                    <a:pt x="2446497" y="1786045"/>
                  </a:lnTo>
                  <a:lnTo>
                    <a:pt x="2447470" y="1786045"/>
                  </a:lnTo>
                  <a:lnTo>
                    <a:pt x="2447713" y="1786045"/>
                  </a:lnTo>
                  <a:lnTo>
                    <a:pt x="2447957" y="1786045"/>
                  </a:lnTo>
                  <a:lnTo>
                    <a:pt x="2448200" y="1786045"/>
                  </a:lnTo>
                  <a:lnTo>
                    <a:pt x="2448443" y="1786045"/>
                  </a:lnTo>
                  <a:lnTo>
                    <a:pt x="2448687" y="1786045"/>
                  </a:lnTo>
                  <a:lnTo>
                    <a:pt x="2448930" y="1786045"/>
                  </a:lnTo>
                  <a:lnTo>
                    <a:pt x="2449174" y="1786045"/>
                  </a:lnTo>
                  <a:lnTo>
                    <a:pt x="2449417" y="1786045"/>
                  </a:lnTo>
                  <a:lnTo>
                    <a:pt x="2449660" y="1786045"/>
                  </a:lnTo>
                  <a:lnTo>
                    <a:pt x="2449904" y="1786045"/>
                  </a:lnTo>
                  <a:lnTo>
                    <a:pt x="2450147" y="1786045"/>
                  </a:lnTo>
                  <a:lnTo>
                    <a:pt x="2450390" y="1786045"/>
                  </a:lnTo>
                  <a:lnTo>
                    <a:pt x="2450634" y="1786045"/>
                  </a:lnTo>
                  <a:lnTo>
                    <a:pt x="2450877" y="1786045"/>
                  </a:lnTo>
                  <a:lnTo>
                    <a:pt x="2451120" y="1786045"/>
                  </a:lnTo>
                  <a:lnTo>
                    <a:pt x="2451364" y="1786045"/>
                  </a:lnTo>
                  <a:lnTo>
                    <a:pt x="2451607" y="1786045"/>
                  </a:lnTo>
                  <a:lnTo>
                    <a:pt x="2451850" y="1786045"/>
                  </a:lnTo>
                  <a:lnTo>
                    <a:pt x="2452094" y="1786045"/>
                  </a:lnTo>
                  <a:lnTo>
                    <a:pt x="2452094" y="1778930"/>
                  </a:lnTo>
                  <a:lnTo>
                    <a:pt x="2452337" y="1778930"/>
                  </a:lnTo>
                  <a:lnTo>
                    <a:pt x="2452581" y="1778930"/>
                  </a:lnTo>
                  <a:lnTo>
                    <a:pt x="2452824" y="1778930"/>
                  </a:lnTo>
                  <a:lnTo>
                    <a:pt x="2453067" y="1778930"/>
                  </a:lnTo>
                  <a:lnTo>
                    <a:pt x="2453311" y="1778930"/>
                  </a:lnTo>
                  <a:lnTo>
                    <a:pt x="2453311" y="1771814"/>
                  </a:lnTo>
                  <a:lnTo>
                    <a:pt x="2453554" y="1771814"/>
                  </a:lnTo>
                  <a:lnTo>
                    <a:pt x="2453797" y="1771814"/>
                  </a:lnTo>
                  <a:lnTo>
                    <a:pt x="2454041" y="1771814"/>
                  </a:lnTo>
                  <a:lnTo>
                    <a:pt x="2454284" y="1771814"/>
                  </a:lnTo>
                  <a:lnTo>
                    <a:pt x="2454527" y="1771814"/>
                  </a:lnTo>
                  <a:lnTo>
                    <a:pt x="2454771" y="1771814"/>
                  </a:lnTo>
                  <a:lnTo>
                    <a:pt x="2455014" y="1771814"/>
                  </a:lnTo>
                  <a:lnTo>
                    <a:pt x="2455258" y="1771814"/>
                  </a:lnTo>
                  <a:lnTo>
                    <a:pt x="2455501" y="1771814"/>
                  </a:lnTo>
                  <a:lnTo>
                    <a:pt x="2455744" y="1771814"/>
                  </a:lnTo>
                  <a:lnTo>
                    <a:pt x="2455988" y="1771814"/>
                  </a:lnTo>
                  <a:lnTo>
                    <a:pt x="2456231" y="1771814"/>
                  </a:lnTo>
                  <a:lnTo>
                    <a:pt x="2456474" y="1771814"/>
                  </a:lnTo>
                  <a:lnTo>
                    <a:pt x="2456718" y="1771814"/>
                  </a:lnTo>
                  <a:lnTo>
                    <a:pt x="2456961" y="1771814"/>
                  </a:lnTo>
                  <a:lnTo>
                    <a:pt x="2457204" y="1771814"/>
                  </a:lnTo>
                  <a:lnTo>
                    <a:pt x="2457448" y="1771814"/>
                  </a:lnTo>
                  <a:lnTo>
                    <a:pt x="2457691" y="1771814"/>
                  </a:lnTo>
                  <a:lnTo>
                    <a:pt x="2457934" y="1771814"/>
                  </a:lnTo>
                  <a:lnTo>
                    <a:pt x="2458178" y="1771814"/>
                  </a:lnTo>
                  <a:lnTo>
                    <a:pt x="2458421" y="1771814"/>
                  </a:lnTo>
                  <a:lnTo>
                    <a:pt x="2458665" y="1771814"/>
                  </a:lnTo>
                  <a:lnTo>
                    <a:pt x="2458908" y="1771814"/>
                  </a:lnTo>
                  <a:lnTo>
                    <a:pt x="2459151" y="1771814"/>
                  </a:lnTo>
                  <a:lnTo>
                    <a:pt x="2459395" y="1771814"/>
                  </a:lnTo>
                  <a:lnTo>
                    <a:pt x="2459638" y="1771814"/>
                  </a:lnTo>
                  <a:lnTo>
                    <a:pt x="2459881" y="1771814"/>
                  </a:lnTo>
                  <a:lnTo>
                    <a:pt x="2460125" y="1771814"/>
                  </a:lnTo>
                  <a:lnTo>
                    <a:pt x="2460368" y="1771814"/>
                  </a:lnTo>
                  <a:lnTo>
                    <a:pt x="2460611" y="1771814"/>
                  </a:lnTo>
                  <a:lnTo>
                    <a:pt x="2460611" y="1764698"/>
                  </a:lnTo>
                  <a:lnTo>
                    <a:pt x="2460611" y="1757582"/>
                  </a:lnTo>
                  <a:lnTo>
                    <a:pt x="2460855" y="1757582"/>
                  </a:lnTo>
                  <a:lnTo>
                    <a:pt x="2461098" y="1757582"/>
                  </a:lnTo>
                  <a:lnTo>
                    <a:pt x="2461342" y="1757582"/>
                  </a:lnTo>
                  <a:lnTo>
                    <a:pt x="2461828" y="1757582"/>
                  </a:lnTo>
                  <a:lnTo>
                    <a:pt x="2462072" y="1757582"/>
                  </a:lnTo>
                  <a:lnTo>
                    <a:pt x="2462315" y="1757582"/>
                  </a:lnTo>
                  <a:lnTo>
                    <a:pt x="2462558" y="1757582"/>
                  </a:lnTo>
                  <a:lnTo>
                    <a:pt x="2462802" y="1757582"/>
                  </a:lnTo>
                  <a:lnTo>
                    <a:pt x="2463045" y="1757582"/>
                  </a:lnTo>
                  <a:lnTo>
                    <a:pt x="2463288" y="1757582"/>
                  </a:lnTo>
                  <a:lnTo>
                    <a:pt x="2463532" y="1757582"/>
                  </a:lnTo>
                  <a:lnTo>
                    <a:pt x="2463775" y="1757582"/>
                  </a:lnTo>
                  <a:lnTo>
                    <a:pt x="2464018" y="1757582"/>
                  </a:lnTo>
                  <a:lnTo>
                    <a:pt x="2464262" y="1757582"/>
                  </a:lnTo>
                  <a:lnTo>
                    <a:pt x="2464505" y="1757582"/>
                  </a:lnTo>
                  <a:lnTo>
                    <a:pt x="2464505" y="1750467"/>
                  </a:lnTo>
                  <a:lnTo>
                    <a:pt x="2464749" y="1750467"/>
                  </a:lnTo>
                  <a:lnTo>
                    <a:pt x="2464992" y="1750467"/>
                  </a:lnTo>
                  <a:lnTo>
                    <a:pt x="2465235" y="1750467"/>
                  </a:lnTo>
                  <a:lnTo>
                    <a:pt x="2465479" y="1750467"/>
                  </a:lnTo>
                  <a:lnTo>
                    <a:pt x="2465722" y="1750467"/>
                  </a:lnTo>
                  <a:lnTo>
                    <a:pt x="2465965" y="1750467"/>
                  </a:lnTo>
                  <a:lnTo>
                    <a:pt x="2466209" y="1750467"/>
                  </a:lnTo>
                  <a:lnTo>
                    <a:pt x="2466452" y="1750467"/>
                  </a:lnTo>
                  <a:lnTo>
                    <a:pt x="2466695" y="1750467"/>
                  </a:lnTo>
                  <a:lnTo>
                    <a:pt x="2466939" y="1750467"/>
                  </a:lnTo>
                  <a:lnTo>
                    <a:pt x="2467182" y="1750467"/>
                  </a:lnTo>
                  <a:lnTo>
                    <a:pt x="2467426" y="1750467"/>
                  </a:lnTo>
                  <a:lnTo>
                    <a:pt x="2467669" y="1750467"/>
                  </a:lnTo>
                  <a:lnTo>
                    <a:pt x="2467912" y="1750467"/>
                  </a:lnTo>
                  <a:lnTo>
                    <a:pt x="2468156" y="1750467"/>
                  </a:lnTo>
                  <a:lnTo>
                    <a:pt x="2468399" y="1750467"/>
                  </a:lnTo>
                  <a:lnTo>
                    <a:pt x="2468642" y="1750467"/>
                  </a:lnTo>
                  <a:lnTo>
                    <a:pt x="2468886" y="1750467"/>
                  </a:lnTo>
                  <a:lnTo>
                    <a:pt x="2469129" y="1750467"/>
                  </a:lnTo>
                  <a:lnTo>
                    <a:pt x="2469372" y="1750467"/>
                  </a:lnTo>
                  <a:lnTo>
                    <a:pt x="2469616" y="1750467"/>
                  </a:lnTo>
                  <a:lnTo>
                    <a:pt x="2469859" y="1750467"/>
                  </a:lnTo>
                  <a:lnTo>
                    <a:pt x="2470102" y="1750467"/>
                  </a:lnTo>
                  <a:lnTo>
                    <a:pt x="2470346" y="1750467"/>
                  </a:lnTo>
                  <a:lnTo>
                    <a:pt x="2470833" y="1750467"/>
                  </a:lnTo>
                  <a:lnTo>
                    <a:pt x="2471076" y="1750467"/>
                  </a:lnTo>
                  <a:lnTo>
                    <a:pt x="2471319" y="1750467"/>
                  </a:lnTo>
                  <a:lnTo>
                    <a:pt x="2471563" y="1750467"/>
                  </a:lnTo>
                  <a:lnTo>
                    <a:pt x="2471806" y="1750467"/>
                  </a:lnTo>
                  <a:lnTo>
                    <a:pt x="2472049" y="1750467"/>
                  </a:lnTo>
                  <a:lnTo>
                    <a:pt x="2472293" y="1750467"/>
                  </a:lnTo>
                  <a:lnTo>
                    <a:pt x="2472536" y="1750467"/>
                  </a:lnTo>
                  <a:lnTo>
                    <a:pt x="2472779" y="1750467"/>
                  </a:lnTo>
                  <a:lnTo>
                    <a:pt x="2473023" y="1750467"/>
                  </a:lnTo>
                  <a:lnTo>
                    <a:pt x="2473266" y="1750467"/>
                  </a:lnTo>
                  <a:lnTo>
                    <a:pt x="2473753" y="1750467"/>
                  </a:lnTo>
                  <a:lnTo>
                    <a:pt x="2473996" y="1750467"/>
                  </a:lnTo>
                  <a:lnTo>
                    <a:pt x="2474240" y="1750467"/>
                  </a:lnTo>
                  <a:lnTo>
                    <a:pt x="2474483" y="1750467"/>
                  </a:lnTo>
                  <a:lnTo>
                    <a:pt x="2474726" y="1750467"/>
                  </a:lnTo>
                  <a:lnTo>
                    <a:pt x="2474970" y="1750467"/>
                  </a:lnTo>
                  <a:lnTo>
                    <a:pt x="2475213" y="1750467"/>
                  </a:lnTo>
                  <a:lnTo>
                    <a:pt x="2475456" y="1750467"/>
                  </a:lnTo>
                  <a:lnTo>
                    <a:pt x="2475456" y="1743351"/>
                  </a:lnTo>
                  <a:lnTo>
                    <a:pt x="2475700" y="1743351"/>
                  </a:lnTo>
                  <a:lnTo>
                    <a:pt x="2475943" y="1743351"/>
                  </a:lnTo>
                  <a:lnTo>
                    <a:pt x="2476186" y="1743351"/>
                  </a:lnTo>
                  <a:lnTo>
                    <a:pt x="2476430" y="1743351"/>
                  </a:lnTo>
                  <a:lnTo>
                    <a:pt x="2476673" y="1743351"/>
                  </a:lnTo>
                  <a:lnTo>
                    <a:pt x="2476917" y="1743351"/>
                  </a:lnTo>
                  <a:lnTo>
                    <a:pt x="2477160" y="1743351"/>
                  </a:lnTo>
                  <a:lnTo>
                    <a:pt x="2477647" y="1743351"/>
                  </a:lnTo>
                  <a:lnTo>
                    <a:pt x="2477890" y="1743351"/>
                  </a:lnTo>
                  <a:lnTo>
                    <a:pt x="2478377" y="1743351"/>
                  </a:lnTo>
                  <a:lnTo>
                    <a:pt x="2478620" y="1743351"/>
                  </a:lnTo>
                  <a:lnTo>
                    <a:pt x="2478863" y="1743351"/>
                  </a:lnTo>
                  <a:lnTo>
                    <a:pt x="2479107" y="1743351"/>
                  </a:lnTo>
                  <a:lnTo>
                    <a:pt x="2479350" y="1743351"/>
                  </a:lnTo>
                  <a:lnTo>
                    <a:pt x="2479594" y="1743351"/>
                  </a:lnTo>
                  <a:lnTo>
                    <a:pt x="2479837" y="1743351"/>
                  </a:lnTo>
                  <a:lnTo>
                    <a:pt x="2480080" y="1743351"/>
                  </a:lnTo>
                  <a:lnTo>
                    <a:pt x="2480324" y="1743351"/>
                  </a:lnTo>
                  <a:lnTo>
                    <a:pt x="2480567" y="1743351"/>
                  </a:lnTo>
                  <a:lnTo>
                    <a:pt x="2480810" y="1743351"/>
                  </a:lnTo>
                  <a:lnTo>
                    <a:pt x="2481054" y="1743351"/>
                  </a:lnTo>
                  <a:lnTo>
                    <a:pt x="2481054" y="1736235"/>
                  </a:lnTo>
                  <a:lnTo>
                    <a:pt x="2481297" y="1736235"/>
                  </a:lnTo>
                  <a:lnTo>
                    <a:pt x="2481540" y="1736235"/>
                  </a:lnTo>
                  <a:lnTo>
                    <a:pt x="2481784" y="1736235"/>
                  </a:lnTo>
                  <a:lnTo>
                    <a:pt x="2482027" y="1736235"/>
                  </a:lnTo>
                  <a:lnTo>
                    <a:pt x="2482270" y="1736235"/>
                  </a:lnTo>
                  <a:lnTo>
                    <a:pt x="2482514" y="1736235"/>
                  </a:lnTo>
                  <a:lnTo>
                    <a:pt x="2482757" y="1736235"/>
                  </a:lnTo>
                  <a:lnTo>
                    <a:pt x="2483001" y="1736235"/>
                  </a:lnTo>
                  <a:lnTo>
                    <a:pt x="2483244" y="1736235"/>
                  </a:lnTo>
                  <a:lnTo>
                    <a:pt x="2483487" y="1736235"/>
                  </a:lnTo>
                  <a:lnTo>
                    <a:pt x="2483731" y="1736235"/>
                  </a:lnTo>
                  <a:lnTo>
                    <a:pt x="2483974" y="1736235"/>
                  </a:lnTo>
                  <a:lnTo>
                    <a:pt x="2484217" y="1736235"/>
                  </a:lnTo>
                  <a:lnTo>
                    <a:pt x="2484461" y="1736235"/>
                  </a:lnTo>
                  <a:lnTo>
                    <a:pt x="2484704" y="1736235"/>
                  </a:lnTo>
                  <a:lnTo>
                    <a:pt x="2484947" y="1736235"/>
                  </a:lnTo>
                  <a:lnTo>
                    <a:pt x="2485191" y="1736235"/>
                  </a:lnTo>
                  <a:lnTo>
                    <a:pt x="2485434" y="1736235"/>
                  </a:lnTo>
                  <a:lnTo>
                    <a:pt x="2485677" y="1736235"/>
                  </a:lnTo>
                  <a:lnTo>
                    <a:pt x="2485921" y="1736235"/>
                  </a:lnTo>
                  <a:lnTo>
                    <a:pt x="2485921" y="1729120"/>
                  </a:lnTo>
                  <a:lnTo>
                    <a:pt x="2486164" y="1729120"/>
                  </a:lnTo>
                  <a:lnTo>
                    <a:pt x="2486408" y="1729120"/>
                  </a:lnTo>
                  <a:lnTo>
                    <a:pt x="2486651" y="1729120"/>
                  </a:lnTo>
                  <a:lnTo>
                    <a:pt x="2486894" y="1729120"/>
                  </a:lnTo>
                  <a:lnTo>
                    <a:pt x="2486894" y="1722004"/>
                  </a:lnTo>
                  <a:lnTo>
                    <a:pt x="2487138" y="1722004"/>
                  </a:lnTo>
                  <a:lnTo>
                    <a:pt x="2487381" y="1722004"/>
                  </a:lnTo>
                  <a:lnTo>
                    <a:pt x="2487624" y="1722004"/>
                  </a:lnTo>
                  <a:lnTo>
                    <a:pt x="2487868" y="1722004"/>
                  </a:lnTo>
                  <a:lnTo>
                    <a:pt x="2488111" y="1722004"/>
                  </a:lnTo>
                  <a:lnTo>
                    <a:pt x="2488354" y="1722004"/>
                  </a:lnTo>
                  <a:lnTo>
                    <a:pt x="2488598" y="1722004"/>
                  </a:lnTo>
                  <a:lnTo>
                    <a:pt x="2488841" y="1722004"/>
                  </a:lnTo>
                  <a:lnTo>
                    <a:pt x="2489085" y="1722004"/>
                  </a:lnTo>
                  <a:lnTo>
                    <a:pt x="2489328" y="1722004"/>
                  </a:lnTo>
                  <a:lnTo>
                    <a:pt x="2489571" y="1722004"/>
                  </a:lnTo>
                  <a:lnTo>
                    <a:pt x="2489815" y="1722004"/>
                  </a:lnTo>
                  <a:lnTo>
                    <a:pt x="2489815" y="1714888"/>
                  </a:lnTo>
                  <a:lnTo>
                    <a:pt x="2490058" y="1714888"/>
                  </a:lnTo>
                  <a:lnTo>
                    <a:pt x="2490545" y="1714888"/>
                  </a:lnTo>
                  <a:lnTo>
                    <a:pt x="2490788" y="1714888"/>
                  </a:lnTo>
                  <a:lnTo>
                    <a:pt x="2491031" y="1714888"/>
                  </a:lnTo>
                  <a:lnTo>
                    <a:pt x="2491275" y="1714888"/>
                  </a:lnTo>
                  <a:lnTo>
                    <a:pt x="2491518" y="1714888"/>
                  </a:lnTo>
                  <a:lnTo>
                    <a:pt x="2491761" y="1714888"/>
                  </a:lnTo>
                  <a:lnTo>
                    <a:pt x="2492005" y="1714888"/>
                  </a:lnTo>
                  <a:lnTo>
                    <a:pt x="2492248" y="1714888"/>
                  </a:lnTo>
                  <a:lnTo>
                    <a:pt x="2492492" y="1714888"/>
                  </a:lnTo>
                  <a:lnTo>
                    <a:pt x="2492735" y="1714888"/>
                  </a:lnTo>
                  <a:lnTo>
                    <a:pt x="2492978" y="1714888"/>
                  </a:lnTo>
                  <a:lnTo>
                    <a:pt x="2493222" y="1714888"/>
                  </a:lnTo>
                  <a:lnTo>
                    <a:pt x="2493465" y="1714888"/>
                  </a:lnTo>
                  <a:lnTo>
                    <a:pt x="2493708" y="1714888"/>
                  </a:lnTo>
                  <a:lnTo>
                    <a:pt x="2493952" y="1714888"/>
                  </a:lnTo>
                  <a:lnTo>
                    <a:pt x="2494195" y="1714888"/>
                  </a:lnTo>
                  <a:lnTo>
                    <a:pt x="2494438" y="1714888"/>
                  </a:lnTo>
                  <a:lnTo>
                    <a:pt x="2494682" y="1714888"/>
                  </a:lnTo>
                  <a:lnTo>
                    <a:pt x="2494925" y="1714888"/>
                  </a:lnTo>
                  <a:lnTo>
                    <a:pt x="2495169" y="1714888"/>
                  </a:lnTo>
                  <a:lnTo>
                    <a:pt x="2495412" y="1714888"/>
                  </a:lnTo>
                  <a:lnTo>
                    <a:pt x="2495655" y="1714888"/>
                  </a:lnTo>
                  <a:lnTo>
                    <a:pt x="2495899" y="1714888"/>
                  </a:lnTo>
                  <a:lnTo>
                    <a:pt x="2496142" y="1714888"/>
                  </a:lnTo>
                  <a:lnTo>
                    <a:pt x="2496385" y="1714888"/>
                  </a:lnTo>
                  <a:lnTo>
                    <a:pt x="2496629" y="1714888"/>
                  </a:lnTo>
                  <a:lnTo>
                    <a:pt x="2496872" y="1714888"/>
                  </a:lnTo>
                  <a:lnTo>
                    <a:pt x="2497115" y="1714888"/>
                  </a:lnTo>
                  <a:lnTo>
                    <a:pt x="2497359" y="1714888"/>
                  </a:lnTo>
                  <a:lnTo>
                    <a:pt x="2497602" y="1714888"/>
                  </a:lnTo>
                  <a:lnTo>
                    <a:pt x="2497845" y="1714888"/>
                  </a:lnTo>
                  <a:lnTo>
                    <a:pt x="2498089" y="1714888"/>
                  </a:lnTo>
                  <a:lnTo>
                    <a:pt x="2498332" y="1714888"/>
                  </a:lnTo>
                  <a:lnTo>
                    <a:pt x="2498576" y="1714888"/>
                  </a:lnTo>
                  <a:lnTo>
                    <a:pt x="2498819" y="1714888"/>
                  </a:lnTo>
                  <a:lnTo>
                    <a:pt x="2499062" y="1714888"/>
                  </a:lnTo>
                  <a:lnTo>
                    <a:pt x="2499306" y="1714888"/>
                  </a:lnTo>
                  <a:lnTo>
                    <a:pt x="2499549" y="1714888"/>
                  </a:lnTo>
                  <a:lnTo>
                    <a:pt x="2499792" y="1714888"/>
                  </a:lnTo>
                  <a:lnTo>
                    <a:pt x="2500036" y="1714888"/>
                  </a:lnTo>
                  <a:lnTo>
                    <a:pt x="2500279" y="1714888"/>
                  </a:lnTo>
                  <a:lnTo>
                    <a:pt x="2500522" y="1714888"/>
                  </a:lnTo>
                  <a:lnTo>
                    <a:pt x="2500766" y="1714888"/>
                  </a:lnTo>
                  <a:lnTo>
                    <a:pt x="2501009" y="1714888"/>
                  </a:lnTo>
                  <a:lnTo>
                    <a:pt x="2501253" y="1714888"/>
                  </a:lnTo>
                  <a:lnTo>
                    <a:pt x="2501496" y="1714888"/>
                  </a:lnTo>
                  <a:lnTo>
                    <a:pt x="2501739" y="1714888"/>
                  </a:lnTo>
                  <a:lnTo>
                    <a:pt x="2501983" y="1714888"/>
                  </a:lnTo>
                  <a:lnTo>
                    <a:pt x="2502226" y="1714888"/>
                  </a:lnTo>
                  <a:lnTo>
                    <a:pt x="2502469" y="1714888"/>
                  </a:lnTo>
                  <a:lnTo>
                    <a:pt x="2502713" y="1714888"/>
                  </a:lnTo>
                  <a:lnTo>
                    <a:pt x="2502956" y="1714888"/>
                  </a:lnTo>
                  <a:lnTo>
                    <a:pt x="2503199" y="1714888"/>
                  </a:lnTo>
                  <a:lnTo>
                    <a:pt x="2503443" y="1714888"/>
                  </a:lnTo>
                  <a:lnTo>
                    <a:pt x="2503686" y="1714888"/>
                  </a:lnTo>
                  <a:lnTo>
                    <a:pt x="2503929" y="1714888"/>
                  </a:lnTo>
                  <a:lnTo>
                    <a:pt x="2504173" y="1714888"/>
                  </a:lnTo>
                  <a:lnTo>
                    <a:pt x="2504416" y="1714888"/>
                  </a:lnTo>
                  <a:lnTo>
                    <a:pt x="2504660" y="1714888"/>
                  </a:lnTo>
                  <a:lnTo>
                    <a:pt x="2504903" y="1714888"/>
                  </a:lnTo>
                  <a:lnTo>
                    <a:pt x="2505146" y="1714888"/>
                  </a:lnTo>
                  <a:lnTo>
                    <a:pt x="2505390" y="1714888"/>
                  </a:lnTo>
                  <a:lnTo>
                    <a:pt x="2505633" y="1714888"/>
                  </a:lnTo>
                  <a:lnTo>
                    <a:pt x="2505876" y="1714888"/>
                  </a:lnTo>
                  <a:lnTo>
                    <a:pt x="2506120" y="1714888"/>
                  </a:lnTo>
                  <a:lnTo>
                    <a:pt x="2506363" y="1714888"/>
                  </a:lnTo>
                  <a:lnTo>
                    <a:pt x="2506606" y="1714888"/>
                  </a:lnTo>
                  <a:lnTo>
                    <a:pt x="2506850" y="1714888"/>
                  </a:lnTo>
                  <a:lnTo>
                    <a:pt x="2507093" y="1714888"/>
                  </a:lnTo>
                  <a:lnTo>
                    <a:pt x="2507337" y="1714888"/>
                  </a:lnTo>
                  <a:lnTo>
                    <a:pt x="2507580" y="1714888"/>
                  </a:lnTo>
                  <a:lnTo>
                    <a:pt x="2507823" y="1714888"/>
                  </a:lnTo>
                  <a:lnTo>
                    <a:pt x="2507823" y="1707772"/>
                  </a:lnTo>
                  <a:lnTo>
                    <a:pt x="2508067" y="1707772"/>
                  </a:lnTo>
                  <a:lnTo>
                    <a:pt x="2508310" y="1707772"/>
                  </a:lnTo>
                  <a:lnTo>
                    <a:pt x="2508553" y="1707772"/>
                  </a:lnTo>
                  <a:lnTo>
                    <a:pt x="2508797" y="1707772"/>
                  </a:lnTo>
                  <a:lnTo>
                    <a:pt x="2509040" y="1707772"/>
                  </a:lnTo>
                  <a:lnTo>
                    <a:pt x="2509283" y="1707772"/>
                  </a:lnTo>
                  <a:lnTo>
                    <a:pt x="2509527" y="1707772"/>
                  </a:lnTo>
                  <a:lnTo>
                    <a:pt x="2509770" y="1707772"/>
                  </a:lnTo>
                  <a:lnTo>
                    <a:pt x="2510013" y="1707772"/>
                  </a:lnTo>
                  <a:lnTo>
                    <a:pt x="2510257" y="1707772"/>
                  </a:lnTo>
                  <a:lnTo>
                    <a:pt x="2510500" y="1707772"/>
                  </a:lnTo>
                  <a:lnTo>
                    <a:pt x="2510744" y="1707772"/>
                  </a:lnTo>
                  <a:lnTo>
                    <a:pt x="2510744" y="1700657"/>
                  </a:lnTo>
                  <a:lnTo>
                    <a:pt x="2510987" y="1700657"/>
                  </a:lnTo>
                  <a:lnTo>
                    <a:pt x="2511230" y="1700657"/>
                  </a:lnTo>
                  <a:lnTo>
                    <a:pt x="2511230" y="1693541"/>
                  </a:lnTo>
                  <a:lnTo>
                    <a:pt x="2511474" y="1693541"/>
                  </a:lnTo>
                  <a:lnTo>
                    <a:pt x="2511717" y="1693541"/>
                  </a:lnTo>
                  <a:lnTo>
                    <a:pt x="2511960" y="1693541"/>
                  </a:lnTo>
                  <a:lnTo>
                    <a:pt x="2512204" y="1693541"/>
                  </a:lnTo>
                  <a:lnTo>
                    <a:pt x="2512447" y="1693541"/>
                  </a:lnTo>
                  <a:lnTo>
                    <a:pt x="2512690" y="1693541"/>
                  </a:lnTo>
                  <a:lnTo>
                    <a:pt x="2512934" y="1693541"/>
                  </a:lnTo>
                  <a:lnTo>
                    <a:pt x="2513177" y="1693541"/>
                  </a:lnTo>
                  <a:lnTo>
                    <a:pt x="2513421" y="1693541"/>
                  </a:lnTo>
                  <a:lnTo>
                    <a:pt x="2513421" y="1686425"/>
                  </a:lnTo>
                  <a:lnTo>
                    <a:pt x="2513664" y="1686425"/>
                  </a:lnTo>
                  <a:lnTo>
                    <a:pt x="2513907" y="1686425"/>
                  </a:lnTo>
                  <a:lnTo>
                    <a:pt x="2514151" y="1686425"/>
                  </a:lnTo>
                  <a:lnTo>
                    <a:pt x="2514394" y="1686425"/>
                  </a:lnTo>
                  <a:lnTo>
                    <a:pt x="2514637" y="1686425"/>
                  </a:lnTo>
                  <a:lnTo>
                    <a:pt x="2514881" y="1686425"/>
                  </a:lnTo>
                  <a:lnTo>
                    <a:pt x="2515124" y="1686425"/>
                  </a:lnTo>
                  <a:lnTo>
                    <a:pt x="2515367" y="1686425"/>
                  </a:lnTo>
                  <a:lnTo>
                    <a:pt x="2515611" y="1686425"/>
                  </a:lnTo>
                  <a:lnTo>
                    <a:pt x="2515854" y="1686425"/>
                  </a:lnTo>
                  <a:lnTo>
                    <a:pt x="2516097" y="1686425"/>
                  </a:lnTo>
                  <a:lnTo>
                    <a:pt x="2516341" y="1686425"/>
                  </a:lnTo>
                  <a:lnTo>
                    <a:pt x="2516584" y="1686425"/>
                  </a:lnTo>
                  <a:lnTo>
                    <a:pt x="2516828" y="1686425"/>
                  </a:lnTo>
                  <a:lnTo>
                    <a:pt x="2517071" y="1686425"/>
                  </a:lnTo>
                  <a:lnTo>
                    <a:pt x="2517314" y="1686425"/>
                  </a:lnTo>
                  <a:lnTo>
                    <a:pt x="2517558" y="1686425"/>
                  </a:lnTo>
                  <a:lnTo>
                    <a:pt x="2517801" y="1686425"/>
                  </a:lnTo>
                  <a:lnTo>
                    <a:pt x="2518044" y="1686425"/>
                  </a:lnTo>
                  <a:lnTo>
                    <a:pt x="2518288" y="1686425"/>
                  </a:lnTo>
                  <a:lnTo>
                    <a:pt x="2518531" y="1686425"/>
                  </a:lnTo>
                  <a:lnTo>
                    <a:pt x="2518774" y="1686425"/>
                  </a:lnTo>
                  <a:lnTo>
                    <a:pt x="2519018" y="1686425"/>
                  </a:lnTo>
                  <a:lnTo>
                    <a:pt x="2519261" y="1686425"/>
                  </a:lnTo>
                  <a:lnTo>
                    <a:pt x="2519505" y="1686425"/>
                  </a:lnTo>
                  <a:lnTo>
                    <a:pt x="2519748" y="1686425"/>
                  </a:lnTo>
                  <a:lnTo>
                    <a:pt x="2519991" y="1686425"/>
                  </a:lnTo>
                  <a:lnTo>
                    <a:pt x="2520235" y="1686425"/>
                  </a:lnTo>
                  <a:lnTo>
                    <a:pt x="2520478" y="1686425"/>
                  </a:lnTo>
                  <a:lnTo>
                    <a:pt x="2520721" y="1686425"/>
                  </a:lnTo>
                  <a:lnTo>
                    <a:pt x="2520721" y="1679310"/>
                  </a:lnTo>
                  <a:lnTo>
                    <a:pt x="2520965" y="1679310"/>
                  </a:lnTo>
                  <a:lnTo>
                    <a:pt x="2521208" y="1679310"/>
                  </a:lnTo>
                  <a:lnTo>
                    <a:pt x="2521451" y="1679310"/>
                  </a:lnTo>
                  <a:lnTo>
                    <a:pt x="2521695" y="1679310"/>
                  </a:lnTo>
                  <a:lnTo>
                    <a:pt x="2521938" y="1679310"/>
                  </a:lnTo>
                  <a:lnTo>
                    <a:pt x="2522181" y="1679310"/>
                  </a:lnTo>
                  <a:lnTo>
                    <a:pt x="2522425" y="1679310"/>
                  </a:lnTo>
                  <a:lnTo>
                    <a:pt x="2522668" y="1679310"/>
                  </a:lnTo>
                  <a:lnTo>
                    <a:pt x="2522912" y="1679310"/>
                  </a:lnTo>
                  <a:lnTo>
                    <a:pt x="2523155" y="1679310"/>
                  </a:lnTo>
                  <a:lnTo>
                    <a:pt x="2523398" y="1679310"/>
                  </a:lnTo>
                  <a:lnTo>
                    <a:pt x="2523642" y="1679310"/>
                  </a:lnTo>
                  <a:lnTo>
                    <a:pt x="2523885" y="1679310"/>
                  </a:lnTo>
                  <a:lnTo>
                    <a:pt x="2524128" y="1679310"/>
                  </a:lnTo>
                  <a:lnTo>
                    <a:pt x="2524372" y="1679310"/>
                  </a:lnTo>
                  <a:lnTo>
                    <a:pt x="2524615" y="1679310"/>
                  </a:lnTo>
                  <a:lnTo>
                    <a:pt x="2524858" y="1679310"/>
                  </a:lnTo>
                  <a:lnTo>
                    <a:pt x="2525102" y="1679310"/>
                  </a:lnTo>
                  <a:lnTo>
                    <a:pt x="2525345" y="1679310"/>
                  </a:lnTo>
                  <a:lnTo>
                    <a:pt x="2525589" y="1679310"/>
                  </a:lnTo>
                  <a:lnTo>
                    <a:pt x="2525832" y="1679310"/>
                  </a:lnTo>
                  <a:lnTo>
                    <a:pt x="2526075" y="1679310"/>
                  </a:lnTo>
                  <a:lnTo>
                    <a:pt x="2526319" y="1679310"/>
                  </a:lnTo>
                  <a:lnTo>
                    <a:pt x="2526562" y="1679310"/>
                  </a:lnTo>
                  <a:lnTo>
                    <a:pt x="2526805" y="1679310"/>
                  </a:lnTo>
                  <a:lnTo>
                    <a:pt x="2527049" y="1679310"/>
                  </a:lnTo>
                  <a:lnTo>
                    <a:pt x="2527292" y="1679310"/>
                  </a:lnTo>
                  <a:lnTo>
                    <a:pt x="2527535" y="1679310"/>
                  </a:lnTo>
                  <a:lnTo>
                    <a:pt x="2527779" y="1679310"/>
                  </a:lnTo>
                  <a:lnTo>
                    <a:pt x="2528022" y="1679310"/>
                  </a:lnTo>
                  <a:lnTo>
                    <a:pt x="2528265" y="1679310"/>
                  </a:lnTo>
                  <a:lnTo>
                    <a:pt x="2528509" y="1679310"/>
                  </a:lnTo>
                  <a:lnTo>
                    <a:pt x="2528752" y="1679310"/>
                  </a:lnTo>
                  <a:lnTo>
                    <a:pt x="2528996" y="1679310"/>
                  </a:lnTo>
                  <a:lnTo>
                    <a:pt x="2529482" y="1679310"/>
                  </a:lnTo>
                  <a:lnTo>
                    <a:pt x="2529726" y="1679310"/>
                  </a:lnTo>
                  <a:lnTo>
                    <a:pt x="2529969" y="1679310"/>
                  </a:lnTo>
                  <a:lnTo>
                    <a:pt x="2530212" y="1679310"/>
                  </a:lnTo>
                  <a:lnTo>
                    <a:pt x="2530456" y="1679310"/>
                  </a:lnTo>
                  <a:lnTo>
                    <a:pt x="2530699" y="1679310"/>
                  </a:lnTo>
                  <a:lnTo>
                    <a:pt x="2530942" y="1679310"/>
                  </a:lnTo>
                  <a:lnTo>
                    <a:pt x="2531186" y="1679310"/>
                  </a:lnTo>
                  <a:lnTo>
                    <a:pt x="2531429" y="1679310"/>
                  </a:lnTo>
                  <a:lnTo>
                    <a:pt x="2531673" y="1679310"/>
                  </a:lnTo>
                  <a:lnTo>
                    <a:pt x="2531916" y="1679310"/>
                  </a:lnTo>
                  <a:lnTo>
                    <a:pt x="2531916" y="1672194"/>
                  </a:lnTo>
                  <a:lnTo>
                    <a:pt x="2532159" y="1672194"/>
                  </a:lnTo>
                  <a:lnTo>
                    <a:pt x="2532403" y="1672194"/>
                  </a:lnTo>
                  <a:lnTo>
                    <a:pt x="2532646" y="1672194"/>
                  </a:lnTo>
                  <a:lnTo>
                    <a:pt x="2532889" y="1672194"/>
                  </a:lnTo>
                  <a:lnTo>
                    <a:pt x="2533133" y="1672194"/>
                  </a:lnTo>
                  <a:lnTo>
                    <a:pt x="2533376" y="1672194"/>
                  </a:lnTo>
                  <a:lnTo>
                    <a:pt x="2533619" y="1672194"/>
                  </a:lnTo>
                  <a:lnTo>
                    <a:pt x="2533863" y="1672194"/>
                  </a:lnTo>
                  <a:lnTo>
                    <a:pt x="2534106" y="1672194"/>
                  </a:lnTo>
                  <a:lnTo>
                    <a:pt x="2534349" y="1672194"/>
                  </a:lnTo>
                  <a:lnTo>
                    <a:pt x="2534593" y="1672194"/>
                  </a:lnTo>
                  <a:lnTo>
                    <a:pt x="2534836" y="1672194"/>
                  </a:lnTo>
                  <a:lnTo>
                    <a:pt x="2535080" y="1672194"/>
                  </a:lnTo>
                  <a:lnTo>
                    <a:pt x="2535323" y="1672194"/>
                  </a:lnTo>
                  <a:lnTo>
                    <a:pt x="2535566" y="1672194"/>
                  </a:lnTo>
                  <a:lnTo>
                    <a:pt x="2535810" y="1672194"/>
                  </a:lnTo>
                  <a:lnTo>
                    <a:pt x="2536053" y="1672194"/>
                  </a:lnTo>
                  <a:lnTo>
                    <a:pt x="2536296" y="1672194"/>
                  </a:lnTo>
                  <a:lnTo>
                    <a:pt x="2536540" y="1672194"/>
                  </a:lnTo>
                  <a:lnTo>
                    <a:pt x="2536783" y="1672194"/>
                  </a:lnTo>
                  <a:lnTo>
                    <a:pt x="2537026" y="1672194"/>
                  </a:lnTo>
                  <a:lnTo>
                    <a:pt x="2537270" y="1672194"/>
                  </a:lnTo>
                  <a:lnTo>
                    <a:pt x="2537513" y="1672194"/>
                  </a:lnTo>
                  <a:lnTo>
                    <a:pt x="2537757" y="1672194"/>
                  </a:lnTo>
                  <a:lnTo>
                    <a:pt x="2538000" y="1672194"/>
                  </a:lnTo>
                  <a:lnTo>
                    <a:pt x="2538243" y="1672194"/>
                  </a:lnTo>
                  <a:lnTo>
                    <a:pt x="2538730" y="1672194"/>
                  </a:lnTo>
                  <a:lnTo>
                    <a:pt x="2538973" y="1672194"/>
                  </a:lnTo>
                  <a:lnTo>
                    <a:pt x="2539460" y="1672194"/>
                  </a:lnTo>
                  <a:lnTo>
                    <a:pt x="2539703" y="1672194"/>
                  </a:lnTo>
                  <a:lnTo>
                    <a:pt x="2539947" y="1672194"/>
                  </a:lnTo>
                  <a:lnTo>
                    <a:pt x="2540190" y="1672194"/>
                  </a:lnTo>
                  <a:lnTo>
                    <a:pt x="2540433" y="1672194"/>
                  </a:lnTo>
                  <a:lnTo>
                    <a:pt x="2540677" y="1672194"/>
                  </a:lnTo>
                  <a:lnTo>
                    <a:pt x="2540920" y="1672194"/>
                  </a:lnTo>
                  <a:lnTo>
                    <a:pt x="2541164" y="1672194"/>
                  </a:lnTo>
                  <a:lnTo>
                    <a:pt x="2541407" y="1672194"/>
                  </a:lnTo>
                  <a:lnTo>
                    <a:pt x="2541650" y="1672194"/>
                  </a:lnTo>
                  <a:lnTo>
                    <a:pt x="2541894" y="1672194"/>
                  </a:lnTo>
                  <a:lnTo>
                    <a:pt x="2542137" y="1672194"/>
                  </a:lnTo>
                  <a:lnTo>
                    <a:pt x="2542380" y="1672194"/>
                  </a:lnTo>
                  <a:lnTo>
                    <a:pt x="2542624" y="1672194"/>
                  </a:lnTo>
                  <a:lnTo>
                    <a:pt x="2542867" y="1672194"/>
                  </a:lnTo>
                  <a:lnTo>
                    <a:pt x="2543354" y="1672194"/>
                  </a:lnTo>
                  <a:lnTo>
                    <a:pt x="2543597" y="1672194"/>
                  </a:lnTo>
                  <a:lnTo>
                    <a:pt x="2543841" y="1672194"/>
                  </a:lnTo>
                  <a:lnTo>
                    <a:pt x="2544084" y="1672194"/>
                  </a:lnTo>
                  <a:lnTo>
                    <a:pt x="2544084" y="1665078"/>
                  </a:lnTo>
                  <a:lnTo>
                    <a:pt x="2544327" y="1665078"/>
                  </a:lnTo>
                  <a:lnTo>
                    <a:pt x="2544571" y="1665078"/>
                  </a:lnTo>
                  <a:lnTo>
                    <a:pt x="2544814" y="1665078"/>
                  </a:lnTo>
                  <a:lnTo>
                    <a:pt x="2545057" y="1665078"/>
                  </a:lnTo>
                  <a:lnTo>
                    <a:pt x="2545301" y="1665078"/>
                  </a:lnTo>
                  <a:lnTo>
                    <a:pt x="2545544" y="1665078"/>
                  </a:lnTo>
                  <a:lnTo>
                    <a:pt x="2545787" y="1665078"/>
                  </a:lnTo>
                  <a:lnTo>
                    <a:pt x="2546031" y="1665078"/>
                  </a:lnTo>
                  <a:lnTo>
                    <a:pt x="2546274" y="1665078"/>
                  </a:lnTo>
                  <a:lnTo>
                    <a:pt x="2546517" y="1665078"/>
                  </a:lnTo>
                  <a:lnTo>
                    <a:pt x="2546761" y="1665078"/>
                  </a:lnTo>
                  <a:lnTo>
                    <a:pt x="2547004" y="1665078"/>
                  </a:lnTo>
                  <a:lnTo>
                    <a:pt x="2547248" y="1665078"/>
                  </a:lnTo>
                  <a:lnTo>
                    <a:pt x="2547491" y="1665078"/>
                  </a:lnTo>
                  <a:lnTo>
                    <a:pt x="2547734" y="1665078"/>
                  </a:lnTo>
                  <a:lnTo>
                    <a:pt x="2547978" y="1665078"/>
                  </a:lnTo>
                  <a:lnTo>
                    <a:pt x="2548464" y="1665078"/>
                  </a:lnTo>
                  <a:lnTo>
                    <a:pt x="2548708" y="1665078"/>
                  </a:lnTo>
                  <a:lnTo>
                    <a:pt x="2548951" y="1665078"/>
                  </a:lnTo>
                  <a:lnTo>
                    <a:pt x="2549194" y="1665078"/>
                  </a:lnTo>
                  <a:lnTo>
                    <a:pt x="2549438" y="1665078"/>
                  </a:lnTo>
                  <a:lnTo>
                    <a:pt x="2549438" y="1657962"/>
                  </a:lnTo>
                  <a:lnTo>
                    <a:pt x="2549681" y="1657962"/>
                  </a:lnTo>
                  <a:lnTo>
                    <a:pt x="2549681" y="1650847"/>
                  </a:lnTo>
                  <a:lnTo>
                    <a:pt x="2549925" y="1650847"/>
                  </a:lnTo>
                  <a:lnTo>
                    <a:pt x="2550168" y="1650847"/>
                  </a:lnTo>
                  <a:lnTo>
                    <a:pt x="2550411" y="1650847"/>
                  </a:lnTo>
                  <a:lnTo>
                    <a:pt x="2550655" y="1650847"/>
                  </a:lnTo>
                  <a:lnTo>
                    <a:pt x="2550898" y="1650847"/>
                  </a:lnTo>
                  <a:lnTo>
                    <a:pt x="2551141" y="1650847"/>
                  </a:lnTo>
                  <a:lnTo>
                    <a:pt x="2551141" y="1643731"/>
                  </a:lnTo>
                  <a:lnTo>
                    <a:pt x="2551385" y="1643731"/>
                  </a:lnTo>
                  <a:lnTo>
                    <a:pt x="2551628" y="1643731"/>
                  </a:lnTo>
                  <a:lnTo>
                    <a:pt x="2551871" y="1643731"/>
                  </a:lnTo>
                  <a:lnTo>
                    <a:pt x="2552115" y="1643731"/>
                  </a:lnTo>
                  <a:lnTo>
                    <a:pt x="2552358" y="1643731"/>
                  </a:lnTo>
                  <a:lnTo>
                    <a:pt x="2552601" y="1643731"/>
                  </a:lnTo>
                  <a:lnTo>
                    <a:pt x="2552845" y="1643731"/>
                  </a:lnTo>
                  <a:lnTo>
                    <a:pt x="2553088" y="1643731"/>
                  </a:lnTo>
                  <a:lnTo>
                    <a:pt x="2553332" y="1643731"/>
                  </a:lnTo>
                  <a:lnTo>
                    <a:pt x="2553575" y="1643731"/>
                  </a:lnTo>
                  <a:lnTo>
                    <a:pt x="2553818" y="1643731"/>
                  </a:lnTo>
                  <a:lnTo>
                    <a:pt x="2554062" y="1643731"/>
                  </a:lnTo>
                  <a:lnTo>
                    <a:pt x="2554305" y="1643731"/>
                  </a:lnTo>
                  <a:lnTo>
                    <a:pt x="2554548" y="1643731"/>
                  </a:lnTo>
                  <a:lnTo>
                    <a:pt x="2554792" y="1643731"/>
                  </a:lnTo>
                  <a:lnTo>
                    <a:pt x="2555035" y="1643731"/>
                  </a:lnTo>
                  <a:lnTo>
                    <a:pt x="2555278" y="1643731"/>
                  </a:lnTo>
                  <a:lnTo>
                    <a:pt x="2555522" y="1643731"/>
                  </a:lnTo>
                  <a:lnTo>
                    <a:pt x="2555765" y="1643731"/>
                  </a:lnTo>
                  <a:lnTo>
                    <a:pt x="2556009" y="1643731"/>
                  </a:lnTo>
                  <a:lnTo>
                    <a:pt x="2556252" y="1643731"/>
                  </a:lnTo>
                  <a:lnTo>
                    <a:pt x="2556495" y="1643731"/>
                  </a:lnTo>
                  <a:lnTo>
                    <a:pt x="2556739" y="1643731"/>
                  </a:lnTo>
                  <a:lnTo>
                    <a:pt x="2556982" y="1643731"/>
                  </a:lnTo>
                  <a:lnTo>
                    <a:pt x="2557225" y="1643731"/>
                  </a:lnTo>
                  <a:lnTo>
                    <a:pt x="2557469" y="1643731"/>
                  </a:lnTo>
                  <a:lnTo>
                    <a:pt x="2557712" y="1643731"/>
                  </a:lnTo>
                  <a:lnTo>
                    <a:pt x="2557955" y="1643731"/>
                  </a:lnTo>
                  <a:lnTo>
                    <a:pt x="2558199" y="1643731"/>
                  </a:lnTo>
                  <a:lnTo>
                    <a:pt x="2558442" y="1643731"/>
                  </a:lnTo>
                  <a:lnTo>
                    <a:pt x="2558685" y="1643731"/>
                  </a:lnTo>
                  <a:lnTo>
                    <a:pt x="2558929" y="1643731"/>
                  </a:lnTo>
                  <a:lnTo>
                    <a:pt x="2559172" y="1643731"/>
                  </a:lnTo>
                  <a:lnTo>
                    <a:pt x="2559416" y="1643731"/>
                  </a:lnTo>
                  <a:lnTo>
                    <a:pt x="2560146" y="1643731"/>
                  </a:lnTo>
                  <a:lnTo>
                    <a:pt x="2560389" y="1643731"/>
                  </a:lnTo>
                  <a:lnTo>
                    <a:pt x="2560632" y="1643731"/>
                  </a:lnTo>
                  <a:lnTo>
                    <a:pt x="2560876" y="1643731"/>
                  </a:lnTo>
                  <a:lnTo>
                    <a:pt x="2561119" y="1643731"/>
                  </a:lnTo>
                  <a:lnTo>
                    <a:pt x="2561606" y="1643731"/>
                  </a:lnTo>
                  <a:lnTo>
                    <a:pt x="2561849" y="1643731"/>
                  </a:lnTo>
                  <a:lnTo>
                    <a:pt x="2562093" y="1643731"/>
                  </a:lnTo>
                  <a:lnTo>
                    <a:pt x="2562336" y="1643731"/>
                  </a:lnTo>
                  <a:lnTo>
                    <a:pt x="2562579" y="1643731"/>
                  </a:lnTo>
                  <a:lnTo>
                    <a:pt x="2562823" y="1643731"/>
                  </a:lnTo>
                  <a:lnTo>
                    <a:pt x="2563066" y="1643731"/>
                  </a:lnTo>
                  <a:lnTo>
                    <a:pt x="2563309" y="1643731"/>
                  </a:lnTo>
                  <a:lnTo>
                    <a:pt x="2563553" y="1643731"/>
                  </a:lnTo>
                  <a:lnTo>
                    <a:pt x="2563796" y="1643731"/>
                  </a:lnTo>
                  <a:lnTo>
                    <a:pt x="2564039" y="1643731"/>
                  </a:lnTo>
                  <a:lnTo>
                    <a:pt x="2564283" y="1643731"/>
                  </a:lnTo>
                  <a:lnTo>
                    <a:pt x="2564526" y="1643731"/>
                  </a:lnTo>
                  <a:lnTo>
                    <a:pt x="2564769" y="1643731"/>
                  </a:lnTo>
                  <a:lnTo>
                    <a:pt x="2565013" y="1643731"/>
                  </a:lnTo>
                  <a:lnTo>
                    <a:pt x="2565256" y="1643731"/>
                  </a:lnTo>
                  <a:lnTo>
                    <a:pt x="2565500" y="1643731"/>
                  </a:lnTo>
                  <a:lnTo>
                    <a:pt x="2565500" y="1636615"/>
                  </a:lnTo>
                  <a:lnTo>
                    <a:pt x="2565743" y="1636615"/>
                  </a:lnTo>
                  <a:lnTo>
                    <a:pt x="2565986" y="1636615"/>
                  </a:lnTo>
                  <a:lnTo>
                    <a:pt x="2566230" y="1636615"/>
                  </a:lnTo>
                  <a:lnTo>
                    <a:pt x="2566473" y="1636615"/>
                  </a:lnTo>
                  <a:lnTo>
                    <a:pt x="2566716" y="1636615"/>
                  </a:lnTo>
                  <a:lnTo>
                    <a:pt x="2566960" y="1636615"/>
                  </a:lnTo>
                  <a:lnTo>
                    <a:pt x="2567203" y="1636615"/>
                  </a:lnTo>
                  <a:lnTo>
                    <a:pt x="2567446" y="1636615"/>
                  </a:lnTo>
                  <a:lnTo>
                    <a:pt x="2567690" y="1636615"/>
                  </a:lnTo>
                  <a:lnTo>
                    <a:pt x="2568420" y="1636615"/>
                  </a:lnTo>
                  <a:lnTo>
                    <a:pt x="2568663" y="1636615"/>
                  </a:lnTo>
                  <a:lnTo>
                    <a:pt x="2568907" y="1636615"/>
                  </a:lnTo>
                  <a:lnTo>
                    <a:pt x="2569150" y="1636615"/>
                  </a:lnTo>
                  <a:lnTo>
                    <a:pt x="2569393" y="1636615"/>
                  </a:lnTo>
                  <a:lnTo>
                    <a:pt x="2569637" y="1636615"/>
                  </a:lnTo>
                  <a:lnTo>
                    <a:pt x="2569880" y="1636615"/>
                  </a:lnTo>
                  <a:lnTo>
                    <a:pt x="2570123" y="1636615"/>
                  </a:lnTo>
                  <a:lnTo>
                    <a:pt x="2570367" y="1636615"/>
                  </a:lnTo>
                  <a:lnTo>
                    <a:pt x="2570610" y="1636615"/>
                  </a:lnTo>
                  <a:lnTo>
                    <a:pt x="2570853" y="1636615"/>
                  </a:lnTo>
                  <a:lnTo>
                    <a:pt x="2571097" y="1636615"/>
                  </a:lnTo>
                  <a:lnTo>
                    <a:pt x="2571340" y="1636615"/>
                  </a:lnTo>
                  <a:lnTo>
                    <a:pt x="2571584" y="1636615"/>
                  </a:lnTo>
                  <a:lnTo>
                    <a:pt x="2571827" y="1636615"/>
                  </a:lnTo>
                  <a:lnTo>
                    <a:pt x="2572070" y="1636615"/>
                  </a:lnTo>
                  <a:lnTo>
                    <a:pt x="2572314" y="1636615"/>
                  </a:lnTo>
                  <a:lnTo>
                    <a:pt x="2572557" y="1636615"/>
                  </a:lnTo>
                  <a:lnTo>
                    <a:pt x="2572800" y="1636615"/>
                  </a:lnTo>
                  <a:lnTo>
                    <a:pt x="2573044" y="1636615"/>
                  </a:lnTo>
                  <a:lnTo>
                    <a:pt x="2573287" y="1636615"/>
                  </a:lnTo>
                  <a:lnTo>
                    <a:pt x="2573530" y="1636615"/>
                  </a:lnTo>
                  <a:lnTo>
                    <a:pt x="2573774" y="1636615"/>
                  </a:lnTo>
                  <a:lnTo>
                    <a:pt x="2574017" y="1636615"/>
                  </a:lnTo>
                  <a:lnTo>
                    <a:pt x="2574261" y="1636615"/>
                  </a:lnTo>
                  <a:lnTo>
                    <a:pt x="2574504" y="1636615"/>
                  </a:lnTo>
                  <a:lnTo>
                    <a:pt x="2574747" y="1636615"/>
                  </a:lnTo>
                  <a:lnTo>
                    <a:pt x="2574991" y="1636615"/>
                  </a:lnTo>
                  <a:lnTo>
                    <a:pt x="2575234" y="1636615"/>
                  </a:lnTo>
                  <a:lnTo>
                    <a:pt x="2575477" y="1636615"/>
                  </a:lnTo>
                  <a:lnTo>
                    <a:pt x="2575721" y="1636615"/>
                  </a:lnTo>
                  <a:lnTo>
                    <a:pt x="2575964" y="1636615"/>
                  </a:lnTo>
                  <a:lnTo>
                    <a:pt x="2576207" y="1636615"/>
                  </a:lnTo>
                  <a:lnTo>
                    <a:pt x="2576451" y="1636615"/>
                  </a:lnTo>
                  <a:lnTo>
                    <a:pt x="2576694" y="1636615"/>
                  </a:lnTo>
                  <a:lnTo>
                    <a:pt x="2576937" y="1636615"/>
                  </a:lnTo>
                  <a:lnTo>
                    <a:pt x="2577181" y="1636615"/>
                  </a:lnTo>
                  <a:lnTo>
                    <a:pt x="2577424" y="1636615"/>
                  </a:lnTo>
                  <a:lnTo>
                    <a:pt x="2577668" y="1636615"/>
                  </a:lnTo>
                  <a:lnTo>
                    <a:pt x="2577911" y="1636615"/>
                  </a:lnTo>
                  <a:lnTo>
                    <a:pt x="2578154" y="1636615"/>
                  </a:lnTo>
                  <a:lnTo>
                    <a:pt x="2578398" y="1636615"/>
                  </a:lnTo>
                  <a:lnTo>
                    <a:pt x="2578641" y="1636615"/>
                  </a:lnTo>
                  <a:lnTo>
                    <a:pt x="2578884" y="1636615"/>
                  </a:lnTo>
                  <a:lnTo>
                    <a:pt x="2579128" y="1636615"/>
                  </a:lnTo>
                  <a:lnTo>
                    <a:pt x="2579371" y="1636615"/>
                  </a:lnTo>
                  <a:lnTo>
                    <a:pt x="2579614" y="1636615"/>
                  </a:lnTo>
                  <a:lnTo>
                    <a:pt x="2579858" y="1636615"/>
                  </a:lnTo>
                  <a:lnTo>
                    <a:pt x="2580101" y="1636615"/>
                  </a:lnTo>
                  <a:lnTo>
                    <a:pt x="2580345" y="1636615"/>
                  </a:lnTo>
                  <a:lnTo>
                    <a:pt x="2580831" y="1636615"/>
                  </a:lnTo>
                  <a:lnTo>
                    <a:pt x="2581075" y="1636615"/>
                  </a:lnTo>
                  <a:lnTo>
                    <a:pt x="2581318" y="1636615"/>
                  </a:lnTo>
                  <a:lnTo>
                    <a:pt x="2581561" y="1636615"/>
                  </a:lnTo>
                  <a:lnTo>
                    <a:pt x="2581805" y="1636615"/>
                  </a:lnTo>
                  <a:lnTo>
                    <a:pt x="2582048" y="1636615"/>
                  </a:lnTo>
                  <a:lnTo>
                    <a:pt x="2582291" y="1636615"/>
                  </a:lnTo>
                  <a:lnTo>
                    <a:pt x="2582535" y="1636615"/>
                  </a:lnTo>
                  <a:lnTo>
                    <a:pt x="2582778" y="1636615"/>
                  </a:lnTo>
                  <a:lnTo>
                    <a:pt x="2583021" y="1636615"/>
                  </a:lnTo>
                  <a:lnTo>
                    <a:pt x="2583265" y="1636615"/>
                  </a:lnTo>
                  <a:lnTo>
                    <a:pt x="2583508" y="1636615"/>
                  </a:lnTo>
                  <a:lnTo>
                    <a:pt x="2583752" y="1636615"/>
                  </a:lnTo>
                  <a:lnTo>
                    <a:pt x="2583995" y="1636615"/>
                  </a:lnTo>
                  <a:lnTo>
                    <a:pt x="2584238" y="1636615"/>
                  </a:lnTo>
                  <a:lnTo>
                    <a:pt x="2584482" y="1636615"/>
                  </a:lnTo>
                  <a:lnTo>
                    <a:pt x="2584725" y="1636615"/>
                  </a:lnTo>
                  <a:lnTo>
                    <a:pt x="2584968" y="1636615"/>
                  </a:lnTo>
                  <a:lnTo>
                    <a:pt x="2585212" y="1636615"/>
                  </a:lnTo>
                  <a:lnTo>
                    <a:pt x="2585455" y="1636615"/>
                  </a:lnTo>
                  <a:lnTo>
                    <a:pt x="2585698" y="1636615"/>
                  </a:lnTo>
                  <a:lnTo>
                    <a:pt x="2585942" y="1636615"/>
                  </a:lnTo>
                  <a:lnTo>
                    <a:pt x="2586185" y="1636615"/>
                  </a:lnTo>
                  <a:lnTo>
                    <a:pt x="2586428" y="1636615"/>
                  </a:lnTo>
                  <a:lnTo>
                    <a:pt x="2586672" y="1636615"/>
                  </a:lnTo>
                  <a:lnTo>
                    <a:pt x="2586915" y="1636615"/>
                  </a:lnTo>
                  <a:lnTo>
                    <a:pt x="2587402" y="1636615"/>
                  </a:lnTo>
                  <a:lnTo>
                    <a:pt x="2587645" y="1636615"/>
                  </a:lnTo>
                  <a:lnTo>
                    <a:pt x="2587889" y="1636615"/>
                  </a:lnTo>
                  <a:lnTo>
                    <a:pt x="2588375" y="1636615"/>
                  </a:lnTo>
                  <a:lnTo>
                    <a:pt x="2588619" y="1636615"/>
                  </a:lnTo>
                  <a:lnTo>
                    <a:pt x="2588862" y="1636615"/>
                  </a:lnTo>
                  <a:lnTo>
                    <a:pt x="2589105" y="1636615"/>
                  </a:lnTo>
                  <a:lnTo>
                    <a:pt x="2589349" y="1636615"/>
                  </a:lnTo>
                  <a:lnTo>
                    <a:pt x="2589592" y="1636615"/>
                  </a:lnTo>
                  <a:lnTo>
                    <a:pt x="2589836" y="1636615"/>
                  </a:lnTo>
                  <a:lnTo>
                    <a:pt x="2589836" y="1629499"/>
                  </a:lnTo>
                  <a:lnTo>
                    <a:pt x="2590079" y="1629499"/>
                  </a:lnTo>
                  <a:lnTo>
                    <a:pt x="2590322" y="1629499"/>
                  </a:lnTo>
                  <a:lnTo>
                    <a:pt x="2590566" y="1629499"/>
                  </a:lnTo>
                  <a:lnTo>
                    <a:pt x="2590809" y="1629499"/>
                  </a:lnTo>
                  <a:lnTo>
                    <a:pt x="2591052" y="1629499"/>
                  </a:lnTo>
                  <a:lnTo>
                    <a:pt x="2591296" y="1629499"/>
                  </a:lnTo>
                  <a:lnTo>
                    <a:pt x="2591539" y="1629499"/>
                  </a:lnTo>
                  <a:lnTo>
                    <a:pt x="2591782" y="1629499"/>
                  </a:lnTo>
                  <a:lnTo>
                    <a:pt x="2591782" y="1622384"/>
                  </a:lnTo>
                  <a:lnTo>
                    <a:pt x="2592026" y="1622384"/>
                  </a:lnTo>
                  <a:lnTo>
                    <a:pt x="2592269" y="1622384"/>
                  </a:lnTo>
                  <a:lnTo>
                    <a:pt x="2592512" y="1622384"/>
                  </a:lnTo>
                  <a:lnTo>
                    <a:pt x="2592756" y="1622384"/>
                  </a:lnTo>
                  <a:lnTo>
                    <a:pt x="2592999" y="1622384"/>
                  </a:lnTo>
                  <a:lnTo>
                    <a:pt x="2592999" y="1615268"/>
                  </a:lnTo>
                  <a:lnTo>
                    <a:pt x="2593243" y="1615268"/>
                  </a:lnTo>
                  <a:lnTo>
                    <a:pt x="2593486" y="1615268"/>
                  </a:lnTo>
                  <a:lnTo>
                    <a:pt x="2593729" y="1615268"/>
                  </a:lnTo>
                  <a:lnTo>
                    <a:pt x="2593973" y="1615268"/>
                  </a:lnTo>
                  <a:lnTo>
                    <a:pt x="2593973" y="1608152"/>
                  </a:lnTo>
                  <a:lnTo>
                    <a:pt x="2594216" y="1608152"/>
                  </a:lnTo>
                  <a:lnTo>
                    <a:pt x="2594459" y="1608152"/>
                  </a:lnTo>
                  <a:lnTo>
                    <a:pt x="2595433" y="1608152"/>
                  </a:lnTo>
                  <a:lnTo>
                    <a:pt x="2595676" y="1608152"/>
                  </a:lnTo>
                  <a:lnTo>
                    <a:pt x="2595920" y="1608152"/>
                  </a:lnTo>
                  <a:lnTo>
                    <a:pt x="2596163" y="1608152"/>
                  </a:lnTo>
                  <a:lnTo>
                    <a:pt x="2596406" y="1608152"/>
                  </a:lnTo>
                  <a:lnTo>
                    <a:pt x="2596650" y="1608152"/>
                  </a:lnTo>
                  <a:lnTo>
                    <a:pt x="2596893" y="1608152"/>
                  </a:lnTo>
                  <a:lnTo>
                    <a:pt x="2597136" y="1608152"/>
                  </a:lnTo>
                  <a:lnTo>
                    <a:pt x="2597380" y="1608152"/>
                  </a:lnTo>
                  <a:lnTo>
                    <a:pt x="2597623" y="1608152"/>
                  </a:lnTo>
                  <a:lnTo>
                    <a:pt x="2597866" y="1608152"/>
                  </a:lnTo>
                  <a:lnTo>
                    <a:pt x="2597866" y="1601037"/>
                  </a:lnTo>
                  <a:lnTo>
                    <a:pt x="2598353" y="1601037"/>
                  </a:lnTo>
                  <a:lnTo>
                    <a:pt x="2598596" y="1601037"/>
                  </a:lnTo>
                  <a:lnTo>
                    <a:pt x="2598840" y="1601037"/>
                  </a:lnTo>
                  <a:lnTo>
                    <a:pt x="2599083" y="1601037"/>
                  </a:lnTo>
                  <a:lnTo>
                    <a:pt x="2599327" y="1601037"/>
                  </a:lnTo>
                  <a:lnTo>
                    <a:pt x="2599570" y="1601037"/>
                  </a:lnTo>
                  <a:lnTo>
                    <a:pt x="2599813" y="1601037"/>
                  </a:lnTo>
                  <a:lnTo>
                    <a:pt x="2600300" y="1601037"/>
                  </a:lnTo>
                  <a:lnTo>
                    <a:pt x="2600543" y="1601037"/>
                  </a:lnTo>
                  <a:lnTo>
                    <a:pt x="2600787" y="1601037"/>
                  </a:lnTo>
                  <a:lnTo>
                    <a:pt x="2601030" y="1601037"/>
                  </a:lnTo>
                  <a:lnTo>
                    <a:pt x="2601273" y="1601037"/>
                  </a:lnTo>
                  <a:lnTo>
                    <a:pt x="2601517" y="1601037"/>
                  </a:lnTo>
                  <a:lnTo>
                    <a:pt x="2601760" y="1601037"/>
                  </a:lnTo>
                  <a:lnTo>
                    <a:pt x="2602004" y="1601037"/>
                  </a:lnTo>
                  <a:lnTo>
                    <a:pt x="2602247" y="1601037"/>
                  </a:lnTo>
                  <a:lnTo>
                    <a:pt x="2602490" y="1601037"/>
                  </a:lnTo>
                  <a:lnTo>
                    <a:pt x="2602734" y="1601037"/>
                  </a:lnTo>
                  <a:lnTo>
                    <a:pt x="2602977" y="1601037"/>
                  </a:lnTo>
                  <a:lnTo>
                    <a:pt x="2603220" y="1601037"/>
                  </a:lnTo>
                  <a:lnTo>
                    <a:pt x="2603464" y="1601037"/>
                  </a:lnTo>
                  <a:lnTo>
                    <a:pt x="2603707" y="1601037"/>
                  </a:lnTo>
                  <a:lnTo>
                    <a:pt x="2603950" y="1601037"/>
                  </a:lnTo>
                  <a:lnTo>
                    <a:pt x="2604194" y="1601037"/>
                  </a:lnTo>
                  <a:lnTo>
                    <a:pt x="2604437" y="1601037"/>
                  </a:lnTo>
                  <a:lnTo>
                    <a:pt x="2604680" y="1601037"/>
                  </a:lnTo>
                  <a:lnTo>
                    <a:pt x="2604924" y="1601037"/>
                  </a:lnTo>
                  <a:lnTo>
                    <a:pt x="2605167" y="1601037"/>
                  </a:lnTo>
                  <a:lnTo>
                    <a:pt x="2605167" y="1593921"/>
                  </a:lnTo>
                  <a:lnTo>
                    <a:pt x="2605411" y="1593921"/>
                  </a:lnTo>
                  <a:lnTo>
                    <a:pt x="2605654" y="1593921"/>
                  </a:lnTo>
                  <a:lnTo>
                    <a:pt x="2605897" y="1593921"/>
                  </a:lnTo>
                  <a:lnTo>
                    <a:pt x="2606141" y="1593921"/>
                  </a:lnTo>
                  <a:lnTo>
                    <a:pt x="2606384" y="1593921"/>
                  </a:lnTo>
                  <a:lnTo>
                    <a:pt x="2606627" y="1593921"/>
                  </a:lnTo>
                  <a:lnTo>
                    <a:pt x="2606871" y="1593921"/>
                  </a:lnTo>
                  <a:lnTo>
                    <a:pt x="2607114" y="1593921"/>
                  </a:lnTo>
                  <a:lnTo>
                    <a:pt x="2607357" y="1593921"/>
                  </a:lnTo>
                  <a:lnTo>
                    <a:pt x="2607601" y="1593921"/>
                  </a:lnTo>
                  <a:lnTo>
                    <a:pt x="2607844" y="1593921"/>
                  </a:lnTo>
                  <a:lnTo>
                    <a:pt x="2608088" y="1593921"/>
                  </a:lnTo>
                  <a:lnTo>
                    <a:pt x="2608331" y="1593921"/>
                  </a:lnTo>
                  <a:lnTo>
                    <a:pt x="2608574" y="1593921"/>
                  </a:lnTo>
                  <a:lnTo>
                    <a:pt x="2608818" y="1593921"/>
                  </a:lnTo>
                  <a:lnTo>
                    <a:pt x="2609061" y="1593921"/>
                  </a:lnTo>
                  <a:lnTo>
                    <a:pt x="2609304" y="1593921"/>
                  </a:lnTo>
                  <a:lnTo>
                    <a:pt x="2609548" y="1593921"/>
                  </a:lnTo>
                  <a:lnTo>
                    <a:pt x="2609791" y="1593921"/>
                  </a:lnTo>
                  <a:lnTo>
                    <a:pt x="2610034" y="1593921"/>
                  </a:lnTo>
                  <a:lnTo>
                    <a:pt x="2610278" y="1593921"/>
                  </a:lnTo>
                  <a:lnTo>
                    <a:pt x="2610764" y="1593921"/>
                  </a:lnTo>
                  <a:lnTo>
                    <a:pt x="2611008" y="1593921"/>
                  </a:lnTo>
                  <a:lnTo>
                    <a:pt x="2611251" y="1593921"/>
                  </a:lnTo>
                  <a:lnTo>
                    <a:pt x="2611495" y="1593921"/>
                  </a:lnTo>
                  <a:lnTo>
                    <a:pt x="2611738" y="1593921"/>
                  </a:lnTo>
                  <a:lnTo>
                    <a:pt x="2611981" y="1593921"/>
                  </a:lnTo>
                  <a:lnTo>
                    <a:pt x="2612225" y="1593921"/>
                  </a:lnTo>
                  <a:lnTo>
                    <a:pt x="2612225" y="1586805"/>
                  </a:lnTo>
                  <a:lnTo>
                    <a:pt x="2612468" y="1586805"/>
                  </a:lnTo>
                  <a:lnTo>
                    <a:pt x="2612711" y="1586805"/>
                  </a:lnTo>
                  <a:lnTo>
                    <a:pt x="2612955" y="1586805"/>
                  </a:lnTo>
                  <a:lnTo>
                    <a:pt x="2613198" y="1586805"/>
                  </a:lnTo>
                  <a:lnTo>
                    <a:pt x="2613441" y="1586805"/>
                  </a:lnTo>
                  <a:lnTo>
                    <a:pt x="2613685" y="1586805"/>
                  </a:lnTo>
                  <a:lnTo>
                    <a:pt x="2613928" y="1586805"/>
                  </a:lnTo>
                  <a:lnTo>
                    <a:pt x="2614172" y="1586805"/>
                  </a:lnTo>
                  <a:lnTo>
                    <a:pt x="2614415" y="1586805"/>
                  </a:lnTo>
                  <a:lnTo>
                    <a:pt x="2614658" y="1586805"/>
                  </a:lnTo>
                  <a:lnTo>
                    <a:pt x="2614902" y="1586805"/>
                  </a:lnTo>
                  <a:lnTo>
                    <a:pt x="2615145" y="1586805"/>
                  </a:lnTo>
                  <a:lnTo>
                    <a:pt x="2615388" y="1586805"/>
                  </a:lnTo>
                  <a:lnTo>
                    <a:pt x="2615632" y="1586805"/>
                  </a:lnTo>
                  <a:lnTo>
                    <a:pt x="2615875" y="1586805"/>
                  </a:lnTo>
                  <a:lnTo>
                    <a:pt x="2615875" y="1579689"/>
                  </a:lnTo>
                  <a:lnTo>
                    <a:pt x="2616118" y="1579689"/>
                  </a:lnTo>
                  <a:lnTo>
                    <a:pt x="2616362" y="1579689"/>
                  </a:lnTo>
                  <a:lnTo>
                    <a:pt x="2616605" y="1579689"/>
                  </a:lnTo>
                  <a:lnTo>
                    <a:pt x="2616848" y="1579689"/>
                  </a:lnTo>
                  <a:lnTo>
                    <a:pt x="2617092" y="1579689"/>
                  </a:lnTo>
                  <a:lnTo>
                    <a:pt x="2617335" y="1579689"/>
                  </a:lnTo>
                  <a:lnTo>
                    <a:pt x="2617579" y="1579689"/>
                  </a:lnTo>
                  <a:lnTo>
                    <a:pt x="2617822" y="1579689"/>
                  </a:lnTo>
                  <a:lnTo>
                    <a:pt x="2618065" y="1579689"/>
                  </a:lnTo>
                  <a:lnTo>
                    <a:pt x="2618309" y="1579689"/>
                  </a:lnTo>
                  <a:lnTo>
                    <a:pt x="2618552" y="1579689"/>
                  </a:lnTo>
                  <a:lnTo>
                    <a:pt x="2618795" y="1579689"/>
                  </a:lnTo>
                  <a:lnTo>
                    <a:pt x="2619039" y="1579689"/>
                  </a:lnTo>
                  <a:lnTo>
                    <a:pt x="2619282" y="1579689"/>
                  </a:lnTo>
                  <a:lnTo>
                    <a:pt x="2619525" y="1579689"/>
                  </a:lnTo>
                  <a:lnTo>
                    <a:pt x="2619769" y="1579689"/>
                  </a:lnTo>
                  <a:lnTo>
                    <a:pt x="2620256" y="1579689"/>
                  </a:lnTo>
                  <a:lnTo>
                    <a:pt x="2620499" y="1579689"/>
                  </a:lnTo>
                  <a:lnTo>
                    <a:pt x="2620742" y="1579689"/>
                  </a:lnTo>
                  <a:lnTo>
                    <a:pt x="2620986" y="1579689"/>
                  </a:lnTo>
                  <a:lnTo>
                    <a:pt x="2621229" y="1579689"/>
                  </a:lnTo>
                  <a:lnTo>
                    <a:pt x="2621472" y="1579689"/>
                  </a:lnTo>
                  <a:lnTo>
                    <a:pt x="2621716" y="1579689"/>
                  </a:lnTo>
                  <a:lnTo>
                    <a:pt x="2621716" y="1572574"/>
                  </a:lnTo>
                  <a:lnTo>
                    <a:pt x="2622202" y="1572574"/>
                  </a:lnTo>
                  <a:lnTo>
                    <a:pt x="2622446" y="1572574"/>
                  </a:lnTo>
                  <a:lnTo>
                    <a:pt x="2622689" y="1572574"/>
                  </a:lnTo>
                  <a:lnTo>
                    <a:pt x="2622932" y="1572574"/>
                  </a:lnTo>
                  <a:lnTo>
                    <a:pt x="2623176" y="1572574"/>
                  </a:lnTo>
                  <a:lnTo>
                    <a:pt x="2623419" y="1572574"/>
                  </a:lnTo>
                  <a:lnTo>
                    <a:pt x="2623663" y="1572574"/>
                  </a:lnTo>
                  <a:lnTo>
                    <a:pt x="2623906" y="1572574"/>
                  </a:lnTo>
                  <a:lnTo>
                    <a:pt x="2624149" y="1572574"/>
                  </a:lnTo>
                  <a:lnTo>
                    <a:pt x="2624393" y="1572574"/>
                  </a:lnTo>
                  <a:lnTo>
                    <a:pt x="2624636" y="1572574"/>
                  </a:lnTo>
                  <a:lnTo>
                    <a:pt x="2624879" y="1572574"/>
                  </a:lnTo>
                  <a:lnTo>
                    <a:pt x="2625123" y="1572574"/>
                  </a:lnTo>
                  <a:lnTo>
                    <a:pt x="2625366" y="1572574"/>
                  </a:lnTo>
                  <a:lnTo>
                    <a:pt x="2625609" y="1572574"/>
                  </a:lnTo>
                  <a:lnTo>
                    <a:pt x="2625853" y="1572574"/>
                  </a:lnTo>
                  <a:lnTo>
                    <a:pt x="2626096" y="1572574"/>
                  </a:lnTo>
                  <a:lnTo>
                    <a:pt x="2626340" y="1572574"/>
                  </a:lnTo>
                  <a:lnTo>
                    <a:pt x="2626583" y="1572574"/>
                  </a:lnTo>
                  <a:lnTo>
                    <a:pt x="2626826" y="1572574"/>
                  </a:lnTo>
                  <a:lnTo>
                    <a:pt x="2627070" y="1572574"/>
                  </a:lnTo>
                  <a:lnTo>
                    <a:pt x="2627313" y="1572574"/>
                  </a:lnTo>
                  <a:lnTo>
                    <a:pt x="2627556" y="1572574"/>
                  </a:lnTo>
                  <a:lnTo>
                    <a:pt x="2627800" y="1572574"/>
                  </a:lnTo>
                  <a:lnTo>
                    <a:pt x="2628043" y="1572574"/>
                  </a:lnTo>
                  <a:lnTo>
                    <a:pt x="2628286" y="1572574"/>
                  </a:lnTo>
                  <a:lnTo>
                    <a:pt x="2628530" y="1572574"/>
                  </a:lnTo>
                  <a:lnTo>
                    <a:pt x="2628773" y="1572574"/>
                  </a:lnTo>
                  <a:lnTo>
                    <a:pt x="2629016" y="1572574"/>
                  </a:lnTo>
                  <a:lnTo>
                    <a:pt x="2629260" y="1572574"/>
                  </a:lnTo>
                  <a:lnTo>
                    <a:pt x="2629503" y="1572574"/>
                  </a:lnTo>
                  <a:lnTo>
                    <a:pt x="2629747" y="1572574"/>
                  </a:lnTo>
                  <a:lnTo>
                    <a:pt x="2629990" y="1572574"/>
                  </a:lnTo>
                  <a:lnTo>
                    <a:pt x="2630233" y="1572574"/>
                  </a:lnTo>
                  <a:lnTo>
                    <a:pt x="2630477" y="1572574"/>
                  </a:lnTo>
                  <a:lnTo>
                    <a:pt x="2630720" y="1572574"/>
                  </a:lnTo>
                  <a:lnTo>
                    <a:pt x="2630963" y="1572574"/>
                  </a:lnTo>
                  <a:lnTo>
                    <a:pt x="2631207" y="1572574"/>
                  </a:lnTo>
                  <a:lnTo>
                    <a:pt x="2631450" y="1572574"/>
                  </a:lnTo>
                  <a:lnTo>
                    <a:pt x="2631693" y="1572574"/>
                  </a:lnTo>
                  <a:lnTo>
                    <a:pt x="2631937" y="1572574"/>
                  </a:lnTo>
                  <a:lnTo>
                    <a:pt x="2632180" y="1572574"/>
                  </a:lnTo>
                  <a:lnTo>
                    <a:pt x="2632424" y="1572574"/>
                  </a:lnTo>
                  <a:lnTo>
                    <a:pt x="2632667" y="1572574"/>
                  </a:lnTo>
                  <a:lnTo>
                    <a:pt x="2632910" y="1572574"/>
                  </a:lnTo>
                  <a:lnTo>
                    <a:pt x="2633154" y="1572574"/>
                  </a:lnTo>
                  <a:lnTo>
                    <a:pt x="2633397" y="1572574"/>
                  </a:lnTo>
                  <a:lnTo>
                    <a:pt x="2633640" y="1572574"/>
                  </a:lnTo>
                  <a:lnTo>
                    <a:pt x="2633884" y="1572574"/>
                  </a:lnTo>
                  <a:lnTo>
                    <a:pt x="2634127" y="1572574"/>
                  </a:lnTo>
                  <a:lnTo>
                    <a:pt x="2634370" y="1572574"/>
                  </a:lnTo>
                  <a:lnTo>
                    <a:pt x="2634614" y="1572574"/>
                  </a:lnTo>
                  <a:lnTo>
                    <a:pt x="2634857" y="1572574"/>
                  </a:lnTo>
                  <a:lnTo>
                    <a:pt x="2635100" y="1572574"/>
                  </a:lnTo>
                  <a:lnTo>
                    <a:pt x="2635344" y="1572574"/>
                  </a:lnTo>
                  <a:lnTo>
                    <a:pt x="2635587" y="1572574"/>
                  </a:lnTo>
                  <a:lnTo>
                    <a:pt x="2635831" y="1572574"/>
                  </a:lnTo>
                  <a:lnTo>
                    <a:pt x="2636317" y="1572574"/>
                  </a:lnTo>
                  <a:lnTo>
                    <a:pt x="2636561" y="1572574"/>
                  </a:lnTo>
                  <a:lnTo>
                    <a:pt x="2636804" y="1572574"/>
                  </a:lnTo>
                  <a:lnTo>
                    <a:pt x="2637047" y="1572574"/>
                  </a:lnTo>
                  <a:lnTo>
                    <a:pt x="2637291" y="1572574"/>
                  </a:lnTo>
                  <a:lnTo>
                    <a:pt x="2637534" y="1572574"/>
                  </a:lnTo>
                  <a:lnTo>
                    <a:pt x="2637777" y="1572574"/>
                  </a:lnTo>
                  <a:lnTo>
                    <a:pt x="2638021" y="1572574"/>
                  </a:lnTo>
                  <a:lnTo>
                    <a:pt x="2638264" y="1572574"/>
                  </a:lnTo>
                  <a:lnTo>
                    <a:pt x="2638508" y="1572574"/>
                  </a:lnTo>
                  <a:lnTo>
                    <a:pt x="2638751" y="1572574"/>
                  </a:lnTo>
                  <a:lnTo>
                    <a:pt x="2638994" y="1572574"/>
                  </a:lnTo>
                  <a:lnTo>
                    <a:pt x="2639238" y="1572574"/>
                  </a:lnTo>
                  <a:lnTo>
                    <a:pt x="2639481" y="1572574"/>
                  </a:lnTo>
                  <a:lnTo>
                    <a:pt x="2639724" y="1572574"/>
                  </a:lnTo>
                  <a:lnTo>
                    <a:pt x="2639968" y="1572574"/>
                  </a:lnTo>
                  <a:lnTo>
                    <a:pt x="2640211" y="1572574"/>
                  </a:lnTo>
                  <a:lnTo>
                    <a:pt x="2640454" y="1572574"/>
                  </a:lnTo>
                  <a:lnTo>
                    <a:pt x="2640698" y="1572574"/>
                  </a:lnTo>
                  <a:lnTo>
                    <a:pt x="2640941" y="1572574"/>
                  </a:lnTo>
                  <a:lnTo>
                    <a:pt x="2641184" y="1572574"/>
                  </a:lnTo>
                  <a:lnTo>
                    <a:pt x="2641428" y="1572574"/>
                  </a:lnTo>
                  <a:lnTo>
                    <a:pt x="2641671" y="1572574"/>
                  </a:lnTo>
                  <a:lnTo>
                    <a:pt x="2641915" y="1572574"/>
                  </a:lnTo>
                  <a:lnTo>
                    <a:pt x="2642158" y="1572574"/>
                  </a:lnTo>
                  <a:lnTo>
                    <a:pt x="2642401" y="1572574"/>
                  </a:lnTo>
                  <a:lnTo>
                    <a:pt x="2642645" y="1572574"/>
                  </a:lnTo>
                  <a:lnTo>
                    <a:pt x="2642888" y="1572574"/>
                  </a:lnTo>
                  <a:lnTo>
                    <a:pt x="2642888" y="1565458"/>
                  </a:lnTo>
                  <a:lnTo>
                    <a:pt x="2643131" y="1565458"/>
                  </a:lnTo>
                  <a:lnTo>
                    <a:pt x="2643375" y="1565458"/>
                  </a:lnTo>
                  <a:lnTo>
                    <a:pt x="2643618" y="1565458"/>
                  </a:lnTo>
                  <a:lnTo>
                    <a:pt x="2643861" y="1565458"/>
                  </a:lnTo>
                  <a:lnTo>
                    <a:pt x="2644105" y="1565458"/>
                  </a:lnTo>
                  <a:lnTo>
                    <a:pt x="2644348" y="1565458"/>
                  </a:lnTo>
                  <a:lnTo>
                    <a:pt x="2644592" y="1565458"/>
                  </a:lnTo>
                  <a:lnTo>
                    <a:pt x="2644835" y="1565458"/>
                  </a:lnTo>
                  <a:lnTo>
                    <a:pt x="2645078" y="1565458"/>
                  </a:lnTo>
                  <a:lnTo>
                    <a:pt x="2645322" y="1565458"/>
                  </a:lnTo>
                  <a:lnTo>
                    <a:pt x="2645565" y="1565458"/>
                  </a:lnTo>
                  <a:lnTo>
                    <a:pt x="2645808" y="1565458"/>
                  </a:lnTo>
                  <a:lnTo>
                    <a:pt x="2646052" y="1565458"/>
                  </a:lnTo>
                  <a:lnTo>
                    <a:pt x="2646295" y="1565458"/>
                  </a:lnTo>
                  <a:lnTo>
                    <a:pt x="2646538" y="1565458"/>
                  </a:lnTo>
                  <a:lnTo>
                    <a:pt x="2646782" y="1565458"/>
                  </a:lnTo>
                  <a:lnTo>
                    <a:pt x="2647025" y="1565458"/>
                  </a:lnTo>
                  <a:lnTo>
                    <a:pt x="2647268" y="1565458"/>
                  </a:lnTo>
                  <a:lnTo>
                    <a:pt x="2647512" y="1565458"/>
                  </a:lnTo>
                  <a:lnTo>
                    <a:pt x="2647755" y="1565458"/>
                  </a:lnTo>
                  <a:lnTo>
                    <a:pt x="2647999" y="1565458"/>
                  </a:lnTo>
                  <a:lnTo>
                    <a:pt x="2648242" y="1565458"/>
                  </a:lnTo>
                  <a:lnTo>
                    <a:pt x="2648485" y="1565458"/>
                  </a:lnTo>
                  <a:lnTo>
                    <a:pt x="2648729" y="1558342"/>
                  </a:lnTo>
                  <a:lnTo>
                    <a:pt x="2648972" y="1558342"/>
                  </a:lnTo>
                  <a:lnTo>
                    <a:pt x="2649215" y="1558342"/>
                  </a:lnTo>
                  <a:lnTo>
                    <a:pt x="2649459" y="1558342"/>
                  </a:lnTo>
                  <a:lnTo>
                    <a:pt x="2649702" y="1558342"/>
                  </a:lnTo>
                  <a:lnTo>
                    <a:pt x="2649945" y="1558342"/>
                  </a:lnTo>
                  <a:lnTo>
                    <a:pt x="2650189" y="1558342"/>
                  </a:lnTo>
                  <a:lnTo>
                    <a:pt x="2650676" y="1558342"/>
                  </a:lnTo>
                  <a:lnTo>
                    <a:pt x="2650919" y="1558342"/>
                  </a:lnTo>
                  <a:lnTo>
                    <a:pt x="2651162" y="1558342"/>
                  </a:lnTo>
                  <a:lnTo>
                    <a:pt x="2651406" y="1558342"/>
                  </a:lnTo>
                  <a:lnTo>
                    <a:pt x="2651649" y="1558342"/>
                  </a:lnTo>
                  <a:lnTo>
                    <a:pt x="2651892" y="1558342"/>
                  </a:lnTo>
                  <a:lnTo>
                    <a:pt x="2652136" y="1558342"/>
                  </a:lnTo>
                  <a:lnTo>
                    <a:pt x="2652379" y="1558342"/>
                  </a:lnTo>
                  <a:lnTo>
                    <a:pt x="2652622" y="1558342"/>
                  </a:lnTo>
                  <a:lnTo>
                    <a:pt x="2652866" y="1558342"/>
                  </a:lnTo>
                  <a:lnTo>
                    <a:pt x="2653109" y="1558342"/>
                  </a:lnTo>
                  <a:lnTo>
                    <a:pt x="2653352" y="1558342"/>
                  </a:lnTo>
                  <a:lnTo>
                    <a:pt x="2653596" y="1558342"/>
                  </a:lnTo>
                  <a:lnTo>
                    <a:pt x="2653839" y="1558342"/>
                  </a:lnTo>
                  <a:lnTo>
                    <a:pt x="2654083" y="1558342"/>
                  </a:lnTo>
                  <a:lnTo>
                    <a:pt x="2654326" y="1558342"/>
                  </a:lnTo>
                  <a:lnTo>
                    <a:pt x="2654569" y="1558342"/>
                  </a:lnTo>
                  <a:lnTo>
                    <a:pt x="2654813" y="1558342"/>
                  </a:lnTo>
                  <a:lnTo>
                    <a:pt x="2655056" y="1558342"/>
                  </a:lnTo>
                  <a:lnTo>
                    <a:pt x="2655299" y="1558342"/>
                  </a:lnTo>
                  <a:lnTo>
                    <a:pt x="2656029" y="1558342"/>
                  </a:lnTo>
                  <a:lnTo>
                    <a:pt x="2656273" y="1558342"/>
                  </a:lnTo>
                  <a:lnTo>
                    <a:pt x="2656516" y="1558342"/>
                  </a:lnTo>
                  <a:lnTo>
                    <a:pt x="2656760" y="1558342"/>
                  </a:lnTo>
                  <a:lnTo>
                    <a:pt x="2657003" y="1558342"/>
                  </a:lnTo>
                  <a:lnTo>
                    <a:pt x="2657246" y="1558342"/>
                  </a:lnTo>
                  <a:lnTo>
                    <a:pt x="2657490" y="1558342"/>
                  </a:lnTo>
                  <a:lnTo>
                    <a:pt x="2657733" y="1558342"/>
                  </a:lnTo>
                  <a:lnTo>
                    <a:pt x="2657976" y="1558342"/>
                  </a:lnTo>
                  <a:lnTo>
                    <a:pt x="2658220" y="1558342"/>
                  </a:lnTo>
                  <a:lnTo>
                    <a:pt x="2658463" y="1558342"/>
                  </a:lnTo>
                  <a:lnTo>
                    <a:pt x="2658706" y="1558342"/>
                  </a:lnTo>
                  <a:lnTo>
                    <a:pt x="2658950" y="1558342"/>
                  </a:lnTo>
                  <a:lnTo>
                    <a:pt x="2659193" y="1558342"/>
                  </a:lnTo>
                  <a:lnTo>
                    <a:pt x="2659436" y="1558342"/>
                  </a:lnTo>
                  <a:lnTo>
                    <a:pt x="2659680" y="1558342"/>
                  </a:lnTo>
                  <a:lnTo>
                    <a:pt x="2659923" y="1558342"/>
                  </a:lnTo>
                  <a:lnTo>
                    <a:pt x="2659923" y="1551227"/>
                  </a:lnTo>
                  <a:lnTo>
                    <a:pt x="2660410" y="1551227"/>
                  </a:lnTo>
                  <a:lnTo>
                    <a:pt x="2660653" y="1551227"/>
                  </a:lnTo>
                  <a:lnTo>
                    <a:pt x="2660897" y="1551227"/>
                  </a:lnTo>
                  <a:lnTo>
                    <a:pt x="2661140" y="1551227"/>
                  </a:lnTo>
                  <a:lnTo>
                    <a:pt x="2661383" y="1551227"/>
                  </a:lnTo>
                  <a:lnTo>
                    <a:pt x="2661627" y="1551227"/>
                  </a:lnTo>
                  <a:lnTo>
                    <a:pt x="2661870" y="1551227"/>
                  </a:lnTo>
                  <a:lnTo>
                    <a:pt x="2662113" y="1551227"/>
                  </a:lnTo>
                  <a:lnTo>
                    <a:pt x="2662357" y="1551227"/>
                  </a:lnTo>
                  <a:lnTo>
                    <a:pt x="2662600" y="1551227"/>
                  </a:lnTo>
                  <a:lnTo>
                    <a:pt x="2662844" y="1551227"/>
                  </a:lnTo>
                  <a:lnTo>
                    <a:pt x="2663087" y="1551227"/>
                  </a:lnTo>
                  <a:lnTo>
                    <a:pt x="2663330" y="1551227"/>
                  </a:lnTo>
                  <a:lnTo>
                    <a:pt x="2663574" y="1551227"/>
                  </a:lnTo>
                  <a:lnTo>
                    <a:pt x="2663817" y="1551227"/>
                  </a:lnTo>
                  <a:lnTo>
                    <a:pt x="2664060" y="1551227"/>
                  </a:lnTo>
                  <a:lnTo>
                    <a:pt x="2664304" y="1551227"/>
                  </a:lnTo>
                  <a:lnTo>
                    <a:pt x="2664547" y="1551227"/>
                  </a:lnTo>
                  <a:lnTo>
                    <a:pt x="2664790" y="1551227"/>
                  </a:lnTo>
                  <a:lnTo>
                    <a:pt x="2665034" y="1551227"/>
                  </a:lnTo>
                  <a:lnTo>
                    <a:pt x="2665034" y="1544111"/>
                  </a:lnTo>
                  <a:lnTo>
                    <a:pt x="2665277" y="1544111"/>
                  </a:lnTo>
                  <a:lnTo>
                    <a:pt x="2665520" y="1544111"/>
                  </a:lnTo>
                  <a:lnTo>
                    <a:pt x="2665764" y="1544111"/>
                  </a:lnTo>
                  <a:lnTo>
                    <a:pt x="2666007" y="1544111"/>
                  </a:lnTo>
                  <a:lnTo>
                    <a:pt x="2666251" y="1544111"/>
                  </a:lnTo>
                  <a:lnTo>
                    <a:pt x="2666494" y="1544111"/>
                  </a:lnTo>
                  <a:lnTo>
                    <a:pt x="2666737" y="1544111"/>
                  </a:lnTo>
                  <a:lnTo>
                    <a:pt x="2666737" y="1536995"/>
                  </a:lnTo>
                  <a:lnTo>
                    <a:pt x="2666981" y="1536995"/>
                  </a:lnTo>
                  <a:lnTo>
                    <a:pt x="2667224" y="1536995"/>
                  </a:lnTo>
                  <a:lnTo>
                    <a:pt x="2667467" y="1536995"/>
                  </a:lnTo>
                  <a:lnTo>
                    <a:pt x="2667711" y="1536995"/>
                  </a:lnTo>
                  <a:lnTo>
                    <a:pt x="2667954" y="1536995"/>
                  </a:lnTo>
                  <a:lnTo>
                    <a:pt x="2668197" y="1536995"/>
                  </a:lnTo>
                  <a:lnTo>
                    <a:pt x="2668441" y="1536995"/>
                  </a:lnTo>
                  <a:lnTo>
                    <a:pt x="2668684" y="1536995"/>
                  </a:lnTo>
                  <a:lnTo>
                    <a:pt x="2668928" y="1536995"/>
                  </a:lnTo>
                  <a:lnTo>
                    <a:pt x="2669171" y="1536995"/>
                  </a:lnTo>
                  <a:lnTo>
                    <a:pt x="2669414" y="1536995"/>
                  </a:lnTo>
                  <a:lnTo>
                    <a:pt x="2669658" y="1536995"/>
                  </a:lnTo>
                  <a:lnTo>
                    <a:pt x="2669901" y="1536995"/>
                  </a:lnTo>
                  <a:lnTo>
                    <a:pt x="2670144" y="1536995"/>
                  </a:lnTo>
                  <a:lnTo>
                    <a:pt x="2670388" y="1536995"/>
                  </a:lnTo>
                  <a:lnTo>
                    <a:pt x="2670631" y="1536995"/>
                  </a:lnTo>
                  <a:lnTo>
                    <a:pt x="2670874" y="1536995"/>
                  </a:lnTo>
                  <a:lnTo>
                    <a:pt x="2671118" y="1536995"/>
                  </a:lnTo>
                  <a:lnTo>
                    <a:pt x="2671361" y="1536995"/>
                  </a:lnTo>
                  <a:lnTo>
                    <a:pt x="2671604" y="1536995"/>
                  </a:lnTo>
                  <a:lnTo>
                    <a:pt x="2671848" y="1536995"/>
                  </a:lnTo>
                  <a:lnTo>
                    <a:pt x="2672091" y="1536995"/>
                  </a:lnTo>
                  <a:lnTo>
                    <a:pt x="2672335" y="1536995"/>
                  </a:lnTo>
                  <a:lnTo>
                    <a:pt x="2672578" y="1536995"/>
                  </a:lnTo>
                  <a:lnTo>
                    <a:pt x="2672821" y="1536995"/>
                  </a:lnTo>
                  <a:lnTo>
                    <a:pt x="2673065" y="1536995"/>
                  </a:lnTo>
                  <a:lnTo>
                    <a:pt x="2673308" y="1536995"/>
                  </a:lnTo>
                  <a:lnTo>
                    <a:pt x="2673551" y="1536995"/>
                  </a:lnTo>
                  <a:lnTo>
                    <a:pt x="2673795" y="1536995"/>
                  </a:lnTo>
                  <a:lnTo>
                    <a:pt x="2674038" y="1536995"/>
                  </a:lnTo>
                  <a:lnTo>
                    <a:pt x="2674281" y="1536995"/>
                  </a:lnTo>
                  <a:lnTo>
                    <a:pt x="2674525" y="1536995"/>
                  </a:lnTo>
                  <a:lnTo>
                    <a:pt x="2674768" y="1536995"/>
                  </a:lnTo>
                  <a:lnTo>
                    <a:pt x="2675012" y="1536995"/>
                  </a:lnTo>
                  <a:lnTo>
                    <a:pt x="2675255" y="1536995"/>
                  </a:lnTo>
                  <a:lnTo>
                    <a:pt x="2675498" y="1536995"/>
                  </a:lnTo>
                  <a:lnTo>
                    <a:pt x="2675742" y="1536995"/>
                  </a:lnTo>
                  <a:lnTo>
                    <a:pt x="2675985" y="1536995"/>
                  </a:lnTo>
                  <a:lnTo>
                    <a:pt x="2676228" y="1536995"/>
                  </a:lnTo>
                  <a:lnTo>
                    <a:pt x="2676472" y="1536995"/>
                  </a:lnTo>
                  <a:lnTo>
                    <a:pt x="2676715" y="1536995"/>
                  </a:lnTo>
                  <a:lnTo>
                    <a:pt x="2676958" y="1536995"/>
                  </a:lnTo>
                  <a:lnTo>
                    <a:pt x="2677202" y="1536995"/>
                  </a:lnTo>
                  <a:lnTo>
                    <a:pt x="2677445" y="1536995"/>
                  </a:lnTo>
                  <a:lnTo>
                    <a:pt x="2677688" y="1536995"/>
                  </a:lnTo>
                  <a:lnTo>
                    <a:pt x="2677932" y="1536995"/>
                  </a:lnTo>
                  <a:lnTo>
                    <a:pt x="2678175" y="1536995"/>
                  </a:lnTo>
                  <a:lnTo>
                    <a:pt x="2678419" y="1536995"/>
                  </a:lnTo>
                  <a:lnTo>
                    <a:pt x="2678662" y="1536995"/>
                  </a:lnTo>
                  <a:lnTo>
                    <a:pt x="2679149" y="1536995"/>
                  </a:lnTo>
                  <a:lnTo>
                    <a:pt x="2679392" y="1536995"/>
                  </a:lnTo>
                  <a:lnTo>
                    <a:pt x="2679635" y="1536995"/>
                  </a:lnTo>
                  <a:lnTo>
                    <a:pt x="2679879" y="1536995"/>
                  </a:lnTo>
                  <a:lnTo>
                    <a:pt x="2680122" y="1536995"/>
                  </a:lnTo>
                  <a:lnTo>
                    <a:pt x="2680365" y="1536995"/>
                  </a:lnTo>
                  <a:lnTo>
                    <a:pt x="2680609" y="1536995"/>
                  </a:lnTo>
                  <a:lnTo>
                    <a:pt x="2680852" y="1536995"/>
                  </a:lnTo>
                  <a:lnTo>
                    <a:pt x="2681095" y="1536995"/>
                  </a:lnTo>
                  <a:lnTo>
                    <a:pt x="2681339" y="1536995"/>
                  </a:lnTo>
                  <a:lnTo>
                    <a:pt x="2681582" y="1536995"/>
                  </a:lnTo>
                  <a:lnTo>
                    <a:pt x="2681826" y="1536995"/>
                  </a:lnTo>
                  <a:lnTo>
                    <a:pt x="2682069" y="1536995"/>
                  </a:lnTo>
                  <a:lnTo>
                    <a:pt x="2682312" y="1536995"/>
                  </a:lnTo>
                  <a:lnTo>
                    <a:pt x="2682556" y="1536995"/>
                  </a:lnTo>
                  <a:lnTo>
                    <a:pt x="2682799" y="1536995"/>
                  </a:lnTo>
                  <a:lnTo>
                    <a:pt x="2683042" y="1536995"/>
                  </a:lnTo>
                  <a:lnTo>
                    <a:pt x="2683286" y="1536995"/>
                  </a:lnTo>
                  <a:lnTo>
                    <a:pt x="2683529" y="1536995"/>
                  </a:lnTo>
                  <a:lnTo>
                    <a:pt x="2683772" y="1536995"/>
                  </a:lnTo>
                  <a:lnTo>
                    <a:pt x="2684016" y="1536995"/>
                  </a:lnTo>
                  <a:lnTo>
                    <a:pt x="2684503" y="1536995"/>
                  </a:lnTo>
                  <a:lnTo>
                    <a:pt x="2684746" y="1536995"/>
                  </a:lnTo>
                  <a:lnTo>
                    <a:pt x="2684989" y="1536995"/>
                  </a:lnTo>
                  <a:lnTo>
                    <a:pt x="2685233" y="1536995"/>
                  </a:lnTo>
                  <a:lnTo>
                    <a:pt x="2685476" y="1536995"/>
                  </a:lnTo>
                  <a:lnTo>
                    <a:pt x="2685719" y="1536995"/>
                  </a:lnTo>
                  <a:lnTo>
                    <a:pt x="2685963" y="1536995"/>
                  </a:lnTo>
                  <a:lnTo>
                    <a:pt x="2686206" y="1536995"/>
                  </a:lnTo>
                  <a:lnTo>
                    <a:pt x="2686449" y="1536995"/>
                  </a:lnTo>
                  <a:lnTo>
                    <a:pt x="2686693" y="1536995"/>
                  </a:lnTo>
                  <a:lnTo>
                    <a:pt x="2686936" y="1536995"/>
                  </a:lnTo>
                  <a:lnTo>
                    <a:pt x="2687179" y="1536995"/>
                  </a:lnTo>
                  <a:lnTo>
                    <a:pt x="2687423" y="1536995"/>
                  </a:lnTo>
                  <a:lnTo>
                    <a:pt x="2687666" y="1536995"/>
                  </a:lnTo>
                  <a:lnTo>
                    <a:pt x="2687910" y="1536995"/>
                  </a:lnTo>
                  <a:lnTo>
                    <a:pt x="2688153" y="1536995"/>
                  </a:lnTo>
                  <a:lnTo>
                    <a:pt x="2688396" y="1536995"/>
                  </a:lnTo>
                  <a:lnTo>
                    <a:pt x="2688640" y="1536995"/>
                  </a:lnTo>
                  <a:lnTo>
                    <a:pt x="2688883" y="1536995"/>
                  </a:lnTo>
                  <a:lnTo>
                    <a:pt x="2689126" y="1536995"/>
                  </a:lnTo>
                  <a:lnTo>
                    <a:pt x="2689370" y="1536995"/>
                  </a:lnTo>
                  <a:lnTo>
                    <a:pt x="2689613" y="1536995"/>
                  </a:lnTo>
                  <a:lnTo>
                    <a:pt x="2689856" y="1536995"/>
                  </a:lnTo>
                  <a:lnTo>
                    <a:pt x="2690100" y="1536995"/>
                  </a:lnTo>
                  <a:lnTo>
                    <a:pt x="2690343" y="1536995"/>
                  </a:lnTo>
                  <a:lnTo>
                    <a:pt x="2690587" y="1536995"/>
                  </a:lnTo>
                  <a:lnTo>
                    <a:pt x="2690830" y="1536995"/>
                  </a:lnTo>
                  <a:lnTo>
                    <a:pt x="2691073" y="1536995"/>
                  </a:lnTo>
                  <a:lnTo>
                    <a:pt x="2691317" y="1536995"/>
                  </a:lnTo>
                  <a:lnTo>
                    <a:pt x="2691560" y="1536995"/>
                  </a:lnTo>
                  <a:lnTo>
                    <a:pt x="2691803" y="1536995"/>
                  </a:lnTo>
                  <a:lnTo>
                    <a:pt x="2692047" y="1536995"/>
                  </a:lnTo>
                  <a:lnTo>
                    <a:pt x="2692290" y="1536995"/>
                  </a:lnTo>
                  <a:lnTo>
                    <a:pt x="2692533" y="1536995"/>
                  </a:lnTo>
                  <a:lnTo>
                    <a:pt x="2692777" y="1536995"/>
                  </a:lnTo>
                  <a:lnTo>
                    <a:pt x="2693020" y="1536995"/>
                  </a:lnTo>
                  <a:lnTo>
                    <a:pt x="2693263" y="1536995"/>
                  </a:lnTo>
                  <a:lnTo>
                    <a:pt x="2693507" y="1536995"/>
                  </a:lnTo>
                  <a:lnTo>
                    <a:pt x="2693750" y="1536995"/>
                  </a:lnTo>
                  <a:lnTo>
                    <a:pt x="2693994" y="1536995"/>
                  </a:lnTo>
                  <a:lnTo>
                    <a:pt x="2694237" y="1536995"/>
                  </a:lnTo>
                  <a:lnTo>
                    <a:pt x="2694480" y="1536995"/>
                  </a:lnTo>
                  <a:lnTo>
                    <a:pt x="2694724" y="1536995"/>
                  </a:lnTo>
                  <a:lnTo>
                    <a:pt x="2694967" y="1536995"/>
                  </a:lnTo>
                  <a:lnTo>
                    <a:pt x="2695210" y="1536995"/>
                  </a:lnTo>
                  <a:lnTo>
                    <a:pt x="2695454" y="1536995"/>
                  </a:lnTo>
                  <a:lnTo>
                    <a:pt x="2695697" y="1536995"/>
                  </a:lnTo>
                  <a:lnTo>
                    <a:pt x="2695940" y="1536995"/>
                  </a:lnTo>
                  <a:lnTo>
                    <a:pt x="2696184" y="1536995"/>
                  </a:lnTo>
                  <a:lnTo>
                    <a:pt x="2696427" y="1536995"/>
                  </a:lnTo>
                  <a:lnTo>
                    <a:pt x="2696671" y="1536995"/>
                  </a:lnTo>
                  <a:lnTo>
                    <a:pt x="2696914" y="1536995"/>
                  </a:lnTo>
                  <a:lnTo>
                    <a:pt x="2697157" y="1536995"/>
                  </a:lnTo>
                  <a:lnTo>
                    <a:pt x="2697401" y="1536995"/>
                  </a:lnTo>
                  <a:lnTo>
                    <a:pt x="2697644" y="1536995"/>
                  </a:lnTo>
                  <a:lnTo>
                    <a:pt x="2697887" y="1536995"/>
                  </a:lnTo>
                  <a:lnTo>
                    <a:pt x="2698131" y="1536995"/>
                  </a:lnTo>
                  <a:lnTo>
                    <a:pt x="2698374" y="1536995"/>
                  </a:lnTo>
                  <a:lnTo>
                    <a:pt x="2698617" y="1536995"/>
                  </a:lnTo>
                  <a:lnTo>
                    <a:pt x="2698861" y="1536995"/>
                  </a:lnTo>
                  <a:lnTo>
                    <a:pt x="2699104" y="1536995"/>
                  </a:lnTo>
                  <a:lnTo>
                    <a:pt x="2699347" y="1536995"/>
                  </a:lnTo>
                  <a:lnTo>
                    <a:pt x="2699591" y="1536995"/>
                  </a:lnTo>
                  <a:lnTo>
                    <a:pt x="2699834" y="1536995"/>
                  </a:lnTo>
                  <a:lnTo>
                    <a:pt x="2700078" y="1536995"/>
                  </a:lnTo>
                  <a:lnTo>
                    <a:pt x="2700321" y="1536995"/>
                  </a:lnTo>
                  <a:lnTo>
                    <a:pt x="2700564" y="1536995"/>
                  </a:lnTo>
                  <a:lnTo>
                    <a:pt x="2700808" y="1536995"/>
                  </a:lnTo>
                  <a:lnTo>
                    <a:pt x="2701051" y="1536995"/>
                  </a:lnTo>
                  <a:lnTo>
                    <a:pt x="2701294" y="1536995"/>
                  </a:lnTo>
                  <a:lnTo>
                    <a:pt x="2701538" y="1536995"/>
                  </a:lnTo>
                  <a:lnTo>
                    <a:pt x="2701781" y="1536995"/>
                  </a:lnTo>
                  <a:lnTo>
                    <a:pt x="2702024" y="1536995"/>
                  </a:lnTo>
                  <a:lnTo>
                    <a:pt x="2702268" y="1536995"/>
                  </a:lnTo>
                  <a:lnTo>
                    <a:pt x="2702511" y="1536995"/>
                  </a:lnTo>
                  <a:lnTo>
                    <a:pt x="2702755" y="1536995"/>
                  </a:lnTo>
                  <a:lnTo>
                    <a:pt x="2702998" y="1536995"/>
                  </a:lnTo>
                  <a:lnTo>
                    <a:pt x="2703241" y="1536995"/>
                  </a:lnTo>
                  <a:lnTo>
                    <a:pt x="2703485" y="1536995"/>
                  </a:lnTo>
                  <a:lnTo>
                    <a:pt x="2703728" y="1536995"/>
                  </a:lnTo>
                  <a:lnTo>
                    <a:pt x="2703971" y="1536995"/>
                  </a:lnTo>
                  <a:lnTo>
                    <a:pt x="2704215" y="1536995"/>
                  </a:lnTo>
                  <a:lnTo>
                    <a:pt x="2704458" y="1536995"/>
                  </a:lnTo>
                  <a:lnTo>
                    <a:pt x="2704701" y="1536995"/>
                  </a:lnTo>
                  <a:lnTo>
                    <a:pt x="2704945" y="1536995"/>
                  </a:lnTo>
                  <a:lnTo>
                    <a:pt x="2705188" y="1536995"/>
                  </a:lnTo>
                  <a:lnTo>
                    <a:pt x="2705431" y="1536995"/>
                  </a:lnTo>
                  <a:lnTo>
                    <a:pt x="2705675" y="1536995"/>
                  </a:lnTo>
                  <a:lnTo>
                    <a:pt x="2705918" y="1536995"/>
                  </a:lnTo>
                  <a:lnTo>
                    <a:pt x="2706162" y="1536995"/>
                  </a:lnTo>
                  <a:lnTo>
                    <a:pt x="2706405" y="1536995"/>
                  </a:lnTo>
                  <a:lnTo>
                    <a:pt x="2706648" y="1536995"/>
                  </a:lnTo>
                  <a:lnTo>
                    <a:pt x="2706892" y="1536995"/>
                  </a:lnTo>
                  <a:lnTo>
                    <a:pt x="2707135" y="1536995"/>
                  </a:lnTo>
                  <a:lnTo>
                    <a:pt x="2707378" y="1536995"/>
                  </a:lnTo>
                  <a:lnTo>
                    <a:pt x="2707622" y="1536995"/>
                  </a:lnTo>
                  <a:lnTo>
                    <a:pt x="2707865" y="1536995"/>
                  </a:lnTo>
                  <a:lnTo>
                    <a:pt x="2708108" y="1536995"/>
                  </a:lnTo>
                  <a:lnTo>
                    <a:pt x="2708352" y="1536995"/>
                  </a:lnTo>
                  <a:lnTo>
                    <a:pt x="2708595" y="1536995"/>
                  </a:lnTo>
                  <a:lnTo>
                    <a:pt x="2708839" y="1536995"/>
                  </a:lnTo>
                  <a:lnTo>
                    <a:pt x="2709082" y="1536995"/>
                  </a:lnTo>
                  <a:lnTo>
                    <a:pt x="2709325" y="1536995"/>
                  </a:lnTo>
                  <a:lnTo>
                    <a:pt x="2709569" y="1536995"/>
                  </a:lnTo>
                  <a:lnTo>
                    <a:pt x="2709812" y="1536995"/>
                  </a:lnTo>
                  <a:lnTo>
                    <a:pt x="2710055" y="1536995"/>
                  </a:lnTo>
                  <a:lnTo>
                    <a:pt x="2710299" y="1536995"/>
                  </a:lnTo>
                  <a:lnTo>
                    <a:pt x="2710785" y="1536995"/>
                  </a:lnTo>
                  <a:lnTo>
                    <a:pt x="2711029" y="1536995"/>
                  </a:lnTo>
                  <a:lnTo>
                    <a:pt x="2711272" y="1536995"/>
                  </a:lnTo>
                  <a:lnTo>
                    <a:pt x="2711515" y="1536995"/>
                  </a:lnTo>
                  <a:lnTo>
                    <a:pt x="2711759" y="1536995"/>
                  </a:lnTo>
                  <a:lnTo>
                    <a:pt x="2712002" y="1536995"/>
                  </a:lnTo>
                  <a:lnTo>
                    <a:pt x="2712246" y="1536995"/>
                  </a:lnTo>
                  <a:lnTo>
                    <a:pt x="2712489" y="1536995"/>
                  </a:lnTo>
                  <a:lnTo>
                    <a:pt x="2712732" y="1536995"/>
                  </a:lnTo>
                  <a:lnTo>
                    <a:pt x="2712976" y="1536995"/>
                  </a:lnTo>
                  <a:lnTo>
                    <a:pt x="2713219" y="1536995"/>
                  </a:lnTo>
                  <a:lnTo>
                    <a:pt x="2713462" y="1536995"/>
                  </a:lnTo>
                  <a:lnTo>
                    <a:pt x="2713706" y="1536995"/>
                  </a:lnTo>
                  <a:lnTo>
                    <a:pt x="2713949" y="1536995"/>
                  </a:lnTo>
                  <a:lnTo>
                    <a:pt x="2714192" y="1536995"/>
                  </a:lnTo>
                  <a:lnTo>
                    <a:pt x="2714436" y="1536995"/>
                  </a:lnTo>
                  <a:lnTo>
                    <a:pt x="2714436" y="1529879"/>
                  </a:lnTo>
                  <a:lnTo>
                    <a:pt x="2714679" y="1529879"/>
                  </a:lnTo>
                  <a:lnTo>
                    <a:pt x="2714923" y="1529879"/>
                  </a:lnTo>
                  <a:lnTo>
                    <a:pt x="2715166" y="1529879"/>
                  </a:lnTo>
                  <a:lnTo>
                    <a:pt x="2715409" y="1529879"/>
                  </a:lnTo>
                  <a:lnTo>
                    <a:pt x="2715653" y="1529879"/>
                  </a:lnTo>
                  <a:lnTo>
                    <a:pt x="2715896" y="1529879"/>
                  </a:lnTo>
                  <a:lnTo>
                    <a:pt x="2716139" y="1529879"/>
                  </a:lnTo>
                  <a:lnTo>
                    <a:pt x="2716383" y="1529879"/>
                  </a:lnTo>
                  <a:lnTo>
                    <a:pt x="2716626" y="1529879"/>
                  </a:lnTo>
                  <a:lnTo>
                    <a:pt x="2716869" y="1529879"/>
                  </a:lnTo>
                  <a:lnTo>
                    <a:pt x="2717113" y="1529879"/>
                  </a:lnTo>
                  <a:lnTo>
                    <a:pt x="2717356" y="1529879"/>
                  </a:lnTo>
                  <a:lnTo>
                    <a:pt x="2717599" y="1529879"/>
                  </a:lnTo>
                  <a:lnTo>
                    <a:pt x="2717843" y="1529879"/>
                  </a:lnTo>
                  <a:lnTo>
                    <a:pt x="2718086" y="1529879"/>
                  </a:lnTo>
                  <a:lnTo>
                    <a:pt x="2718330" y="1529879"/>
                  </a:lnTo>
                  <a:lnTo>
                    <a:pt x="2718573" y="1529879"/>
                  </a:lnTo>
                  <a:lnTo>
                    <a:pt x="2718816" y="1529879"/>
                  </a:lnTo>
                  <a:lnTo>
                    <a:pt x="2718816" y="1522764"/>
                  </a:lnTo>
                  <a:lnTo>
                    <a:pt x="2719060" y="1522764"/>
                  </a:lnTo>
                  <a:lnTo>
                    <a:pt x="2719303" y="1522764"/>
                  </a:lnTo>
                  <a:lnTo>
                    <a:pt x="2719546" y="1522764"/>
                  </a:lnTo>
                  <a:lnTo>
                    <a:pt x="2719790" y="1522764"/>
                  </a:lnTo>
                  <a:lnTo>
                    <a:pt x="2720033" y="1522764"/>
                  </a:lnTo>
                  <a:lnTo>
                    <a:pt x="2720033" y="1515648"/>
                  </a:lnTo>
                  <a:lnTo>
                    <a:pt x="2720276" y="1515648"/>
                  </a:lnTo>
                  <a:lnTo>
                    <a:pt x="2720520" y="1515648"/>
                  </a:lnTo>
                  <a:lnTo>
                    <a:pt x="2720763" y="1515648"/>
                  </a:lnTo>
                  <a:lnTo>
                    <a:pt x="2721007" y="1515648"/>
                  </a:lnTo>
                  <a:lnTo>
                    <a:pt x="2721250" y="1515648"/>
                  </a:lnTo>
                  <a:lnTo>
                    <a:pt x="2721493" y="1515648"/>
                  </a:lnTo>
                  <a:lnTo>
                    <a:pt x="2721737" y="1515648"/>
                  </a:lnTo>
                  <a:lnTo>
                    <a:pt x="2721980" y="1515648"/>
                  </a:lnTo>
                  <a:lnTo>
                    <a:pt x="2722223" y="1515648"/>
                  </a:lnTo>
                  <a:lnTo>
                    <a:pt x="2722467" y="1515648"/>
                  </a:lnTo>
                  <a:lnTo>
                    <a:pt x="2722710" y="1515648"/>
                  </a:lnTo>
                  <a:lnTo>
                    <a:pt x="2722953" y="1515648"/>
                  </a:lnTo>
                  <a:lnTo>
                    <a:pt x="2723197" y="1515648"/>
                  </a:lnTo>
                  <a:lnTo>
                    <a:pt x="2723440" y="1515648"/>
                  </a:lnTo>
                  <a:lnTo>
                    <a:pt x="2723683" y="1515648"/>
                  </a:lnTo>
                  <a:lnTo>
                    <a:pt x="2723927" y="1515648"/>
                  </a:lnTo>
                  <a:lnTo>
                    <a:pt x="2724170" y="1515648"/>
                  </a:lnTo>
                  <a:lnTo>
                    <a:pt x="2724414" y="1515648"/>
                  </a:lnTo>
                  <a:lnTo>
                    <a:pt x="2724657" y="1515648"/>
                  </a:lnTo>
                  <a:lnTo>
                    <a:pt x="2724657" y="1508532"/>
                  </a:lnTo>
                  <a:lnTo>
                    <a:pt x="2724900" y="1508532"/>
                  </a:lnTo>
                  <a:lnTo>
                    <a:pt x="2725144" y="1508532"/>
                  </a:lnTo>
                  <a:lnTo>
                    <a:pt x="2725387" y="1508532"/>
                  </a:lnTo>
                  <a:lnTo>
                    <a:pt x="2725630" y="1508532"/>
                  </a:lnTo>
                  <a:lnTo>
                    <a:pt x="2725874" y="1508532"/>
                  </a:lnTo>
                  <a:lnTo>
                    <a:pt x="2726117" y="1508532"/>
                  </a:lnTo>
                  <a:lnTo>
                    <a:pt x="2726360" y="1508532"/>
                  </a:lnTo>
                  <a:lnTo>
                    <a:pt x="2726604" y="1508532"/>
                  </a:lnTo>
                  <a:lnTo>
                    <a:pt x="2726847" y="1508532"/>
                  </a:lnTo>
                  <a:lnTo>
                    <a:pt x="2727091" y="1508532"/>
                  </a:lnTo>
                  <a:lnTo>
                    <a:pt x="2727334" y="1508532"/>
                  </a:lnTo>
                  <a:lnTo>
                    <a:pt x="2727334" y="1501417"/>
                  </a:lnTo>
                  <a:lnTo>
                    <a:pt x="2727577" y="1501417"/>
                  </a:lnTo>
                  <a:lnTo>
                    <a:pt x="2727821" y="1501417"/>
                  </a:lnTo>
                  <a:lnTo>
                    <a:pt x="2728064" y="1501417"/>
                  </a:lnTo>
                  <a:lnTo>
                    <a:pt x="2728307" y="1501417"/>
                  </a:lnTo>
                  <a:lnTo>
                    <a:pt x="2728551" y="1501417"/>
                  </a:lnTo>
                  <a:lnTo>
                    <a:pt x="2728794" y="1501417"/>
                  </a:lnTo>
                  <a:lnTo>
                    <a:pt x="2729037" y="1501417"/>
                  </a:lnTo>
                  <a:lnTo>
                    <a:pt x="2729281" y="1501417"/>
                  </a:lnTo>
                  <a:lnTo>
                    <a:pt x="2729524" y="1501417"/>
                  </a:lnTo>
                  <a:lnTo>
                    <a:pt x="2729767" y="1501417"/>
                  </a:lnTo>
                  <a:lnTo>
                    <a:pt x="2730011" y="1501417"/>
                  </a:lnTo>
                  <a:lnTo>
                    <a:pt x="2730254" y="1501417"/>
                  </a:lnTo>
                  <a:lnTo>
                    <a:pt x="2730498" y="1501417"/>
                  </a:lnTo>
                  <a:lnTo>
                    <a:pt x="2730741" y="1501417"/>
                  </a:lnTo>
                  <a:lnTo>
                    <a:pt x="2730984" y="1501417"/>
                  </a:lnTo>
                  <a:lnTo>
                    <a:pt x="2731228" y="1501417"/>
                  </a:lnTo>
                  <a:lnTo>
                    <a:pt x="2731471" y="1501417"/>
                  </a:lnTo>
                  <a:lnTo>
                    <a:pt x="2731714" y="1501417"/>
                  </a:lnTo>
                  <a:lnTo>
                    <a:pt x="2731958" y="1501417"/>
                  </a:lnTo>
                  <a:lnTo>
                    <a:pt x="2732201" y="1501417"/>
                  </a:lnTo>
                  <a:lnTo>
                    <a:pt x="2732444" y="1501417"/>
                  </a:lnTo>
                  <a:lnTo>
                    <a:pt x="2732688" y="1501417"/>
                  </a:lnTo>
                  <a:lnTo>
                    <a:pt x="2733175" y="1501417"/>
                  </a:lnTo>
                  <a:lnTo>
                    <a:pt x="2733418" y="1501417"/>
                  </a:lnTo>
                  <a:lnTo>
                    <a:pt x="2733661" y="1501417"/>
                  </a:lnTo>
                  <a:lnTo>
                    <a:pt x="2733905" y="1501417"/>
                  </a:lnTo>
                  <a:lnTo>
                    <a:pt x="2734148" y="1501417"/>
                  </a:lnTo>
                  <a:lnTo>
                    <a:pt x="2734391" y="1501417"/>
                  </a:lnTo>
                  <a:lnTo>
                    <a:pt x="2734635" y="1501417"/>
                  </a:lnTo>
                  <a:lnTo>
                    <a:pt x="2735121" y="1501417"/>
                  </a:lnTo>
                  <a:lnTo>
                    <a:pt x="2735365" y="1501417"/>
                  </a:lnTo>
                  <a:lnTo>
                    <a:pt x="2735608" y="1501417"/>
                  </a:lnTo>
                  <a:lnTo>
                    <a:pt x="2735851" y="1501417"/>
                  </a:lnTo>
                  <a:lnTo>
                    <a:pt x="2736095" y="1501417"/>
                  </a:lnTo>
                  <a:lnTo>
                    <a:pt x="2736338" y="1501417"/>
                  </a:lnTo>
                  <a:lnTo>
                    <a:pt x="2736582" y="1501417"/>
                  </a:lnTo>
                  <a:lnTo>
                    <a:pt x="2736825" y="1501417"/>
                  </a:lnTo>
                  <a:lnTo>
                    <a:pt x="2737068" y="1501417"/>
                  </a:lnTo>
                  <a:lnTo>
                    <a:pt x="2737068" y="1494301"/>
                  </a:lnTo>
                  <a:lnTo>
                    <a:pt x="2737312" y="1494301"/>
                  </a:lnTo>
                  <a:lnTo>
                    <a:pt x="2737312" y="1487185"/>
                  </a:lnTo>
                  <a:lnTo>
                    <a:pt x="2737555" y="1487185"/>
                  </a:lnTo>
                  <a:lnTo>
                    <a:pt x="2737798" y="1487185"/>
                  </a:lnTo>
                  <a:lnTo>
                    <a:pt x="2738042" y="1487185"/>
                  </a:lnTo>
                  <a:lnTo>
                    <a:pt x="2738285" y="1487185"/>
                  </a:lnTo>
                  <a:lnTo>
                    <a:pt x="2738528" y="1487185"/>
                  </a:lnTo>
                  <a:lnTo>
                    <a:pt x="2738772" y="1487185"/>
                  </a:lnTo>
                  <a:lnTo>
                    <a:pt x="2739015" y="1487185"/>
                  </a:lnTo>
                  <a:lnTo>
                    <a:pt x="2739259" y="1487185"/>
                  </a:lnTo>
                  <a:lnTo>
                    <a:pt x="2739502" y="1487185"/>
                  </a:lnTo>
                  <a:lnTo>
                    <a:pt x="2739745" y="1487185"/>
                  </a:lnTo>
                  <a:lnTo>
                    <a:pt x="2739989" y="1487185"/>
                  </a:lnTo>
                  <a:lnTo>
                    <a:pt x="2740232" y="1487185"/>
                  </a:lnTo>
                  <a:lnTo>
                    <a:pt x="2740475" y="1487185"/>
                  </a:lnTo>
                  <a:lnTo>
                    <a:pt x="2740719" y="1487185"/>
                  </a:lnTo>
                  <a:lnTo>
                    <a:pt x="2740962" y="1487185"/>
                  </a:lnTo>
                  <a:lnTo>
                    <a:pt x="2741205" y="1487185"/>
                  </a:lnTo>
                  <a:lnTo>
                    <a:pt x="2741449" y="1487185"/>
                  </a:lnTo>
                  <a:lnTo>
                    <a:pt x="2741692" y="1487185"/>
                  </a:lnTo>
                  <a:lnTo>
                    <a:pt x="2741935" y="1487185"/>
                  </a:lnTo>
                  <a:lnTo>
                    <a:pt x="2742179" y="1487185"/>
                  </a:lnTo>
                  <a:lnTo>
                    <a:pt x="2742422" y="1487185"/>
                  </a:lnTo>
                  <a:lnTo>
                    <a:pt x="2742666" y="1487185"/>
                  </a:lnTo>
                  <a:lnTo>
                    <a:pt x="2742909" y="1487185"/>
                  </a:lnTo>
                  <a:lnTo>
                    <a:pt x="2743152" y="1487185"/>
                  </a:lnTo>
                  <a:lnTo>
                    <a:pt x="2743396" y="1487185"/>
                  </a:lnTo>
                  <a:lnTo>
                    <a:pt x="2743639" y="1487185"/>
                  </a:lnTo>
                  <a:lnTo>
                    <a:pt x="2743882" y="1487185"/>
                  </a:lnTo>
                  <a:lnTo>
                    <a:pt x="2744126" y="1487185"/>
                  </a:lnTo>
                  <a:lnTo>
                    <a:pt x="2744369" y="1487185"/>
                  </a:lnTo>
                  <a:lnTo>
                    <a:pt x="2744612" y="1487185"/>
                  </a:lnTo>
                  <a:lnTo>
                    <a:pt x="2744856" y="1487185"/>
                  </a:lnTo>
                  <a:lnTo>
                    <a:pt x="2745099" y="1487185"/>
                  </a:lnTo>
                  <a:lnTo>
                    <a:pt x="2745343" y="1487185"/>
                  </a:lnTo>
                  <a:lnTo>
                    <a:pt x="2745343" y="1480069"/>
                  </a:lnTo>
                  <a:lnTo>
                    <a:pt x="2745586" y="1480069"/>
                  </a:lnTo>
                  <a:lnTo>
                    <a:pt x="2745829" y="1480069"/>
                  </a:lnTo>
                  <a:lnTo>
                    <a:pt x="2746073" y="1480069"/>
                  </a:lnTo>
                  <a:lnTo>
                    <a:pt x="2746316" y="1480069"/>
                  </a:lnTo>
                  <a:lnTo>
                    <a:pt x="2746559" y="1480069"/>
                  </a:lnTo>
                  <a:lnTo>
                    <a:pt x="2746803" y="1480069"/>
                  </a:lnTo>
                  <a:lnTo>
                    <a:pt x="2747046" y="1480069"/>
                  </a:lnTo>
                  <a:lnTo>
                    <a:pt x="2747289" y="1480069"/>
                  </a:lnTo>
                  <a:lnTo>
                    <a:pt x="2747533" y="1480069"/>
                  </a:lnTo>
                  <a:lnTo>
                    <a:pt x="2747776" y="1480069"/>
                  </a:lnTo>
                  <a:lnTo>
                    <a:pt x="2748019" y="1480069"/>
                  </a:lnTo>
                  <a:lnTo>
                    <a:pt x="2748263" y="1480069"/>
                  </a:lnTo>
                  <a:lnTo>
                    <a:pt x="2748506" y="1480069"/>
                  </a:lnTo>
                  <a:lnTo>
                    <a:pt x="2748750" y="1480069"/>
                  </a:lnTo>
                  <a:lnTo>
                    <a:pt x="2748993" y="1480069"/>
                  </a:lnTo>
                  <a:lnTo>
                    <a:pt x="2749236" y="1480069"/>
                  </a:lnTo>
                  <a:lnTo>
                    <a:pt x="2749723" y="1480069"/>
                  </a:lnTo>
                  <a:lnTo>
                    <a:pt x="2749966" y="1480069"/>
                  </a:lnTo>
                  <a:lnTo>
                    <a:pt x="2750210" y="1480069"/>
                  </a:lnTo>
                  <a:lnTo>
                    <a:pt x="2750453" y="1480069"/>
                  </a:lnTo>
                  <a:lnTo>
                    <a:pt x="2750940" y="1480069"/>
                  </a:lnTo>
                  <a:lnTo>
                    <a:pt x="2751183" y="1480069"/>
                  </a:lnTo>
                  <a:lnTo>
                    <a:pt x="2751427" y="1480069"/>
                  </a:lnTo>
                  <a:lnTo>
                    <a:pt x="2751913" y="1480069"/>
                  </a:lnTo>
                  <a:lnTo>
                    <a:pt x="2752157" y="1480069"/>
                  </a:lnTo>
                  <a:lnTo>
                    <a:pt x="2752400" y="1480069"/>
                  </a:lnTo>
                  <a:lnTo>
                    <a:pt x="2752643" y="1480069"/>
                  </a:lnTo>
                  <a:lnTo>
                    <a:pt x="2752887" y="1480069"/>
                  </a:lnTo>
                  <a:lnTo>
                    <a:pt x="2753130" y="1480069"/>
                  </a:lnTo>
                  <a:lnTo>
                    <a:pt x="2753373" y="1480069"/>
                  </a:lnTo>
                  <a:lnTo>
                    <a:pt x="2753617" y="1480069"/>
                  </a:lnTo>
                  <a:lnTo>
                    <a:pt x="2753617" y="1472954"/>
                  </a:lnTo>
                  <a:lnTo>
                    <a:pt x="2753860" y="1472954"/>
                  </a:lnTo>
                  <a:lnTo>
                    <a:pt x="2754347" y="1472954"/>
                  </a:lnTo>
                  <a:lnTo>
                    <a:pt x="2754590" y="1472954"/>
                  </a:lnTo>
                  <a:lnTo>
                    <a:pt x="2754834" y="1472954"/>
                  </a:lnTo>
                  <a:lnTo>
                    <a:pt x="2755077" y="1472954"/>
                  </a:lnTo>
                  <a:lnTo>
                    <a:pt x="2755320" y="1472954"/>
                  </a:lnTo>
                  <a:lnTo>
                    <a:pt x="2755564" y="1472954"/>
                  </a:lnTo>
                  <a:lnTo>
                    <a:pt x="2755807" y="1472954"/>
                  </a:lnTo>
                  <a:lnTo>
                    <a:pt x="2756050" y="1472954"/>
                  </a:lnTo>
                  <a:lnTo>
                    <a:pt x="2756294" y="1472954"/>
                  </a:lnTo>
                  <a:lnTo>
                    <a:pt x="2756537" y="1472954"/>
                  </a:lnTo>
                  <a:lnTo>
                    <a:pt x="2756780" y="1472954"/>
                  </a:lnTo>
                  <a:lnTo>
                    <a:pt x="2757024" y="1472954"/>
                  </a:lnTo>
                  <a:lnTo>
                    <a:pt x="2757267" y="1472954"/>
                  </a:lnTo>
                  <a:lnTo>
                    <a:pt x="2757511" y="1472954"/>
                  </a:lnTo>
                  <a:lnTo>
                    <a:pt x="2757754" y="1472954"/>
                  </a:lnTo>
                  <a:lnTo>
                    <a:pt x="2757997" y="1472954"/>
                  </a:lnTo>
                  <a:lnTo>
                    <a:pt x="2758484" y="1472954"/>
                  </a:lnTo>
                  <a:lnTo>
                    <a:pt x="2758727" y="1472954"/>
                  </a:lnTo>
                  <a:lnTo>
                    <a:pt x="2758971" y="1472954"/>
                  </a:lnTo>
                  <a:lnTo>
                    <a:pt x="2759214" y="1472954"/>
                  </a:lnTo>
                  <a:lnTo>
                    <a:pt x="2759457" y="1472954"/>
                  </a:lnTo>
                  <a:lnTo>
                    <a:pt x="2759701" y="1472954"/>
                  </a:lnTo>
                  <a:lnTo>
                    <a:pt x="2759944" y="1472954"/>
                  </a:lnTo>
                  <a:lnTo>
                    <a:pt x="2760187" y="1472954"/>
                  </a:lnTo>
                  <a:lnTo>
                    <a:pt x="2760431" y="1472954"/>
                  </a:lnTo>
                  <a:lnTo>
                    <a:pt x="2760674" y="1472954"/>
                  </a:lnTo>
                  <a:lnTo>
                    <a:pt x="2760918" y="1472954"/>
                  </a:lnTo>
                  <a:lnTo>
                    <a:pt x="2761161" y="1472954"/>
                  </a:lnTo>
                  <a:lnTo>
                    <a:pt x="2761404" y="1472954"/>
                  </a:lnTo>
                  <a:lnTo>
                    <a:pt x="2761648" y="1472954"/>
                  </a:lnTo>
                  <a:lnTo>
                    <a:pt x="2761648" y="1465838"/>
                  </a:lnTo>
                  <a:lnTo>
                    <a:pt x="2761648" y="1458722"/>
                  </a:lnTo>
                  <a:lnTo>
                    <a:pt x="2761891" y="1458722"/>
                  </a:lnTo>
                  <a:lnTo>
                    <a:pt x="2762134" y="1458722"/>
                  </a:lnTo>
                  <a:lnTo>
                    <a:pt x="2762378" y="1458722"/>
                  </a:lnTo>
                  <a:lnTo>
                    <a:pt x="2762621" y="1458722"/>
                  </a:lnTo>
                  <a:lnTo>
                    <a:pt x="2762864" y="1458722"/>
                  </a:lnTo>
                  <a:lnTo>
                    <a:pt x="2763108" y="1458722"/>
                  </a:lnTo>
                  <a:lnTo>
                    <a:pt x="2763351" y="1458722"/>
                  </a:lnTo>
                  <a:lnTo>
                    <a:pt x="2763595" y="1458722"/>
                  </a:lnTo>
                  <a:lnTo>
                    <a:pt x="2763595" y="1451606"/>
                  </a:lnTo>
                  <a:lnTo>
                    <a:pt x="2763838" y="1451606"/>
                  </a:lnTo>
                  <a:lnTo>
                    <a:pt x="2764081" y="1451606"/>
                  </a:lnTo>
                  <a:lnTo>
                    <a:pt x="2764325" y="1451606"/>
                  </a:lnTo>
                  <a:lnTo>
                    <a:pt x="2764568" y="1451606"/>
                  </a:lnTo>
                  <a:lnTo>
                    <a:pt x="2764811" y="1451606"/>
                  </a:lnTo>
                  <a:lnTo>
                    <a:pt x="2765055" y="1451606"/>
                  </a:lnTo>
                  <a:lnTo>
                    <a:pt x="2765298" y="1451606"/>
                  </a:lnTo>
                  <a:lnTo>
                    <a:pt x="2765541" y="1451606"/>
                  </a:lnTo>
                  <a:lnTo>
                    <a:pt x="2765785" y="1451606"/>
                  </a:lnTo>
                  <a:lnTo>
                    <a:pt x="2766028" y="1451606"/>
                  </a:lnTo>
                  <a:lnTo>
                    <a:pt x="2766271" y="1451606"/>
                  </a:lnTo>
                  <a:lnTo>
                    <a:pt x="2766515" y="1451606"/>
                  </a:lnTo>
                  <a:lnTo>
                    <a:pt x="2766758" y="1451606"/>
                  </a:lnTo>
                  <a:lnTo>
                    <a:pt x="2767002" y="1451606"/>
                  </a:lnTo>
                  <a:lnTo>
                    <a:pt x="2767245" y="1451606"/>
                  </a:lnTo>
                  <a:lnTo>
                    <a:pt x="2767488" y="1451606"/>
                  </a:lnTo>
                  <a:lnTo>
                    <a:pt x="2767975" y="1451606"/>
                  </a:lnTo>
                  <a:lnTo>
                    <a:pt x="2768218" y="1451606"/>
                  </a:lnTo>
                  <a:lnTo>
                    <a:pt x="2768462" y="1451606"/>
                  </a:lnTo>
                  <a:lnTo>
                    <a:pt x="2768705" y="1451606"/>
                  </a:lnTo>
                  <a:lnTo>
                    <a:pt x="2768948" y="1451606"/>
                  </a:lnTo>
                  <a:lnTo>
                    <a:pt x="2769192" y="1451606"/>
                  </a:lnTo>
                  <a:lnTo>
                    <a:pt x="2769435" y="1451606"/>
                  </a:lnTo>
                  <a:lnTo>
                    <a:pt x="2769679" y="1451606"/>
                  </a:lnTo>
                  <a:lnTo>
                    <a:pt x="2769922" y="1451606"/>
                  </a:lnTo>
                  <a:lnTo>
                    <a:pt x="2770165" y="1451606"/>
                  </a:lnTo>
                  <a:lnTo>
                    <a:pt x="2770409" y="1451606"/>
                  </a:lnTo>
                  <a:lnTo>
                    <a:pt x="2770652" y="1451606"/>
                  </a:lnTo>
                  <a:lnTo>
                    <a:pt x="2770895" y="1451606"/>
                  </a:lnTo>
                  <a:lnTo>
                    <a:pt x="2771139" y="1451606"/>
                  </a:lnTo>
                  <a:lnTo>
                    <a:pt x="2771382" y="1451606"/>
                  </a:lnTo>
                  <a:lnTo>
                    <a:pt x="2771625" y="1451606"/>
                  </a:lnTo>
                  <a:lnTo>
                    <a:pt x="2771869" y="1451606"/>
                  </a:lnTo>
                  <a:lnTo>
                    <a:pt x="2772112" y="1451606"/>
                  </a:lnTo>
                  <a:lnTo>
                    <a:pt x="2772355" y="1451606"/>
                  </a:lnTo>
                  <a:lnTo>
                    <a:pt x="2772599" y="1451606"/>
                  </a:lnTo>
                  <a:lnTo>
                    <a:pt x="2772842" y="1451606"/>
                  </a:lnTo>
                  <a:lnTo>
                    <a:pt x="2773086" y="1451606"/>
                  </a:lnTo>
                  <a:lnTo>
                    <a:pt x="2773329" y="1451606"/>
                  </a:lnTo>
                  <a:lnTo>
                    <a:pt x="2773572" y="1451606"/>
                  </a:lnTo>
                  <a:lnTo>
                    <a:pt x="2773816" y="1451606"/>
                  </a:lnTo>
                  <a:lnTo>
                    <a:pt x="2774059" y="1451606"/>
                  </a:lnTo>
                  <a:lnTo>
                    <a:pt x="2774302" y="1451606"/>
                  </a:lnTo>
                  <a:lnTo>
                    <a:pt x="2774546" y="1451606"/>
                  </a:lnTo>
                  <a:lnTo>
                    <a:pt x="2774789" y="1451606"/>
                  </a:lnTo>
                  <a:lnTo>
                    <a:pt x="2775032" y="1451606"/>
                  </a:lnTo>
                  <a:lnTo>
                    <a:pt x="2775276" y="1451606"/>
                  </a:lnTo>
                  <a:lnTo>
                    <a:pt x="2775519" y="1451606"/>
                  </a:lnTo>
                  <a:lnTo>
                    <a:pt x="2775762" y="1451606"/>
                  </a:lnTo>
                  <a:lnTo>
                    <a:pt x="2776006" y="1451606"/>
                  </a:lnTo>
                  <a:lnTo>
                    <a:pt x="2776249" y="1451606"/>
                  </a:lnTo>
                  <a:lnTo>
                    <a:pt x="2776493" y="1451606"/>
                  </a:lnTo>
                  <a:lnTo>
                    <a:pt x="2776736" y="1451606"/>
                  </a:lnTo>
                  <a:lnTo>
                    <a:pt x="2776979" y="1451606"/>
                  </a:lnTo>
                  <a:lnTo>
                    <a:pt x="2777223" y="1451606"/>
                  </a:lnTo>
                  <a:lnTo>
                    <a:pt x="2777466" y="1451606"/>
                  </a:lnTo>
                  <a:lnTo>
                    <a:pt x="2777709" y="1451606"/>
                  </a:lnTo>
                  <a:lnTo>
                    <a:pt x="2777953" y="1451606"/>
                  </a:lnTo>
                  <a:lnTo>
                    <a:pt x="2778196" y="1451606"/>
                  </a:lnTo>
                  <a:lnTo>
                    <a:pt x="2778439" y="1451606"/>
                  </a:lnTo>
                  <a:lnTo>
                    <a:pt x="2778683" y="1451606"/>
                  </a:lnTo>
                  <a:lnTo>
                    <a:pt x="2778926" y="1451606"/>
                  </a:lnTo>
                  <a:lnTo>
                    <a:pt x="2779170" y="1451606"/>
                  </a:lnTo>
                  <a:lnTo>
                    <a:pt x="2779413" y="1451606"/>
                  </a:lnTo>
                  <a:lnTo>
                    <a:pt x="2779656" y="1451606"/>
                  </a:lnTo>
                  <a:lnTo>
                    <a:pt x="2780143" y="1451606"/>
                  </a:lnTo>
                  <a:lnTo>
                    <a:pt x="2780386" y="1451606"/>
                  </a:lnTo>
                  <a:lnTo>
                    <a:pt x="2780630" y="1451606"/>
                  </a:lnTo>
                  <a:lnTo>
                    <a:pt x="2780873" y="1451606"/>
                  </a:lnTo>
                  <a:lnTo>
                    <a:pt x="2781116" y="1451606"/>
                  </a:lnTo>
                  <a:lnTo>
                    <a:pt x="2781360" y="1451606"/>
                  </a:lnTo>
                  <a:lnTo>
                    <a:pt x="2781603" y="1451606"/>
                  </a:lnTo>
                  <a:lnTo>
                    <a:pt x="2781846" y="1451606"/>
                  </a:lnTo>
                  <a:lnTo>
                    <a:pt x="2782090" y="1451606"/>
                  </a:lnTo>
                  <a:lnTo>
                    <a:pt x="2782333" y="1451606"/>
                  </a:lnTo>
                  <a:lnTo>
                    <a:pt x="2782577" y="1451606"/>
                  </a:lnTo>
                  <a:lnTo>
                    <a:pt x="2782820" y="1451606"/>
                  </a:lnTo>
                  <a:lnTo>
                    <a:pt x="2783063" y="1451606"/>
                  </a:lnTo>
                  <a:lnTo>
                    <a:pt x="2783307" y="1451606"/>
                  </a:lnTo>
                  <a:lnTo>
                    <a:pt x="2783550" y="1451606"/>
                  </a:lnTo>
                  <a:lnTo>
                    <a:pt x="2783793" y="1451606"/>
                  </a:lnTo>
                  <a:lnTo>
                    <a:pt x="2784037" y="1451606"/>
                  </a:lnTo>
                  <a:lnTo>
                    <a:pt x="2784280" y="1451606"/>
                  </a:lnTo>
                  <a:lnTo>
                    <a:pt x="2784767" y="1451606"/>
                  </a:lnTo>
                  <a:lnTo>
                    <a:pt x="2785010" y="1451606"/>
                  </a:lnTo>
                  <a:lnTo>
                    <a:pt x="2785254" y="1451606"/>
                  </a:lnTo>
                  <a:lnTo>
                    <a:pt x="2785497" y="1451606"/>
                  </a:lnTo>
                  <a:lnTo>
                    <a:pt x="2785497" y="1444491"/>
                  </a:lnTo>
                  <a:lnTo>
                    <a:pt x="2785740" y="1444491"/>
                  </a:lnTo>
                  <a:lnTo>
                    <a:pt x="2785984" y="1444491"/>
                  </a:lnTo>
                  <a:lnTo>
                    <a:pt x="2786227" y="1444491"/>
                  </a:lnTo>
                  <a:lnTo>
                    <a:pt x="2786470" y="1444491"/>
                  </a:lnTo>
                  <a:lnTo>
                    <a:pt x="2786714" y="1444491"/>
                  </a:lnTo>
                  <a:lnTo>
                    <a:pt x="2786957" y="1444491"/>
                  </a:lnTo>
                  <a:lnTo>
                    <a:pt x="2787200" y="1444491"/>
                  </a:lnTo>
                  <a:lnTo>
                    <a:pt x="2787687" y="1444491"/>
                  </a:lnTo>
                  <a:lnTo>
                    <a:pt x="2787930" y="1444491"/>
                  </a:lnTo>
                  <a:lnTo>
                    <a:pt x="2788174" y="1444491"/>
                  </a:lnTo>
                  <a:lnTo>
                    <a:pt x="2788417" y="1444491"/>
                  </a:lnTo>
                  <a:lnTo>
                    <a:pt x="2788661" y="1444491"/>
                  </a:lnTo>
                  <a:lnTo>
                    <a:pt x="2788904" y="1444491"/>
                  </a:lnTo>
                  <a:lnTo>
                    <a:pt x="2789147" y="1444491"/>
                  </a:lnTo>
                  <a:lnTo>
                    <a:pt x="2789391" y="1444491"/>
                  </a:lnTo>
                  <a:lnTo>
                    <a:pt x="2789634" y="1444491"/>
                  </a:lnTo>
                  <a:lnTo>
                    <a:pt x="2789877" y="1444491"/>
                  </a:lnTo>
                  <a:lnTo>
                    <a:pt x="2790121" y="1444491"/>
                  </a:lnTo>
                  <a:lnTo>
                    <a:pt x="2790364" y="1444491"/>
                  </a:lnTo>
                  <a:lnTo>
                    <a:pt x="2790607" y="1444491"/>
                  </a:lnTo>
                  <a:lnTo>
                    <a:pt x="2790851" y="1444491"/>
                  </a:lnTo>
                  <a:lnTo>
                    <a:pt x="2791094" y="1444491"/>
                  </a:lnTo>
                  <a:lnTo>
                    <a:pt x="2791338" y="1444491"/>
                  </a:lnTo>
                  <a:lnTo>
                    <a:pt x="2791581" y="1444491"/>
                  </a:lnTo>
                  <a:lnTo>
                    <a:pt x="2791824" y="1444491"/>
                  </a:lnTo>
                  <a:lnTo>
                    <a:pt x="2792068" y="1444491"/>
                  </a:lnTo>
                  <a:lnTo>
                    <a:pt x="2792311" y="1444491"/>
                  </a:lnTo>
                  <a:lnTo>
                    <a:pt x="2792554" y="1444491"/>
                  </a:lnTo>
                  <a:lnTo>
                    <a:pt x="2792798" y="1444491"/>
                  </a:lnTo>
                  <a:lnTo>
                    <a:pt x="2793041" y="1444491"/>
                  </a:lnTo>
                  <a:lnTo>
                    <a:pt x="2793284" y="1444491"/>
                  </a:lnTo>
                  <a:lnTo>
                    <a:pt x="2793528" y="1444491"/>
                  </a:lnTo>
                  <a:lnTo>
                    <a:pt x="2793771" y="1444491"/>
                  </a:lnTo>
                  <a:lnTo>
                    <a:pt x="2794014" y="1444491"/>
                  </a:lnTo>
                  <a:lnTo>
                    <a:pt x="2794258" y="1444491"/>
                  </a:lnTo>
                  <a:lnTo>
                    <a:pt x="2794501" y="1444491"/>
                  </a:lnTo>
                  <a:lnTo>
                    <a:pt x="2794745" y="1444491"/>
                  </a:lnTo>
                  <a:lnTo>
                    <a:pt x="2795231" y="1444491"/>
                  </a:lnTo>
                  <a:lnTo>
                    <a:pt x="2795475" y="1444491"/>
                  </a:lnTo>
                  <a:lnTo>
                    <a:pt x="2795718" y="1444491"/>
                  </a:lnTo>
                  <a:lnTo>
                    <a:pt x="2796205" y="1444491"/>
                  </a:lnTo>
                  <a:lnTo>
                    <a:pt x="2796448" y="1444491"/>
                  </a:lnTo>
                  <a:lnTo>
                    <a:pt x="2796691" y="1444491"/>
                  </a:lnTo>
                  <a:lnTo>
                    <a:pt x="2796935" y="1444491"/>
                  </a:lnTo>
                  <a:lnTo>
                    <a:pt x="2797178" y="1444491"/>
                  </a:lnTo>
                  <a:lnTo>
                    <a:pt x="2797422" y="1444491"/>
                  </a:lnTo>
                  <a:lnTo>
                    <a:pt x="2797665" y="1444491"/>
                  </a:lnTo>
                  <a:lnTo>
                    <a:pt x="2797908" y="1444491"/>
                  </a:lnTo>
                  <a:lnTo>
                    <a:pt x="2798152" y="1444491"/>
                  </a:lnTo>
                  <a:lnTo>
                    <a:pt x="2798395" y="1444491"/>
                  </a:lnTo>
                  <a:lnTo>
                    <a:pt x="2798638" y="1444491"/>
                  </a:lnTo>
                  <a:lnTo>
                    <a:pt x="2798882" y="1444491"/>
                  </a:lnTo>
                  <a:lnTo>
                    <a:pt x="2799125" y="1444491"/>
                  </a:lnTo>
                  <a:lnTo>
                    <a:pt x="2799368" y="1444491"/>
                  </a:lnTo>
                  <a:lnTo>
                    <a:pt x="2799612" y="1444491"/>
                  </a:lnTo>
                  <a:lnTo>
                    <a:pt x="2799855" y="1444491"/>
                  </a:lnTo>
                  <a:lnTo>
                    <a:pt x="2800098" y="1444491"/>
                  </a:lnTo>
                  <a:lnTo>
                    <a:pt x="2800342" y="1444491"/>
                  </a:lnTo>
                  <a:lnTo>
                    <a:pt x="2800585" y="1444491"/>
                  </a:lnTo>
                  <a:lnTo>
                    <a:pt x="2800829" y="1444491"/>
                  </a:lnTo>
                  <a:lnTo>
                    <a:pt x="2801072" y="1444491"/>
                  </a:lnTo>
                  <a:lnTo>
                    <a:pt x="2801315" y="1444491"/>
                  </a:lnTo>
                  <a:lnTo>
                    <a:pt x="2801559" y="1444491"/>
                  </a:lnTo>
                  <a:lnTo>
                    <a:pt x="2801802" y="1444491"/>
                  </a:lnTo>
                  <a:lnTo>
                    <a:pt x="2802045" y="1444491"/>
                  </a:lnTo>
                  <a:lnTo>
                    <a:pt x="2802289" y="1444491"/>
                  </a:lnTo>
                  <a:lnTo>
                    <a:pt x="2802532" y="1444491"/>
                  </a:lnTo>
                  <a:lnTo>
                    <a:pt x="2802775" y="1444491"/>
                  </a:lnTo>
                  <a:lnTo>
                    <a:pt x="2803019" y="1444491"/>
                  </a:lnTo>
                  <a:lnTo>
                    <a:pt x="2803262" y="1444491"/>
                  </a:lnTo>
                  <a:lnTo>
                    <a:pt x="2803506" y="1444491"/>
                  </a:lnTo>
                  <a:lnTo>
                    <a:pt x="2803749" y="1444491"/>
                  </a:lnTo>
                  <a:lnTo>
                    <a:pt x="2803992" y="1444491"/>
                  </a:lnTo>
                  <a:lnTo>
                    <a:pt x="2804236" y="1444491"/>
                  </a:lnTo>
                  <a:lnTo>
                    <a:pt x="2804479" y="1444491"/>
                  </a:lnTo>
                  <a:lnTo>
                    <a:pt x="2804722" y="1444491"/>
                  </a:lnTo>
                  <a:lnTo>
                    <a:pt x="2804966" y="1444491"/>
                  </a:lnTo>
                  <a:lnTo>
                    <a:pt x="2805209" y="1444491"/>
                  </a:lnTo>
                  <a:lnTo>
                    <a:pt x="2805452" y="1444491"/>
                  </a:lnTo>
                  <a:lnTo>
                    <a:pt x="2805696" y="1444491"/>
                  </a:lnTo>
                  <a:lnTo>
                    <a:pt x="2805939" y="1444491"/>
                  </a:lnTo>
                  <a:lnTo>
                    <a:pt x="2806182" y="1444491"/>
                  </a:lnTo>
                  <a:lnTo>
                    <a:pt x="2806426" y="1444491"/>
                  </a:lnTo>
                  <a:lnTo>
                    <a:pt x="2806669" y="1444491"/>
                  </a:lnTo>
                  <a:lnTo>
                    <a:pt x="2806913" y="1444491"/>
                  </a:lnTo>
                  <a:lnTo>
                    <a:pt x="2807156" y="1444491"/>
                  </a:lnTo>
                  <a:lnTo>
                    <a:pt x="2807399" y="1444491"/>
                  </a:lnTo>
                  <a:lnTo>
                    <a:pt x="2807643" y="1444491"/>
                  </a:lnTo>
                  <a:lnTo>
                    <a:pt x="2807886" y="1444491"/>
                  </a:lnTo>
                  <a:lnTo>
                    <a:pt x="2808129" y="1444491"/>
                  </a:lnTo>
                  <a:lnTo>
                    <a:pt x="2808373" y="1444491"/>
                  </a:lnTo>
                  <a:lnTo>
                    <a:pt x="2808616" y="1444491"/>
                  </a:lnTo>
                  <a:lnTo>
                    <a:pt x="2808859" y="1444491"/>
                  </a:lnTo>
                  <a:lnTo>
                    <a:pt x="2809103" y="1444491"/>
                  </a:lnTo>
                  <a:lnTo>
                    <a:pt x="2809346" y="1444491"/>
                  </a:lnTo>
                  <a:lnTo>
                    <a:pt x="2809590" y="1444491"/>
                  </a:lnTo>
                  <a:lnTo>
                    <a:pt x="2809833" y="1444491"/>
                  </a:lnTo>
                  <a:lnTo>
                    <a:pt x="2810076" y="1444491"/>
                  </a:lnTo>
                  <a:lnTo>
                    <a:pt x="2810320" y="1444491"/>
                  </a:lnTo>
                  <a:lnTo>
                    <a:pt x="2810563" y="1444491"/>
                  </a:lnTo>
                  <a:lnTo>
                    <a:pt x="2810806" y="1444491"/>
                  </a:lnTo>
                  <a:lnTo>
                    <a:pt x="2811050" y="1444491"/>
                  </a:lnTo>
                  <a:lnTo>
                    <a:pt x="2811293" y="1444491"/>
                  </a:lnTo>
                  <a:lnTo>
                    <a:pt x="2811536" y="1444491"/>
                  </a:lnTo>
                  <a:lnTo>
                    <a:pt x="2811536" y="1437375"/>
                  </a:lnTo>
                  <a:lnTo>
                    <a:pt x="2811780" y="1437375"/>
                  </a:lnTo>
                  <a:lnTo>
                    <a:pt x="2812023" y="1437375"/>
                  </a:lnTo>
                  <a:lnTo>
                    <a:pt x="2812266" y="1437375"/>
                  </a:lnTo>
                  <a:lnTo>
                    <a:pt x="2812510" y="1437375"/>
                  </a:lnTo>
                  <a:lnTo>
                    <a:pt x="2812753" y="1437375"/>
                  </a:lnTo>
                  <a:lnTo>
                    <a:pt x="2812997" y="1437375"/>
                  </a:lnTo>
                  <a:lnTo>
                    <a:pt x="2813240" y="1437375"/>
                  </a:lnTo>
                  <a:lnTo>
                    <a:pt x="2813483" y="1437375"/>
                  </a:lnTo>
                  <a:lnTo>
                    <a:pt x="2813727" y="1437375"/>
                  </a:lnTo>
                  <a:lnTo>
                    <a:pt x="2813970" y="1437375"/>
                  </a:lnTo>
                  <a:lnTo>
                    <a:pt x="2814213" y="1437375"/>
                  </a:lnTo>
                  <a:lnTo>
                    <a:pt x="2814457" y="1437375"/>
                  </a:lnTo>
                  <a:lnTo>
                    <a:pt x="2814700" y="1437375"/>
                  </a:lnTo>
                  <a:lnTo>
                    <a:pt x="2814943" y="1437375"/>
                  </a:lnTo>
                  <a:lnTo>
                    <a:pt x="2815187" y="1437375"/>
                  </a:lnTo>
                  <a:lnTo>
                    <a:pt x="2815430" y="1437375"/>
                  </a:lnTo>
                  <a:lnTo>
                    <a:pt x="2815674" y="1437375"/>
                  </a:lnTo>
                  <a:lnTo>
                    <a:pt x="2815917" y="1437375"/>
                  </a:lnTo>
                  <a:lnTo>
                    <a:pt x="2816160" y="1437375"/>
                  </a:lnTo>
                  <a:lnTo>
                    <a:pt x="2816404" y="1437375"/>
                  </a:lnTo>
                  <a:lnTo>
                    <a:pt x="2816647" y="1437375"/>
                  </a:lnTo>
                  <a:lnTo>
                    <a:pt x="2816890" y="1437375"/>
                  </a:lnTo>
                  <a:lnTo>
                    <a:pt x="2817134" y="1437375"/>
                  </a:lnTo>
                  <a:lnTo>
                    <a:pt x="2817620" y="1437375"/>
                  </a:lnTo>
                  <a:lnTo>
                    <a:pt x="2817864" y="1437375"/>
                  </a:lnTo>
                  <a:lnTo>
                    <a:pt x="2818107" y="1437375"/>
                  </a:lnTo>
                  <a:lnTo>
                    <a:pt x="2818107" y="1430259"/>
                  </a:lnTo>
                  <a:lnTo>
                    <a:pt x="2818350" y="1430259"/>
                  </a:lnTo>
                  <a:lnTo>
                    <a:pt x="2818594" y="1430259"/>
                  </a:lnTo>
                  <a:lnTo>
                    <a:pt x="2818837" y="1430259"/>
                  </a:lnTo>
                  <a:lnTo>
                    <a:pt x="2819081" y="1430259"/>
                  </a:lnTo>
                  <a:lnTo>
                    <a:pt x="2819567" y="1430259"/>
                  </a:lnTo>
                  <a:lnTo>
                    <a:pt x="2819811" y="1430259"/>
                  </a:lnTo>
                  <a:lnTo>
                    <a:pt x="2820054" y="1430259"/>
                  </a:lnTo>
                  <a:lnTo>
                    <a:pt x="2820297" y="1430259"/>
                  </a:lnTo>
                  <a:lnTo>
                    <a:pt x="2820541" y="1430259"/>
                  </a:lnTo>
                  <a:lnTo>
                    <a:pt x="2820784" y="1430259"/>
                  </a:lnTo>
                  <a:lnTo>
                    <a:pt x="2821027" y="1430259"/>
                  </a:lnTo>
                  <a:lnTo>
                    <a:pt x="2821271" y="1430259"/>
                  </a:lnTo>
                  <a:lnTo>
                    <a:pt x="2821514" y="1430259"/>
                  </a:lnTo>
                  <a:lnTo>
                    <a:pt x="2821758" y="1430259"/>
                  </a:lnTo>
                  <a:lnTo>
                    <a:pt x="2822001" y="1430259"/>
                  </a:lnTo>
                  <a:lnTo>
                    <a:pt x="2822244" y="1430259"/>
                  </a:lnTo>
                  <a:lnTo>
                    <a:pt x="2822488" y="1430259"/>
                  </a:lnTo>
                  <a:lnTo>
                    <a:pt x="2822731" y="1430259"/>
                  </a:lnTo>
                  <a:lnTo>
                    <a:pt x="2822974" y="1430259"/>
                  </a:lnTo>
                  <a:lnTo>
                    <a:pt x="2823218" y="1430259"/>
                  </a:lnTo>
                  <a:lnTo>
                    <a:pt x="2823704" y="1430259"/>
                  </a:lnTo>
                  <a:lnTo>
                    <a:pt x="2823948" y="1430259"/>
                  </a:lnTo>
                  <a:lnTo>
                    <a:pt x="2824191" y="1430259"/>
                  </a:lnTo>
                  <a:lnTo>
                    <a:pt x="2824434" y="1430259"/>
                  </a:lnTo>
                  <a:lnTo>
                    <a:pt x="2824678" y="1430259"/>
                  </a:lnTo>
                  <a:lnTo>
                    <a:pt x="2824921" y="1430259"/>
                  </a:lnTo>
                  <a:lnTo>
                    <a:pt x="2825165" y="1430259"/>
                  </a:lnTo>
                  <a:lnTo>
                    <a:pt x="2825408" y="1430259"/>
                  </a:lnTo>
                  <a:lnTo>
                    <a:pt x="2825651" y="1430259"/>
                  </a:lnTo>
                  <a:lnTo>
                    <a:pt x="2825895" y="1430259"/>
                  </a:lnTo>
                  <a:lnTo>
                    <a:pt x="2826138" y="1430259"/>
                  </a:lnTo>
                  <a:lnTo>
                    <a:pt x="2826381" y="1430259"/>
                  </a:lnTo>
                  <a:lnTo>
                    <a:pt x="2826625" y="1430259"/>
                  </a:lnTo>
                  <a:lnTo>
                    <a:pt x="2826868" y="1430259"/>
                  </a:lnTo>
                  <a:lnTo>
                    <a:pt x="2827111" y="1430259"/>
                  </a:lnTo>
                  <a:lnTo>
                    <a:pt x="2827355" y="1430259"/>
                  </a:lnTo>
                  <a:lnTo>
                    <a:pt x="2827598" y="1430259"/>
                  </a:lnTo>
                  <a:lnTo>
                    <a:pt x="2827842" y="1430259"/>
                  </a:lnTo>
                  <a:lnTo>
                    <a:pt x="2828085" y="1430259"/>
                  </a:lnTo>
                  <a:lnTo>
                    <a:pt x="2828328" y="1430259"/>
                  </a:lnTo>
                  <a:lnTo>
                    <a:pt x="2828572" y="1430259"/>
                  </a:lnTo>
                  <a:lnTo>
                    <a:pt x="2828815" y="1430259"/>
                  </a:lnTo>
                  <a:lnTo>
                    <a:pt x="2829058" y="1430259"/>
                  </a:lnTo>
                  <a:lnTo>
                    <a:pt x="2829302" y="1430259"/>
                  </a:lnTo>
                  <a:lnTo>
                    <a:pt x="2829545" y="1430259"/>
                  </a:lnTo>
                  <a:lnTo>
                    <a:pt x="2829788" y="1430259"/>
                  </a:lnTo>
                  <a:lnTo>
                    <a:pt x="2830032" y="1430259"/>
                  </a:lnTo>
                  <a:lnTo>
                    <a:pt x="2830275" y="1430259"/>
                  </a:lnTo>
                  <a:lnTo>
                    <a:pt x="2830518" y="1430259"/>
                  </a:lnTo>
                  <a:lnTo>
                    <a:pt x="2830762" y="1430259"/>
                  </a:lnTo>
                  <a:lnTo>
                    <a:pt x="2831005" y="1430259"/>
                  </a:lnTo>
                  <a:lnTo>
                    <a:pt x="2831249" y="1430259"/>
                  </a:lnTo>
                  <a:lnTo>
                    <a:pt x="2831735" y="1430259"/>
                  </a:lnTo>
                  <a:lnTo>
                    <a:pt x="2831979" y="1430259"/>
                  </a:lnTo>
                  <a:lnTo>
                    <a:pt x="2832222" y="1430259"/>
                  </a:lnTo>
                  <a:lnTo>
                    <a:pt x="2832465" y="1430259"/>
                  </a:lnTo>
                  <a:lnTo>
                    <a:pt x="2832709" y="1430259"/>
                  </a:lnTo>
                  <a:lnTo>
                    <a:pt x="2833195" y="1430259"/>
                  </a:lnTo>
                  <a:lnTo>
                    <a:pt x="2833439" y="1430259"/>
                  </a:lnTo>
                  <a:lnTo>
                    <a:pt x="2833682" y="1430259"/>
                  </a:lnTo>
                  <a:lnTo>
                    <a:pt x="2833926" y="1430259"/>
                  </a:lnTo>
                  <a:lnTo>
                    <a:pt x="2834169" y="1430259"/>
                  </a:lnTo>
                  <a:lnTo>
                    <a:pt x="2834412" y="1430259"/>
                  </a:lnTo>
                  <a:lnTo>
                    <a:pt x="2834656" y="1430259"/>
                  </a:lnTo>
                  <a:lnTo>
                    <a:pt x="2835142" y="1430259"/>
                  </a:lnTo>
                  <a:lnTo>
                    <a:pt x="2835629" y="1430259"/>
                  </a:lnTo>
                  <a:lnTo>
                    <a:pt x="2835872" y="1430259"/>
                  </a:lnTo>
                  <a:lnTo>
                    <a:pt x="2836116" y="1430259"/>
                  </a:lnTo>
                  <a:lnTo>
                    <a:pt x="2836359" y="1430259"/>
                  </a:lnTo>
                  <a:lnTo>
                    <a:pt x="2836602" y="1430259"/>
                  </a:lnTo>
                  <a:lnTo>
                    <a:pt x="2836846" y="1430259"/>
                  </a:lnTo>
                  <a:lnTo>
                    <a:pt x="2837089" y="1430259"/>
                  </a:lnTo>
                  <a:lnTo>
                    <a:pt x="2837333" y="1430259"/>
                  </a:lnTo>
                  <a:lnTo>
                    <a:pt x="2837576" y="1430259"/>
                  </a:lnTo>
                  <a:lnTo>
                    <a:pt x="2837819" y="1430259"/>
                  </a:lnTo>
                  <a:lnTo>
                    <a:pt x="2838063" y="1430259"/>
                  </a:lnTo>
                  <a:lnTo>
                    <a:pt x="2838306" y="1430259"/>
                  </a:lnTo>
                  <a:lnTo>
                    <a:pt x="2838549" y="1430259"/>
                  </a:lnTo>
                  <a:lnTo>
                    <a:pt x="2838793" y="1430259"/>
                  </a:lnTo>
                  <a:lnTo>
                    <a:pt x="2839036" y="1430259"/>
                  </a:lnTo>
                  <a:lnTo>
                    <a:pt x="2839279" y="1430259"/>
                  </a:lnTo>
                  <a:lnTo>
                    <a:pt x="2839523" y="1430259"/>
                  </a:lnTo>
                  <a:lnTo>
                    <a:pt x="2839766" y="1430259"/>
                  </a:lnTo>
                  <a:lnTo>
                    <a:pt x="2840010" y="1430259"/>
                  </a:lnTo>
                  <a:lnTo>
                    <a:pt x="2840253" y="1430259"/>
                  </a:lnTo>
                  <a:lnTo>
                    <a:pt x="2840496" y="1430259"/>
                  </a:lnTo>
                  <a:lnTo>
                    <a:pt x="2840740" y="1430259"/>
                  </a:lnTo>
                  <a:lnTo>
                    <a:pt x="2840983" y="1430259"/>
                  </a:lnTo>
                  <a:lnTo>
                    <a:pt x="2841226" y="1430259"/>
                  </a:lnTo>
                  <a:lnTo>
                    <a:pt x="2841470" y="1430259"/>
                  </a:lnTo>
                  <a:lnTo>
                    <a:pt x="2841713" y="1430259"/>
                  </a:lnTo>
                  <a:lnTo>
                    <a:pt x="2841956" y="1430259"/>
                  </a:lnTo>
                  <a:lnTo>
                    <a:pt x="2841956" y="1423144"/>
                  </a:lnTo>
                  <a:lnTo>
                    <a:pt x="2842200" y="1423144"/>
                  </a:lnTo>
                  <a:lnTo>
                    <a:pt x="2842443" y="1416028"/>
                  </a:lnTo>
                  <a:lnTo>
                    <a:pt x="2842686" y="1416028"/>
                  </a:lnTo>
                  <a:lnTo>
                    <a:pt x="2842930" y="1416028"/>
                  </a:lnTo>
                  <a:lnTo>
                    <a:pt x="2843173" y="1416028"/>
                  </a:lnTo>
                  <a:lnTo>
                    <a:pt x="2843417" y="1416028"/>
                  </a:lnTo>
                  <a:lnTo>
                    <a:pt x="2843903" y="1416028"/>
                  </a:lnTo>
                  <a:lnTo>
                    <a:pt x="2844147" y="1416028"/>
                  </a:lnTo>
                  <a:lnTo>
                    <a:pt x="2844390" y="1416028"/>
                  </a:lnTo>
                  <a:lnTo>
                    <a:pt x="2844633" y="1416028"/>
                  </a:lnTo>
                  <a:lnTo>
                    <a:pt x="2844877" y="1416028"/>
                  </a:lnTo>
                  <a:lnTo>
                    <a:pt x="2845120" y="1416028"/>
                  </a:lnTo>
                  <a:lnTo>
                    <a:pt x="2845363" y="1416028"/>
                  </a:lnTo>
                  <a:lnTo>
                    <a:pt x="2845607" y="1416028"/>
                  </a:lnTo>
                  <a:lnTo>
                    <a:pt x="2845850" y="1416028"/>
                  </a:lnTo>
                  <a:lnTo>
                    <a:pt x="2846094" y="1416028"/>
                  </a:lnTo>
                  <a:lnTo>
                    <a:pt x="2846337" y="1416028"/>
                  </a:lnTo>
                  <a:lnTo>
                    <a:pt x="2846580" y="1416028"/>
                  </a:lnTo>
                  <a:lnTo>
                    <a:pt x="2846824" y="1416028"/>
                  </a:lnTo>
                  <a:lnTo>
                    <a:pt x="2847067" y="1416028"/>
                  </a:lnTo>
                  <a:lnTo>
                    <a:pt x="2847310" y="1416028"/>
                  </a:lnTo>
                  <a:lnTo>
                    <a:pt x="2847554" y="1416028"/>
                  </a:lnTo>
                  <a:lnTo>
                    <a:pt x="2847797" y="1416028"/>
                  </a:lnTo>
                  <a:lnTo>
                    <a:pt x="2848040" y="1416028"/>
                  </a:lnTo>
                  <a:lnTo>
                    <a:pt x="2848284" y="1416028"/>
                  </a:lnTo>
                  <a:lnTo>
                    <a:pt x="2848527" y="1416028"/>
                  </a:lnTo>
                  <a:lnTo>
                    <a:pt x="2848770" y="1416028"/>
                  </a:lnTo>
                  <a:lnTo>
                    <a:pt x="2849014" y="1416028"/>
                  </a:lnTo>
                  <a:lnTo>
                    <a:pt x="2849257" y="1416028"/>
                  </a:lnTo>
                  <a:lnTo>
                    <a:pt x="2849501" y="1416028"/>
                  </a:lnTo>
                  <a:lnTo>
                    <a:pt x="2849744" y="1416028"/>
                  </a:lnTo>
                  <a:lnTo>
                    <a:pt x="2849987" y="1416028"/>
                  </a:lnTo>
                  <a:lnTo>
                    <a:pt x="2850231" y="1416028"/>
                  </a:lnTo>
                  <a:lnTo>
                    <a:pt x="2850474" y="1416028"/>
                  </a:lnTo>
                  <a:lnTo>
                    <a:pt x="2850717" y="1416028"/>
                  </a:lnTo>
                  <a:lnTo>
                    <a:pt x="2850961" y="1416028"/>
                  </a:lnTo>
                  <a:lnTo>
                    <a:pt x="2851204" y="1416028"/>
                  </a:lnTo>
                  <a:lnTo>
                    <a:pt x="2851447" y="1416028"/>
                  </a:lnTo>
                  <a:lnTo>
                    <a:pt x="2851691" y="1416028"/>
                  </a:lnTo>
                  <a:lnTo>
                    <a:pt x="2851934" y="1416028"/>
                  </a:lnTo>
                  <a:lnTo>
                    <a:pt x="2852178" y="1416028"/>
                  </a:lnTo>
                  <a:lnTo>
                    <a:pt x="2852421" y="1416028"/>
                  </a:lnTo>
                  <a:lnTo>
                    <a:pt x="2852664" y="1416028"/>
                  </a:lnTo>
                  <a:lnTo>
                    <a:pt x="2852664" y="1408912"/>
                  </a:lnTo>
                  <a:lnTo>
                    <a:pt x="2852908" y="1408912"/>
                  </a:lnTo>
                  <a:lnTo>
                    <a:pt x="2853151" y="1408912"/>
                  </a:lnTo>
                  <a:lnTo>
                    <a:pt x="2853394" y="1408912"/>
                  </a:lnTo>
                  <a:lnTo>
                    <a:pt x="2853638" y="1408912"/>
                  </a:lnTo>
                  <a:lnTo>
                    <a:pt x="2853881" y="1408912"/>
                  </a:lnTo>
                  <a:lnTo>
                    <a:pt x="2853881" y="1401796"/>
                  </a:lnTo>
                  <a:lnTo>
                    <a:pt x="2854124" y="1401796"/>
                  </a:lnTo>
                  <a:lnTo>
                    <a:pt x="2854368" y="1401796"/>
                  </a:lnTo>
                  <a:lnTo>
                    <a:pt x="2854611" y="1401796"/>
                  </a:lnTo>
                  <a:lnTo>
                    <a:pt x="2854854" y="1401796"/>
                  </a:lnTo>
                  <a:lnTo>
                    <a:pt x="2855098" y="1401796"/>
                  </a:lnTo>
                  <a:lnTo>
                    <a:pt x="2855341" y="1401796"/>
                  </a:lnTo>
                  <a:lnTo>
                    <a:pt x="2855585" y="1401796"/>
                  </a:lnTo>
                  <a:lnTo>
                    <a:pt x="2855828" y="1401796"/>
                  </a:lnTo>
                  <a:lnTo>
                    <a:pt x="2856071" y="1401796"/>
                  </a:lnTo>
                  <a:lnTo>
                    <a:pt x="2856315" y="1401796"/>
                  </a:lnTo>
                  <a:lnTo>
                    <a:pt x="2856315" y="1394681"/>
                  </a:lnTo>
                  <a:lnTo>
                    <a:pt x="2856558" y="1394681"/>
                  </a:lnTo>
                  <a:lnTo>
                    <a:pt x="2856801" y="1394681"/>
                  </a:lnTo>
                  <a:lnTo>
                    <a:pt x="2857045" y="1394681"/>
                  </a:lnTo>
                  <a:lnTo>
                    <a:pt x="2857288" y="1394681"/>
                  </a:lnTo>
                  <a:lnTo>
                    <a:pt x="2857531" y="1394681"/>
                  </a:lnTo>
                  <a:lnTo>
                    <a:pt x="2857775" y="1394681"/>
                  </a:lnTo>
                  <a:lnTo>
                    <a:pt x="2858018" y="1394681"/>
                  </a:lnTo>
                  <a:lnTo>
                    <a:pt x="2858262" y="1394681"/>
                  </a:lnTo>
                  <a:lnTo>
                    <a:pt x="2858505" y="1394681"/>
                  </a:lnTo>
                  <a:lnTo>
                    <a:pt x="2858748" y="1394681"/>
                  </a:lnTo>
                  <a:lnTo>
                    <a:pt x="2858992" y="1394681"/>
                  </a:lnTo>
                  <a:lnTo>
                    <a:pt x="2859235" y="1394681"/>
                  </a:lnTo>
                  <a:lnTo>
                    <a:pt x="2859478" y="1394681"/>
                  </a:lnTo>
                  <a:lnTo>
                    <a:pt x="2859722" y="1394681"/>
                  </a:lnTo>
                  <a:lnTo>
                    <a:pt x="2859965" y="1394681"/>
                  </a:lnTo>
                  <a:lnTo>
                    <a:pt x="2860208" y="1394681"/>
                  </a:lnTo>
                  <a:lnTo>
                    <a:pt x="2860452" y="1394681"/>
                  </a:lnTo>
                  <a:lnTo>
                    <a:pt x="2860695" y="1394681"/>
                  </a:lnTo>
                  <a:lnTo>
                    <a:pt x="2860938" y="1394681"/>
                  </a:lnTo>
                  <a:lnTo>
                    <a:pt x="2861182" y="1394681"/>
                  </a:lnTo>
                  <a:lnTo>
                    <a:pt x="2861182" y="1387565"/>
                  </a:lnTo>
                  <a:lnTo>
                    <a:pt x="2861425" y="1387565"/>
                  </a:lnTo>
                  <a:lnTo>
                    <a:pt x="2861669" y="1387565"/>
                  </a:lnTo>
                  <a:lnTo>
                    <a:pt x="2861912" y="1387565"/>
                  </a:lnTo>
                  <a:lnTo>
                    <a:pt x="2862155" y="1387565"/>
                  </a:lnTo>
                  <a:lnTo>
                    <a:pt x="2862399" y="1387565"/>
                  </a:lnTo>
                  <a:lnTo>
                    <a:pt x="2862642" y="1387565"/>
                  </a:lnTo>
                  <a:lnTo>
                    <a:pt x="2862885" y="1387565"/>
                  </a:lnTo>
                  <a:lnTo>
                    <a:pt x="2863129" y="1387565"/>
                  </a:lnTo>
                  <a:lnTo>
                    <a:pt x="2863372" y="1387565"/>
                  </a:lnTo>
                  <a:lnTo>
                    <a:pt x="2863615" y="1387565"/>
                  </a:lnTo>
                  <a:lnTo>
                    <a:pt x="2863859" y="1387565"/>
                  </a:lnTo>
                  <a:lnTo>
                    <a:pt x="2864102" y="1387565"/>
                  </a:lnTo>
                  <a:lnTo>
                    <a:pt x="2864346" y="1387565"/>
                  </a:lnTo>
                  <a:lnTo>
                    <a:pt x="2864589" y="1387565"/>
                  </a:lnTo>
                  <a:lnTo>
                    <a:pt x="2864832" y="1387565"/>
                  </a:lnTo>
                  <a:lnTo>
                    <a:pt x="2865076" y="1387565"/>
                  </a:lnTo>
                  <a:lnTo>
                    <a:pt x="2865319" y="1387565"/>
                  </a:lnTo>
                  <a:lnTo>
                    <a:pt x="2865562" y="1387565"/>
                  </a:lnTo>
                  <a:lnTo>
                    <a:pt x="2865806" y="1387565"/>
                  </a:lnTo>
                  <a:lnTo>
                    <a:pt x="2866049" y="1387565"/>
                  </a:lnTo>
                  <a:lnTo>
                    <a:pt x="2866292" y="1387565"/>
                  </a:lnTo>
                  <a:lnTo>
                    <a:pt x="2866779" y="1387565"/>
                  </a:lnTo>
                  <a:lnTo>
                    <a:pt x="2867022" y="1387565"/>
                  </a:lnTo>
                  <a:lnTo>
                    <a:pt x="2867509" y="1387565"/>
                  </a:lnTo>
                  <a:lnTo>
                    <a:pt x="2867996" y="1387565"/>
                  </a:lnTo>
                  <a:lnTo>
                    <a:pt x="2868239" y="1387565"/>
                  </a:lnTo>
                  <a:lnTo>
                    <a:pt x="2868483" y="1387565"/>
                  </a:lnTo>
                  <a:lnTo>
                    <a:pt x="2868726" y="1387565"/>
                  </a:lnTo>
                  <a:lnTo>
                    <a:pt x="2868969" y="1387565"/>
                  </a:lnTo>
                  <a:lnTo>
                    <a:pt x="2869213" y="1387565"/>
                  </a:lnTo>
                  <a:lnTo>
                    <a:pt x="2869699" y="1387565"/>
                  </a:lnTo>
                  <a:lnTo>
                    <a:pt x="2869943" y="1387565"/>
                  </a:lnTo>
                  <a:lnTo>
                    <a:pt x="2870186" y="1387565"/>
                  </a:lnTo>
                  <a:lnTo>
                    <a:pt x="2870429" y="1387565"/>
                  </a:lnTo>
                  <a:lnTo>
                    <a:pt x="2870429" y="1380449"/>
                  </a:lnTo>
                  <a:lnTo>
                    <a:pt x="2870673" y="1380449"/>
                  </a:lnTo>
                  <a:lnTo>
                    <a:pt x="2870916" y="1380449"/>
                  </a:lnTo>
                  <a:lnTo>
                    <a:pt x="2871160" y="1380449"/>
                  </a:lnTo>
                  <a:lnTo>
                    <a:pt x="2871403" y="1380449"/>
                  </a:lnTo>
                  <a:lnTo>
                    <a:pt x="2871646" y="1380449"/>
                  </a:lnTo>
                  <a:lnTo>
                    <a:pt x="2871890" y="1380449"/>
                  </a:lnTo>
                  <a:lnTo>
                    <a:pt x="2872133" y="1380449"/>
                  </a:lnTo>
                  <a:lnTo>
                    <a:pt x="2872376" y="1380449"/>
                  </a:lnTo>
                  <a:lnTo>
                    <a:pt x="2872620" y="1380449"/>
                  </a:lnTo>
                  <a:lnTo>
                    <a:pt x="2872863" y="1380449"/>
                  </a:lnTo>
                  <a:lnTo>
                    <a:pt x="2873106" y="1380449"/>
                  </a:lnTo>
                  <a:lnTo>
                    <a:pt x="2873350" y="1380449"/>
                  </a:lnTo>
                  <a:lnTo>
                    <a:pt x="2873593" y="1380449"/>
                  </a:lnTo>
                  <a:lnTo>
                    <a:pt x="2873837" y="1380449"/>
                  </a:lnTo>
                  <a:lnTo>
                    <a:pt x="2874080" y="1380449"/>
                  </a:lnTo>
                  <a:lnTo>
                    <a:pt x="2874323" y="1380449"/>
                  </a:lnTo>
                  <a:lnTo>
                    <a:pt x="2874567" y="1380449"/>
                  </a:lnTo>
                  <a:lnTo>
                    <a:pt x="2874810" y="1380449"/>
                  </a:lnTo>
                  <a:lnTo>
                    <a:pt x="2875053" y="1380449"/>
                  </a:lnTo>
                  <a:lnTo>
                    <a:pt x="2875297" y="1380449"/>
                  </a:lnTo>
                  <a:lnTo>
                    <a:pt x="2875540" y="1380449"/>
                  </a:lnTo>
                  <a:lnTo>
                    <a:pt x="2875783" y="1380449"/>
                  </a:lnTo>
                  <a:lnTo>
                    <a:pt x="2876027" y="1380449"/>
                  </a:lnTo>
                  <a:lnTo>
                    <a:pt x="2876270" y="1380449"/>
                  </a:lnTo>
                  <a:lnTo>
                    <a:pt x="2876513" y="1380449"/>
                  </a:lnTo>
                  <a:lnTo>
                    <a:pt x="2876757" y="1380449"/>
                  </a:lnTo>
                  <a:lnTo>
                    <a:pt x="2877000" y="1380449"/>
                  </a:lnTo>
                  <a:lnTo>
                    <a:pt x="2877487" y="1380449"/>
                  </a:lnTo>
                  <a:lnTo>
                    <a:pt x="2877730" y="1380449"/>
                  </a:lnTo>
                  <a:lnTo>
                    <a:pt x="2877974" y="1380449"/>
                  </a:lnTo>
                  <a:lnTo>
                    <a:pt x="2878217" y="1380449"/>
                  </a:lnTo>
                  <a:lnTo>
                    <a:pt x="2878460" y="1380449"/>
                  </a:lnTo>
                  <a:lnTo>
                    <a:pt x="2878704" y="1380449"/>
                  </a:lnTo>
                  <a:lnTo>
                    <a:pt x="2878947" y="1380449"/>
                  </a:lnTo>
                  <a:lnTo>
                    <a:pt x="2879190" y="1380449"/>
                  </a:lnTo>
                  <a:lnTo>
                    <a:pt x="2879434" y="1380449"/>
                  </a:lnTo>
                  <a:lnTo>
                    <a:pt x="2879677" y="1380449"/>
                  </a:lnTo>
                  <a:lnTo>
                    <a:pt x="2879921" y="1380449"/>
                  </a:lnTo>
                  <a:lnTo>
                    <a:pt x="2880164" y="1380449"/>
                  </a:lnTo>
                  <a:lnTo>
                    <a:pt x="2880407" y="1380449"/>
                  </a:lnTo>
                  <a:lnTo>
                    <a:pt x="2880651" y="1380449"/>
                  </a:lnTo>
                  <a:lnTo>
                    <a:pt x="2880894" y="1380449"/>
                  </a:lnTo>
                  <a:lnTo>
                    <a:pt x="2881137" y="1380449"/>
                  </a:lnTo>
                  <a:lnTo>
                    <a:pt x="2881381" y="1380449"/>
                  </a:lnTo>
                  <a:lnTo>
                    <a:pt x="2881624" y="1380449"/>
                  </a:lnTo>
                  <a:lnTo>
                    <a:pt x="2881867" y="1380449"/>
                  </a:lnTo>
                  <a:lnTo>
                    <a:pt x="2882111" y="1380449"/>
                  </a:lnTo>
                  <a:lnTo>
                    <a:pt x="2882354" y="1380449"/>
                  </a:lnTo>
                  <a:lnTo>
                    <a:pt x="2882597" y="1380449"/>
                  </a:lnTo>
                  <a:lnTo>
                    <a:pt x="2882841" y="1380449"/>
                  </a:lnTo>
                  <a:lnTo>
                    <a:pt x="2883084" y="1380449"/>
                  </a:lnTo>
                  <a:lnTo>
                    <a:pt x="2883328" y="1380449"/>
                  </a:lnTo>
                  <a:lnTo>
                    <a:pt x="2883571" y="1380449"/>
                  </a:lnTo>
                  <a:lnTo>
                    <a:pt x="2883814" y="1380449"/>
                  </a:lnTo>
                  <a:lnTo>
                    <a:pt x="2884058" y="1380449"/>
                  </a:lnTo>
                  <a:lnTo>
                    <a:pt x="2884301" y="1380449"/>
                  </a:lnTo>
                  <a:lnTo>
                    <a:pt x="2884544" y="1380449"/>
                  </a:lnTo>
                  <a:lnTo>
                    <a:pt x="2884788" y="1380449"/>
                  </a:lnTo>
                  <a:lnTo>
                    <a:pt x="2885031" y="1380449"/>
                  </a:lnTo>
                  <a:lnTo>
                    <a:pt x="2885274" y="1380449"/>
                  </a:lnTo>
                  <a:lnTo>
                    <a:pt x="2885518" y="1380449"/>
                  </a:lnTo>
                  <a:lnTo>
                    <a:pt x="2885761" y="1380449"/>
                  </a:lnTo>
                  <a:lnTo>
                    <a:pt x="2886005" y="1380449"/>
                  </a:lnTo>
                  <a:lnTo>
                    <a:pt x="2886248" y="1380449"/>
                  </a:lnTo>
                  <a:lnTo>
                    <a:pt x="2886491" y="1380449"/>
                  </a:lnTo>
                  <a:lnTo>
                    <a:pt x="2886735" y="1380449"/>
                  </a:lnTo>
                  <a:lnTo>
                    <a:pt x="2886978" y="1380449"/>
                  </a:lnTo>
                  <a:lnTo>
                    <a:pt x="2887221" y="1380449"/>
                  </a:lnTo>
                  <a:lnTo>
                    <a:pt x="2887221" y="1373334"/>
                  </a:lnTo>
                  <a:lnTo>
                    <a:pt x="2887465" y="1373334"/>
                  </a:lnTo>
                  <a:lnTo>
                    <a:pt x="2887708" y="1373334"/>
                  </a:lnTo>
                  <a:lnTo>
                    <a:pt x="2887951" y="1373334"/>
                  </a:lnTo>
                  <a:lnTo>
                    <a:pt x="2888195" y="1373334"/>
                  </a:lnTo>
                  <a:lnTo>
                    <a:pt x="2888438" y="1373334"/>
                  </a:lnTo>
                  <a:lnTo>
                    <a:pt x="2888681" y="1373334"/>
                  </a:lnTo>
                  <a:lnTo>
                    <a:pt x="2888925" y="1373334"/>
                  </a:lnTo>
                  <a:lnTo>
                    <a:pt x="2889168" y="1373334"/>
                  </a:lnTo>
                  <a:lnTo>
                    <a:pt x="2889412" y="1373334"/>
                  </a:lnTo>
                  <a:lnTo>
                    <a:pt x="2889655" y="1373334"/>
                  </a:lnTo>
                  <a:lnTo>
                    <a:pt x="2889898" y="1373334"/>
                  </a:lnTo>
                  <a:lnTo>
                    <a:pt x="2890142" y="1373334"/>
                  </a:lnTo>
                  <a:lnTo>
                    <a:pt x="2890385" y="1373334"/>
                  </a:lnTo>
                  <a:lnTo>
                    <a:pt x="2890628" y="1373334"/>
                  </a:lnTo>
                  <a:lnTo>
                    <a:pt x="2890872" y="1373334"/>
                  </a:lnTo>
                  <a:lnTo>
                    <a:pt x="2891115" y="1373334"/>
                  </a:lnTo>
                  <a:lnTo>
                    <a:pt x="2891358" y="1373334"/>
                  </a:lnTo>
                  <a:lnTo>
                    <a:pt x="2891358" y="1366218"/>
                  </a:lnTo>
                  <a:lnTo>
                    <a:pt x="2891602" y="1366218"/>
                  </a:lnTo>
                  <a:lnTo>
                    <a:pt x="2891845" y="1366218"/>
                  </a:lnTo>
                  <a:lnTo>
                    <a:pt x="2892089" y="1366218"/>
                  </a:lnTo>
                  <a:lnTo>
                    <a:pt x="2892332" y="1366218"/>
                  </a:lnTo>
                  <a:lnTo>
                    <a:pt x="2892575" y="1366218"/>
                  </a:lnTo>
                  <a:lnTo>
                    <a:pt x="2892819" y="1366218"/>
                  </a:lnTo>
                  <a:lnTo>
                    <a:pt x="2893062" y="1366218"/>
                  </a:lnTo>
                  <a:lnTo>
                    <a:pt x="2893305" y="1366218"/>
                  </a:lnTo>
                  <a:lnTo>
                    <a:pt x="2893549" y="1366218"/>
                  </a:lnTo>
                  <a:lnTo>
                    <a:pt x="2893792" y="1366218"/>
                  </a:lnTo>
                  <a:lnTo>
                    <a:pt x="2894035" y="1366218"/>
                  </a:lnTo>
                  <a:lnTo>
                    <a:pt x="2894035" y="1359102"/>
                  </a:lnTo>
                  <a:lnTo>
                    <a:pt x="2894279" y="1359102"/>
                  </a:lnTo>
                  <a:lnTo>
                    <a:pt x="2894522" y="1359102"/>
                  </a:lnTo>
                  <a:lnTo>
                    <a:pt x="2894765" y="1359102"/>
                  </a:lnTo>
                  <a:lnTo>
                    <a:pt x="2895009" y="1359102"/>
                  </a:lnTo>
                  <a:lnTo>
                    <a:pt x="2895252" y="1359102"/>
                  </a:lnTo>
                  <a:lnTo>
                    <a:pt x="2895496" y="1359102"/>
                  </a:lnTo>
                  <a:lnTo>
                    <a:pt x="2895739" y="1359102"/>
                  </a:lnTo>
                  <a:lnTo>
                    <a:pt x="2895982" y="1359102"/>
                  </a:lnTo>
                  <a:lnTo>
                    <a:pt x="2896226" y="1359102"/>
                  </a:lnTo>
                  <a:lnTo>
                    <a:pt x="2896469" y="1359102"/>
                  </a:lnTo>
                  <a:lnTo>
                    <a:pt x="2896712" y="1359102"/>
                  </a:lnTo>
                  <a:lnTo>
                    <a:pt x="2896956" y="1359102"/>
                  </a:lnTo>
                  <a:lnTo>
                    <a:pt x="2897199" y="1359102"/>
                  </a:lnTo>
                  <a:lnTo>
                    <a:pt x="2897442" y="1359102"/>
                  </a:lnTo>
                  <a:lnTo>
                    <a:pt x="2897686" y="1359102"/>
                  </a:lnTo>
                  <a:lnTo>
                    <a:pt x="2897929" y="1359102"/>
                  </a:lnTo>
                  <a:lnTo>
                    <a:pt x="2898173" y="1359102"/>
                  </a:lnTo>
                  <a:lnTo>
                    <a:pt x="2898416" y="1359102"/>
                  </a:lnTo>
                  <a:lnTo>
                    <a:pt x="2898659" y="1359102"/>
                  </a:lnTo>
                  <a:lnTo>
                    <a:pt x="2898903" y="1359102"/>
                  </a:lnTo>
                  <a:lnTo>
                    <a:pt x="2899146" y="1359102"/>
                  </a:lnTo>
                  <a:lnTo>
                    <a:pt x="2899389" y="1359102"/>
                  </a:lnTo>
                  <a:lnTo>
                    <a:pt x="2899633" y="1359102"/>
                  </a:lnTo>
                  <a:lnTo>
                    <a:pt x="2899876" y="1359102"/>
                  </a:lnTo>
                  <a:lnTo>
                    <a:pt x="2900119" y="1359102"/>
                  </a:lnTo>
                  <a:lnTo>
                    <a:pt x="2900363" y="1359102"/>
                  </a:lnTo>
                  <a:lnTo>
                    <a:pt x="2900606" y="1359102"/>
                  </a:lnTo>
                  <a:lnTo>
                    <a:pt x="2900849" y="1359102"/>
                  </a:lnTo>
                  <a:lnTo>
                    <a:pt x="2901093" y="1359102"/>
                  </a:lnTo>
                  <a:lnTo>
                    <a:pt x="2901336" y="1359102"/>
                  </a:lnTo>
                  <a:lnTo>
                    <a:pt x="2901580" y="1359102"/>
                  </a:lnTo>
                  <a:lnTo>
                    <a:pt x="2901823" y="1359102"/>
                  </a:lnTo>
                  <a:lnTo>
                    <a:pt x="2902066" y="1359102"/>
                  </a:lnTo>
                  <a:lnTo>
                    <a:pt x="2902310" y="1359102"/>
                  </a:lnTo>
                  <a:lnTo>
                    <a:pt x="2902553" y="1359102"/>
                  </a:lnTo>
                  <a:lnTo>
                    <a:pt x="2902553" y="1351986"/>
                  </a:lnTo>
                  <a:lnTo>
                    <a:pt x="2902796" y="1351986"/>
                  </a:lnTo>
                  <a:lnTo>
                    <a:pt x="2903040" y="1351986"/>
                  </a:lnTo>
                  <a:lnTo>
                    <a:pt x="2903283" y="1351986"/>
                  </a:lnTo>
                  <a:lnTo>
                    <a:pt x="2903526" y="1351986"/>
                  </a:lnTo>
                  <a:lnTo>
                    <a:pt x="2903770" y="1351986"/>
                  </a:lnTo>
                  <a:lnTo>
                    <a:pt x="2904013" y="1351986"/>
                  </a:lnTo>
                  <a:lnTo>
                    <a:pt x="2904257" y="1351986"/>
                  </a:lnTo>
                  <a:lnTo>
                    <a:pt x="2904500" y="1351986"/>
                  </a:lnTo>
                  <a:lnTo>
                    <a:pt x="2904743" y="1351986"/>
                  </a:lnTo>
                  <a:lnTo>
                    <a:pt x="2905230" y="1351986"/>
                  </a:lnTo>
                  <a:lnTo>
                    <a:pt x="2905473" y="1351986"/>
                  </a:lnTo>
                  <a:lnTo>
                    <a:pt x="2905717" y="1351986"/>
                  </a:lnTo>
                  <a:lnTo>
                    <a:pt x="2905960" y="1351986"/>
                  </a:lnTo>
                  <a:lnTo>
                    <a:pt x="2906203" y="1351986"/>
                  </a:lnTo>
                  <a:lnTo>
                    <a:pt x="2906690" y="1351986"/>
                  </a:lnTo>
                  <a:lnTo>
                    <a:pt x="2906933" y="1351986"/>
                  </a:lnTo>
                  <a:lnTo>
                    <a:pt x="2907177" y="1351986"/>
                  </a:lnTo>
                  <a:lnTo>
                    <a:pt x="2907420" y="1351986"/>
                  </a:lnTo>
                  <a:lnTo>
                    <a:pt x="2907664" y="1351986"/>
                  </a:lnTo>
                  <a:lnTo>
                    <a:pt x="2907907" y="1351986"/>
                  </a:lnTo>
                  <a:lnTo>
                    <a:pt x="2908150" y="1351986"/>
                  </a:lnTo>
                  <a:lnTo>
                    <a:pt x="2908394" y="1351986"/>
                  </a:lnTo>
                  <a:lnTo>
                    <a:pt x="2908637" y="1351986"/>
                  </a:lnTo>
                  <a:lnTo>
                    <a:pt x="2908880" y="1351986"/>
                  </a:lnTo>
                  <a:lnTo>
                    <a:pt x="2909124" y="1351986"/>
                  </a:lnTo>
                  <a:lnTo>
                    <a:pt x="2909367" y="1351986"/>
                  </a:lnTo>
                  <a:lnTo>
                    <a:pt x="2909610" y="1351986"/>
                  </a:lnTo>
                  <a:lnTo>
                    <a:pt x="2909854" y="1351986"/>
                  </a:lnTo>
                  <a:lnTo>
                    <a:pt x="2910097" y="1351986"/>
                  </a:lnTo>
                  <a:lnTo>
                    <a:pt x="2910341" y="1351986"/>
                  </a:lnTo>
                  <a:lnTo>
                    <a:pt x="2910584" y="1351986"/>
                  </a:lnTo>
                  <a:lnTo>
                    <a:pt x="2910827" y="1351986"/>
                  </a:lnTo>
                  <a:lnTo>
                    <a:pt x="2911071" y="1351986"/>
                  </a:lnTo>
                  <a:lnTo>
                    <a:pt x="2911314" y="1351986"/>
                  </a:lnTo>
                  <a:lnTo>
                    <a:pt x="2911314" y="1344871"/>
                  </a:lnTo>
                  <a:lnTo>
                    <a:pt x="2911557" y="1344871"/>
                  </a:lnTo>
                  <a:lnTo>
                    <a:pt x="2911801" y="1344871"/>
                  </a:lnTo>
                  <a:lnTo>
                    <a:pt x="2912044" y="1344871"/>
                  </a:lnTo>
                  <a:lnTo>
                    <a:pt x="2912287" y="1344871"/>
                  </a:lnTo>
                  <a:lnTo>
                    <a:pt x="2912531" y="1344871"/>
                  </a:lnTo>
                  <a:lnTo>
                    <a:pt x="2912774" y="1344871"/>
                  </a:lnTo>
                  <a:lnTo>
                    <a:pt x="2913017" y="1344871"/>
                  </a:lnTo>
                  <a:lnTo>
                    <a:pt x="2913261" y="1344871"/>
                  </a:lnTo>
                  <a:lnTo>
                    <a:pt x="2913504" y="1344871"/>
                  </a:lnTo>
                  <a:lnTo>
                    <a:pt x="2913748" y="1344871"/>
                  </a:lnTo>
                  <a:lnTo>
                    <a:pt x="2913748" y="1337755"/>
                  </a:lnTo>
                  <a:lnTo>
                    <a:pt x="2914234" y="1337755"/>
                  </a:lnTo>
                  <a:lnTo>
                    <a:pt x="2914478" y="1337755"/>
                  </a:lnTo>
                  <a:lnTo>
                    <a:pt x="2914721" y="1337755"/>
                  </a:lnTo>
                  <a:lnTo>
                    <a:pt x="2914964" y="1337755"/>
                  </a:lnTo>
                  <a:lnTo>
                    <a:pt x="2915208" y="1337755"/>
                  </a:lnTo>
                  <a:lnTo>
                    <a:pt x="2915451" y="1337755"/>
                  </a:lnTo>
                  <a:lnTo>
                    <a:pt x="2915694" y="1337755"/>
                  </a:lnTo>
                  <a:lnTo>
                    <a:pt x="2915938" y="1337755"/>
                  </a:lnTo>
                  <a:lnTo>
                    <a:pt x="2916181" y="1337755"/>
                  </a:lnTo>
                  <a:lnTo>
                    <a:pt x="2916425" y="1337755"/>
                  </a:lnTo>
                  <a:lnTo>
                    <a:pt x="2916668" y="1337755"/>
                  </a:lnTo>
                  <a:lnTo>
                    <a:pt x="2916911" y="1337755"/>
                  </a:lnTo>
                  <a:lnTo>
                    <a:pt x="2917155" y="1337755"/>
                  </a:lnTo>
                  <a:lnTo>
                    <a:pt x="2917398" y="1337755"/>
                  </a:lnTo>
                  <a:lnTo>
                    <a:pt x="2917641" y="1337755"/>
                  </a:lnTo>
                  <a:lnTo>
                    <a:pt x="2917885" y="1337755"/>
                  </a:lnTo>
                  <a:lnTo>
                    <a:pt x="2918128" y="1337755"/>
                  </a:lnTo>
                  <a:lnTo>
                    <a:pt x="2918371" y="1337755"/>
                  </a:lnTo>
                  <a:lnTo>
                    <a:pt x="2918615" y="1337755"/>
                  </a:lnTo>
                  <a:lnTo>
                    <a:pt x="2918858" y="1337755"/>
                  </a:lnTo>
                  <a:lnTo>
                    <a:pt x="2919101" y="1337755"/>
                  </a:lnTo>
                  <a:lnTo>
                    <a:pt x="2919345" y="1337755"/>
                  </a:lnTo>
                  <a:lnTo>
                    <a:pt x="2919588" y="1337755"/>
                  </a:lnTo>
                  <a:lnTo>
                    <a:pt x="2919832" y="1337755"/>
                  </a:lnTo>
                  <a:lnTo>
                    <a:pt x="2920075" y="1337755"/>
                  </a:lnTo>
                  <a:lnTo>
                    <a:pt x="2920318" y="1337755"/>
                  </a:lnTo>
                  <a:lnTo>
                    <a:pt x="2920562" y="1337755"/>
                  </a:lnTo>
                  <a:lnTo>
                    <a:pt x="2920805" y="1337755"/>
                  </a:lnTo>
                  <a:lnTo>
                    <a:pt x="2921048" y="1337755"/>
                  </a:lnTo>
                  <a:lnTo>
                    <a:pt x="2921292" y="1337755"/>
                  </a:lnTo>
                  <a:lnTo>
                    <a:pt x="2921535" y="1337755"/>
                  </a:lnTo>
                  <a:lnTo>
                    <a:pt x="2921778" y="1337755"/>
                  </a:lnTo>
                  <a:lnTo>
                    <a:pt x="2922022" y="1337755"/>
                  </a:lnTo>
                  <a:lnTo>
                    <a:pt x="2922265" y="1337755"/>
                  </a:lnTo>
                  <a:lnTo>
                    <a:pt x="2922509" y="1337755"/>
                  </a:lnTo>
                  <a:lnTo>
                    <a:pt x="2922752" y="1337755"/>
                  </a:lnTo>
                  <a:lnTo>
                    <a:pt x="2922995" y="1337755"/>
                  </a:lnTo>
                  <a:lnTo>
                    <a:pt x="2923239" y="1337755"/>
                  </a:lnTo>
                  <a:lnTo>
                    <a:pt x="2923482" y="1337755"/>
                  </a:lnTo>
                  <a:lnTo>
                    <a:pt x="2923725" y="1337755"/>
                  </a:lnTo>
                  <a:lnTo>
                    <a:pt x="2923969" y="1337755"/>
                  </a:lnTo>
                  <a:lnTo>
                    <a:pt x="2924455" y="1337755"/>
                  </a:lnTo>
                  <a:lnTo>
                    <a:pt x="2924699" y="1337755"/>
                  </a:lnTo>
                  <a:lnTo>
                    <a:pt x="2924942" y="1337755"/>
                  </a:lnTo>
                  <a:lnTo>
                    <a:pt x="2925185" y="1337755"/>
                  </a:lnTo>
                  <a:lnTo>
                    <a:pt x="2925429" y="1337755"/>
                  </a:lnTo>
                  <a:lnTo>
                    <a:pt x="2925672" y="1337755"/>
                  </a:lnTo>
                  <a:lnTo>
                    <a:pt x="2925916" y="1337755"/>
                  </a:lnTo>
                  <a:lnTo>
                    <a:pt x="2926159" y="1337755"/>
                  </a:lnTo>
                  <a:lnTo>
                    <a:pt x="2926402" y="1337755"/>
                  </a:lnTo>
                  <a:lnTo>
                    <a:pt x="2926646" y="1337755"/>
                  </a:lnTo>
                  <a:lnTo>
                    <a:pt x="2926889" y="1337755"/>
                  </a:lnTo>
                  <a:lnTo>
                    <a:pt x="2927132" y="1337755"/>
                  </a:lnTo>
                  <a:lnTo>
                    <a:pt x="2927376" y="1337755"/>
                  </a:lnTo>
                  <a:lnTo>
                    <a:pt x="2927619" y="1337755"/>
                  </a:lnTo>
                  <a:lnTo>
                    <a:pt x="2927862" y="1337755"/>
                  </a:lnTo>
                  <a:lnTo>
                    <a:pt x="2928106" y="1337755"/>
                  </a:lnTo>
                  <a:lnTo>
                    <a:pt x="2928349" y="1337755"/>
                  </a:lnTo>
                  <a:lnTo>
                    <a:pt x="2928593" y="1337755"/>
                  </a:lnTo>
                  <a:lnTo>
                    <a:pt x="2928836" y="1337755"/>
                  </a:lnTo>
                  <a:lnTo>
                    <a:pt x="2929079" y="1337755"/>
                  </a:lnTo>
                  <a:lnTo>
                    <a:pt x="2929323" y="1337755"/>
                  </a:lnTo>
                  <a:lnTo>
                    <a:pt x="2929566" y="1337755"/>
                  </a:lnTo>
                  <a:lnTo>
                    <a:pt x="2930053" y="1337755"/>
                  </a:lnTo>
                  <a:lnTo>
                    <a:pt x="2930296" y="1337755"/>
                  </a:lnTo>
                  <a:lnTo>
                    <a:pt x="2930539" y="1337755"/>
                  </a:lnTo>
                  <a:lnTo>
                    <a:pt x="2930783" y="1337755"/>
                  </a:lnTo>
                  <a:lnTo>
                    <a:pt x="2931026" y="1337755"/>
                  </a:lnTo>
                  <a:lnTo>
                    <a:pt x="2931269" y="1337755"/>
                  </a:lnTo>
                  <a:lnTo>
                    <a:pt x="2931513" y="1337755"/>
                  </a:lnTo>
                  <a:lnTo>
                    <a:pt x="2931756" y="1337755"/>
                  </a:lnTo>
                  <a:lnTo>
                    <a:pt x="2932000" y="1337755"/>
                  </a:lnTo>
                  <a:lnTo>
                    <a:pt x="2932243" y="1337755"/>
                  </a:lnTo>
                  <a:lnTo>
                    <a:pt x="2932486" y="1337755"/>
                  </a:lnTo>
                  <a:lnTo>
                    <a:pt x="2932730" y="1337755"/>
                  </a:lnTo>
                  <a:lnTo>
                    <a:pt x="2932973" y="1337755"/>
                  </a:lnTo>
                  <a:lnTo>
                    <a:pt x="2933216" y="1337755"/>
                  </a:lnTo>
                  <a:lnTo>
                    <a:pt x="2933460" y="1337755"/>
                  </a:lnTo>
                  <a:lnTo>
                    <a:pt x="2933703" y="1337755"/>
                  </a:lnTo>
                  <a:lnTo>
                    <a:pt x="2933946" y="1337755"/>
                  </a:lnTo>
                  <a:lnTo>
                    <a:pt x="2934190" y="1337755"/>
                  </a:lnTo>
                  <a:lnTo>
                    <a:pt x="2934190" y="1330639"/>
                  </a:lnTo>
                  <a:lnTo>
                    <a:pt x="2934433" y="1330639"/>
                  </a:lnTo>
                  <a:lnTo>
                    <a:pt x="2934677" y="1330639"/>
                  </a:lnTo>
                  <a:lnTo>
                    <a:pt x="2934920" y="1330639"/>
                  </a:lnTo>
                  <a:lnTo>
                    <a:pt x="2935163" y="1330639"/>
                  </a:lnTo>
                  <a:lnTo>
                    <a:pt x="2935407" y="1330639"/>
                  </a:lnTo>
                  <a:lnTo>
                    <a:pt x="2935650" y="1330639"/>
                  </a:lnTo>
                  <a:lnTo>
                    <a:pt x="2935893" y="1330639"/>
                  </a:lnTo>
                  <a:lnTo>
                    <a:pt x="2936137" y="1330639"/>
                  </a:lnTo>
                  <a:lnTo>
                    <a:pt x="2936380" y="1330639"/>
                  </a:lnTo>
                  <a:lnTo>
                    <a:pt x="2936623" y="1330639"/>
                  </a:lnTo>
                  <a:lnTo>
                    <a:pt x="2936867" y="1330639"/>
                  </a:lnTo>
                  <a:lnTo>
                    <a:pt x="2937110" y="1330639"/>
                  </a:lnTo>
                  <a:lnTo>
                    <a:pt x="2937353" y="1330639"/>
                  </a:lnTo>
                  <a:lnTo>
                    <a:pt x="2937597" y="1330639"/>
                  </a:lnTo>
                  <a:lnTo>
                    <a:pt x="2937840" y="1330639"/>
                  </a:lnTo>
                  <a:lnTo>
                    <a:pt x="2938084" y="1330639"/>
                  </a:lnTo>
                  <a:lnTo>
                    <a:pt x="2938327" y="1330639"/>
                  </a:lnTo>
                  <a:lnTo>
                    <a:pt x="2938570" y="1330639"/>
                  </a:lnTo>
                  <a:lnTo>
                    <a:pt x="2938814" y="1330639"/>
                  </a:lnTo>
                  <a:lnTo>
                    <a:pt x="2939057" y="1330639"/>
                  </a:lnTo>
                  <a:lnTo>
                    <a:pt x="2939300" y="1330639"/>
                  </a:lnTo>
                  <a:lnTo>
                    <a:pt x="2939544" y="1330639"/>
                  </a:lnTo>
                  <a:lnTo>
                    <a:pt x="2939787" y="1330639"/>
                  </a:lnTo>
                  <a:lnTo>
                    <a:pt x="2940030" y="1330639"/>
                  </a:lnTo>
                  <a:lnTo>
                    <a:pt x="2940274" y="1330639"/>
                  </a:lnTo>
                  <a:lnTo>
                    <a:pt x="2940517" y="1330639"/>
                  </a:lnTo>
                  <a:lnTo>
                    <a:pt x="2940761" y="1330639"/>
                  </a:lnTo>
                  <a:lnTo>
                    <a:pt x="2941004" y="1330639"/>
                  </a:lnTo>
                  <a:lnTo>
                    <a:pt x="2941247" y="1330639"/>
                  </a:lnTo>
                  <a:lnTo>
                    <a:pt x="2941491" y="1330639"/>
                  </a:lnTo>
                  <a:lnTo>
                    <a:pt x="2941734" y="1330639"/>
                  </a:lnTo>
                  <a:lnTo>
                    <a:pt x="2941977" y="1330639"/>
                  </a:lnTo>
                  <a:lnTo>
                    <a:pt x="2942221" y="1330639"/>
                  </a:lnTo>
                  <a:lnTo>
                    <a:pt x="2942464" y="1330639"/>
                  </a:lnTo>
                  <a:lnTo>
                    <a:pt x="2942707" y="1330639"/>
                  </a:lnTo>
                  <a:lnTo>
                    <a:pt x="2942951" y="1330639"/>
                  </a:lnTo>
                  <a:lnTo>
                    <a:pt x="2943194" y="1330639"/>
                  </a:lnTo>
                  <a:lnTo>
                    <a:pt x="2943437" y="1330639"/>
                  </a:lnTo>
                  <a:lnTo>
                    <a:pt x="2943681" y="1330639"/>
                  </a:lnTo>
                  <a:lnTo>
                    <a:pt x="2943924" y="1330639"/>
                  </a:lnTo>
                  <a:lnTo>
                    <a:pt x="2944168" y="1330639"/>
                  </a:lnTo>
                  <a:lnTo>
                    <a:pt x="2944411" y="1330639"/>
                  </a:lnTo>
                  <a:lnTo>
                    <a:pt x="2944654" y="1330639"/>
                  </a:lnTo>
                  <a:lnTo>
                    <a:pt x="2944898" y="1330639"/>
                  </a:lnTo>
                  <a:lnTo>
                    <a:pt x="2945141" y="1330639"/>
                  </a:lnTo>
                  <a:lnTo>
                    <a:pt x="2945384" y="1330639"/>
                  </a:lnTo>
                  <a:lnTo>
                    <a:pt x="2945628" y="1330639"/>
                  </a:lnTo>
                  <a:lnTo>
                    <a:pt x="2945871" y="1330639"/>
                  </a:lnTo>
                  <a:lnTo>
                    <a:pt x="2946114" y="1330639"/>
                  </a:lnTo>
                  <a:lnTo>
                    <a:pt x="2946358" y="1330639"/>
                  </a:lnTo>
                  <a:lnTo>
                    <a:pt x="2946845" y="1330639"/>
                  </a:lnTo>
                  <a:lnTo>
                    <a:pt x="2947088" y="1330639"/>
                  </a:lnTo>
                  <a:lnTo>
                    <a:pt x="2947331" y="1330639"/>
                  </a:lnTo>
                  <a:lnTo>
                    <a:pt x="2947575" y="1330639"/>
                  </a:lnTo>
                  <a:lnTo>
                    <a:pt x="2947818" y="1330639"/>
                  </a:lnTo>
                  <a:lnTo>
                    <a:pt x="2948061" y="1330639"/>
                  </a:lnTo>
                  <a:lnTo>
                    <a:pt x="2948305" y="1330639"/>
                  </a:lnTo>
                  <a:lnTo>
                    <a:pt x="2948548" y="1330639"/>
                  </a:lnTo>
                  <a:lnTo>
                    <a:pt x="2948791" y="1330639"/>
                  </a:lnTo>
                  <a:lnTo>
                    <a:pt x="2949035" y="1330639"/>
                  </a:lnTo>
                  <a:lnTo>
                    <a:pt x="2949278" y="1330639"/>
                  </a:lnTo>
                  <a:lnTo>
                    <a:pt x="2949521" y="1330639"/>
                  </a:lnTo>
                  <a:lnTo>
                    <a:pt x="2949765" y="1330639"/>
                  </a:lnTo>
                  <a:lnTo>
                    <a:pt x="2950008" y="1330639"/>
                  </a:lnTo>
                  <a:lnTo>
                    <a:pt x="2950252" y="1330639"/>
                  </a:lnTo>
                  <a:lnTo>
                    <a:pt x="2950495" y="1330639"/>
                  </a:lnTo>
                  <a:lnTo>
                    <a:pt x="2950738" y="1330639"/>
                  </a:lnTo>
                  <a:lnTo>
                    <a:pt x="2950982" y="1330639"/>
                  </a:lnTo>
                  <a:lnTo>
                    <a:pt x="2951225" y="1330639"/>
                  </a:lnTo>
                  <a:lnTo>
                    <a:pt x="2951468" y="1330639"/>
                  </a:lnTo>
                  <a:lnTo>
                    <a:pt x="2951712" y="1330639"/>
                  </a:lnTo>
                  <a:lnTo>
                    <a:pt x="2951955" y="1330639"/>
                  </a:lnTo>
                  <a:lnTo>
                    <a:pt x="2952198" y="1330639"/>
                  </a:lnTo>
                  <a:lnTo>
                    <a:pt x="2952442" y="1330639"/>
                  </a:lnTo>
                  <a:lnTo>
                    <a:pt x="2952685" y="1330639"/>
                  </a:lnTo>
                  <a:lnTo>
                    <a:pt x="2952929" y="1330639"/>
                  </a:lnTo>
                  <a:lnTo>
                    <a:pt x="2953172" y="1330639"/>
                  </a:lnTo>
                  <a:lnTo>
                    <a:pt x="2953415" y="1330639"/>
                  </a:lnTo>
                  <a:lnTo>
                    <a:pt x="2953902" y="1330639"/>
                  </a:lnTo>
                  <a:lnTo>
                    <a:pt x="2954145" y="1330639"/>
                  </a:lnTo>
                  <a:lnTo>
                    <a:pt x="2954389" y="1330639"/>
                  </a:lnTo>
                  <a:lnTo>
                    <a:pt x="2954632" y="1330639"/>
                  </a:lnTo>
                  <a:lnTo>
                    <a:pt x="2954875" y="1330639"/>
                  </a:lnTo>
                  <a:lnTo>
                    <a:pt x="2955119" y="1330639"/>
                  </a:lnTo>
                  <a:lnTo>
                    <a:pt x="2955362" y="1330639"/>
                  </a:lnTo>
                  <a:lnTo>
                    <a:pt x="2955605" y="1330639"/>
                  </a:lnTo>
                  <a:lnTo>
                    <a:pt x="2955605" y="1323523"/>
                  </a:lnTo>
                  <a:lnTo>
                    <a:pt x="2955849" y="1323523"/>
                  </a:lnTo>
                  <a:lnTo>
                    <a:pt x="2956092" y="1323523"/>
                  </a:lnTo>
                  <a:lnTo>
                    <a:pt x="2956336" y="1323523"/>
                  </a:lnTo>
                  <a:lnTo>
                    <a:pt x="2956579" y="1323523"/>
                  </a:lnTo>
                  <a:lnTo>
                    <a:pt x="2956822" y="1323523"/>
                  </a:lnTo>
                  <a:lnTo>
                    <a:pt x="2957066" y="1323523"/>
                  </a:lnTo>
                  <a:lnTo>
                    <a:pt x="2957309" y="1323523"/>
                  </a:lnTo>
                  <a:lnTo>
                    <a:pt x="2957552" y="1323523"/>
                  </a:lnTo>
                  <a:lnTo>
                    <a:pt x="2957796" y="1323523"/>
                  </a:lnTo>
                  <a:lnTo>
                    <a:pt x="2958039" y="1323523"/>
                  </a:lnTo>
                  <a:lnTo>
                    <a:pt x="2958282" y="1323523"/>
                  </a:lnTo>
                  <a:lnTo>
                    <a:pt x="2958526" y="1323523"/>
                  </a:lnTo>
                  <a:lnTo>
                    <a:pt x="2958769" y="1323523"/>
                  </a:lnTo>
                  <a:lnTo>
                    <a:pt x="2959013" y="1323523"/>
                  </a:lnTo>
                  <a:lnTo>
                    <a:pt x="2959256" y="1323523"/>
                  </a:lnTo>
                  <a:lnTo>
                    <a:pt x="2959499" y="1323523"/>
                  </a:lnTo>
                  <a:lnTo>
                    <a:pt x="2959743" y="1323523"/>
                  </a:lnTo>
                  <a:lnTo>
                    <a:pt x="2959986" y="1323523"/>
                  </a:lnTo>
                  <a:lnTo>
                    <a:pt x="2960229" y="1323523"/>
                  </a:lnTo>
                  <a:lnTo>
                    <a:pt x="2960473" y="1323523"/>
                  </a:lnTo>
                  <a:lnTo>
                    <a:pt x="2960716" y="1323523"/>
                  </a:lnTo>
                  <a:lnTo>
                    <a:pt x="2960959" y="1323523"/>
                  </a:lnTo>
                  <a:lnTo>
                    <a:pt x="2961203" y="1323523"/>
                  </a:lnTo>
                  <a:lnTo>
                    <a:pt x="2961446" y="1323523"/>
                  </a:lnTo>
                  <a:lnTo>
                    <a:pt x="2961689" y="1323523"/>
                  </a:lnTo>
                  <a:lnTo>
                    <a:pt x="2961933" y="1323523"/>
                  </a:lnTo>
                  <a:lnTo>
                    <a:pt x="2962176" y="1323523"/>
                  </a:lnTo>
                  <a:lnTo>
                    <a:pt x="2962420" y="1323523"/>
                  </a:lnTo>
                  <a:lnTo>
                    <a:pt x="2962663" y="1323523"/>
                  </a:lnTo>
                  <a:lnTo>
                    <a:pt x="2962906" y="1323523"/>
                  </a:lnTo>
                  <a:lnTo>
                    <a:pt x="2963150" y="1323523"/>
                  </a:lnTo>
                  <a:lnTo>
                    <a:pt x="2963393" y="1323523"/>
                  </a:lnTo>
                  <a:lnTo>
                    <a:pt x="2963636" y="1323523"/>
                  </a:lnTo>
                  <a:lnTo>
                    <a:pt x="2963880" y="1323523"/>
                  </a:lnTo>
                  <a:lnTo>
                    <a:pt x="2964123" y="1323523"/>
                  </a:lnTo>
                  <a:lnTo>
                    <a:pt x="2964366" y="1323523"/>
                  </a:lnTo>
                  <a:lnTo>
                    <a:pt x="2964610" y="1323523"/>
                  </a:lnTo>
                  <a:lnTo>
                    <a:pt x="2964853" y="1323523"/>
                  </a:lnTo>
                  <a:lnTo>
                    <a:pt x="2965096" y="1323523"/>
                  </a:lnTo>
                  <a:lnTo>
                    <a:pt x="2965340" y="1323523"/>
                  </a:lnTo>
                  <a:lnTo>
                    <a:pt x="2965583" y="1323523"/>
                  </a:lnTo>
                  <a:lnTo>
                    <a:pt x="2965827" y="1323523"/>
                  </a:lnTo>
                  <a:lnTo>
                    <a:pt x="2966070" y="1323523"/>
                  </a:lnTo>
                  <a:lnTo>
                    <a:pt x="2966313" y="1323523"/>
                  </a:lnTo>
                  <a:lnTo>
                    <a:pt x="2966557" y="1323523"/>
                  </a:lnTo>
                  <a:lnTo>
                    <a:pt x="2966800" y="1323523"/>
                  </a:lnTo>
                  <a:lnTo>
                    <a:pt x="2967043" y="1323523"/>
                  </a:lnTo>
                  <a:lnTo>
                    <a:pt x="2967287" y="1323523"/>
                  </a:lnTo>
                  <a:lnTo>
                    <a:pt x="2967530" y="1323523"/>
                  </a:lnTo>
                  <a:lnTo>
                    <a:pt x="2967773" y="1323523"/>
                  </a:lnTo>
                  <a:lnTo>
                    <a:pt x="2968017" y="1323523"/>
                  </a:lnTo>
                  <a:lnTo>
                    <a:pt x="2968017" y="1316408"/>
                  </a:lnTo>
                  <a:lnTo>
                    <a:pt x="2968260" y="1316408"/>
                  </a:lnTo>
                  <a:lnTo>
                    <a:pt x="2968504" y="1316408"/>
                  </a:lnTo>
                  <a:lnTo>
                    <a:pt x="2968747" y="1316408"/>
                  </a:lnTo>
                  <a:lnTo>
                    <a:pt x="2968990" y="1316408"/>
                  </a:lnTo>
                  <a:lnTo>
                    <a:pt x="2969234" y="1316408"/>
                  </a:lnTo>
                  <a:lnTo>
                    <a:pt x="2969477" y="1316408"/>
                  </a:lnTo>
                  <a:lnTo>
                    <a:pt x="2969720" y="1316408"/>
                  </a:lnTo>
                  <a:lnTo>
                    <a:pt x="2969964" y="1316408"/>
                  </a:lnTo>
                  <a:lnTo>
                    <a:pt x="2970207" y="1316408"/>
                  </a:lnTo>
                  <a:lnTo>
                    <a:pt x="2970450" y="1316408"/>
                  </a:lnTo>
                  <a:lnTo>
                    <a:pt x="2970694" y="1316408"/>
                  </a:lnTo>
                  <a:lnTo>
                    <a:pt x="2970937" y="1316408"/>
                  </a:lnTo>
                  <a:lnTo>
                    <a:pt x="2971180" y="1316408"/>
                  </a:lnTo>
                  <a:lnTo>
                    <a:pt x="2971424" y="1316408"/>
                  </a:lnTo>
                  <a:lnTo>
                    <a:pt x="2971667" y="1316408"/>
                  </a:lnTo>
                  <a:lnTo>
                    <a:pt x="2971911" y="1316408"/>
                  </a:lnTo>
                  <a:lnTo>
                    <a:pt x="2972154" y="1316408"/>
                  </a:lnTo>
                  <a:lnTo>
                    <a:pt x="2972397" y="1316408"/>
                  </a:lnTo>
                  <a:lnTo>
                    <a:pt x="2972641" y="1316408"/>
                  </a:lnTo>
                  <a:lnTo>
                    <a:pt x="2972884" y="1316408"/>
                  </a:lnTo>
                  <a:lnTo>
                    <a:pt x="2973127" y="1316408"/>
                  </a:lnTo>
                  <a:lnTo>
                    <a:pt x="2973371" y="1316408"/>
                  </a:lnTo>
                  <a:lnTo>
                    <a:pt x="2973614" y="1316408"/>
                  </a:lnTo>
                  <a:lnTo>
                    <a:pt x="2973857" y="1316408"/>
                  </a:lnTo>
                  <a:lnTo>
                    <a:pt x="2974101" y="1316408"/>
                  </a:lnTo>
                  <a:lnTo>
                    <a:pt x="2974344" y="1316408"/>
                  </a:lnTo>
                  <a:lnTo>
                    <a:pt x="2974588" y="1316408"/>
                  </a:lnTo>
                  <a:lnTo>
                    <a:pt x="2974831" y="1316408"/>
                  </a:lnTo>
                  <a:lnTo>
                    <a:pt x="2975074" y="1316408"/>
                  </a:lnTo>
                  <a:lnTo>
                    <a:pt x="2975318" y="1316408"/>
                  </a:lnTo>
                  <a:lnTo>
                    <a:pt x="2975561" y="1316408"/>
                  </a:lnTo>
                  <a:lnTo>
                    <a:pt x="2975804" y="1316408"/>
                  </a:lnTo>
                  <a:lnTo>
                    <a:pt x="2976048" y="1316408"/>
                  </a:lnTo>
                  <a:lnTo>
                    <a:pt x="2976291" y="1316408"/>
                  </a:lnTo>
                  <a:lnTo>
                    <a:pt x="2976534" y="1316408"/>
                  </a:lnTo>
                  <a:lnTo>
                    <a:pt x="2976778" y="1316408"/>
                  </a:lnTo>
                  <a:lnTo>
                    <a:pt x="2977021" y="1316408"/>
                  </a:lnTo>
                  <a:lnTo>
                    <a:pt x="2977264" y="1316408"/>
                  </a:lnTo>
                  <a:lnTo>
                    <a:pt x="2977508" y="1316408"/>
                  </a:lnTo>
                  <a:lnTo>
                    <a:pt x="2977751" y="1316408"/>
                  </a:lnTo>
                  <a:lnTo>
                    <a:pt x="2977995" y="1316408"/>
                  </a:lnTo>
                  <a:lnTo>
                    <a:pt x="2978238" y="1316408"/>
                  </a:lnTo>
                  <a:lnTo>
                    <a:pt x="2978481" y="1316408"/>
                  </a:lnTo>
                  <a:lnTo>
                    <a:pt x="2978968" y="1316408"/>
                  </a:lnTo>
                  <a:lnTo>
                    <a:pt x="2979211" y="1316408"/>
                  </a:lnTo>
                  <a:lnTo>
                    <a:pt x="2979455" y="1316408"/>
                  </a:lnTo>
                  <a:lnTo>
                    <a:pt x="2979698" y="1316408"/>
                  </a:lnTo>
                  <a:lnTo>
                    <a:pt x="2979941" y="1316408"/>
                  </a:lnTo>
                  <a:lnTo>
                    <a:pt x="2980185" y="1316408"/>
                  </a:lnTo>
                  <a:lnTo>
                    <a:pt x="2980428" y="1316408"/>
                  </a:lnTo>
                  <a:lnTo>
                    <a:pt x="2980672" y="1316408"/>
                  </a:lnTo>
                  <a:lnTo>
                    <a:pt x="2980915" y="1316408"/>
                  </a:lnTo>
                  <a:lnTo>
                    <a:pt x="2981158" y="1316408"/>
                  </a:lnTo>
                  <a:lnTo>
                    <a:pt x="2981402" y="1316408"/>
                  </a:lnTo>
                  <a:lnTo>
                    <a:pt x="2981645" y="1316408"/>
                  </a:lnTo>
                  <a:lnTo>
                    <a:pt x="2981888" y="1316408"/>
                  </a:lnTo>
                  <a:lnTo>
                    <a:pt x="2982132" y="1316408"/>
                  </a:lnTo>
                  <a:lnTo>
                    <a:pt x="2982375" y="1316408"/>
                  </a:lnTo>
                  <a:lnTo>
                    <a:pt x="2982618" y="1316408"/>
                  </a:lnTo>
                  <a:lnTo>
                    <a:pt x="2982862" y="1316408"/>
                  </a:lnTo>
                  <a:lnTo>
                    <a:pt x="2983105" y="1316408"/>
                  </a:lnTo>
                  <a:lnTo>
                    <a:pt x="2983348" y="1316408"/>
                  </a:lnTo>
                  <a:lnTo>
                    <a:pt x="2983592" y="1316408"/>
                  </a:lnTo>
                  <a:lnTo>
                    <a:pt x="2983835" y="1316408"/>
                  </a:lnTo>
                  <a:lnTo>
                    <a:pt x="2984322" y="1316408"/>
                  </a:lnTo>
                  <a:lnTo>
                    <a:pt x="2984565" y="1316408"/>
                  </a:lnTo>
                  <a:lnTo>
                    <a:pt x="2984809" y="1316408"/>
                  </a:lnTo>
                  <a:lnTo>
                    <a:pt x="2985052" y="1316408"/>
                  </a:lnTo>
                  <a:lnTo>
                    <a:pt x="2985295" y="1316408"/>
                  </a:lnTo>
                  <a:lnTo>
                    <a:pt x="2985539" y="1316408"/>
                  </a:lnTo>
                  <a:lnTo>
                    <a:pt x="2985782" y="1316408"/>
                  </a:lnTo>
                  <a:lnTo>
                    <a:pt x="2986025" y="1316408"/>
                  </a:lnTo>
                  <a:lnTo>
                    <a:pt x="2986269" y="1316408"/>
                  </a:lnTo>
                  <a:lnTo>
                    <a:pt x="2986512" y="1316408"/>
                  </a:lnTo>
                  <a:lnTo>
                    <a:pt x="2986999" y="1316408"/>
                  </a:lnTo>
                  <a:lnTo>
                    <a:pt x="2987242" y="1316408"/>
                  </a:lnTo>
                  <a:lnTo>
                    <a:pt x="2987486" y="1316408"/>
                  </a:lnTo>
                  <a:lnTo>
                    <a:pt x="2987729" y="1316408"/>
                  </a:lnTo>
                  <a:lnTo>
                    <a:pt x="2987972" y="1316408"/>
                  </a:lnTo>
                  <a:lnTo>
                    <a:pt x="2988216" y="1316408"/>
                  </a:lnTo>
                  <a:lnTo>
                    <a:pt x="2988459" y="1316408"/>
                  </a:lnTo>
                  <a:lnTo>
                    <a:pt x="2988702" y="1316408"/>
                  </a:lnTo>
                  <a:lnTo>
                    <a:pt x="2988946" y="1316408"/>
                  </a:lnTo>
                  <a:lnTo>
                    <a:pt x="2989189" y="1316408"/>
                  </a:lnTo>
                  <a:lnTo>
                    <a:pt x="2989432" y="1316408"/>
                  </a:lnTo>
                  <a:lnTo>
                    <a:pt x="2989676" y="1316408"/>
                  </a:lnTo>
                  <a:lnTo>
                    <a:pt x="2989919" y="1316408"/>
                  </a:lnTo>
                  <a:lnTo>
                    <a:pt x="2990163" y="1316408"/>
                  </a:lnTo>
                  <a:lnTo>
                    <a:pt x="2990406" y="1316408"/>
                  </a:lnTo>
                  <a:lnTo>
                    <a:pt x="2990649" y="1316408"/>
                  </a:lnTo>
                  <a:lnTo>
                    <a:pt x="2991136" y="1316408"/>
                  </a:lnTo>
                  <a:lnTo>
                    <a:pt x="2991379" y="1316408"/>
                  </a:lnTo>
                  <a:lnTo>
                    <a:pt x="2991623" y="1316408"/>
                  </a:lnTo>
                  <a:lnTo>
                    <a:pt x="2991866" y="1316408"/>
                  </a:lnTo>
                  <a:lnTo>
                    <a:pt x="2992109" y="1316408"/>
                  </a:lnTo>
                  <a:lnTo>
                    <a:pt x="2992353" y="1316408"/>
                  </a:lnTo>
                  <a:lnTo>
                    <a:pt x="2992596" y="1316408"/>
                  </a:lnTo>
                  <a:lnTo>
                    <a:pt x="2993083" y="1316408"/>
                  </a:lnTo>
                  <a:lnTo>
                    <a:pt x="2993326" y="1316408"/>
                  </a:lnTo>
                  <a:lnTo>
                    <a:pt x="2993570" y="1316408"/>
                  </a:lnTo>
                  <a:lnTo>
                    <a:pt x="2993813" y="1316408"/>
                  </a:lnTo>
                  <a:lnTo>
                    <a:pt x="2994056" y="1316408"/>
                  </a:lnTo>
                  <a:lnTo>
                    <a:pt x="2994300" y="1316408"/>
                  </a:lnTo>
                  <a:lnTo>
                    <a:pt x="2994543" y="1316408"/>
                  </a:lnTo>
                  <a:lnTo>
                    <a:pt x="2994786" y="1316408"/>
                  </a:lnTo>
                  <a:lnTo>
                    <a:pt x="2995030" y="1316408"/>
                  </a:lnTo>
                  <a:lnTo>
                    <a:pt x="2995273" y="1316408"/>
                  </a:lnTo>
                  <a:lnTo>
                    <a:pt x="2995516" y="1316408"/>
                  </a:lnTo>
                  <a:lnTo>
                    <a:pt x="2995760" y="1316408"/>
                  </a:lnTo>
                  <a:lnTo>
                    <a:pt x="2996003" y="1316408"/>
                  </a:lnTo>
                  <a:lnTo>
                    <a:pt x="2996247" y="1316408"/>
                  </a:lnTo>
                  <a:lnTo>
                    <a:pt x="2996490" y="1316408"/>
                  </a:lnTo>
                  <a:lnTo>
                    <a:pt x="2996733" y="1316408"/>
                  </a:lnTo>
                  <a:lnTo>
                    <a:pt x="2996977" y="1316408"/>
                  </a:lnTo>
                  <a:lnTo>
                    <a:pt x="2997220" y="1316408"/>
                  </a:lnTo>
                  <a:lnTo>
                    <a:pt x="2997463" y="1316408"/>
                  </a:lnTo>
                  <a:lnTo>
                    <a:pt x="2997707" y="1316408"/>
                  </a:lnTo>
                  <a:lnTo>
                    <a:pt x="2997950" y="1309292"/>
                  </a:lnTo>
                  <a:lnTo>
                    <a:pt x="2998437" y="1309292"/>
                  </a:lnTo>
                  <a:lnTo>
                    <a:pt x="2998680" y="1309292"/>
                  </a:lnTo>
                  <a:lnTo>
                    <a:pt x="2998924" y="1309292"/>
                  </a:lnTo>
                  <a:lnTo>
                    <a:pt x="2999410" y="1309292"/>
                  </a:lnTo>
                  <a:lnTo>
                    <a:pt x="2999654" y="1309292"/>
                  </a:lnTo>
                  <a:lnTo>
                    <a:pt x="2999897" y="1309292"/>
                  </a:lnTo>
                  <a:lnTo>
                    <a:pt x="3000140" y="1309292"/>
                  </a:lnTo>
                  <a:lnTo>
                    <a:pt x="3000384" y="1309292"/>
                  </a:lnTo>
                  <a:lnTo>
                    <a:pt x="3000870" y="1309292"/>
                  </a:lnTo>
                  <a:lnTo>
                    <a:pt x="3001114" y="1309292"/>
                  </a:lnTo>
                  <a:lnTo>
                    <a:pt x="3001357" y="1309292"/>
                  </a:lnTo>
                  <a:lnTo>
                    <a:pt x="3001600" y="1309292"/>
                  </a:lnTo>
                  <a:lnTo>
                    <a:pt x="3001844" y="1309292"/>
                  </a:lnTo>
                  <a:lnTo>
                    <a:pt x="3002087" y="1309292"/>
                  </a:lnTo>
                  <a:lnTo>
                    <a:pt x="3002331" y="1309292"/>
                  </a:lnTo>
                  <a:lnTo>
                    <a:pt x="3002574" y="1309292"/>
                  </a:lnTo>
                  <a:lnTo>
                    <a:pt x="3002817" y="1309292"/>
                  </a:lnTo>
                  <a:lnTo>
                    <a:pt x="3003061" y="1309292"/>
                  </a:lnTo>
                  <a:lnTo>
                    <a:pt x="3003304" y="1309292"/>
                  </a:lnTo>
                  <a:lnTo>
                    <a:pt x="3003547" y="1309292"/>
                  </a:lnTo>
                  <a:lnTo>
                    <a:pt x="3003791" y="1309292"/>
                  </a:lnTo>
                  <a:lnTo>
                    <a:pt x="3004034" y="1309292"/>
                  </a:lnTo>
                  <a:lnTo>
                    <a:pt x="3004277" y="1309292"/>
                  </a:lnTo>
                  <a:lnTo>
                    <a:pt x="3004521" y="1309292"/>
                  </a:lnTo>
                  <a:lnTo>
                    <a:pt x="3004764" y="1309292"/>
                  </a:lnTo>
                  <a:lnTo>
                    <a:pt x="3005008" y="1309292"/>
                  </a:lnTo>
                  <a:lnTo>
                    <a:pt x="3005251" y="1309292"/>
                  </a:lnTo>
                  <a:lnTo>
                    <a:pt x="3005494" y="1309292"/>
                  </a:lnTo>
                  <a:lnTo>
                    <a:pt x="3005738" y="1309292"/>
                  </a:lnTo>
                  <a:lnTo>
                    <a:pt x="3005981" y="1309292"/>
                  </a:lnTo>
                  <a:lnTo>
                    <a:pt x="3006224" y="1309292"/>
                  </a:lnTo>
                  <a:lnTo>
                    <a:pt x="3006468" y="1309292"/>
                  </a:lnTo>
                  <a:lnTo>
                    <a:pt x="3006711" y="1309292"/>
                  </a:lnTo>
                  <a:lnTo>
                    <a:pt x="3006954" y="1309292"/>
                  </a:lnTo>
                  <a:lnTo>
                    <a:pt x="3007198" y="1309292"/>
                  </a:lnTo>
                  <a:lnTo>
                    <a:pt x="3007441" y="1309292"/>
                  </a:lnTo>
                  <a:lnTo>
                    <a:pt x="3007684" y="1309292"/>
                  </a:lnTo>
                  <a:lnTo>
                    <a:pt x="3007928" y="1309292"/>
                  </a:lnTo>
                  <a:lnTo>
                    <a:pt x="3008171" y="1309292"/>
                  </a:lnTo>
                  <a:lnTo>
                    <a:pt x="3008415" y="1309292"/>
                  </a:lnTo>
                  <a:lnTo>
                    <a:pt x="3008901" y="1309292"/>
                  </a:lnTo>
                  <a:lnTo>
                    <a:pt x="3009145" y="1309292"/>
                  </a:lnTo>
                  <a:lnTo>
                    <a:pt x="3009388" y="1309292"/>
                  </a:lnTo>
                  <a:lnTo>
                    <a:pt x="3009631" y="1309292"/>
                  </a:lnTo>
                  <a:lnTo>
                    <a:pt x="3009875" y="1309292"/>
                  </a:lnTo>
                  <a:lnTo>
                    <a:pt x="3010118" y="1309292"/>
                  </a:lnTo>
                  <a:lnTo>
                    <a:pt x="3010361" y="1309292"/>
                  </a:lnTo>
                  <a:lnTo>
                    <a:pt x="3010605" y="1309292"/>
                  </a:lnTo>
                  <a:lnTo>
                    <a:pt x="3010848" y="1309292"/>
                  </a:lnTo>
                  <a:lnTo>
                    <a:pt x="3011092" y="1309292"/>
                  </a:lnTo>
                  <a:lnTo>
                    <a:pt x="3011335" y="1309292"/>
                  </a:lnTo>
                  <a:lnTo>
                    <a:pt x="3011578" y="1309292"/>
                  </a:lnTo>
                  <a:lnTo>
                    <a:pt x="3011822" y="1309292"/>
                  </a:lnTo>
                  <a:lnTo>
                    <a:pt x="3012065" y="1309292"/>
                  </a:lnTo>
                  <a:lnTo>
                    <a:pt x="3012308" y="1309292"/>
                  </a:lnTo>
                  <a:lnTo>
                    <a:pt x="3012552" y="1309292"/>
                  </a:lnTo>
                  <a:lnTo>
                    <a:pt x="3012795" y="1309292"/>
                  </a:lnTo>
                  <a:lnTo>
                    <a:pt x="3013038" y="1309292"/>
                  </a:lnTo>
                  <a:lnTo>
                    <a:pt x="3013282" y="1309292"/>
                  </a:lnTo>
                  <a:lnTo>
                    <a:pt x="3013525" y="1309292"/>
                  </a:lnTo>
                  <a:lnTo>
                    <a:pt x="3013768" y="1309292"/>
                  </a:lnTo>
                  <a:lnTo>
                    <a:pt x="3014012" y="1309292"/>
                  </a:lnTo>
                  <a:lnTo>
                    <a:pt x="3014255" y="1309292"/>
                  </a:lnTo>
                  <a:lnTo>
                    <a:pt x="3014499" y="1309292"/>
                  </a:lnTo>
                  <a:lnTo>
                    <a:pt x="3014742" y="1309292"/>
                  </a:lnTo>
                  <a:lnTo>
                    <a:pt x="3014985" y="1309292"/>
                  </a:lnTo>
                  <a:lnTo>
                    <a:pt x="3015229" y="1309292"/>
                  </a:lnTo>
                  <a:lnTo>
                    <a:pt x="3015472" y="1309292"/>
                  </a:lnTo>
                  <a:lnTo>
                    <a:pt x="3015715" y="1309292"/>
                  </a:lnTo>
                  <a:lnTo>
                    <a:pt x="3015959" y="1309292"/>
                  </a:lnTo>
                  <a:lnTo>
                    <a:pt x="3016202" y="1309292"/>
                  </a:lnTo>
                  <a:lnTo>
                    <a:pt x="3016445" y="1309292"/>
                  </a:lnTo>
                  <a:lnTo>
                    <a:pt x="3016689" y="1309292"/>
                  </a:lnTo>
                  <a:lnTo>
                    <a:pt x="3016932" y="1309292"/>
                  </a:lnTo>
                  <a:lnTo>
                    <a:pt x="3017176" y="1309292"/>
                  </a:lnTo>
                  <a:lnTo>
                    <a:pt x="3017419" y="1309292"/>
                  </a:lnTo>
                  <a:lnTo>
                    <a:pt x="3017662" y="1309292"/>
                  </a:lnTo>
                  <a:lnTo>
                    <a:pt x="3017906" y="1309292"/>
                  </a:lnTo>
                  <a:lnTo>
                    <a:pt x="3018149" y="1309292"/>
                  </a:lnTo>
                  <a:lnTo>
                    <a:pt x="3018392" y="1309292"/>
                  </a:lnTo>
                  <a:lnTo>
                    <a:pt x="3018636" y="1309292"/>
                  </a:lnTo>
                  <a:lnTo>
                    <a:pt x="3018879" y="1309292"/>
                  </a:lnTo>
                  <a:lnTo>
                    <a:pt x="3019122" y="1309292"/>
                  </a:lnTo>
                  <a:lnTo>
                    <a:pt x="3019366" y="1309292"/>
                  </a:lnTo>
                  <a:lnTo>
                    <a:pt x="3019609" y="1309292"/>
                  </a:lnTo>
                  <a:lnTo>
                    <a:pt x="3019852" y="1309292"/>
                  </a:lnTo>
                  <a:lnTo>
                    <a:pt x="3020096" y="1309292"/>
                  </a:lnTo>
                  <a:lnTo>
                    <a:pt x="3020583" y="1309292"/>
                  </a:lnTo>
                  <a:lnTo>
                    <a:pt x="3020826" y="1309292"/>
                  </a:lnTo>
                  <a:lnTo>
                    <a:pt x="3021069" y="1309292"/>
                  </a:lnTo>
                  <a:lnTo>
                    <a:pt x="3021313" y="1309292"/>
                  </a:lnTo>
                  <a:lnTo>
                    <a:pt x="3021556" y="1309292"/>
                  </a:lnTo>
                  <a:lnTo>
                    <a:pt x="3022043" y="1309292"/>
                  </a:lnTo>
                  <a:lnTo>
                    <a:pt x="3022286" y="1309292"/>
                  </a:lnTo>
                  <a:lnTo>
                    <a:pt x="3022529" y="1309292"/>
                  </a:lnTo>
                  <a:lnTo>
                    <a:pt x="3022773" y="1309292"/>
                  </a:lnTo>
                  <a:lnTo>
                    <a:pt x="3023016" y="1309292"/>
                  </a:lnTo>
                  <a:lnTo>
                    <a:pt x="3023260" y="1309292"/>
                  </a:lnTo>
                  <a:lnTo>
                    <a:pt x="3023746" y="1309292"/>
                  </a:lnTo>
                  <a:lnTo>
                    <a:pt x="3023990" y="1309292"/>
                  </a:lnTo>
                  <a:lnTo>
                    <a:pt x="3024233" y="1309292"/>
                  </a:lnTo>
                  <a:lnTo>
                    <a:pt x="3024476" y="1309292"/>
                  </a:lnTo>
                  <a:lnTo>
                    <a:pt x="3024720" y="1309292"/>
                  </a:lnTo>
                  <a:lnTo>
                    <a:pt x="3024963" y="1309292"/>
                  </a:lnTo>
                  <a:lnTo>
                    <a:pt x="3025206" y="1309292"/>
                  </a:lnTo>
                  <a:lnTo>
                    <a:pt x="3025450" y="1309292"/>
                  </a:lnTo>
                  <a:lnTo>
                    <a:pt x="3025693" y="1309292"/>
                  </a:lnTo>
                  <a:lnTo>
                    <a:pt x="3025936" y="1309292"/>
                  </a:lnTo>
                  <a:lnTo>
                    <a:pt x="3026180" y="1309292"/>
                  </a:lnTo>
                  <a:lnTo>
                    <a:pt x="3026423" y="1309292"/>
                  </a:lnTo>
                  <a:lnTo>
                    <a:pt x="3026667" y="1309292"/>
                  </a:lnTo>
                  <a:lnTo>
                    <a:pt x="3026910" y="1309292"/>
                  </a:lnTo>
                  <a:lnTo>
                    <a:pt x="3027153" y="1309292"/>
                  </a:lnTo>
                  <a:lnTo>
                    <a:pt x="3027397" y="1309292"/>
                  </a:lnTo>
                  <a:lnTo>
                    <a:pt x="3027640" y="1309292"/>
                  </a:lnTo>
                  <a:lnTo>
                    <a:pt x="3027883" y="1309292"/>
                  </a:lnTo>
                  <a:lnTo>
                    <a:pt x="3028127" y="1309292"/>
                  </a:lnTo>
                  <a:lnTo>
                    <a:pt x="3028370" y="1309292"/>
                  </a:lnTo>
                  <a:lnTo>
                    <a:pt x="3028613" y="1309292"/>
                  </a:lnTo>
                  <a:lnTo>
                    <a:pt x="3028857" y="1309292"/>
                  </a:lnTo>
                  <a:lnTo>
                    <a:pt x="3028857" y="1302176"/>
                  </a:lnTo>
                  <a:lnTo>
                    <a:pt x="3029100" y="1302176"/>
                  </a:lnTo>
                  <a:lnTo>
                    <a:pt x="3029344" y="1302176"/>
                  </a:lnTo>
                  <a:lnTo>
                    <a:pt x="3029587" y="1302176"/>
                  </a:lnTo>
                  <a:lnTo>
                    <a:pt x="3029830" y="1302176"/>
                  </a:lnTo>
                  <a:lnTo>
                    <a:pt x="3030074" y="1302176"/>
                  </a:lnTo>
                  <a:lnTo>
                    <a:pt x="3030317" y="1302176"/>
                  </a:lnTo>
                  <a:lnTo>
                    <a:pt x="3030560" y="1302176"/>
                  </a:lnTo>
                  <a:lnTo>
                    <a:pt x="3031047" y="1302176"/>
                  </a:lnTo>
                  <a:lnTo>
                    <a:pt x="3031290" y="1302176"/>
                  </a:lnTo>
                  <a:lnTo>
                    <a:pt x="3031534" y="1302176"/>
                  </a:lnTo>
                  <a:lnTo>
                    <a:pt x="3031777" y="1302176"/>
                  </a:lnTo>
                  <a:lnTo>
                    <a:pt x="3032020" y="1302176"/>
                  </a:lnTo>
                  <a:lnTo>
                    <a:pt x="3032264" y="1302176"/>
                  </a:lnTo>
                  <a:lnTo>
                    <a:pt x="3032507" y="1302176"/>
                  </a:lnTo>
                  <a:lnTo>
                    <a:pt x="3032751" y="1302176"/>
                  </a:lnTo>
                  <a:lnTo>
                    <a:pt x="3032994" y="1302176"/>
                  </a:lnTo>
                  <a:lnTo>
                    <a:pt x="3033237" y="1302176"/>
                  </a:lnTo>
                  <a:lnTo>
                    <a:pt x="3033481" y="1302176"/>
                  </a:lnTo>
                  <a:lnTo>
                    <a:pt x="3033724" y="1302176"/>
                  </a:lnTo>
                  <a:lnTo>
                    <a:pt x="3033967" y="1302176"/>
                  </a:lnTo>
                  <a:lnTo>
                    <a:pt x="3034211" y="1302176"/>
                  </a:lnTo>
                  <a:lnTo>
                    <a:pt x="3034454" y="1302176"/>
                  </a:lnTo>
                  <a:lnTo>
                    <a:pt x="3034697" y="1302176"/>
                  </a:lnTo>
                  <a:lnTo>
                    <a:pt x="3034941" y="1302176"/>
                  </a:lnTo>
                  <a:lnTo>
                    <a:pt x="3035184" y="1302176"/>
                  </a:lnTo>
                  <a:lnTo>
                    <a:pt x="3035428" y="1302176"/>
                  </a:lnTo>
                  <a:lnTo>
                    <a:pt x="3035671" y="1302176"/>
                  </a:lnTo>
                  <a:lnTo>
                    <a:pt x="3035914" y="1302176"/>
                  </a:lnTo>
                  <a:lnTo>
                    <a:pt x="3036158" y="1302176"/>
                  </a:lnTo>
                  <a:lnTo>
                    <a:pt x="3036401" y="1302176"/>
                  </a:lnTo>
                  <a:lnTo>
                    <a:pt x="3036644" y="1302176"/>
                  </a:lnTo>
                  <a:lnTo>
                    <a:pt x="3036888" y="1302176"/>
                  </a:lnTo>
                  <a:lnTo>
                    <a:pt x="3037618" y="1302176"/>
                  </a:lnTo>
                  <a:lnTo>
                    <a:pt x="3037861" y="1302176"/>
                  </a:lnTo>
                  <a:lnTo>
                    <a:pt x="3038104" y="1302176"/>
                  </a:lnTo>
                  <a:lnTo>
                    <a:pt x="3038348" y="1302176"/>
                  </a:lnTo>
                  <a:lnTo>
                    <a:pt x="3038591" y="1302176"/>
                  </a:lnTo>
                  <a:lnTo>
                    <a:pt x="3038835" y="1302176"/>
                  </a:lnTo>
                  <a:lnTo>
                    <a:pt x="3039078" y="1302176"/>
                  </a:lnTo>
                  <a:lnTo>
                    <a:pt x="3039321" y="1302176"/>
                  </a:lnTo>
                  <a:lnTo>
                    <a:pt x="3039565" y="1302176"/>
                  </a:lnTo>
                  <a:lnTo>
                    <a:pt x="3039808" y="1302176"/>
                  </a:lnTo>
                  <a:lnTo>
                    <a:pt x="3040051" y="1302176"/>
                  </a:lnTo>
                  <a:lnTo>
                    <a:pt x="3040295" y="1302176"/>
                  </a:lnTo>
                  <a:lnTo>
                    <a:pt x="3040538" y="1302176"/>
                  </a:lnTo>
                  <a:lnTo>
                    <a:pt x="3040781" y="1302176"/>
                  </a:lnTo>
                  <a:lnTo>
                    <a:pt x="3041025" y="1302176"/>
                  </a:lnTo>
                  <a:lnTo>
                    <a:pt x="3041268" y="1302176"/>
                  </a:lnTo>
                  <a:lnTo>
                    <a:pt x="3041512" y="1302176"/>
                  </a:lnTo>
                  <a:lnTo>
                    <a:pt x="3041755" y="1302176"/>
                  </a:lnTo>
                  <a:lnTo>
                    <a:pt x="3041998" y="1302176"/>
                  </a:lnTo>
                  <a:lnTo>
                    <a:pt x="3042242" y="1302176"/>
                  </a:lnTo>
                  <a:lnTo>
                    <a:pt x="3042485" y="1302176"/>
                  </a:lnTo>
                  <a:lnTo>
                    <a:pt x="3042728" y="1302176"/>
                  </a:lnTo>
                  <a:lnTo>
                    <a:pt x="3042972" y="1302176"/>
                  </a:lnTo>
                  <a:lnTo>
                    <a:pt x="3043215" y="1302176"/>
                  </a:lnTo>
                  <a:lnTo>
                    <a:pt x="3043458" y="1302176"/>
                  </a:lnTo>
                  <a:lnTo>
                    <a:pt x="3043702" y="1302176"/>
                  </a:lnTo>
                  <a:lnTo>
                    <a:pt x="3043945" y="1302176"/>
                  </a:lnTo>
                  <a:lnTo>
                    <a:pt x="3044188" y="1302176"/>
                  </a:lnTo>
                  <a:lnTo>
                    <a:pt x="3044432" y="1302176"/>
                  </a:lnTo>
                  <a:lnTo>
                    <a:pt x="3044675" y="1302176"/>
                  </a:lnTo>
                  <a:lnTo>
                    <a:pt x="3044919" y="1302176"/>
                  </a:lnTo>
                  <a:lnTo>
                    <a:pt x="3045162" y="1302176"/>
                  </a:lnTo>
                  <a:lnTo>
                    <a:pt x="3045405" y="1302176"/>
                  </a:lnTo>
                  <a:lnTo>
                    <a:pt x="3045649" y="1302176"/>
                  </a:lnTo>
                  <a:lnTo>
                    <a:pt x="3045892" y="1302176"/>
                  </a:lnTo>
                  <a:lnTo>
                    <a:pt x="3046135" y="1302176"/>
                  </a:lnTo>
                  <a:lnTo>
                    <a:pt x="3046379" y="1302176"/>
                  </a:lnTo>
                  <a:lnTo>
                    <a:pt x="3046622" y="1302176"/>
                  </a:lnTo>
                  <a:lnTo>
                    <a:pt x="3046865" y="1302176"/>
                  </a:lnTo>
                  <a:lnTo>
                    <a:pt x="3047109" y="1302176"/>
                  </a:lnTo>
                  <a:lnTo>
                    <a:pt x="3047352" y="1302176"/>
                  </a:lnTo>
                  <a:lnTo>
                    <a:pt x="3047596" y="1302176"/>
                  </a:lnTo>
                  <a:lnTo>
                    <a:pt x="3047839" y="1302176"/>
                  </a:lnTo>
                  <a:lnTo>
                    <a:pt x="3048082" y="1302176"/>
                  </a:lnTo>
                  <a:lnTo>
                    <a:pt x="3048326" y="1302176"/>
                  </a:lnTo>
                  <a:lnTo>
                    <a:pt x="3048569" y="1302176"/>
                  </a:lnTo>
                  <a:lnTo>
                    <a:pt x="3048812" y="1302176"/>
                  </a:lnTo>
                  <a:lnTo>
                    <a:pt x="3049056" y="1302176"/>
                  </a:lnTo>
                  <a:lnTo>
                    <a:pt x="3049299" y="1302176"/>
                  </a:lnTo>
                  <a:lnTo>
                    <a:pt x="3049542" y="1302176"/>
                  </a:lnTo>
                  <a:lnTo>
                    <a:pt x="3049786" y="1302176"/>
                  </a:lnTo>
                  <a:lnTo>
                    <a:pt x="3050029" y="1302176"/>
                  </a:lnTo>
                  <a:lnTo>
                    <a:pt x="3050272" y="1302176"/>
                  </a:lnTo>
                  <a:lnTo>
                    <a:pt x="3050516" y="1302176"/>
                  </a:lnTo>
                  <a:lnTo>
                    <a:pt x="3050759" y="1302176"/>
                  </a:lnTo>
                  <a:lnTo>
                    <a:pt x="3051003" y="1302176"/>
                  </a:lnTo>
                  <a:lnTo>
                    <a:pt x="3051246" y="1302176"/>
                  </a:lnTo>
                  <a:lnTo>
                    <a:pt x="3051489" y="1302176"/>
                  </a:lnTo>
                  <a:lnTo>
                    <a:pt x="3051733" y="1302176"/>
                  </a:lnTo>
                  <a:lnTo>
                    <a:pt x="3051976" y="1302176"/>
                  </a:lnTo>
                  <a:lnTo>
                    <a:pt x="3052219" y="1302176"/>
                  </a:lnTo>
                  <a:lnTo>
                    <a:pt x="3052463" y="1302176"/>
                  </a:lnTo>
                  <a:lnTo>
                    <a:pt x="3052706" y="1302176"/>
                  </a:lnTo>
                  <a:lnTo>
                    <a:pt x="3052949" y="1302176"/>
                  </a:lnTo>
                  <a:lnTo>
                    <a:pt x="3053193" y="1302176"/>
                  </a:lnTo>
                  <a:lnTo>
                    <a:pt x="3053436" y="1302176"/>
                  </a:lnTo>
                  <a:lnTo>
                    <a:pt x="3053680" y="1302176"/>
                  </a:lnTo>
                  <a:lnTo>
                    <a:pt x="3053923" y="1302176"/>
                  </a:lnTo>
                  <a:lnTo>
                    <a:pt x="3054410" y="1302176"/>
                  </a:lnTo>
                  <a:lnTo>
                    <a:pt x="3054896" y="1302176"/>
                  </a:lnTo>
                  <a:lnTo>
                    <a:pt x="3055140" y="1302176"/>
                  </a:lnTo>
                  <a:lnTo>
                    <a:pt x="3055383" y="1302176"/>
                  </a:lnTo>
                  <a:lnTo>
                    <a:pt x="3055626" y="1302176"/>
                  </a:lnTo>
                  <a:lnTo>
                    <a:pt x="3055870" y="1302176"/>
                  </a:lnTo>
                  <a:lnTo>
                    <a:pt x="3056113" y="1302176"/>
                  </a:lnTo>
                  <a:lnTo>
                    <a:pt x="3056356" y="1302176"/>
                  </a:lnTo>
                  <a:lnTo>
                    <a:pt x="3056600" y="1302176"/>
                  </a:lnTo>
                  <a:lnTo>
                    <a:pt x="3056843" y="1302176"/>
                  </a:lnTo>
                  <a:lnTo>
                    <a:pt x="3057330" y="1302176"/>
                  </a:lnTo>
                  <a:lnTo>
                    <a:pt x="3057573" y="1302176"/>
                  </a:lnTo>
                  <a:lnTo>
                    <a:pt x="3057817" y="1302176"/>
                  </a:lnTo>
                  <a:lnTo>
                    <a:pt x="3058060" y="1302176"/>
                  </a:lnTo>
                  <a:lnTo>
                    <a:pt x="3058547" y="1302176"/>
                  </a:lnTo>
                  <a:lnTo>
                    <a:pt x="3058547" y="1295061"/>
                  </a:lnTo>
                  <a:lnTo>
                    <a:pt x="3058790" y="1295061"/>
                  </a:lnTo>
                  <a:lnTo>
                    <a:pt x="3059033" y="1295061"/>
                  </a:lnTo>
                  <a:lnTo>
                    <a:pt x="3059277" y="1295061"/>
                  </a:lnTo>
                  <a:lnTo>
                    <a:pt x="3059520" y="1295061"/>
                  </a:lnTo>
                  <a:lnTo>
                    <a:pt x="3059763" y="1295061"/>
                  </a:lnTo>
                  <a:lnTo>
                    <a:pt x="3060007" y="1295061"/>
                  </a:lnTo>
                  <a:lnTo>
                    <a:pt x="3060250" y="1295061"/>
                  </a:lnTo>
                  <a:lnTo>
                    <a:pt x="3060494" y="1295061"/>
                  </a:lnTo>
                  <a:lnTo>
                    <a:pt x="3060737" y="1295061"/>
                  </a:lnTo>
                  <a:lnTo>
                    <a:pt x="3060980" y="1295061"/>
                  </a:lnTo>
                  <a:lnTo>
                    <a:pt x="3061224" y="1295061"/>
                  </a:lnTo>
                  <a:lnTo>
                    <a:pt x="3061467" y="1295061"/>
                  </a:lnTo>
                  <a:lnTo>
                    <a:pt x="3061710" y="1295061"/>
                  </a:lnTo>
                  <a:lnTo>
                    <a:pt x="3061954" y="1295061"/>
                  </a:lnTo>
                  <a:lnTo>
                    <a:pt x="3062197" y="1295061"/>
                  </a:lnTo>
                  <a:lnTo>
                    <a:pt x="3062440" y="1295061"/>
                  </a:lnTo>
                  <a:lnTo>
                    <a:pt x="3062684" y="1295061"/>
                  </a:lnTo>
                  <a:lnTo>
                    <a:pt x="3062927" y="1295061"/>
                  </a:lnTo>
                  <a:lnTo>
                    <a:pt x="3063414" y="1295061"/>
                  </a:lnTo>
                  <a:lnTo>
                    <a:pt x="3063657" y="1295061"/>
                  </a:lnTo>
                  <a:lnTo>
                    <a:pt x="3063901" y="1295061"/>
                  </a:lnTo>
                  <a:lnTo>
                    <a:pt x="3064144" y="1295061"/>
                  </a:lnTo>
                  <a:lnTo>
                    <a:pt x="3064387" y="1295061"/>
                  </a:lnTo>
                  <a:lnTo>
                    <a:pt x="3064631" y="1295061"/>
                  </a:lnTo>
                  <a:lnTo>
                    <a:pt x="3064874" y="1295061"/>
                  </a:lnTo>
                  <a:lnTo>
                    <a:pt x="3065117" y="1295061"/>
                  </a:lnTo>
                  <a:lnTo>
                    <a:pt x="3065604" y="1295061"/>
                  </a:lnTo>
                  <a:lnTo>
                    <a:pt x="3065604" y="1287945"/>
                  </a:lnTo>
                  <a:lnTo>
                    <a:pt x="3065847" y="1287945"/>
                  </a:lnTo>
                  <a:lnTo>
                    <a:pt x="3066091" y="1287945"/>
                  </a:lnTo>
                  <a:lnTo>
                    <a:pt x="3066334" y="1287945"/>
                  </a:lnTo>
                  <a:lnTo>
                    <a:pt x="3066578" y="1287945"/>
                  </a:lnTo>
                  <a:lnTo>
                    <a:pt x="3066821" y="1287945"/>
                  </a:lnTo>
                  <a:lnTo>
                    <a:pt x="3067064" y="1287945"/>
                  </a:lnTo>
                  <a:lnTo>
                    <a:pt x="3067308" y="1287945"/>
                  </a:lnTo>
                  <a:lnTo>
                    <a:pt x="3067551" y="1287945"/>
                  </a:lnTo>
                  <a:lnTo>
                    <a:pt x="3067794" y="1287945"/>
                  </a:lnTo>
                  <a:lnTo>
                    <a:pt x="3068038" y="1287945"/>
                  </a:lnTo>
                  <a:lnTo>
                    <a:pt x="3068281" y="1287945"/>
                  </a:lnTo>
                  <a:lnTo>
                    <a:pt x="3068524" y="1287945"/>
                  </a:lnTo>
                  <a:lnTo>
                    <a:pt x="3068768" y="1287945"/>
                  </a:lnTo>
                  <a:lnTo>
                    <a:pt x="3069011" y="1287945"/>
                  </a:lnTo>
                  <a:lnTo>
                    <a:pt x="3069255" y="1287945"/>
                  </a:lnTo>
                  <a:lnTo>
                    <a:pt x="3069498" y="1287945"/>
                  </a:lnTo>
                  <a:lnTo>
                    <a:pt x="3069741" y="1287945"/>
                  </a:lnTo>
                  <a:lnTo>
                    <a:pt x="3069985" y="1287945"/>
                  </a:lnTo>
                  <a:lnTo>
                    <a:pt x="3070228" y="1287945"/>
                  </a:lnTo>
                  <a:lnTo>
                    <a:pt x="3070471" y="1287945"/>
                  </a:lnTo>
                  <a:lnTo>
                    <a:pt x="3070715" y="1287945"/>
                  </a:lnTo>
                  <a:lnTo>
                    <a:pt x="3070958" y="1287945"/>
                  </a:lnTo>
                  <a:lnTo>
                    <a:pt x="3071201" y="1287945"/>
                  </a:lnTo>
                  <a:lnTo>
                    <a:pt x="3071445" y="1287945"/>
                  </a:lnTo>
                  <a:lnTo>
                    <a:pt x="3071688" y="1287945"/>
                  </a:lnTo>
                  <a:lnTo>
                    <a:pt x="3071931" y="1287945"/>
                  </a:lnTo>
                  <a:lnTo>
                    <a:pt x="3072175" y="1287945"/>
                  </a:lnTo>
                  <a:lnTo>
                    <a:pt x="3072418" y="1287945"/>
                  </a:lnTo>
                  <a:lnTo>
                    <a:pt x="3072662" y="1287945"/>
                  </a:lnTo>
                  <a:lnTo>
                    <a:pt x="3072905" y="1287945"/>
                  </a:lnTo>
                  <a:lnTo>
                    <a:pt x="3073148" y="1287945"/>
                  </a:lnTo>
                  <a:lnTo>
                    <a:pt x="3073392" y="1287945"/>
                  </a:lnTo>
                  <a:lnTo>
                    <a:pt x="3073635" y="1287945"/>
                  </a:lnTo>
                  <a:lnTo>
                    <a:pt x="3073878" y="1287945"/>
                  </a:lnTo>
                  <a:lnTo>
                    <a:pt x="3074122" y="1287945"/>
                  </a:lnTo>
                  <a:lnTo>
                    <a:pt x="3074365" y="1287945"/>
                  </a:lnTo>
                  <a:lnTo>
                    <a:pt x="3074608" y="1287945"/>
                  </a:lnTo>
                  <a:lnTo>
                    <a:pt x="3074852" y="1287945"/>
                  </a:lnTo>
                  <a:lnTo>
                    <a:pt x="3075095" y="1287945"/>
                  </a:lnTo>
                  <a:lnTo>
                    <a:pt x="3075339" y="1287945"/>
                  </a:lnTo>
                  <a:lnTo>
                    <a:pt x="3075582" y="1287945"/>
                  </a:lnTo>
                  <a:lnTo>
                    <a:pt x="3075825" y="1287945"/>
                  </a:lnTo>
                  <a:lnTo>
                    <a:pt x="3076069" y="1287945"/>
                  </a:lnTo>
                  <a:lnTo>
                    <a:pt x="3076312" y="1287945"/>
                  </a:lnTo>
                  <a:lnTo>
                    <a:pt x="3076555" y="1287945"/>
                  </a:lnTo>
                  <a:lnTo>
                    <a:pt x="3076555" y="1280829"/>
                  </a:lnTo>
                  <a:lnTo>
                    <a:pt x="3076799" y="1280829"/>
                  </a:lnTo>
                  <a:lnTo>
                    <a:pt x="3077042" y="1280829"/>
                  </a:lnTo>
                  <a:lnTo>
                    <a:pt x="3077285" y="1280829"/>
                  </a:lnTo>
                  <a:lnTo>
                    <a:pt x="3077772" y="1280829"/>
                  </a:lnTo>
                  <a:lnTo>
                    <a:pt x="3078015" y="1280829"/>
                  </a:lnTo>
                  <a:lnTo>
                    <a:pt x="3078259" y="1280829"/>
                  </a:lnTo>
                  <a:lnTo>
                    <a:pt x="3078502" y="1280829"/>
                  </a:lnTo>
                  <a:lnTo>
                    <a:pt x="3078746" y="1280829"/>
                  </a:lnTo>
                  <a:lnTo>
                    <a:pt x="3078989" y="1280829"/>
                  </a:lnTo>
                  <a:lnTo>
                    <a:pt x="3079232" y="1280829"/>
                  </a:lnTo>
                  <a:lnTo>
                    <a:pt x="3079476" y="1280829"/>
                  </a:lnTo>
                  <a:lnTo>
                    <a:pt x="3079719" y="1280829"/>
                  </a:lnTo>
                  <a:lnTo>
                    <a:pt x="3079962" y="1280829"/>
                  </a:lnTo>
                  <a:lnTo>
                    <a:pt x="3080206" y="1280829"/>
                  </a:lnTo>
                  <a:lnTo>
                    <a:pt x="3080449" y="1280829"/>
                  </a:lnTo>
                  <a:lnTo>
                    <a:pt x="3080692" y="1280829"/>
                  </a:lnTo>
                  <a:lnTo>
                    <a:pt x="3080936" y="1280829"/>
                  </a:lnTo>
                  <a:lnTo>
                    <a:pt x="3081179" y="1280829"/>
                  </a:lnTo>
                  <a:lnTo>
                    <a:pt x="3081423" y="1280829"/>
                  </a:lnTo>
                  <a:lnTo>
                    <a:pt x="3081666" y="1280829"/>
                  </a:lnTo>
                  <a:lnTo>
                    <a:pt x="3081909" y="1280829"/>
                  </a:lnTo>
                  <a:lnTo>
                    <a:pt x="3082396" y="1280829"/>
                  </a:lnTo>
                  <a:lnTo>
                    <a:pt x="3082639" y="1280829"/>
                  </a:lnTo>
                  <a:lnTo>
                    <a:pt x="3082883" y="1280829"/>
                  </a:lnTo>
                  <a:lnTo>
                    <a:pt x="3083126" y="1280829"/>
                  </a:lnTo>
                  <a:lnTo>
                    <a:pt x="3083369" y="1280829"/>
                  </a:lnTo>
                  <a:lnTo>
                    <a:pt x="3083613" y="1280829"/>
                  </a:lnTo>
                  <a:lnTo>
                    <a:pt x="3083856" y="1280829"/>
                  </a:lnTo>
                  <a:lnTo>
                    <a:pt x="3084099" y="1280829"/>
                  </a:lnTo>
                  <a:lnTo>
                    <a:pt x="3084343" y="1280829"/>
                  </a:lnTo>
                  <a:lnTo>
                    <a:pt x="3084586" y="1280829"/>
                  </a:lnTo>
                  <a:lnTo>
                    <a:pt x="3084830" y="1280829"/>
                  </a:lnTo>
                  <a:lnTo>
                    <a:pt x="3085073" y="1280829"/>
                  </a:lnTo>
                  <a:lnTo>
                    <a:pt x="3085316" y="1280829"/>
                  </a:lnTo>
                  <a:lnTo>
                    <a:pt x="3085560" y="1280829"/>
                  </a:lnTo>
                  <a:lnTo>
                    <a:pt x="3085803" y="1280829"/>
                  </a:lnTo>
                  <a:lnTo>
                    <a:pt x="3086046" y="1280829"/>
                  </a:lnTo>
                  <a:lnTo>
                    <a:pt x="3086290" y="1280829"/>
                  </a:lnTo>
                  <a:lnTo>
                    <a:pt x="3086533" y="1280829"/>
                  </a:lnTo>
                  <a:lnTo>
                    <a:pt x="3086776" y="1280829"/>
                  </a:lnTo>
                  <a:lnTo>
                    <a:pt x="3087020" y="1280829"/>
                  </a:lnTo>
                  <a:lnTo>
                    <a:pt x="3087507" y="1280829"/>
                  </a:lnTo>
                  <a:lnTo>
                    <a:pt x="3087750" y="1280829"/>
                  </a:lnTo>
                  <a:lnTo>
                    <a:pt x="3087993" y="1280829"/>
                  </a:lnTo>
                  <a:lnTo>
                    <a:pt x="3088237" y="1280829"/>
                  </a:lnTo>
                  <a:lnTo>
                    <a:pt x="3088723" y="1280829"/>
                  </a:lnTo>
                  <a:lnTo>
                    <a:pt x="3088967" y="1280829"/>
                  </a:lnTo>
                  <a:lnTo>
                    <a:pt x="3089210" y="1280829"/>
                  </a:lnTo>
                  <a:lnTo>
                    <a:pt x="3089453" y="1280829"/>
                  </a:lnTo>
                  <a:lnTo>
                    <a:pt x="3089697" y="1280829"/>
                  </a:lnTo>
                  <a:lnTo>
                    <a:pt x="3089940" y="1280829"/>
                  </a:lnTo>
                  <a:lnTo>
                    <a:pt x="3090183" y="1280829"/>
                  </a:lnTo>
                  <a:lnTo>
                    <a:pt x="3090427" y="1280829"/>
                  </a:lnTo>
                  <a:lnTo>
                    <a:pt x="3090670" y="1280829"/>
                  </a:lnTo>
                  <a:lnTo>
                    <a:pt x="3090914" y="1280829"/>
                  </a:lnTo>
                  <a:lnTo>
                    <a:pt x="3091157" y="1280829"/>
                  </a:lnTo>
                  <a:lnTo>
                    <a:pt x="3091644" y="1280829"/>
                  </a:lnTo>
                  <a:lnTo>
                    <a:pt x="3091887" y="1280829"/>
                  </a:lnTo>
                  <a:lnTo>
                    <a:pt x="3092130" y="1280829"/>
                  </a:lnTo>
                  <a:lnTo>
                    <a:pt x="3092374" y="1280829"/>
                  </a:lnTo>
                  <a:lnTo>
                    <a:pt x="3092617" y="1280829"/>
                  </a:lnTo>
                  <a:lnTo>
                    <a:pt x="3092860" y="1280829"/>
                  </a:lnTo>
                  <a:lnTo>
                    <a:pt x="3093104" y="1280829"/>
                  </a:lnTo>
                  <a:lnTo>
                    <a:pt x="3093347" y="1280829"/>
                  </a:lnTo>
                  <a:lnTo>
                    <a:pt x="3093591" y="1280829"/>
                  </a:lnTo>
                  <a:lnTo>
                    <a:pt x="3093834" y="1280829"/>
                  </a:lnTo>
                  <a:lnTo>
                    <a:pt x="3094077" y="1280829"/>
                  </a:lnTo>
                  <a:lnTo>
                    <a:pt x="3094321" y="1280829"/>
                  </a:lnTo>
                  <a:lnTo>
                    <a:pt x="3094564" y="1280829"/>
                  </a:lnTo>
                  <a:lnTo>
                    <a:pt x="3094807" y="1280829"/>
                  </a:lnTo>
                  <a:lnTo>
                    <a:pt x="3095051" y="1280829"/>
                  </a:lnTo>
                  <a:lnTo>
                    <a:pt x="3095294" y="1280829"/>
                  </a:lnTo>
                  <a:lnTo>
                    <a:pt x="3095537" y="1280829"/>
                  </a:lnTo>
                  <a:lnTo>
                    <a:pt x="3095781" y="1280829"/>
                  </a:lnTo>
                  <a:lnTo>
                    <a:pt x="3096024" y="1280829"/>
                  </a:lnTo>
                  <a:lnTo>
                    <a:pt x="3096267" y="1280829"/>
                  </a:lnTo>
                  <a:lnTo>
                    <a:pt x="3096511" y="1280829"/>
                  </a:lnTo>
                  <a:lnTo>
                    <a:pt x="3096754" y="1280829"/>
                  </a:lnTo>
                  <a:lnTo>
                    <a:pt x="3096754" y="1273713"/>
                  </a:lnTo>
                  <a:lnTo>
                    <a:pt x="3096998" y="1273713"/>
                  </a:lnTo>
                  <a:lnTo>
                    <a:pt x="3097241" y="1273713"/>
                  </a:lnTo>
                  <a:lnTo>
                    <a:pt x="3097484" y="1273713"/>
                  </a:lnTo>
                  <a:lnTo>
                    <a:pt x="3097728" y="1273713"/>
                  </a:lnTo>
                  <a:lnTo>
                    <a:pt x="3097971" y="1273713"/>
                  </a:lnTo>
                  <a:lnTo>
                    <a:pt x="3098214" y="1273713"/>
                  </a:lnTo>
                  <a:lnTo>
                    <a:pt x="3098458" y="1273713"/>
                  </a:lnTo>
                  <a:lnTo>
                    <a:pt x="3098701" y="1273713"/>
                  </a:lnTo>
                  <a:lnTo>
                    <a:pt x="3098944" y="1273713"/>
                  </a:lnTo>
                  <a:lnTo>
                    <a:pt x="3099188" y="1273713"/>
                  </a:lnTo>
                  <a:lnTo>
                    <a:pt x="3099431" y="1273713"/>
                  </a:lnTo>
                  <a:lnTo>
                    <a:pt x="3099675" y="1273713"/>
                  </a:lnTo>
                  <a:lnTo>
                    <a:pt x="3099918" y="1273713"/>
                  </a:lnTo>
                  <a:lnTo>
                    <a:pt x="3100161" y="1273713"/>
                  </a:lnTo>
                  <a:lnTo>
                    <a:pt x="3100405" y="1273713"/>
                  </a:lnTo>
                  <a:lnTo>
                    <a:pt x="3100648" y="1273713"/>
                  </a:lnTo>
                  <a:lnTo>
                    <a:pt x="3100891" y="1273713"/>
                  </a:lnTo>
                  <a:lnTo>
                    <a:pt x="3101135" y="1273713"/>
                  </a:lnTo>
                  <a:lnTo>
                    <a:pt x="3101378" y="1273713"/>
                  </a:lnTo>
                  <a:lnTo>
                    <a:pt x="3101621" y="1273713"/>
                  </a:lnTo>
                  <a:lnTo>
                    <a:pt x="3101865" y="1273713"/>
                  </a:lnTo>
                  <a:lnTo>
                    <a:pt x="3102108" y="1273713"/>
                  </a:lnTo>
                  <a:lnTo>
                    <a:pt x="3102838" y="1273713"/>
                  </a:lnTo>
                  <a:lnTo>
                    <a:pt x="3103082" y="1273713"/>
                  </a:lnTo>
                  <a:lnTo>
                    <a:pt x="3103325" y="1273713"/>
                  </a:lnTo>
                  <a:lnTo>
                    <a:pt x="3103568" y="1273713"/>
                  </a:lnTo>
                  <a:lnTo>
                    <a:pt x="3103812" y="1273713"/>
                  </a:lnTo>
                  <a:lnTo>
                    <a:pt x="3104055" y="1273713"/>
                  </a:lnTo>
                  <a:lnTo>
                    <a:pt x="3104298" y="1273713"/>
                  </a:lnTo>
                  <a:lnTo>
                    <a:pt x="3104542" y="1273713"/>
                  </a:lnTo>
                  <a:lnTo>
                    <a:pt x="3104785" y="1273713"/>
                  </a:lnTo>
                  <a:lnTo>
                    <a:pt x="3105028" y="1273713"/>
                  </a:lnTo>
                  <a:lnTo>
                    <a:pt x="3105272" y="1273713"/>
                  </a:lnTo>
                  <a:lnTo>
                    <a:pt x="3105515" y="1273713"/>
                  </a:lnTo>
                  <a:lnTo>
                    <a:pt x="3105759" y="1273713"/>
                  </a:lnTo>
                  <a:lnTo>
                    <a:pt x="3106002" y="1273713"/>
                  </a:lnTo>
                  <a:lnTo>
                    <a:pt x="3106245" y="1273713"/>
                  </a:lnTo>
                  <a:lnTo>
                    <a:pt x="3106489" y="1273713"/>
                  </a:lnTo>
                  <a:lnTo>
                    <a:pt x="3106732" y="1273713"/>
                  </a:lnTo>
                  <a:lnTo>
                    <a:pt x="3106975" y="1273713"/>
                  </a:lnTo>
                  <a:lnTo>
                    <a:pt x="3107219" y="1273713"/>
                  </a:lnTo>
                  <a:lnTo>
                    <a:pt x="3107462" y="1273713"/>
                  </a:lnTo>
                  <a:lnTo>
                    <a:pt x="3107705" y="1273713"/>
                  </a:lnTo>
                  <a:lnTo>
                    <a:pt x="3107949" y="1273713"/>
                  </a:lnTo>
                  <a:lnTo>
                    <a:pt x="3108192" y="1273713"/>
                  </a:lnTo>
                  <a:lnTo>
                    <a:pt x="3108435" y="1273713"/>
                  </a:lnTo>
                  <a:lnTo>
                    <a:pt x="3108922" y="1273713"/>
                  </a:lnTo>
                  <a:lnTo>
                    <a:pt x="3109166" y="1273713"/>
                  </a:lnTo>
                  <a:lnTo>
                    <a:pt x="3109652" y="1273713"/>
                  </a:lnTo>
                  <a:lnTo>
                    <a:pt x="3109896" y="1273713"/>
                  </a:lnTo>
                  <a:lnTo>
                    <a:pt x="3110139" y="1273713"/>
                  </a:lnTo>
                  <a:lnTo>
                    <a:pt x="3110382" y="1273713"/>
                  </a:lnTo>
                  <a:lnTo>
                    <a:pt x="3110626" y="1273713"/>
                  </a:lnTo>
                  <a:lnTo>
                    <a:pt x="3110869" y="1273713"/>
                  </a:lnTo>
                  <a:lnTo>
                    <a:pt x="3111112" y="1273713"/>
                  </a:lnTo>
                  <a:lnTo>
                    <a:pt x="3111356" y="1273713"/>
                  </a:lnTo>
                  <a:lnTo>
                    <a:pt x="3111599" y="1273713"/>
                  </a:lnTo>
                  <a:lnTo>
                    <a:pt x="3111843" y="1273713"/>
                  </a:lnTo>
                  <a:lnTo>
                    <a:pt x="3112086" y="1273713"/>
                  </a:lnTo>
                  <a:lnTo>
                    <a:pt x="3112329" y="1273713"/>
                  </a:lnTo>
                  <a:lnTo>
                    <a:pt x="3112573" y="1273713"/>
                  </a:lnTo>
                  <a:lnTo>
                    <a:pt x="3112816" y="1273713"/>
                  </a:lnTo>
                  <a:lnTo>
                    <a:pt x="3113059" y="1273713"/>
                  </a:lnTo>
                  <a:lnTo>
                    <a:pt x="3113546" y="1273713"/>
                  </a:lnTo>
                  <a:lnTo>
                    <a:pt x="3113789" y="1273713"/>
                  </a:lnTo>
                  <a:lnTo>
                    <a:pt x="3114033" y="1273713"/>
                  </a:lnTo>
                  <a:lnTo>
                    <a:pt x="3114276" y="1273713"/>
                  </a:lnTo>
                  <a:lnTo>
                    <a:pt x="3114519" y="1273713"/>
                  </a:lnTo>
                  <a:lnTo>
                    <a:pt x="3114763" y="1273713"/>
                  </a:lnTo>
                  <a:lnTo>
                    <a:pt x="3115006" y="1266598"/>
                  </a:lnTo>
                  <a:lnTo>
                    <a:pt x="3115250" y="1266598"/>
                  </a:lnTo>
                  <a:lnTo>
                    <a:pt x="3115493" y="1266598"/>
                  </a:lnTo>
                  <a:lnTo>
                    <a:pt x="3115736" y="1266598"/>
                  </a:lnTo>
                  <a:lnTo>
                    <a:pt x="3115980" y="1266598"/>
                  </a:lnTo>
                  <a:lnTo>
                    <a:pt x="3116223" y="1266598"/>
                  </a:lnTo>
                  <a:lnTo>
                    <a:pt x="3116466" y="1266598"/>
                  </a:lnTo>
                  <a:lnTo>
                    <a:pt x="3116710" y="1266598"/>
                  </a:lnTo>
                  <a:lnTo>
                    <a:pt x="3116953" y="1266598"/>
                  </a:lnTo>
                  <a:lnTo>
                    <a:pt x="3117196" y="1266598"/>
                  </a:lnTo>
                  <a:lnTo>
                    <a:pt x="3117440" y="1266598"/>
                  </a:lnTo>
                  <a:lnTo>
                    <a:pt x="3117683" y="1266598"/>
                  </a:lnTo>
                  <a:lnTo>
                    <a:pt x="3117927" y="1266598"/>
                  </a:lnTo>
                  <a:lnTo>
                    <a:pt x="3118170" y="1266598"/>
                  </a:lnTo>
                  <a:lnTo>
                    <a:pt x="3118413" y="1266598"/>
                  </a:lnTo>
                  <a:lnTo>
                    <a:pt x="3118657" y="1266598"/>
                  </a:lnTo>
                  <a:lnTo>
                    <a:pt x="3118900" y="1266598"/>
                  </a:lnTo>
                  <a:lnTo>
                    <a:pt x="3119387" y="1266598"/>
                  </a:lnTo>
                  <a:lnTo>
                    <a:pt x="3119630" y="1266598"/>
                  </a:lnTo>
                  <a:lnTo>
                    <a:pt x="3119873" y="1266598"/>
                  </a:lnTo>
                  <a:lnTo>
                    <a:pt x="3120117" y="1266598"/>
                  </a:lnTo>
                  <a:lnTo>
                    <a:pt x="3120360" y="1266598"/>
                  </a:lnTo>
                  <a:lnTo>
                    <a:pt x="3120603" y="1266598"/>
                  </a:lnTo>
                  <a:lnTo>
                    <a:pt x="3120847" y="1266598"/>
                  </a:lnTo>
                  <a:lnTo>
                    <a:pt x="3121090" y="1266598"/>
                  </a:lnTo>
                  <a:lnTo>
                    <a:pt x="3121334" y="1266598"/>
                  </a:lnTo>
                  <a:lnTo>
                    <a:pt x="3121577" y="1266598"/>
                  </a:lnTo>
                  <a:lnTo>
                    <a:pt x="3122064" y="1266598"/>
                  </a:lnTo>
                  <a:lnTo>
                    <a:pt x="3122307" y="1266598"/>
                  </a:lnTo>
                  <a:lnTo>
                    <a:pt x="3122550" y="1266598"/>
                  </a:lnTo>
                  <a:lnTo>
                    <a:pt x="3122794" y="1266598"/>
                  </a:lnTo>
                  <a:lnTo>
                    <a:pt x="3123037" y="1266598"/>
                  </a:lnTo>
                  <a:lnTo>
                    <a:pt x="3123280" y="1266598"/>
                  </a:lnTo>
                  <a:lnTo>
                    <a:pt x="3123524" y="1266598"/>
                  </a:lnTo>
                  <a:lnTo>
                    <a:pt x="3123767" y="1266598"/>
                  </a:lnTo>
                  <a:lnTo>
                    <a:pt x="3124011" y="1266598"/>
                  </a:lnTo>
                  <a:lnTo>
                    <a:pt x="3124254" y="1266598"/>
                  </a:lnTo>
                  <a:lnTo>
                    <a:pt x="3124497" y="1266598"/>
                  </a:lnTo>
                  <a:lnTo>
                    <a:pt x="3124741" y="1266598"/>
                  </a:lnTo>
                  <a:lnTo>
                    <a:pt x="3124984" y="1266598"/>
                  </a:lnTo>
                  <a:lnTo>
                    <a:pt x="3125227" y="1266598"/>
                  </a:lnTo>
                  <a:lnTo>
                    <a:pt x="3125471" y="1266598"/>
                  </a:lnTo>
                  <a:lnTo>
                    <a:pt x="3125714" y="1266598"/>
                  </a:lnTo>
                  <a:lnTo>
                    <a:pt x="3125957" y="1266598"/>
                  </a:lnTo>
                  <a:lnTo>
                    <a:pt x="3126201" y="1266598"/>
                  </a:lnTo>
                  <a:lnTo>
                    <a:pt x="3126444" y="1266598"/>
                  </a:lnTo>
                  <a:lnTo>
                    <a:pt x="3126687" y="1266598"/>
                  </a:lnTo>
                  <a:lnTo>
                    <a:pt x="3126931" y="1266598"/>
                  </a:lnTo>
                  <a:lnTo>
                    <a:pt x="3127174" y="1266598"/>
                  </a:lnTo>
                  <a:lnTo>
                    <a:pt x="3127418" y="1266598"/>
                  </a:lnTo>
                  <a:lnTo>
                    <a:pt x="3127661" y="1266598"/>
                  </a:lnTo>
                  <a:lnTo>
                    <a:pt x="3127904" y="1266598"/>
                  </a:lnTo>
                  <a:lnTo>
                    <a:pt x="3128148" y="1266598"/>
                  </a:lnTo>
                  <a:lnTo>
                    <a:pt x="3128391" y="1266598"/>
                  </a:lnTo>
                  <a:lnTo>
                    <a:pt x="3128634" y="1266598"/>
                  </a:lnTo>
                  <a:lnTo>
                    <a:pt x="3128878" y="1266598"/>
                  </a:lnTo>
                  <a:lnTo>
                    <a:pt x="3129121" y="1266598"/>
                  </a:lnTo>
                  <a:lnTo>
                    <a:pt x="3129364" y="1266598"/>
                  </a:lnTo>
                  <a:lnTo>
                    <a:pt x="3129608" y="1266598"/>
                  </a:lnTo>
                  <a:lnTo>
                    <a:pt x="3129851" y="1266598"/>
                  </a:lnTo>
                  <a:lnTo>
                    <a:pt x="3130095" y="1266598"/>
                  </a:lnTo>
                  <a:lnTo>
                    <a:pt x="3130338" y="1266598"/>
                  </a:lnTo>
                  <a:lnTo>
                    <a:pt x="3130581" y="1266598"/>
                  </a:lnTo>
                  <a:lnTo>
                    <a:pt x="3130825" y="1266598"/>
                  </a:lnTo>
                  <a:lnTo>
                    <a:pt x="3131068" y="1266598"/>
                  </a:lnTo>
                  <a:lnTo>
                    <a:pt x="3131311" y="1266598"/>
                  </a:lnTo>
                  <a:lnTo>
                    <a:pt x="3131555" y="1266598"/>
                  </a:lnTo>
                  <a:lnTo>
                    <a:pt x="3131798" y="1266598"/>
                  </a:lnTo>
                  <a:lnTo>
                    <a:pt x="3132041" y="1266598"/>
                  </a:lnTo>
                  <a:lnTo>
                    <a:pt x="3132285" y="1266598"/>
                  </a:lnTo>
                  <a:lnTo>
                    <a:pt x="3132528" y="1266598"/>
                  </a:lnTo>
                  <a:lnTo>
                    <a:pt x="3132771" y="1266598"/>
                  </a:lnTo>
                  <a:lnTo>
                    <a:pt x="3133015" y="1266598"/>
                  </a:lnTo>
                  <a:lnTo>
                    <a:pt x="3133258" y="1266598"/>
                  </a:lnTo>
                  <a:lnTo>
                    <a:pt x="3133502" y="1266598"/>
                  </a:lnTo>
                  <a:lnTo>
                    <a:pt x="3133745" y="1266598"/>
                  </a:lnTo>
                  <a:lnTo>
                    <a:pt x="3133988" y="1266598"/>
                  </a:lnTo>
                  <a:lnTo>
                    <a:pt x="3134232" y="1266598"/>
                  </a:lnTo>
                  <a:lnTo>
                    <a:pt x="3134475" y="1266598"/>
                  </a:lnTo>
                  <a:lnTo>
                    <a:pt x="3134718" y="1266598"/>
                  </a:lnTo>
                  <a:lnTo>
                    <a:pt x="3134962" y="1266598"/>
                  </a:lnTo>
                  <a:lnTo>
                    <a:pt x="3135205" y="1266598"/>
                  </a:lnTo>
                  <a:lnTo>
                    <a:pt x="3135448" y="1266598"/>
                  </a:lnTo>
                  <a:lnTo>
                    <a:pt x="3135692" y="1266598"/>
                  </a:lnTo>
                  <a:lnTo>
                    <a:pt x="3135935" y="1266598"/>
                  </a:lnTo>
                  <a:lnTo>
                    <a:pt x="3136179" y="1266598"/>
                  </a:lnTo>
                  <a:lnTo>
                    <a:pt x="3136422" y="1266598"/>
                  </a:lnTo>
                  <a:lnTo>
                    <a:pt x="3136665" y="1266598"/>
                  </a:lnTo>
                  <a:lnTo>
                    <a:pt x="3136909" y="1266598"/>
                  </a:lnTo>
                  <a:lnTo>
                    <a:pt x="3137152" y="1266598"/>
                  </a:lnTo>
                  <a:lnTo>
                    <a:pt x="3137395" y="1266598"/>
                  </a:lnTo>
                  <a:lnTo>
                    <a:pt x="3137639" y="1266598"/>
                  </a:lnTo>
                  <a:lnTo>
                    <a:pt x="3138125" y="1266598"/>
                  </a:lnTo>
                  <a:lnTo>
                    <a:pt x="3138369" y="1266598"/>
                  </a:lnTo>
                  <a:lnTo>
                    <a:pt x="3138612" y="1266598"/>
                  </a:lnTo>
                  <a:lnTo>
                    <a:pt x="3138855" y="1266598"/>
                  </a:lnTo>
                  <a:lnTo>
                    <a:pt x="3139099" y="1266598"/>
                  </a:lnTo>
                  <a:lnTo>
                    <a:pt x="3139342" y="1266598"/>
                  </a:lnTo>
                  <a:lnTo>
                    <a:pt x="3139586" y="1266598"/>
                  </a:lnTo>
                  <a:lnTo>
                    <a:pt x="3139829" y="1266598"/>
                  </a:lnTo>
                  <a:lnTo>
                    <a:pt x="3140072" y="1266598"/>
                  </a:lnTo>
                  <a:lnTo>
                    <a:pt x="3140316" y="1266598"/>
                  </a:lnTo>
                  <a:lnTo>
                    <a:pt x="3140559" y="1266598"/>
                  </a:lnTo>
                  <a:lnTo>
                    <a:pt x="3140802" y="1266598"/>
                  </a:lnTo>
                  <a:lnTo>
                    <a:pt x="3141046" y="1266598"/>
                  </a:lnTo>
                  <a:lnTo>
                    <a:pt x="3141289" y="1266598"/>
                  </a:lnTo>
                  <a:lnTo>
                    <a:pt x="3141532" y="1266598"/>
                  </a:lnTo>
                  <a:lnTo>
                    <a:pt x="3141532" y="1259482"/>
                  </a:lnTo>
                  <a:lnTo>
                    <a:pt x="3142019" y="1259482"/>
                  </a:lnTo>
                  <a:lnTo>
                    <a:pt x="3142263" y="1259482"/>
                  </a:lnTo>
                  <a:lnTo>
                    <a:pt x="3142506" y="1259482"/>
                  </a:lnTo>
                  <a:lnTo>
                    <a:pt x="3142749" y="1259482"/>
                  </a:lnTo>
                  <a:lnTo>
                    <a:pt x="3142993" y="1259482"/>
                  </a:lnTo>
                  <a:lnTo>
                    <a:pt x="3143236" y="1259482"/>
                  </a:lnTo>
                  <a:lnTo>
                    <a:pt x="3143479" y="1259482"/>
                  </a:lnTo>
                  <a:lnTo>
                    <a:pt x="3143723" y="1259482"/>
                  </a:lnTo>
                  <a:lnTo>
                    <a:pt x="3143966" y="1259482"/>
                  </a:lnTo>
                  <a:lnTo>
                    <a:pt x="3144209" y="1259482"/>
                  </a:lnTo>
                  <a:lnTo>
                    <a:pt x="3144453" y="1259482"/>
                  </a:lnTo>
                  <a:lnTo>
                    <a:pt x="3144696" y="1259482"/>
                  </a:lnTo>
                  <a:lnTo>
                    <a:pt x="3144939" y="1259482"/>
                  </a:lnTo>
                  <a:lnTo>
                    <a:pt x="3145183" y="1259482"/>
                  </a:lnTo>
                  <a:lnTo>
                    <a:pt x="3145426" y="1259482"/>
                  </a:lnTo>
                  <a:lnTo>
                    <a:pt x="3145670" y="1259482"/>
                  </a:lnTo>
                  <a:lnTo>
                    <a:pt x="3145913" y="1259482"/>
                  </a:lnTo>
                  <a:lnTo>
                    <a:pt x="3146156" y="1259482"/>
                  </a:lnTo>
                  <a:lnTo>
                    <a:pt x="3146400" y="1259482"/>
                  </a:lnTo>
                  <a:lnTo>
                    <a:pt x="3146643" y="1259482"/>
                  </a:lnTo>
                  <a:lnTo>
                    <a:pt x="3146886" y="1259482"/>
                  </a:lnTo>
                  <a:lnTo>
                    <a:pt x="3147130" y="1259482"/>
                  </a:lnTo>
                  <a:lnTo>
                    <a:pt x="3147373" y="1259482"/>
                  </a:lnTo>
                  <a:lnTo>
                    <a:pt x="3147616" y="1259482"/>
                  </a:lnTo>
                  <a:lnTo>
                    <a:pt x="3148103" y="1259482"/>
                  </a:lnTo>
                  <a:lnTo>
                    <a:pt x="3148347" y="1259482"/>
                  </a:lnTo>
                  <a:lnTo>
                    <a:pt x="3148590" y="1259482"/>
                  </a:lnTo>
                  <a:lnTo>
                    <a:pt x="3149077" y="1259482"/>
                  </a:lnTo>
                  <a:lnTo>
                    <a:pt x="3149320" y="1259482"/>
                  </a:lnTo>
                  <a:lnTo>
                    <a:pt x="3149563" y="1259482"/>
                  </a:lnTo>
                  <a:lnTo>
                    <a:pt x="3149807" y="1259482"/>
                  </a:lnTo>
                  <a:lnTo>
                    <a:pt x="3149807" y="1252366"/>
                  </a:lnTo>
                  <a:lnTo>
                    <a:pt x="3150050" y="1252366"/>
                  </a:lnTo>
                  <a:lnTo>
                    <a:pt x="3150293" y="1252366"/>
                  </a:lnTo>
                  <a:lnTo>
                    <a:pt x="3150537" y="1252366"/>
                  </a:lnTo>
                  <a:lnTo>
                    <a:pt x="3150780" y="1252366"/>
                  </a:lnTo>
                  <a:lnTo>
                    <a:pt x="3151023" y="1252366"/>
                  </a:lnTo>
                  <a:lnTo>
                    <a:pt x="3151267" y="1252366"/>
                  </a:lnTo>
                  <a:lnTo>
                    <a:pt x="3151510" y="1252366"/>
                  </a:lnTo>
                  <a:lnTo>
                    <a:pt x="3151754" y="1252366"/>
                  </a:lnTo>
                  <a:lnTo>
                    <a:pt x="3151997" y="1252366"/>
                  </a:lnTo>
                  <a:lnTo>
                    <a:pt x="3152240" y="1252366"/>
                  </a:lnTo>
                  <a:lnTo>
                    <a:pt x="3152484" y="1252366"/>
                  </a:lnTo>
                  <a:lnTo>
                    <a:pt x="3152727" y="1252366"/>
                  </a:lnTo>
                  <a:lnTo>
                    <a:pt x="3152970" y="1252366"/>
                  </a:lnTo>
                  <a:lnTo>
                    <a:pt x="3153214" y="1252366"/>
                  </a:lnTo>
                  <a:lnTo>
                    <a:pt x="3153457" y="1252366"/>
                  </a:lnTo>
                  <a:lnTo>
                    <a:pt x="3153700" y="1252366"/>
                  </a:lnTo>
                  <a:lnTo>
                    <a:pt x="3153944" y="1252366"/>
                  </a:lnTo>
                  <a:lnTo>
                    <a:pt x="3154187" y="1252366"/>
                  </a:lnTo>
                  <a:lnTo>
                    <a:pt x="3154430" y="1252366"/>
                  </a:lnTo>
                  <a:lnTo>
                    <a:pt x="3154674" y="1252366"/>
                  </a:lnTo>
                  <a:lnTo>
                    <a:pt x="3154917" y="1252366"/>
                  </a:lnTo>
                  <a:lnTo>
                    <a:pt x="3155161" y="1252366"/>
                  </a:lnTo>
                  <a:lnTo>
                    <a:pt x="3155404" y="1252366"/>
                  </a:lnTo>
                  <a:lnTo>
                    <a:pt x="3155647" y="1252366"/>
                  </a:lnTo>
                  <a:lnTo>
                    <a:pt x="3155891" y="1252366"/>
                  </a:lnTo>
                  <a:lnTo>
                    <a:pt x="3156134" y="1252366"/>
                  </a:lnTo>
                  <a:lnTo>
                    <a:pt x="3156377" y="1252366"/>
                  </a:lnTo>
                  <a:lnTo>
                    <a:pt x="3156621" y="1252366"/>
                  </a:lnTo>
                  <a:lnTo>
                    <a:pt x="3156864" y="1252366"/>
                  </a:lnTo>
                  <a:lnTo>
                    <a:pt x="3157107" y="1252366"/>
                  </a:lnTo>
                  <a:lnTo>
                    <a:pt x="3157351" y="1252366"/>
                  </a:lnTo>
                  <a:lnTo>
                    <a:pt x="3157594" y="1252366"/>
                  </a:lnTo>
                  <a:lnTo>
                    <a:pt x="3157838" y="1252366"/>
                  </a:lnTo>
                  <a:lnTo>
                    <a:pt x="3158081" y="1252366"/>
                  </a:lnTo>
                  <a:lnTo>
                    <a:pt x="3158324" y="1252366"/>
                  </a:lnTo>
                  <a:lnTo>
                    <a:pt x="3158568" y="1252366"/>
                  </a:lnTo>
                  <a:lnTo>
                    <a:pt x="3158811" y="1252366"/>
                  </a:lnTo>
                  <a:lnTo>
                    <a:pt x="3159054" y="1252366"/>
                  </a:lnTo>
                  <a:lnTo>
                    <a:pt x="3159298" y="1252366"/>
                  </a:lnTo>
                  <a:lnTo>
                    <a:pt x="3159541" y="1252366"/>
                  </a:lnTo>
                  <a:lnTo>
                    <a:pt x="3159784" y="1252366"/>
                  </a:lnTo>
                  <a:lnTo>
                    <a:pt x="3160028" y="1252366"/>
                  </a:lnTo>
                  <a:lnTo>
                    <a:pt x="3160271" y="1252366"/>
                  </a:lnTo>
                  <a:lnTo>
                    <a:pt x="3160514" y="1252366"/>
                  </a:lnTo>
                  <a:lnTo>
                    <a:pt x="3160758" y="1252366"/>
                  </a:lnTo>
                  <a:lnTo>
                    <a:pt x="3161001" y="1252366"/>
                  </a:lnTo>
                  <a:lnTo>
                    <a:pt x="3161488" y="1252366"/>
                  </a:lnTo>
                  <a:lnTo>
                    <a:pt x="3161731" y="1252366"/>
                  </a:lnTo>
                  <a:lnTo>
                    <a:pt x="3162218" y="1252366"/>
                  </a:lnTo>
                  <a:lnTo>
                    <a:pt x="3162461" y="1252366"/>
                  </a:lnTo>
                  <a:lnTo>
                    <a:pt x="3162705" y="1252366"/>
                  </a:lnTo>
                  <a:lnTo>
                    <a:pt x="3162948" y="1252366"/>
                  </a:lnTo>
                  <a:lnTo>
                    <a:pt x="3163191" y="1252366"/>
                  </a:lnTo>
                  <a:lnTo>
                    <a:pt x="3163435" y="1252366"/>
                  </a:lnTo>
                  <a:lnTo>
                    <a:pt x="3163922" y="1252366"/>
                  </a:lnTo>
                  <a:lnTo>
                    <a:pt x="3164165" y="1252366"/>
                  </a:lnTo>
                  <a:lnTo>
                    <a:pt x="3164408" y="1252366"/>
                  </a:lnTo>
                  <a:lnTo>
                    <a:pt x="3164652" y="1252366"/>
                  </a:lnTo>
                  <a:lnTo>
                    <a:pt x="3164895" y="1252366"/>
                  </a:lnTo>
                  <a:lnTo>
                    <a:pt x="3165138" y="1252366"/>
                  </a:lnTo>
                  <a:lnTo>
                    <a:pt x="3165382" y="1252366"/>
                  </a:lnTo>
                  <a:lnTo>
                    <a:pt x="3165625" y="1252366"/>
                  </a:lnTo>
                  <a:lnTo>
                    <a:pt x="3165868" y="1252366"/>
                  </a:lnTo>
                  <a:lnTo>
                    <a:pt x="3166112" y="1252366"/>
                  </a:lnTo>
                  <a:lnTo>
                    <a:pt x="3166355" y="1252366"/>
                  </a:lnTo>
                  <a:lnTo>
                    <a:pt x="3166598" y="1252366"/>
                  </a:lnTo>
                  <a:lnTo>
                    <a:pt x="3166842" y="1252366"/>
                  </a:lnTo>
                  <a:lnTo>
                    <a:pt x="3167085" y="1252366"/>
                  </a:lnTo>
                  <a:lnTo>
                    <a:pt x="3167329" y="1252366"/>
                  </a:lnTo>
                  <a:lnTo>
                    <a:pt x="3167572" y="1252366"/>
                  </a:lnTo>
                  <a:lnTo>
                    <a:pt x="3167815" y="1252366"/>
                  </a:lnTo>
                  <a:lnTo>
                    <a:pt x="3167815" y="1245251"/>
                  </a:lnTo>
                  <a:lnTo>
                    <a:pt x="3168059" y="1245251"/>
                  </a:lnTo>
                  <a:lnTo>
                    <a:pt x="3168302" y="1245251"/>
                  </a:lnTo>
                  <a:lnTo>
                    <a:pt x="3168545" y="1245251"/>
                  </a:lnTo>
                  <a:lnTo>
                    <a:pt x="3168789" y="1245251"/>
                  </a:lnTo>
                  <a:lnTo>
                    <a:pt x="3169032" y="1245251"/>
                  </a:lnTo>
                  <a:lnTo>
                    <a:pt x="3169275" y="1245251"/>
                  </a:lnTo>
                  <a:lnTo>
                    <a:pt x="3169519" y="1245251"/>
                  </a:lnTo>
                  <a:lnTo>
                    <a:pt x="3169762" y="1245251"/>
                  </a:lnTo>
                  <a:lnTo>
                    <a:pt x="3170006" y="1245251"/>
                  </a:lnTo>
                  <a:lnTo>
                    <a:pt x="3170249" y="1245251"/>
                  </a:lnTo>
                  <a:lnTo>
                    <a:pt x="3170492" y="1245251"/>
                  </a:lnTo>
                  <a:lnTo>
                    <a:pt x="3170736" y="1245251"/>
                  </a:lnTo>
                  <a:lnTo>
                    <a:pt x="3170979" y="1245251"/>
                  </a:lnTo>
                  <a:lnTo>
                    <a:pt x="3171222" y="1245251"/>
                  </a:lnTo>
                  <a:lnTo>
                    <a:pt x="3171466" y="1245251"/>
                  </a:lnTo>
                  <a:lnTo>
                    <a:pt x="3171709" y="1245251"/>
                  </a:lnTo>
                  <a:lnTo>
                    <a:pt x="3171952" y="1245251"/>
                  </a:lnTo>
                  <a:lnTo>
                    <a:pt x="3172196" y="1245251"/>
                  </a:lnTo>
                  <a:lnTo>
                    <a:pt x="3172439" y="1245251"/>
                  </a:lnTo>
                  <a:lnTo>
                    <a:pt x="3172682" y="1245251"/>
                  </a:lnTo>
                  <a:lnTo>
                    <a:pt x="3172926" y="1245251"/>
                  </a:lnTo>
                  <a:lnTo>
                    <a:pt x="3173169" y="1245251"/>
                  </a:lnTo>
                  <a:lnTo>
                    <a:pt x="3173413" y="1245251"/>
                  </a:lnTo>
                  <a:lnTo>
                    <a:pt x="3173656" y="1245251"/>
                  </a:lnTo>
                  <a:lnTo>
                    <a:pt x="3173899" y="1245251"/>
                  </a:lnTo>
                  <a:lnTo>
                    <a:pt x="3174143" y="1245251"/>
                  </a:lnTo>
                  <a:lnTo>
                    <a:pt x="3174386" y="1245251"/>
                  </a:lnTo>
                  <a:lnTo>
                    <a:pt x="3174629" y="1245251"/>
                  </a:lnTo>
                  <a:lnTo>
                    <a:pt x="3174873" y="1245251"/>
                  </a:lnTo>
                  <a:lnTo>
                    <a:pt x="3175116" y="1245251"/>
                  </a:lnTo>
                  <a:lnTo>
                    <a:pt x="3175603" y="1245251"/>
                  </a:lnTo>
                  <a:lnTo>
                    <a:pt x="3175846" y="1245251"/>
                  </a:lnTo>
                  <a:lnTo>
                    <a:pt x="3176090" y="1245251"/>
                  </a:lnTo>
                  <a:lnTo>
                    <a:pt x="3176333" y="1245251"/>
                  </a:lnTo>
                  <a:lnTo>
                    <a:pt x="3176576" y="1245251"/>
                  </a:lnTo>
                  <a:lnTo>
                    <a:pt x="3176820" y="1245251"/>
                  </a:lnTo>
                  <a:lnTo>
                    <a:pt x="3177063" y="1245251"/>
                  </a:lnTo>
                  <a:lnTo>
                    <a:pt x="3177306" y="1245251"/>
                  </a:lnTo>
                  <a:lnTo>
                    <a:pt x="3177550" y="1245251"/>
                  </a:lnTo>
                  <a:lnTo>
                    <a:pt x="3177793" y="1245251"/>
                  </a:lnTo>
                  <a:lnTo>
                    <a:pt x="3178036" y="1245251"/>
                  </a:lnTo>
                  <a:lnTo>
                    <a:pt x="3178280" y="1245251"/>
                  </a:lnTo>
                  <a:lnTo>
                    <a:pt x="3178523" y="1245251"/>
                  </a:lnTo>
                  <a:lnTo>
                    <a:pt x="3178766" y="1245251"/>
                  </a:lnTo>
                  <a:lnTo>
                    <a:pt x="3179010" y="1245251"/>
                  </a:lnTo>
                  <a:lnTo>
                    <a:pt x="3179253" y="1245251"/>
                  </a:lnTo>
                  <a:lnTo>
                    <a:pt x="3179497" y="1245251"/>
                  </a:lnTo>
                  <a:lnTo>
                    <a:pt x="3179740" y="1245251"/>
                  </a:lnTo>
                  <a:lnTo>
                    <a:pt x="3179983" y="1245251"/>
                  </a:lnTo>
                  <a:lnTo>
                    <a:pt x="3180470" y="1245251"/>
                  </a:lnTo>
                  <a:lnTo>
                    <a:pt x="3180713" y="1245251"/>
                  </a:lnTo>
                  <a:lnTo>
                    <a:pt x="3180957" y="1245251"/>
                  </a:lnTo>
                  <a:lnTo>
                    <a:pt x="3181200" y="1245251"/>
                  </a:lnTo>
                  <a:lnTo>
                    <a:pt x="3181443" y="1245251"/>
                  </a:lnTo>
                  <a:lnTo>
                    <a:pt x="3181687" y="1245251"/>
                  </a:lnTo>
                  <a:lnTo>
                    <a:pt x="3181930" y="1245251"/>
                  </a:lnTo>
                  <a:lnTo>
                    <a:pt x="3182174" y="1245251"/>
                  </a:lnTo>
                  <a:lnTo>
                    <a:pt x="3182417" y="1245251"/>
                  </a:lnTo>
                  <a:lnTo>
                    <a:pt x="3182660" y="1245251"/>
                  </a:lnTo>
                  <a:lnTo>
                    <a:pt x="3182904" y="1245251"/>
                  </a:lnTo>
                  <a:lnTo>
                    <a:pt x="3183147" y="1245251"/>
                  </a:lnTo>
                  <a:lnTo>
                    <a:pt x="3183390" y="1245251"/>
                  </a:lnTo>
                  <a:lnTo>
                    <a:pt x="3183634" y="1245251"/>
                  </a:lnTo>
                  <a:lnTo>
                    <a:pt x="3183877" y="1245251"/>
                  </a:lnTo>
                  <a:lnTo>
                    <a:pt x="3184120" y="1245251"/>
                  </a:lnTo>
                  <a:lnTo>
                    <a:pt x="3184364" y="1245251"/>
                  </a:lnTo>
                  <a:lnTo>
                    <a:pt x="3184607" y="1245251"/>
                  </a:lnTo>
                  <a:lnTo>
                    <a:pt x="3184850" y="1245251"/>
                  </a:lnTo>
                  <a:lnTo>
                    <a:pt x="3185094" y="1245251"/>
                  </a:lnTo>
                  <a:lnTo>
                    <a:pt x="3185581" y="1245251"/>
                  </a:lnTo>
                  <a:lnTo>
                    <a:pt x="3185824" y="1245251"/>
                  </a:lnTo>
                  <a:lnTo>
                    <a:pt x="3186067" y="1245251"/>
                  </a:lnTo>
                  <a:lnTo>
                    <a:pt x="3186311" y="1245251"/>
                  </a:lnTo>
                  <a:lnTo>
                    <a:pt x="3186554" y="1245251"/>
                  </a:lnTo>
                  <a:lnTo>
                    <a:pt x="3186797" y="1245251"/>
                  </a:lnTo>
                  <a:lnTo>
                    <a:pt x="3187041" y="1245251"/>
                  </a:lnTo>
                  <a:lnTo>
                    <a:pt x="3187284" y="1245251"/>
                  </a:lnTo>
                  <a:lnTo>
                    <a:pt x="3187527" y="1245251"/>
                  </a:lnTo>
                  <a:lnTo>
                    <a:pt x="3187771" y="1245251"/>
                  </a:lnTo>
                  <a:lnTo>
                    <a:pt x="3188014" y="1245251"/>
                  </a:lnTo>
                  <a:lnTo>
                    <a:pt x="3188258" y="1245251"/>
                  </a:lnTo>
                  <a:lnTo>
                    <a:pt x="3188501" y="1245251"/>
                  </a:lnTo>
                  <a:lnTo>
                    <a:pt x="3188744" y="1245251"/>
                  </a:lnTo>
                  <a:lnTo>
                    <a:pt x="3188988" y="1245251"/>
                  </a:lnTo>
                  <a:lnTo>
                    <a:pt x="3189231" y="1245251"/>
                  </a:lnTo>
                  <a:lnTo>
                    <a:pt x="3189474" y="1245251"/>
                  </a:lnTo>
                  <a:lnTo>
                    <a:pt x="3189718" y="1245251"/>
                  </a:lnTo>
                  <a:lnTo>
                    <a:pt x="3189961" y="1245251"/>
                  </a:lnTo>
                  <a:lnTo>
                    <a:pt x="3190204" y="1245251"/>
                  </a:lnTo>
                  <a:lnTo>
                    <a:pt x="3190448" y="1245251"/>
                  </a:lnTo>
                  <a:lnTo>
                    <a:pt x="3190691" y="1245251"/>
                  </a:lnTo>
                  <a:lnTo>
                    <a:pt x="3190934" y="1245251"/>
                  </a:lnTo>
                  <a:lnTo>
                    <a:pt x="3191178" y="1245251"/>
                  </a:lnTo>
                  <a:lnTo>
                    <a:pt x="3191421" y="1245251"/>
                  </a:lnTo>
                  <a:lnTo>
                    <a:pt x="3191665" y="1245251"/>
                  </a:lnTo>
                  <a:lnTo>
                    <a:pt x="3191908" y="1245251"/>
                  </a:lnTo>
                  <a:lnTo>
                    <a:pt x="3192151" y="1245251"/>
                  </a:lnTo>
                  <a:lnTo>
                    <a:pt x="3192395" y="1245251"/>
                  </a:lnTo>
                  <a:lnTo>
                    <a:pt x="3192638" y="1245251"/>
                  </a:lnTo>
                  <a:lnTo>
                    <a:pt x="3192881" y="1245251"/>
                  </a:lnTo>
                  <a:lnTo>
                    <a:pt x="3193125" y="1245251"/>
                  </a:lnTo>
                  <a:lnTo>
                    <a:pt x="3193368" y="1245251"/>
                  </a:lnTo>
                  <a:lnTo>
                    <a:pt x="3193611" y="1245251"/>
                  </a:lnTo>
                  <a:lnTo>
                    <a:pt x="3193855" y="1245251"/>
                  </a:lnTo>
                  <a:lnTo>
                    <a:pt x="3194098" y="1245251"/>
                  </a:lnTo>
                  <a:lnTo>
                    <a:pt x="3194342" y="1245251"/>
                  </a:lnTo>
                  <a:lnTo>
                    <a:pt x="3194585" y="1245251"/>
                  </a:lnTo>
                  <a:lnTo>
                    <a:pt x="3194828" y="1245251"/>
                  </a:lnTo>
                  <a:lnTo>
                    <a:pt x="3195072" y="1245251"/>
                  </a:lnTo>
                  <a:lnTo>
                    <a:pt x="3195315" y="1245251"/>
                  </a:lnTo>
                  <a:lnTo>
                    <a:pt x="3195558" y="1245251"/>
                  </a:lnTo>
                  <a:lnTo>
                    <a:pt x="3195802" y="1245251"/>
                  </a:lnTo>
                  <a:lnTo>
                    <a:pt x="3196045" y="1245251"/>
                  </a:lnTo>
                  <a:lnTo>
                    <a:pt x="3196288" y="1245251"/>
                  </a:lnTo>
                  <a:lnTo>
                    <a:pt x="3196532" y="1245251"/>
                  </a:lnTo>
                  <a:lnTo>
                    <a:pt x="3196775" y="1245251"/>
                  </a:lnTo>
                  <a:lnTo>
                    <a:pt x="3197018" y="1245251"/>
                  </a:lnTo>
                  <a:lnTo>
                    <a:pt x="3197262" y="1245251"/>
                  </a:lnTo>
                  <a:lnTo>
                    <a:pt x="3197505" y="1245251"/>
                  </a:lnTo>
                  <a:lnTo>
                    <a:pt x="3197749" y="1245251"/>
                  </a:lnTo>
                  <a:lnTo>
                    <a:pt x="3197992" y="1245251"/>
                  </a:lnTo>
                  <a:lnTo>
                    <a:pt x="3198235" y="1245251"/>
                  </a:lnTo>
                  <a:lnTo>
                    <a:pt x="3198479" y="1245251"/>
                  </a:lnTo>
                  <a:lnTo>
                    <a:pt x="3198722" y="1245251"/>
                  </a:lnTo>
                  <a:lnTo>
                    <a:pt x="3198965" y="1245251"/>
                  </a:lnTo>
                  <a:lnTo>
                    <a:pt x="3199209" y="1245251"/>
                  </a:lnTo>
                  <a:lnTo>
                    <a:pt x="3199452" y="1245251"/>
                  </a:lnTo>
                  <a:lnTo>
                    <a:pt x="3199695" y="1245251"/>
                  </a:lnTo>
                  <a:lnTo>
                    <a:pt x="3199939" y="1245251"/>
                  </a:lnTo>
                  <a:lnTo>
                    <a:pt x="3200182" y="1245251"/>
                  </a:lnTo>
                  <a:lnTo>
                    <a:pt x="3200426" y="1245251"/>
                  </a:lnTo>
                  <a:lnTo>
                    <a:pt x="3200669" y="1245251"/>
                  </a:lnTo>
                  <a:lnTo>
                    <a:pt x="3200912" y="1245251"/>
                  </a:lnTo>
                  <a:lnTo>
                    <a:pt x="3201156" y="1245251"/>
                  </a:lnTo>
                  <a:lnTo>
                    <a:pt x="3201399" y="1245251"/>
                  </a:lnTo>
                  <a:lnTo>
                    <a:pt x="3201642" y="1245251"/>
                  </a:lnTo>
                  <a:lnTo>
                    <a:pt x="3201886" y="1245251"/>
                  </a:lnTo>
                  <a:lnTo>
                    <a:pt x="3202129" y="1245251"/>
                  </a:lnTo>
                  <a:lnTo>
                    <a:pt x="3202372" y="1245251"/>
                  </a:lnTo>
                  <a:lnTo>
                    <a:pt x="3202616" y="1245251"/>
                  </a:lnTo>
                  <a:lnTo>
                    <a:pt x="3202859" y="1245251"/>
                  </a:lnTo>
                  <a:lnTo>
                    <a:pt x="3203102" y="1245251"/>
                  </a:lnTo>
                  <a:lnTo>
                    <a:pt x="3203346" y="1245251"/>
                  </a:lnTo>
                  <a:lnTo>
                    <a:pt x="3203589" y="1245251"/>
                  </a:lnTo>
                  <a:lnTo>
                    <a:pt x="3203833" y="1245251"/>
                  </a:lnTo>
                  <a:lnTo>
                    <a:pt x="3204076" y="1245251"/>
                  </a:lnTo>
                  <a:lnTo>
                    <a:pt x="3204563" y="1245251"/>
                  </a:lnTo>
                  <a:lnTo>
                    <a:pt x="3204806" y="1245251"/>
                  </a:lnTo>
                  <a:lnTo>
                    <a:pt x="3205049" y="1245251"/>
                  </a:lnTo>
                  <a:lnTo>
                    <a:pt x="3205293" y="1245251"/>
                  </a:lnTo>
                  <a:lnTo>
                    <a:pt x="3205536" y="1245251"/>
                  </a:lnTo>
                  <a:lnTo>
                    <a:pt x="3205536" y="1238135"/>
                  </a:lnTo>
                  <a:lnTo>
                    <a:pt x="3205779" y="1238135"/>
                  </a:lnTo>
                  <a:lnTo>
                    <a:pt x="3206023" y="1238135"/>
                  </a:lnTo>
                  <a:lnTo>
                    <a:pt x="3206266" y="1238135"/>
                  </a:lnTo>
                  <a:lnTo>
                    <a:pt x="3206510" y="1238135"/>
                  </a:lnTo>
                  <a:lnTo>
                    <a:pt x="3206753" y="1238135"/>
                  </a:lnTo>
                  <a:lnTo>
                    <a:pt x="3206996" y="1238135"/>
                  </a:lnTo>
                  <a:lnTo>
                    <a:pt x="3207240" y="1238135"/>
                  </a:lnTo>
                  <a:lnTo>
                    <a:pt x="3207483" y="1238135"/>
                  </a:lnTo>
                  <a:lnTo>
                    <a:pt x="3207726" y="1238135"/>
                  </a:lnTo>
                  <a:lnTo>
                    <a:pt x="3207970" y="1238135"/>
                  </a:lnTo>
                  <a:lnTo>
                    <a:pt x="3208213" y="1238135"/>
                  </a:lnTo>
                  <a:lnTo>
                    <a:pt x="3208456" y="1238135"/>
                  </a:lnTo>
                  <a:lnTo>
                    <a:pt x="3208943" y="1238135"/>
                  </a:lnTo>
                  <a:lnTo>
                    <a:pt x="3209186" y="1238135"/>
                  </a:lnTo>
                  <a:lnTo>
                    <a:pt x="3209430" y="1238135"/>
                  </a:lnTo>
                  <a:lnTo>
                    <a:pt x="3209673" y="1238135"/>
                  </a:lnTo>
                  <a:lnTo>
                    <a:pt x="3209917" y="1238135"/>
                  </a:lnTo>
                  <a:lnTo>
                    <a:pt x="3210160" y="1238135"/>
                  </a:lnTo>
                  <a:lnTo>
                    <a:pt x="3210403" y="1238135"/>
                  </a:lnTo>
                  <a:lnTo>
                    <a:pt x="3210647" y="1238135"/>
                  </a:lnTo>
                  <a:lnTo>
                    <a:pt x="3210890" y="1238135"/>
                  </a:lnTo>
                  <a:lnTo>
                    <a:pt x="3211133" y="1238135"/>
                  </a:lnTo>
                  <a:lnTo>
                    <a:pt x="3211377" y="1238135"/>
                  </a:lnTo>
                  <a:lnTo>
                    <a:pt x="3211620" y="1238135"/>
                  </a:lnTo>
                  <a:lnTo>
                    <a:pt x="3211863" y="1238135"/>
                  </a:lnTo>
                  <a:lnTo>
                    <a:pt x="3212107" y="1238135"/>
                  </a:lnTo>
                  <a:lnTo>
                    <a:pt x="3212350" y="1238135"/>
                  </a:lnTo>
                  <a:lnTo>
                    <a:pt x="3212594" y="1238135"/>
                  </a:lnTo>
                  <a:lnTo>
                    <a:pt x="3212837" y="1238135"/>
                  </a:lnTo>
                  <a:lnTo>
                    <a:pt x="3213080" y="1238135"/>
                  </a:lnTo>
                  <a:lnTo>
                    <a:pt x="3213324" y="1238135"/>
                  </a:lnTo>
                  <a:lnTo>
                    <a:pt x="3213567" y="1238135"/>
                  </a:lnTo>
                  <a:lnTo>
                    <a:pt x="3213810" y="1238135"/>
                  </a:lnTo>
                  <a:lnTo>
                    <a:pt x="3214054" y="1238135"/>
                  </a:lnTo>
                  <a:lnTo>
                    <a:pt x="3214297" y="1238135"/>
                  </a:lnTo>
                  <a:lnTo>
                    <a:pt x="3214540" y="1238135"/>
                  </a:lnTo>
                  <a:lnTo>
                    <a:pt x="3214784" y="1238135"/>
                  </a:lnTo>
                  <a:lnTo>
                    <a:pt x="3215027" y="1238135"/>
                  </a:lnTo>
                  <a:lnTo>
                    <a:pt x="3215270" y="1238135"/>
                  </a:lnTo>
                  <a:lnTo>
                    <a:pt x="3215514" y="1238135"/>
                  </a:lnTo>
                  <a:lnTo>
                    <a:pt x="3215757" y="1238135"/>
                  </a:lnTo>
                  <a:lnTo>
                    <a:pt x="3216001" y="1238135"/>
                  </a:lnTo>
                  <a:lnTo>
                    <a:pt x="3216244" y="1238135"/>
                  </a:lnTo>
                  <a:lnTo>
                    <a:pt x="3216487" y="1238135"/>
                  </a:lnTo>
                  <a:lnTo>
                    <a:pt x="3216731" y="1238135"/>
                  </a:lnTo>
                  <a:lnTo>
                    <a:pt x="3216974" y="1238135"/>
                  </a:lnTo>
                  <a:lnTo>
                    <a:pt x="3217217" y="1238135"/>
                  </a:lnTo>
                  <a:lnTo>
                    <a:pt x="3217461" y="1238135"/>
                  </a:lnTo>
                  <a:lnTo>
                    <a:pt x="3217704" y="1238135"/>
                  </a:lnTo>
                  <a:lnTo>
                    <a:pt x="3217947" y="1238135"/>
                  </a:lnTo>
                  <a:lnTo>
                    <a:pt x="3218191" y="1238135"/>
                  </a:lnTo>
                  <a:lnTo>
                    <a:pt x="3218434" y="1238135"/>
                  </a:lnTo>
                  <a:lnTo>
                    <a:pt x="3218678" y="1238135"/>
                  </a:lnTo>
                  <a:lnTo>
                    <a:pt x="3218921" y="1238135"/>
                  </a:lnTo>
                  <a:lnTo>
                    <a:pt x="3219164" y="1238135"/>
                  </a:lnTo>
                  <a:lnTo>
                    <a:pt x="3219408" y="1238135"/>
                  </a:lnTo>
                  <a:lnTo>
                    <a:pt x="3219651" y="1238135"/>
                  </a:lnTo>
                  <a:lnTo>
                    <a:pt x="3220138" y="1238135"/>
                  </a:lnTo>
                  <a:lnTo>
                    <a:pt x="3220381" y="1238135"/>
                  </a:lnTo>
                  <a:lnTo>
                    <a:pt x="3220624" y="1238135"/>
                  </a:lnTo>
                  <a:lnTo>
                    <a:pt x="3220868" y="1238135"/>
                  </a:lnTo>
                  <a:lnTo>
                    <a:pt x="3221111" y="1238135"/>
                  </a:lnTo>
                  <a:lnTo>
                    <a:pt x="3221354" y="1238135"/>
                  </a:lnTo>
                  <a:lnTo>
                    <a:pt x="3221598" y="1238135"/>
                  </a:lnTo>
                  <a:lnTo>
                    <a:pt x="3221841" y="1238135"/>
                  </a:lnTo>
                  <a:lnTo>
                    <a:pt x="3222085" y="1238135"/>
                  </a:lnTo>
                  <a:lnTo>
                    <a:pt x="3222328" y="1238135"/>
                  </a:lnTo>
                  <a:lnTo>
                    <a:pt x="3222571" y="1238135"/>
                  </a:lnTo>
                  <a:lnTo>
                    <a:pt x="3222815" y="1238135"/>
                  </a:lnTo>
                  <a:lnTo>
                    <a:pt x="3223058" y="1238135"/>
                  </a:lnTo>
                  <a:lnTo>
                    <a:pt x="3223301" y="1238135"/>
                  </a:lnTo>
                  <a:lnTo>
                    <a:pt x="3223545" y="1238135"/>
                  </a:lnTo>
                  <a:lnTo>
                    <a:pt x="3223788" y="1238135"/>
                  </a:lnTo>
                  <a:lnTo>
                    <a:pt x="3224031" y="1238135"/>
                  </a:lnTo>
                  <a:lnTo>
                    <a:pt x="3224275" y="1238135"/>
                  </a:lnTo>
                  <a:lnTo>
                    <a:pt x="3224518" y="1238135"/>
                  </a:lnTo>
                  <a:lnTo>
                    <a:pt x="3224762" y="1238135"/>
                  </a:lnTo>
                  <a:lnTo>
                    <a:pt x="3225005" y="1238135"/>
                  </a:lnTo>
                  <a:lnTo>
                    <a:pt x="3225248" y="1238135"/>
                  </a:lnTo>
                  <a:lnTo>
                    <a:pt x="3225492" y="1238135"/>
                  </a:lnTo>
                  <a:lnTo>
                    <a:pt x="3225735" y="1238135"/>
                  </a:lnTo>
                  <a:lnTo>
                    <a:pt x="3225978" y="1238135"/>
                  </a:lnTo>
                  <a:lnTo>
                    <a:pt x="3226222" y="1238135"/>
                  </a:lnTo>
                  <a:lnTo>
                    <a:pt x="3226465" y="1238135"/>
                  </a:lnTo>
                  <a:lnTo>
                    <a:pt x="3226708" y="1238135"/>
                  </a:lnTo>
                  <a:lnTo>
                    <a:pt x="3226952" y="1238135"/>
                  </a:lnTo>
                  <a:lnTo>
                    <a:pt x="3227195" y="1238135"/>
                  </a:lnTo>
                  <a:lnTo>
                    <a:pt x="3227438" y="1238135"/>
                  </a:lnTo>
                  <a:lnTo>
                    <a:pt x="3227682" y="1238135"/>
                  </a:lnTo>
                  <a:lnTo>
                    <a:pt x="3227925" y="1238135"/>
                  </a:lnTo>
                  <a:lnTo>
                    <a:pt x="3228169" y="1238135"/>
                  </a:lnTo>
                  <a:lnTo>
                    <a:pt x="3228412" y="1238135"/>
                  </a:lnTo>
                  <a:lnTo>
                    <a:pt x="3228655" y="1238135"/>
                  </a:lnTo>
                  <a:lnTo>
                    <a:pt x="3228899" y="1238135"/>
                  </a:lnTo>
                  <a:lnTo>
                    <a:pt x="3229142" y="1238135"/>
                  </a:lnTo>
                  <a:lnTo>
                    <a:pt x="3229385" y="1238135"/>
                  </a:lnTo>
                  <a:lnTo>
                    <a:pt x="3229629" y="1238135"/>
                  </a:lnTo>
                  <a:lnTo>
                    <a:pt x="3229872" y="1238135"/>
                  </a:lnTo>
                  <a:lnTo>
                    <a:pt x="3230115" y="1238135"/>
                  </a:lnTo>
                  <a:lnTo>
                    <a:pt x="3230359" y="1238135"/>
                  </a:lnTo>
                  <a:lnTo>
                    <a:pt x="3230602" y="1238135"/>
                  </a:lnTo>
                  <a:lnTo>
                    <a:pt x="3230846" y="1238135"/>
                  </a:lnTo>
                  <a:lnTo>
                    <a:pt x="3231089" y="1238135"/>
                  </a:lnTo>
                  <a:lnTo>
                    <a:pt x="3231332" y="1238135"/>
                  </a:lnTo>
                  <a:lnTo>
                    <a:pt x="3231576" y="1238135"/>
                  </a:lnTo>
                  <a:lnTo>
                    <a:pt x="3231819" y="1238135"/>
                  </a:lnTo>
                  <a:lnTo>
                    <a:pt x="3232062" y="1238135"/>
                  </a:lnTo>
                  <a:lnTo>
                    <a:pt x="3232306" y="1238135"/>
                  </a:lnTo>
                  <a:lnTo>
                    <a:pt x="3232549" y="1238135"/>
                  </a:lnTo>
                  <a:lnTo>
                    <a:pt x="3232792" y="1238135"/>
                  </a:lnTo>
                  <a:lnTo>
                    <a:pt x="3233036" y="1238135"/>
                  </a:lnTo>
                  <a:lnTo>
                    <a:pt x="3233279" y="1238135"/>
                  </a:lnTo>
                  <a:lnTo>
                    <a:pt x="3233522" y="1238135"/>
                  </a:lnTo>
                  <a:lnTo>
                    <a:pt x="3233766" y="1238135"/>
                  </a:lnTo>
                  <a:lnTo>
                    <a:pt x="3234009" y="1238135"/>
                  </a:lnTo>
                  <a:lnTo>
                    <a:pt x="3234253" y="1238135"/>
                  </a:lnTo>
                  <a:lnTo>
                    <a:pt x="3234496" y="1238135"/>
                  </a:lnTo>
                  <a:lnTo>
                    <a:pt x="3234739" y="1238135"/>
                  </a:lnTo>
                  <a:lnTo>
                    <a:pt x="3234983" y="1238135"/>
                  </a:lnTo>
                  <a:lnTo>
                    <a:pt x="3235226" y="1238135"/>
                  </a:lnTo>
                  <a:lnTo>
                    <a:pt x="3235469" y="1238135"/>
                  </a:lnTo>
                  <a:lnTo>
                    <a:pt x="3235713" y="1238135"/>
                  </a:lnTo>
                  <a:lnTo>
                    <a:pt x="3235956" y="1238135"/>
                  </a:lnTo>
                  <a:lnTo>
                    <a:pt x="3236199" y="1238135"/>
                  </a:lnTo>
                  <a:lnTo>
                    <a:pt x="3236443" y="1238135"/>
                  </a:lnTo>
                  <a:lnTo>
                    <a:pt x="3236930" y="1238135"/>
                  </a:lnTo>
                  <a:lnTo>
                    <a:pt x="3237173" y="1238135"/>
                  </a:lnTo>
                  <a:lnTo>
                    <a:pt x="3237416" y="1238135"/>
                  </a:lnTo>
                  <a:lnTo>
                    <a:pt x="3237903" y="1238135"/>
                  </a:lnTo>
                  <a:lnTo>
                    <a:pt x="3238146" y="1238135"/>
                  </a:lnTo>
                  <a:lnTo>
                    <a:pt x="3238633" y="1238135"/>
                  </a:lnTo>
                  <a:lnTo>
                    <a:pt x="3238876" y="1238135"/>
                  </a:lnTo>
                  <a:lnTo>
                    <a:pt x="3239120" y="1238135"/>
                  </a:lnTo>
                  <a:lnTo>
                    <a:pt x="3239363" y="1238135"/>
                  </a:lnTo>
                  <a:lnTo>
                    <a:pt x="3239606" y="1238135"/>
                  </a:lnTo>
                  <a:lnTo>
                    <a:pt x="3239850" y="1238135"/>
                  </a:lnTo>
                  <a:lnTo>
                    <a:pt x="3240093" y="1238135"/>
                  </a:lnTo>
                  <a:lnTo>
                    <a:pt x="3240337" y="1238135"/>
                  </a:lnTo>
                  <a:lnTo>
                    <a:pt x="3240580" y="1238135"/>
                  </a:lnTo>
                  <a:lnTo>
                    <a:pt x="3240823" y="1238135"/>
                  </a:lnTo>
                  <a:lnTo>
                    <a:pt x="3241067" y="1238135"/>
                  </a:lnTo>
                  <a:lnTo>
                    <a:pt x="3241310" y="1238135"/>
                  </a:lnTo>
                  <a:lnTo>
                    <a:pt x="3241553" y="1238135"/>
                  </a:lnTo>
                  <a:lnTo>
                    <a:pt x="3241797" y="1238135"/>
                  </a:lnTo>
                  <a:lnTo>
                    <a:pt x="3242283" y="1238135"/>
                  </a:lnTo>
                  <a:lnTo>
                    <a:pt x="3242527" y="1238135"/>
                  </a:lnTo>
                  <a:lnTo>
                    <a:pt x="3242770" y="1238135"/>
                  </a:lnTo>
                  <a:lnTo>
                    <a:pt x="3243014" y="1238135"/>
                  </a:lnTo>
                  <a:lnTo>
                    <a:pt x="3243257" y="1238135"/>
                  </a:lnTo>
                  <a:lnTo>
                    <a:pt x="3243500" y="1238135"/>
                  </a:lnTo>
                  <a:lnTo>
                    <a:pt x="3243744" y="1238135"/>
                  </a:lnTo>
                  <a:lnTo>
                    <a:pt x="3243987" y="1238135"/>
                  </a:lnTo>
                  <a:lnTo>
                    <a:pt x="3244230" y="1238135"/>
                  </a:lnTo>
                  <a:lnTo>
                    <a:pt x="3244474" y="1238135"/>
                  </a:lnTo>
                  <a:lnTo>
                    <a:pt x="3244717" y="1238135"/>
                  </a:lnTo>
                  <a:lnTo>
                    <a:pt x="3244960" y="1238135"/>
                  </a:lnTo>
                  <a:lnTo>
                    <a:pt x="3245204" y="1238135"/>
                  </a:lnTo>
                  <a:lnTo>
                    <a:pt x="3245447" y="1238135"/>
                  </a:lnTo>
                  <a:lnTo>
                    <a:pt x="3245690" y="1238135"/>
                  </a:lnTo>
                  <a:lnTo>
                    <a:pt x="3245934" y="1238135"/>
                  </a:lnTo>
                  <a:lnTo>
                    <a:pt x="3246177" y="1238135"/>
                  </a:lnTo>
                  <a:lnTo>
                    <a:pt x="3246421" y="1238135"/>
                  </a:lnTo>
                  <a:lnTo>
                    <a:pt x="3246664" y="1238135"/>
                  </a:lnTo>
                  <a:lnTo>
                    <a:pt x="3246907" y="1238135"/>
                  </a:lnTo>
                  <a:lnTo>
                    <a:pt x="3247151" y="1238135"/>
                  </a:lnTo>
                  <a:lnTo>
                    <a:pt x="3247394" y="1238135"/>
                  </a:lnTo>
                  <a:lnTo>
                    <a:pt x="3247637" y="1238135"/>
                  </a:lnTo>
                  <a:lnTo>
                    <a:pt x="3247881" y="1238135"/>
                  </a:lnTo>
                  <a:lnTo>
                    <a:pt x="3248124" y="1238135"/>
                  </a:lnTo>
                  <a:lnTo>
                    <a:pt x="3248367" y="1238135"/>
                  </a:lnTo>
                  <a:lnTo>
                    <a:pt x="3248611" y="1238135"/>
                  </a:lnTo>
                  <a:lnTo>
                    <a:pt x="3248854" y="1238135"/>
                  </a:lnTo>
                  <a:lnTo>
                    <a:pt x="3249098" y="1238135"/>
                  </a:lnTo>
                  <a:lnTo>
                    <a:pt x="3249341" y="1238135"/>
                  </a:lnTo>
                  <a:lnTo>
                    <a:pt x="3249584" y="1238135"/>
                  </a:lnTo>
                  <a:lnTo>
                    <a:pt x="3249828" y="1238135"/>
                  </a:lnTo>
                  <a:lnTo>
                    <a:pt x="3250071" y="1238135"/>
                  </a:lnTo>
                  <a:lnTo>
                    <a:pt x="3250314" y="1238135"/>
                  </a:lnTo>
                  <a:lnTo>
                    <a:pt x="3250558" y="1238135"/>
                  </a:lnTo>
                  <a:lnTo>
                    <a:pt x="3250801" y="1238135"/>
                  </a:lnTo>
                  <a:lnTo>
                    <a:pt x="3251044" y="1238135"/>
                  </a:lnTo>
                  <a:lnTo>
                    <a:pt x="3251288" y="1238135"/>
                  </a:lnTo>
                  <a:lnTo>
                    <a:pt x="3251531" y="1238135"/>
                  </a:lnTo>
                  <a:lnTo>
                    <a:pt x="3251774" y="1238135"/>
                  </a:lnTo>
                  <a:lnTo>
                    <a:pt x="3252018" y="1238135"/>
                  </a:lnTo>
                  <a:lnTo>
                    <a:pt x="3252261" y="1238135"/>
                  </a:lnTo>
                  <a:lnTo>
                    <a:pt x="3252505" y="1238135"/>
                  </a:lnTo>
                  <a:lnTo>
                    <a:pt x="3252748" y="1238135"/>
                  </a:lnTo>
                  <a:lnTo>
                    <a:pt x="3252991" y="1238135"/>
                  </a:lnTo>
                  <a:lnTo>
                    <a:pt x="3253235" y="1238135"/>
                  </a:lnTo>
                  <a:lnTo>
                    <a:pt x="3253478" y="1238135"/>
                  </a:lnTo>
                  <a:lnTo>
                    <a:pt x="3253721" y="1238135"/>
                  </a:lnTo>
                  <a:lnTo>
                    <a:pt x="3253965" y="1238135"/>
                  </a:lnTo>
                  <a:lnTo>
                    <a:pt x="3254208" y="1238135"/>
                  </a:lnTo>
                  <a:lnTo>
                    <a:pt x="3254451" y="1238135"/>
                  </a:lnTo>
                  <a:lnTo>
                    <a:pt x="3254695" y="1238135"/>
                  </a:lnTo>
                  <a:lnTo>
                    <a:pt x="3255181" y="1238135"/>
                  </a:lnTo>
                  <a:lnTo>
                    <a:pt x="3255425" y="1238135"/>
                  </a:lnTo>
                  <a:lnTo>
                    <a:pt x="3255668" y="1238135"/>
                  </a:lnTo>
                  <a:lnTo>
                    <a:pt x="3255912" y="1238135"/>
                  </a:lnTo>
                  <a:lnTo>
                    <a:pt x="3256155" y="1238135"/>
                  </a:lnTo>
                  <a:lnTo>
                    <a:pt x="3256398" y="1238135"/>
                  </a:lnTo>
                  <a:lnTo>
                    <a:pt x="3256642" y="1238135"/>
                  </a:lnTo>
                  <a:lnTo>
                    <a:pt x="3257128" y="1238135"/>
                  </a:lnTo>
                  <a:lnTo>
                    <a:pt x="3257372" y="1238135"/>
                  </a:lnTo>
                  <a:lnTo>
                    <a:pt x="3257615" y="1238135"/>
                  </a:lnTo>
                  <a:lnTo>
                    <a:pt x="3257858" y="1238135"/>
                  </a:lnTo>
                  <a:lnTo>
                    <a:pt x="3258102" y="1238135"/>
                  </a:lnTo>
                  <a:lnTo>
                    <a:pt x="3258345" y="1238135"/>
                  </a:lnTo>
                  <a:lnTo>
                    <a:pt x="3258589" y="1238135"/>
                  </a:lnTo>
                  <a:lnTo>
                    <a:pt x="3258832" y="1238135"/>
                  </a:lnTo>
                  <a:lnTo>
                    <a:pt x="3259319" y="1238135"/>
                  </a:lnTo>
                  <a:lnTo>
                    <a:pt x="3259562" y="1238135"/>
                  </a:lnTo>
                  <a:lnTo>
                    <a:pt x="3259805" y="1238135"/>
                  </a:lnTo>
                  <a:lnTo>
                    <a:pt x="3260049" y="1238135"/>
                  </a:lnTo>
                  <a:lnTo>
                    <a:pt x="3260292" y="1238135"/>
                  </a:lnTo>
                  <a:lnTo>
                    <a:pt x="3260535" y="1238135"/>
                  </a:lnTo>
                  <a:lnTo>
                    <a:pt x="3260779" y="1238135"/>
                  </a:lnTo>
                  <a:lnTo>
                    <a:pt x="3261265" y="1238135"/>
                  </a:lnTo>
                  <a:lnTo>
                    <a:pt x="3261509" y="1238135"/>
                  </a:lnTo>
                  <a:lnTo>
                    <a:pt x="3261752" y="1238135"/>
                  </a:lnTo>
                  <a:lnTo>
                    <a:pt x="3261996" y="1238135"/>
                  </a:lnTo>
                  <a:lnTo>
                    <a:pt x="3262239" y="1238135"/>
                  </a:lnTo>
                  <a:lnTo>
                    <a:pt x="3262482" y="1238135"/>
                  </a:lnTo>
                  <a:lnTo>
                    <a:pt x="3262726" y="1238135"/>
                  </a:lnTo>
                  <a:lnTo>
                    <a:pt x="3262969" y="1238135"/>
                  </a:lnTo>
                  <a:lnTo>
                    <a:pt x="3263212" y="1238135"/>
                  </a:lnTo>
                  <a:lnTo>
                    <a:pt x="3263456" y="1238135"/>
                  </a:lnTo>
                  <a:lnTo>
                    <a:pt x="3263699" y="1238135"/>
                  </a:lnTo>
                  <a:lnTo>
                    <a:pt x="3263942" y="1238135"/>
                  </a:lnTo>
                  <a:lnTo>
                    <a:pt x="3264186" y="1238135"/>
                  </a:lnTo>
                  <a:lnTo>
                    <a:pt x="3264429" y="1238135"/>
                  </a:lnTo>
                  <a:lnTo>
                    <a:pt x="3264673" y="1238135"/>
                  </a:lnTo>
                  <a:lnTo>
                    <a:pt x="3264916" y="1238135"/>
                  </a:lnTo>
                  <a:lnTo>
                    <a:pt x="3265159" y="1238135"/>
                  </a:lnTo>
                  <a:lnTo>
                    <a:pt x="3265403" y="1238135"/>
                  </a:lnTo>
                  <a:lnTo>
                    <a:pt x="3265646" y="1238135"/>
                  </a:lnTo>
                  <a:lnTo>
                    <a:pt x="3265889" y="1238135"/>
                  </a:lnTo>
                  <a:lnTo>
                    <a:pt x="3266133" y="1238135"/>
                  </a:lnTo>
                  <a:lnTo>
                    <a:pt x="3266376" y="1238135"/>
                  </a:lnTo>
                  <a:lnTo>
                    <a:pt x="3266619" y="1238135"/>
                  </a:lnTo>
                  <a:lnTo>
                    <a:pt x="3266863" y="1238135"/>
                  </a:lnTo>
                  <a:lnTo>
                    <a:pt x="3267349" y="1238135"/>
                  </a:lnTo>
                  <a:lnTo>
                    <a:pt x="3267593" y="1238135"/>
                  </a:lnTo>
                  <a:lnTo>
                    <a:pt x="3267836" y="1238135"/>
                  </a:lnTo>
                  <a:lnTo>
                    <a:pt x="3268080" y="1238135"/>
                  </a:lnTo>
                  <a:lnTo>
                    <a:pt x="3268323" y="1238135"/>
                  </a:lnTo>
                  <a:lnTo>
                    <a:pt x="3268810" y="1238135"/>
                  </a:lnTo>
                  <a:lnTo>
                    <a:pt x="3269053" y="1238135"/>
                  </a:lnTo>
                  <a:lnTo>
                    <a:pt x="3269296" y="1238135"/>
                  </a:lnTo>
                  <a:lnTo>
                    <a:pt x="3269540" y="1238135"/>
                  </a:lnTo>
                  <a:lnTo>
                    <a:pt x="3269783" y="1238135"/>
                  </a:lnTo>
                  <a:lnTo>
                    <a:pt x="3270026" y="1238135"/>
                  </a:lnTo>
                  <a:lnTo>
                    <a:pt x="3270270" y="1238135"/>
                  </a:lnTo>
                  <a:lnTo>
                    <a:pt x="3270513" y="1238135"/>
                  </a:lnTo>
                  <a:lnTo>
                    <a:pt x="3271000" y="1238135"/>
                  </a:lnTo>
                  <a:lnTo>
                    <a:pt x="3271243" y="1238135"/>
                  </a:lnTo>
                  <a:lnTo>
                    <a:pt x="3271487" y="1238135"/>
                  </a:lnTo>
                  <a:lnTo>
                    <a:pt x="3271730" y="1238135"/>
                  </a:lnTo>
                  <a:lnTo>
                    <a:pt x="3271973" y="1238135"/>
                  </a:lnTo>
                  <a:lnTo>
                    <a:pt x="3272217" y="1238135"/>
                  </a:lnTo>
                  <a:lnTo>
                    <a:pt x="3272460" y="1238135"/>
                  </a:lnTo>
                  <a:lnTo>
                    <a:pt x="3272703" y="1238135"/>
                  </a:lnTo>
                  <a:lnTo>
                    <a:pt x="3272947" y="1238135"/>
                  </a:lnTo>
                  <a:lnTo>
                    <a:pt x="3273190" y="1238135"/>
                  </a:lnTo>
                  <a:lnTo>
                    <a:pt x="3273433" y="1238135"/>
                  </a:lnTo>
                  <a:lnTo>
                    <a:pt x="3273677" y="1238135"/>
                  </a:lnTo>
                  <a:lnTo>
                    <a:pt x="3273920" y="1238135"/>
                  </a:lnTo>
                  <a:lnTo>
                    <a:pt x="3274164" y="1238135"/>
                  </a:lnTo>
                  <a:lnTo>
                    <a:pt x="3274407" y="1238135"/>
                  </a:lnTo>
                  <a:lnTo>
                    <a:pt x="3274650" y="1238135"/>
                  </a:lnTo>
                  <a:lnTo>
                    <a:pt x="3274894" y="1238135"/>
                  </a:lnTo>
                  <a:lnTo>
                    <a:pt x="3275137" y="1238135"/>
                  </a:lnTo>
                  <a:lnTo>
                    <a:pt x="3275380" y="1238135"/>
                  </a:lnTo>
                  <a:lnTo>
                    <a:pt x="3275624" y="1238135"/>
                  </a:lnTo>
                  <a:lnTo>
                    <a:pt x="3275867" y="1238135"/>
                  </a:lnTo>
                  <a:lnTo>
                    <a:pt x="3276110" y="1238135"/>
                  </a:lnTo>
                  <a:lnTo>
                    <a:pt x="3276354" y="1238135"/>
                  </a:lnTo>
                  <a:lnTo>
                    <a:pt x="3276597" y="1238135"/>
                  </a:lnTo>
                  <a:lnTo>
                    <a:pt x="3276841" y="1238135"/>
                  </a:lnTo>
                  <a:lnTo>
                    <a:pt x="3277084" y="1238135"/>
                  </a:lnTo>
                  <a:lnTo>
                    <a:pt x="3277327" y="1238135"/>
                  </a:lnTo>
                  <a:lnTo>
                    <a:pt x="3277571" y="1238135"/>
                  </a:lnTo>
                  <a:lnTo>
                    <a:pt x="3277571" y="1231019"/>
                  </a:lnTo>
                  <a:lnTo>
                    <a:pt x="3277814" y="1231019"/>
                  </a:lnTo>
                  <a:lnTo>
                    <a:pt x="3278057" y="1231019"/>
                  </a:lnTo>
                  <a:lnTo>
                    <a:pt x="3278301" y="1231019"/>
                  </a:lnTo>
                  <a:lnTo>
                    <a:pt x="3278544" y="1231019"/>
                  </a:lnTo>
                  <a:lnTo>
                    <a:pt x="3278787" y="1231019"/>
                  </a:lnTo>
                  <a:lnTo>
                    <a:pt x="3279031" y="1231019"/>
                  </a:lnTo>
                  <a:lnTo>
                    <a:pt x="3279274" y="1231019"/>
                  </a:lnTo>
                  <a:lnTo>
                    <a:pt x="3279761" y="1231019"/>
                  </a:lnTo>
                  <a:lnTo>
                    <a:pt x="3280004" y="1231019"/>
                  </a:lnTo>
                  <a:lnTo>
                    <a:pt x="3280248" y="1231019"/>
                  </a:lnTo>
                  <a:lnTo>
                    <a:pt x="3280491" y="1231019"/>
                  </a:lnTo>
                  <a:lnTo>
                    <a:pt x="3280734" y="1231019"/>
                  </a:lnTo>
                  <a:lnTo>
                    <a:pt x="3280978" y="1231019"/>
                  </a:lnTo>
                  <a:lnTo>
                    <a:pt x="3281221" y="1231019"/>
                  </a:lnTo>
                  <a:lnTo>
                    <a:pt x="3281464" y="1231019"/>
                  </a:lnTo>
                  <a:lnTo>
                    <a:pt x="3281708" y="1231019"/>
                  </a:lnTo>
                  <a:lnTo>
                    <a:pt x="3281951" y="1231019"/>
                  </a:lnTo>
                  <a:lnTo>
                    <a:pt x="3282194" y="1231019"/>
                  </a:lnTo>
                  <a:lnTo>
                    <a:pt x="3282438" y="1231019"/>
                  </a:lnTo>
                  <a:lnTo>
                    <a:pt x="3282681" y="1231019"/>
                  </a:lnTo>
                  <a:lnTo>
                    <a:pt x="3282925" y="1231019"/>
                  </a:lnTo>
                  <a:lnTo>
                    <a:pt x="3283168" y="1231019"/>
                  </a:lnTo>
                  <a:lnTo>
                    <a:pt x="3283411" y="1231019"/>
                  </a:lnTo>
                  <a:lnTo>
                    <a:pt x="3283655" y="1231019"/>
                  </a:lnTo>
                  <a:lnTo>
                    <a:pt x="3283898" y="1231019"/>
                  </a:lnTo>
                  <a:lnTo>
                    <a:pt x="3284141" y="1231019"/>
                  </a:lnTo>
                  <a:lnTo>
                    <a:pt x="3284385" y="1231019"/>
                  </a:lnTo>
                  <a:lnTo>
                    <a:pt x="3284628" y="1231019"/>
                  </a:lnTo>
                  <a:lnTo>
                    <a:pt x="3284871" y="1231019"/>
                  </a:lnTo>
                  <a:lnTo>
                    <a:pt x="3285115" y="1231019"/>
                  </a:lnTo>
                  <a:lnTo>
                    <a:pt x="3285358" y="1231019"/>
                  </a:lnTo>
                  <a:lnTo>
                    <a:pt x="3286088" y="1231019"/>
                  </a:lnTo>
                  <a:lnTo>
                    <a:pt x="3286332" y="1231019"/>
                  </a:lnTo>
                  <a:lnTo>
                    <a:pt x="3286575" y="1231019"/>
                  </a:lnTo>
                  <a:lnTo>
                    <a:pt x="3286818" y="1231019"/>
                  </a:lnTo>
                  <a:lnTo>
                    <a:pt x="3287062" y="1231019"/>
                  </a:lnTo>
                  <a:lnTo>
                    <a:pt x="3287305" y="1231019"/>
                  </a:lnTo>
                  <a:lnTo>
                    <a:pt x="3287548" y="1231019"/>
                  </a:lnTo>
                  <a:lnTo>
                    <a:pt x="3287792" y="1231019"/>
                  </a:lnTo>
                  <a:lnTo>
                    <a:pt x="3288035" y="1231019"/>
                  </a:lnTo>
                  <a:lnTo>
                    <a:pt x="3288278" y="1231019"/>
                  </a:lnTo>
                  <a:lnTo>
                    <a:pt x="3288522" y="1231019"/>
                  </a:lnTo>
                  <a:lnTo>
                    <a:pt x="3288765" y="1231019"/>
                  </a:lnTo>
                  <a:lnTo>
                    <a:pt x="3289009" y="1231019"/>
                  </a:lnTo>
                  <a:lnTo>
                    <a:pt x="3289252" y="1231019"/>
                  </a:lnTo>
                  <a:lnTo>
                    <a:pt x="3289495" y="1231019"/>
                  </a:lnTo>
                  <a:lnTo>
                    <a:pt x="3289982" y="1231019"/>
                  </a:lnTo>
                  <a:lnTo>
                    <a:pt x="3290225" y="1231019"/>
                  </a:lnTo>
                  <a:lnTo>
                    <a:pt x="3290469" y="1231019"/>
                  </a:lnTo>
                  <a:lnTo>
                    <a:pt x="3290712" y="1231019"/>
                  </a:lnTo>
                  <a:lnTo>
                    <a:pt x="3290955" y="1231019"/>
                  </a:lnTo>
                  <a:lnTo>
                    <a:pt x="3291199" y="1231019"/>
                  </a:lnTo>
                  <a:lnTo>
                    <a:pt x="3291685" y="1231019"/>
                  </a:lnTo>
                  <a:lnTo>
                    <a:pt x="3292172" y="1231019"/>
                  </a:lnTo>
                  <a:lnTo>
                    <a:pt x="3292416" y="1231019"/>
                  </a:lnTo>
                  <a:lnTo>
                    <a:pt x="3292659" y="1231019"/>
                  </a:lnTo>
                  <a:lnTo>
                    <a:pt x="3292902" y="1231019"/>
                  </a:lnTo>
                  <a:lnTo>
                    <a:pt x="3293146" y="1231019"/>
                  </a:lnTo>
                  <a:lnTo>
                    <a:pt x="3293389" y="1231019"/>
                  </a:lnTo>
                  <a:lnTo>
                    <a:pt x="3293632" y="1231019"/>
                  </a:lnTo>
                  <a:lnTo>
                    <a:pt x="3293876" y="1231019"/>
                  </a:lnTo>
                  <a:lnTo>
                    <a:pt x="3294119" y="1231019"/>
                  </a:lnTo>
                  <a:lnTo>
                    <a:pt x="3294362" y="1231019"/>
                  </a:lnTo>
                  <a:lnTo>
                    <a:pt x="3294606" y="1231019"/>
                  </a:lnTo>
                  <a:lnTo>
                    <a:pt x="3294849" y="1231019"/>
                  </a:lnTo>
                  <a:lnTo>
                    <a:pt x="3295093" y="1231019"/>
                  </a:lnTo>
                  <a:lnTo>
                    <a:pt x="3295336" y="1231019"/>
                  </a:lnTo>
                  <a:lnTo>
                    <a:pt x="3295579" y="1231019"/>
                  </a:lnTo>
                  <a:lnTo>
                    <a:pt x="3295579" y="1223903"/>
                  </a:lnTo>
                  <a:lnTo>
                    <a:pt x="3295823" y="1223903"/>
                  </a:lnTo>
                  <a:lnTo>
                    <a:pt x="3296066" y="1223903"/>
                  </a:lnTo>
                  <a:lnTo>
                    <a:pt x="3296309" y="1223903"/>
                  </a:lnTo>
                  <a:lnTo>
                    <a:pt x="3296553" y="1223903"/>
                  </a:lnTo>
                  <a:lnTo>
                    <a:pt x="3296796" y="1223903"/>
                  </a:lnTo>
                  <a:lnTo>
                    <a:pt x="3297039" y="1223903"/>
                  </a:lnTo>
                  <a:lnTo>
                    <a:pt x="3297283" y="1223903"/>
                  </a:lnTo>
                  <a:lnTo>
                    <a:pt x="3297526" y="1223903"/>
                  </a:lnTo>
                  <a:lnTo>
                    <a:pt x="3297769" y="1223903"/>
                  </a:lnTo>
                  <a:lnTo>
                    <a:pt x="3298013" y="1223903"/>
                  </a:lnTo>
                  <a:lnTo>
                    <a:pt x="3298256" y="1223903"/>
                  </a:lnTo>
                  <a:lnTo>
                    <a:pt x="3298500" y="1223903"/>
                  </a:lnTo>
                  <a:lnTo>
                    <a:pt x="3298743" y="1223903"/>
                  </a:lnTo>
                  <a:lnTo>
                    <a:pt x="3298986" y="1223903"/>
                  </a:lnTo>
                  <a:lnTo>
                    <a:pt x="3299230" y="1223903"/>
                  </a:lnTo>
                  <a:lnTo>
                    <a:pt x="3299716" y="1223903"/>
                  </a:lnTo>
                  <a:lnTo>
                    <a:pt x="3299960" y="1223903"/>
                  </a:lnTo>
                  <a:lnTo>
                    <a:pt x="3300203" y="1223903"/>
                  </a:lnTo>
                  <a:lnTo>
                    <a:pt x="3300446" y="1223903"/>
                  </a:lnTo>
                  <a:lnTo>
                    <a:pt x="3300690" y="1223903"/>
                  </a:lnTo>
                  <a:lnTo>
                    <a:pt x="3300933" y="1223903"/>
                  </a:lnTo>
                  <a:lnTo>
                    <a:pt x="3301177" y="1223903"/>
                  </a:lnTo>
                  <a:lnTo>
                    <a:pt x="3301420" y="1223903"/>
                  </a:lnTo>
                  <a:lnTo>
                    <a:pt x="3301663" y="1223903"/>
                  </a:lnTo>
                  <a:lnTo>
                    <a:pt x="3302150" y="1223903"/>
                  </a:lnTo>
                  <a:lnTo>
                    <a:pt x="3302393" y="1223903"/>
                  </a:lnTo>
                  <a:lnTo>
                    <a:pt x="3302637" y="1223903"/>
                  </a:lnTo>
                  <a:lnTo>
                    <a:pt x="3303123" y="1223903"/>
                  </a:lnTo>
                  <a:lnTo>
                    <a:pt x="3303367" y="1223903"/>
                  </a:lnTo>
                  <a:lnTo>
                    <a:pt x="3303610" y="1223903"/>
                  </a:lnTo>
                  <a:lnTo>
                    <a:pt x="3303853" y="1223903"/>
                  </a:lnTo>
                  <a:lnTo>
                    <a:pt x="3304097" y="1223903"/>
                  </a:lnTo>
                  <a:lnTo>
                    <a:pt x="3304340" y="1223903"/>
                  </a:lnTo>
                  <a:lnTo>
                    <a:pt x="3304584" y="1223903"/>
                  </a:lnTo>
                  <a:lnTo>
                    <a:pt x="3304827" y="1223903"/>
                  </a:lnTo>
                  <a:lnTo>
                    <a:pt x="3305070" y="1223903"/>
                  </a:lnTo>
                  <a:lnTo>
                    <a:pt x="3305314" y="1223903"/>
                  </a:lnTo>
                  <a:lnTo>
                    <a:pt x="3305557" y="1223903"/>
                  </a:lnTo>
                  <a:lnTo>
                    <a:pt x="3305800" y="1223903"/>
                  </a:lnTo>
                  <a:lnTo>
                    <a:pt x="3306044" y="1223903"/>
                  </a:lnTo>
                  <a:lnTo>
                    <a:pt x="3306287" y="1223903"/>
                  </a:lnTo>
                  <a:lnTo>
                    <a:pt x="3306530" y="1223903"/>
                  </a:lnTo>
                  <a:lnTo>
                    <a:pt x="3306774" y="1223903"/>
                  </a:lnTo>
                  <a:lnTo>
                    <a:pt x="3307017" y="1223903"/>
                  </a:lnTo>
                  <a:lnTo>
                    <a:pt x="3307261" y="1223903"/>
                  </a:lnTo>
                  <a:lnTo>
                    <a:pt x="3307504" y="1223903"/>
                  </a:lnTo>
                  <a:lnTo>
                    <a:pt x="3307747" y="1223903"/>
                  </a:lnTo>
                  <a:lnTo>
                    <a:pt x="3307991" y="1223903"/>
                  </a:lnTo>
                  <a:lnTo>
                    <a:pt x="3308234" y="1223903"/>
                  </a:lnTo>
                  <a:lnTo>
                    <a:pt x="3308721" y="1223903"/>
                  </a:lnTo>
                  <a:lnTo>
                    <a:pt x="3308964" y="1223903"/>
                  </a:lnTo>
                  <a:lnTo>
                    <a:pt x="3309207" y="1223903"/>
                  </a:lnTo>
                  <a:lnTo>
                    <a:pt x="3309451" y="1223903"/>
                  </a:lnTo>
                  <a:lnTo>
                    <a:pt x="3309694" y="1223903"/>
                  </a:lnTo>
                  <a:lnTo>
                    <a:pt x="3310181" y="1223903"/>
                  </a:lnTo>
                  <a:lnTo>
                    <a:pt x="3310424" y="1223903"/>
                  </a:lnTo>
                  <a:lnTo>
                    <a:pt x="3310668" y="1223903"/>
                  </a:lnTo>
                  <a:lnTo>
                    <a:pt x="3310911" y="1223903"/>
                  </a:lnTo>
                  <a:lnTo>
                    <a:pt x="3311154" y="1223903"/>
                  </a:lnTo>
                  <a:lnTo>
                    <a:pt x="3311398" y="1223903"/>
                  </a:lnTo>
                  <a:lnTo>
                    <a:pt x="3311641" y="1223903"/>
                  </a:lnTo>
                  <a:lnTo>
                    <a:pt x="3311884" y="1223903"/>
                  </a:lnTo>
                  <a:lnTo>
                    <a:pt x="3312128" y="1223903"/>
                  </a:lnTo>
                  <a:lnTo>
                    <a:pt x="3312371" y="1223903"/>
                  </a:lnTo>
                  <a:lnTo>
                    <a:pt x="3312614" y="1223903"/>
                  </a:lnTo>
                  <a:lnTo>
                    <a:pt x="3312858" y="1223903"/>
                  </a:lnTo>
                  <a:lnTo>
                    <a:pt x="3313101" y="1223903"/>
                  </a:lnTo>
                  <a:lnTo>
                    <a:pt x="3313345" y="1223903"/>
                  </a:lnTo>
                  <a:lnTo>
                    <a:pt x="3313588" y="1223903"/>
                  </a:lnTo>
                  <a:lnTo>
                    <a:pt x="3313588" y="1216788"/>
                  </a:lnTo>
                  <a:lnTo>
                    <a:pt x="3313831" y="1216788"/>
                  </a:lnTo>
                  <a:lnTo>
                    <a:pt x="3314075" y="1216788"/>
                  </a:lnTo>
                  <a:lnTo>
                    <a:pt x="3314318" y="1216788"/>
                  </a:lnTo>
                  <a:lnTo>
                    <a:pt x="3314561" y="1216788"/>
                  </a:lnTo>
                  <a:lnTo>
                    <a:pt x="3314805" y="1216788"/>
                  </a:lnTo>
                  <a:lnTo>
                    <a:pt x="3315048" y="1216788"/>
                  </a:lnTo>
                  <a:lnTo>
                    <a:pt x="3315291" y="1216788"/>
                  </a:lnTo>
                  <a:lnTo>
                    <a:pt x="3315535" y="1216788"/>
                  </a:lnTo>
                  <a:lnTo>
                    <a:pt x="3315778" y="1216788"/>
                  </a:lnTo>
                  <a:lnTo>
                    <a:pt x="3316021" y="1216788"/>
                  </a:lnTo>
                  <a:lnTo>
                    <a:pt x="3316265" y="1216788"/>
                  </a:lnTo>
                  <a:lnTo>
                    <a:pt x="3316508" y="1216788"/>
                  </a:lnTo>
                  <a:lnTo>
                    <a:pt x="3316752" y="1216788"/>
                  </a:lnTo>
                  <a:lnTo>
                    <a:pt x="3316995" y="1216788"/>
                  </a:lnTo>
                  <a:lnTo>
                    <a:pt x="3317238" y="1216788"/>
                  </a:lnTo>
                  <a:lnTo>
                    <a:pt x="3317482" y="1216788"/>
                  </a:lnTo>
                  <a:lnTo>
                    <a:pt x="3318212" y="1216788"/>
                  </a:lnTo>
                  <a:lnTo>
                    <a:pt x="3318698" y="1216788"/>
                  </a:lnTo>
                  <a:lnTo>
                    <a:pt x="3318942" y="1216788"/>
                  </a:lnTo>
                  <a:lnTo>
                    <a:pt x="3319185" y="1216788"/>
                  </a:lnTo>
                  <a:lnTo>
                    <a:pt x="3319429" y="1216788"/>
                  </a:lnTo>
                  <a:lnTo>
                    <a:pt x="3319672" y="1216788"/>
                  </a:lnTo>
                  <a:lnTo>
                    <a:pt x="3320159" y="1216788"/>
                  </a:lnTo>
                  <a:lnTo>
                    <a:pt x="3320402" y="1216788"/>
                  </a:lnTo>
                  <a:lnTo>
                    <a:pt x="3320645" y="1216788"/>
                  </a:lnTo>
                  <a:lnTo>
                    <a:pt x="3320889" y="1216788"/>
                  </a:lnTo>
                  <a:lnTo>
                    <a:pt x="3321132" y="1216788"/>
                  </a:lnTo>
                  <a:lnTo>
                    <a:pt x="3321375" y="1216788"/>
                  </a:lnTo>
                  <a:lnTo>
                    <a:pt x="3321619" y="1216788"/>
                  </a:lnTo>
                  <a:lnTo>
                    <a:pt x="3321862" y="1216788"/>
                  </a:lnTo>
                  <a:lnTo>
                    <a:pt x="3322105" y="1216788"/>
                  </a:lnTo>
                  <a:lnTo>
                    <a:pt x="3322349" y="1216788"/>
                  </a:lnTo>
                  <a:lnTo>
                    <a:pt x="3322592" y="1216788"/>
                  </a:lnTo>
                  <a:lnTo>
                    <a:pt x="3322836" y="1216788"/>
                  </a:lnTo>
                  <a:lnTo>
                    <a:pt x="3323079" y="1216788"/>
                  </a:lnTo>
                  <a:lnTo>
                    <a:pt x="3323322" y="1216788"/>
                  </a:lnTo>
                  <a:lnTo>
                    <a:pt x="3323566" y="1216788"/>
                  </a:lnTo>
                  <a:lnTo>
                    <a:pt x="3323809" y="1216788"/>
                  </a:lnTo>
                  <a:lnTo>
                    <a:pt x="3324052" y="1216788"/>
                  </a:lnTo>
                  <a:lnTo>
                    <a:pt x="3324296" y="1216788"/>
                  </a:lnTo>
                  <a:lnTo>
                    <a:pt x="3324539" y="1216788"/>
                  </a:lnTo>
                  <a:lnTo>
                    <a:pt x="3324782" y="1216788"/>
                  </a:lnTo>
                  <a:lnTo>
                    <a:pt x="3325026" y="1216788"/>
                  </a:lnTo>
                  <a:lnTo>
                    <a:pt x="3325513" y="1216788"/>
                  </a:lnTo>
                  <a:lnTo>
                    <a:pt x="3325756" y="1216788"/>
                  </a:lnTo>
                  <a:lnTo>
                    <a:pt x="3325999" y="1216788"/>
                  </a:lnTo>
                  <a:lnTo>
                    <a:pt x="3326243" y="1216788"/>
                  </a:lnTo>
                  <a:lnTo>
                    <a:pt x="3326486" y="1216788"/>
                  </a:lnTo>
                  <a:lnTo>
                    <a:pt x="3326729" y="1216788"/>
                  </a:lnTo>
                  <a:lnTo>
                    <a:pt x="3326973" y="1216788"/>
                  </a:lnTo>
                  <a:lnTo>
                    <a:pt x="3327459" y="1216788"/>
                  </a:lnTo>
                  <a:lnTo>
                    <a:pt x="3327946" y="1216788"/>
                  </a:lnTo>
                  <a:lnTo>
                    <a:pt x="3328189" y="1216788"/>
                  </a:lnTo>
                  <a:lnTo>
                    <a:pt x="3328433" y="1216788"/>
                  </a:lnTo>
                  <a:lnTo>
                    <a:pt x="3328676" y="1216788"/>
                  </a:lnTo>
                  <a:lnTo>
                    <a:pt x="3328920" y="1216788"/>
                  </a:lnTo>
                  <a:lnTo>
                    <a:pt x="3329163" y="1216788"/>
                  </a:lnTo>
                  <a:lnTo>
                    <a:pt x="3329406" y="1216788"/>
                  </a:lnTo>
                  <a:lnTo>
                    <a:pt x="3329650" y="1216788"/>
                  </a:lnTo>
                  <a:lnTo>
                    <a:pt x="3329893" y="1216788"/>
                  </a:lnTo>
                  <a:lnTo>
                    <a:pt x="3330136" y="1216788"/>
                  </a:lnTo>
                  <a:lnTo>
                    <a:pt x="3330380" y="1216788"/>
                  </a:lnTo>
                  <a:lnTo>
                    <a:pt x="3330623" y="1216788"/>
                  </a:lnTo>
                  <a:lnTo>
                    <a:pt x="3330866" y="1216788"/>
                  </a:lnTo>
                  <a:lnTo>
                    <a:pt x="3331110" y="1216788"/>
                  </a:lnTo>
                  <a:lnTo>
                    <a:pt x="3331353" y="1216788"/>
                  </a:lnTo>
                  <a:lnTo>
                    <a:pt x="3331597" y="1216788"/>
                  </a:lnTo>
                  <a:lnTo>
                    <a:pt x="3331840" y="1216788"/>
                  </a:lnTo>
                  <a:lnTo>
                    <a:pt x="3332083" y="1216788"/>
                  </a:lnTo>
                  <a:lnTo>
                    <a:pt x="3332327" y="1216788"/>
                  </a:lnTo>
                  <a:lnTo>
                    <a:pt x="3332570" y="1216788"/>
                  </a:lnTo>
                  <a:lnTo>
                    <a:pt x="3332813" y="1216788"/>
                  </a:lnTo>
                  <a:lnTo>
                    <a:pt x="3333300" y="1216788"/>
                  </a:lnTo>
                  <a:lnTo>
                    <a:pt x="3333300" y="1209672"/>
                  </a:lnTo>
                  <a:lnTo>
                    <a:pt x="3333543" y="1209672"/>
                  </a:lnTo>
                  <a:lnTo>
                    <a:pt x="3333787" y="1209672"/>
                  </a:lnTo>
                  <a:lnTo>
                    <a:pt x="3334030" y="1209672"/>
                  </a:lnTo>
                  <a:lnTo>
                    <a:pt x="3334273" y="1209672"/>
                  </a:lnTo>
                  <a:lnTo>
                    <a:pt x="3334517" y="1209672"/>
                  </a:lnTo>
                  <a:lnTo>
                    <a:pt x="3334760" y="1209672"/>
                  </a:lnTo>
                  <a:lnTo>
                    <a:pt x="3335004" y="1209672"/>
                  </a:lnTo>
                  <a:lnTo>
                    <a:pt x="3335247" y="1209672"/>
                  </a:lnTo>
                  <a:lnTo>
                    <a:pt x="3335490" y="1209672"/>
                  </a:lnTo>
                  <a:lnTo>
                    <a:pt x="3335734" y="1209672"/>
                  </a:lnTo>
                  <a:lnTo>
                    <a:pt x="3335977" y="1209672"/>
                  </a:lnTo>
                  <a:lnTo>
                    <a:pt x="3336464" y="1209672"/>
                  </a:lnTo>
                  <a:lnTo>
                    <a:pt x="3336707" y="1209672"/>
                  </a:lnTo>
                  <a:lnTo>
                    <a:pt x="3336950" y="1209672"/>
                  </a:lnTo>
                  <a:lnTo>
                    <a:pt x="3337437" y="1209672"/>
                  </a:lnTo>
                  <a:lnTo>
                    <a:pt x="3337681" y="1209672"/>
                  </a:lnTo>
                  <a:lnTo>
                    <a:pt x="3337924" y="1209672"/>
                  </a:lnTo>
                  <a:lnTo>
                    <a:pt x="3338167" y="1209672"/>
                  </a:lnTo>
                  <a:lnTo>
                    <a:pt x="3338411" y="1209672"/>
                  </a:lnTo>
                  <a:lnTo>
                    <a:pt x="3338654" y="1209672"/>
                  </a:lnTo>
                  <a:lnTo>
                    <a:pt x="3338897" y="1209672"/>
                  </a:lnTo>
                  <a:lnTo>
                    <a:pt x="3339141" y="1209672"/>
                  </a:lnTo>
                  <a:lnTo>
                    <a:pt x="3339384" y="1209672"/>
                  </a:lnTo>
                  <a:lnTo>
                    <a:pt x="3339627" y="1209672"/>
                  </a:lnTo>
                  <a:lnTo>
                    <a:pt x="3339871" y="1209672"/>
                  </a:lnTo>
                  <a:lnTo>
                    <a:pt x="3340114" y="1209672"/>
                  </a:lnTo>
                  <a:lnTo>
                    <a:pt x="3340357" y="1209672"/>
                  </a:lnTo>
                  <a:lnTo>
                    <a:pt x="3340601" y="1209672"/>
                  </a:lnTo>
                  <a:lnTo>
                    <a:pt x="3340844" y="1209672"/>
                  </a:lnTo>
                  <a:lnTo>
                    <a:pt x="3341331" y="1209672"/>
                  </a:lnTo>
                  <a:lnTo>
                    <a:pt x="3341574" y="1209672"/>
                  </a:lnTo>
                  <a:lnTo>
                    <a:pt x="3341818" y="1209672"/>
                  </a:lnTo>
                  <a:lnTo>
                    <a:pt x="3342061" y="1209672"/>
                  </a:lnTo>
                  <a:lnTo>
                    <a:pt x="3342304" y="1209672"/>
                  </a:lnTo>
                  <a:lnTo>
                    <a:pt x="3342548" y="1209672"/>
                  </a:lnTo>
                  <a:lnTo>
                    <a:pt x="3342791" y="1209672"/>
                  </a:lnTo>
                  <a:lnTo>
                    <a:pt x="3343278" y="1209672"/>
                  </a:lnTo>
                  <a:lnTo>
                    <a:pt x="3343521" y="1209672"/>
                  </a:lnTo>
                  <a:lnTo>
                    <a:pt x="3343521" y="1202556"/>
                  </a:lnTo>
                  <a:lnTo>
                    <a:pt x="3343765" y="1202556"/>
                  </a:lnTo>
                  <a:lnTo>
                    <a:pt x="3344008" y="1202556"/>
                  </a:lnTo>
                  <a:lnTo>
                    <a:pt x="3344251" y="1202556"/>
                  </a:lnTo>
                  <a:lnTo>
                    <a:pt x="3344495" y="1202556"/>
                  </a:lnTo>
                  <a:lnTo>
                    <a:pt x="3344738" y="1202556"/>
                  </a:lnTo>
                  <a:lnTo>
                    <a:pt x="3344981" y="1202556"/>
                  </a:lnTo>
                  <a:lnTo>
                    <a:pt x="3345225" y="1202556"/>
                  </a:lnTo>
                  <a:lnTo>
                    <a:pt x="3345468" y="1202556"/>
                  </a:lnTo>
                  <a:lnTo>
                    <a:pt x="3345711" y="1202556"/>
                  </a:lnTo>
                  <a:lnTo>
                    <a:pt x="3345955" y="1202556"/>
                  </a:lnTo>
                  <a:lnTo>
                    <a:pt x="3346198" y="1202556"/>
                  </a:lnTo>
                  <a:lnTo>
                    <a:pt x="3346441" y="1202556"/>
                  </a:lnTo>
                  <a:lnTo>
                    <a:pt x="3346685" y="1202556"/>
                  </a:lnTo>
                  <a:lnTo>
                    <a:pt x="3346928" y="1202556"/>
                  </a:lnTo>
                  <a:lnTo>
                    <a:pt x="3347172" y="1202556"/>
                  </a:lnTo>
                  <a:lnTo>
                    <a:pt x="3347415" y="1202556"/>
                  </a:lnTo>
                  <a:lnTo>
                    <a:pt x="3347658" y="1202556"/>
                  </a:lnTo>
                  <a:lnTo>
                    <a:pt x="3347902" y="1202556"/>
                  </a:lnTo>
                  <a:lnTo>
                    <a:pt x="3348145" y="1202556"/>
                  </a:lnTo>
                  <a:lnTo>
                    <a:pt x="3348632" y="1202556"/>
                  </a:lnTo>
                  <a:lnTo>
                    <a:pt x="3348875" y="1202556"/>
                  </a:lnTo>
                  <a:lnTo>
                    <a:pt x="3349118" y="1202556"/>
                  </a:lnTo>
                  <a:lnTo>
                    <a:pt x="3349362" y="1202556"/>
                  </a:lnTo>
                  <a:lnTo>
                    <a:pt x="3349848" y="1202556"/>
                  </a:lnTo>
                  <a:lnTo>
                    <a:pt x="3350092" y="1202556"/>
                  </a:lnTo>
                  <a:lnTo>
                    <a:pt x="3350335" y="1202556"/>
                  </a:lnTo>
                  <a:lnTo>
                    <a:pt x="3350579" y="1202556"/>
                  </a:lnTo>
                  <a:lnTo>
                    <a:pt x="3351065" y="1202556"/>
                  </a:lnTo>
                  <a:lnTo>
                    <a:pt x="3351309" y="1202556"/>
                  </a:lnTo>
                  <a:lnTo>
                    <a:pt x="3351552" y="1202556"/>
                  </a:lnTo>
                  <a:lnTo>
                    <a:pt x="3351795" y="1202556"/>
                  </a:lnTo>
                  <a:lnTo>
                    <a:pt x="3352039" y="1202556"/>
                  </a:lnTo>
                  <a:lnTo>
                    <a:pt x="3352282" y="1202556"/>
                  </a:lnTo>
                  <a:lnTo>
                    <a:pt x="3352525" y="1202556"/>
                  </a:lnTo>
                  <a:lnTo>
                    <a:pt x="3352769" y="1202556"/>
                  </a:lnTo>
                  <a:lnTo>
                    <a:pt x="3353012" y="1202556"/>
                  </a:lnTo>
                  <a:lnTo>
                    <a:pt x="3353256" y="1202556"/>
                  </a:lnTo>
                  <a:lnTo>
                    <a:pt x="3353499" y="1202556"/>
                  </a:lnTo>
                  <a:lnTo>
                    <a:pt x="3353742" y="1202556"/>
                  </a:lnTo>
                  <a:lnTo>
                    <a:pt x="3353986" y="1202556"/>
                  </a:lnTo>
                  <a:lnTo>
                    <a:pt x="3354472" y="1202556"/>
                  </a:lnTo>
                  <a:lnTo>
                    <a:pt x="3354716" y="1202556"/>
                  </a:lnTo>
                  <a:lnTo>
                    <a:pt x="3354959" y="1202556"/>
                  </a:lnTo>
                  <a:lnTo>
                    <a:pt x="3355202" y="1202556"/>
                  </a:lnTo>
                  <a:lnTo>
                    <a:pt x="3355446" y="1202556"/>
                  </a:lnTo>
                  <a:lnTo>
                    <a:pt x="3355689" y="1202556"/>
                  </a:lnTo>
                  <a:lnTo>
                    <a:pt x="3355932" y="1202556"/>
                  </a:lnTo>
                  <a:lnTo>
                    <a:pt x="3356176" y="1202556"/>
                  </a:lnTo>
                  <a:lnTo>
                    <a:pt x="3356419" y="1202556"/>
                  </a:lnTo>
                  <a:lnTo>
                    <a:pt x="3356906" y="1202556"/>
                  </a:lnTo>
                  <a:lnTo>
                    <a:pt x="3357149" y="1202556"/>
                  </a:lnTo>
                  <a:lnTo>
                    <a:pt x="3357393" y="1202556"/>
                  </a:lnTo>
                  <a:lnTo>
                    <a:pt x="3357636" y="1202556"/>
                  </a:lnTo>
                  <a:lnTo>
                    <a:pt x="3357879" y="1202556"/>
                  </a:lnTo>
                  <a:lnTo>
                    <a:pt x="3358123" y="1202556"/>
                  </a:lnTo>
                  <a:lnTo>
                    <a:pt x="3358366" y="1202556"/>
                  </a:lnTo>
                  <a:lnTo>
                    <a:pt x="3358609" y="1202556"/>
                  </a:lnTo>
                  <a:lnTo>
                    <a:pt x="3358853" y="1202556"/>
                  </a:lnTo>
                  <a:lnTo>
                    <a:pt x="3359096" y="1202556"/>
                  </a:lnTo>
                  <a:lnTo>
                    <a:pt x="3359340" y="1202556"/>
                  </a:lnTo>
                  <a:lnTo>
                    <a:pt x="3359583" y="1202556"/>
                  </a:lnTo>
                  <a:lnTo>
                    <a:pt x="3359826" y="1195441"/>
                  </a:lnTo>
                  <a:lnTo>
                    <a:pt x="3360070" y="1195441"/>
                  </a:lnTo>
                  <a:lnTo>
                    <a:pt x="3360313" y="1195441"/>
                  </a:lnTo>
                  <a:lnTo>
                    <a:pt x="3360556" y="1195441"/>
                  </a:lnTo>
                  <a:lnTo>
                    <a:pt x="3360800" y="1195441"/>
                  </a:lnTo>
                  <a:lnTo>
                    <a:pt x="3361043" y="1195441"/>
                  </a:lnTo>
                  <a:lnTo>
                    <a:pt x="3361286" y="1195441"/>
                  </a:lnTo>
                  <a:lnTo>
                    <a:pt x="3361530" y="1195441"/>
                  </a:lnTo>
                  <a:lnTo>
                    <a:pt x="3361773" y="1195441"/>
                  </a:lnTo>
                  <a:lnTo>
                    <a:pt x="3362016" y="1195441"/>
                  </a:lnTo>
                  <a:lnTo>
                    <a:pt x="3362260" y="1195441"/>
                  </a:lnTo>
                  <a:lnTo>
                    <a:pt x="3362503" y="1195441"/>
                  </a:lnTo>
                  <a:lnTo>
                    <a:pt x="3362503" y="1188325"/>
                  </a:lnTo>
                  <a:lnTo>
                    <a:pt x="3362747" y="1188325"/>
                  </a:lnTo>
                  <a:lnTo>
                    <a:pt x="3362990" y="1188325"/>
                  </a:lnTo>
                  <a:lnTo>
                    <a:pt x="3363233" y="1188325"/>
                  </a:lnTo>
                  <a:lnTo>
                    <a:pt x="3363477" y="1188325"/>
                  </a:lnTo>
                  <a:lnTo>
                    <a:pt x="3363720" y="1188325"/>
                  </a:lnTo>
                  <a:lnTo>
                    <a:pt x="3363963" y="1188325"/>
                  </a:lnTo>
                  <a:lnTo>
                    <a:pt x="3364207" y="1188325"/>
                  </a:lnTo>
                  <a:lnTo>
                    <a:pt x="3364450" y="1188325"/>
                  </a:lnTo>
                  <a:lnTo>
                    <a:pt x="3364693" y="1188325"/>
                  </a:lnTo>
                  <a:lnTo>
                    <a:pt x="3364937" y="1188325"/>
                  </a:lnTo>
                  <a:lnTo>
                    <a:pt x="3365180" y="1188325"/>
                  </a:lnTo>
                  <a:lnTo>
                    <a:pt x="3365424" y="1188325"/>
                  </a:lnTo>
                  <a:lnTo>
                    <a:pt x="3365667" y="1188325"/>
                  </a:lnTo>
                  <a:lnTo>
                    <a:pt x="3365910" y="1188325"/>
                  </a:lnTo>
                  <a:lnTo>
                    <a:pt x="3366154" y="1188325"/>
                  </a:lnTo>
                  <a:lnTo>
                    <a:pt x="3366397" y="1188325"/>
                  </a:lnTo>
                  <a:lnTo>
                    <a:pt x="3366640" y="1188325"/>
                  </a:lnTo>
                  <a:lnTo>
                    <a:pt x="3366884" y="1188325"/>
                  </a:lnTo>
                  <a:lnTo>
                    <a:pt x="3367127" y="1188325"/>
                  </a:lnTo>
                  <a:lnTo>
                    <a:pt x="3367370" y="1188325"/>
                  </a:lnTo>
                  <a:lnTo>
                    <a:pt x="3367857" y="1188325"/>
                  </a:lnTo>
                  <a:lnTo>
                    <a:pt x="3368100" y="1188325"/>
                  </a:lnTo>
                  <a:lnTo>
                    <a:pt x="3368344" y="1188325"/>
                  </a:lnTo>
                  <a:lnTo>
                    <a:pt x="3368587" y="1188325"/>
                  </a:lnTo>
                  <a:lnTo>
                    <a:pt x="3368831" y="1188325"/>
                  </a:lnTo>
                  <a:lnTo>
                    <a:pt x="3369074" y="1188325"/>
                  </a:lnTo>
                  <a:lnTo>
                    <a:pt x="3369317" y="1188325"/>
                  </a:lnTo>
                  <a:lnTo>
                    <a:pt x="3369561" y="1188325"/>
                  </a:lnTo>
                  <a:lnTo>
                    <a:pt x="3370534" y="1188325"/>
                  </a:lnTo>
                  <a:lnTo>
                    <a:pt x="3370777" y="1188325"/>
                  </a:lnTo>
                  <a:lnTo>
                    <a:pt x="3371021" y="1188325"/>
                  </a:lnTo>
                  <a:lnTo>
                    <a:pt x="3371264" y="1188325"/>
                  </a:lnTo>
                  <a:lnTo>
                    <a:pt x="3371508" y="1188325"/>
                  </a:lnTo>
                  <a:lnTo>
                    <a:pt x="3371751" y="1188325"/>
                  </a:lnTo>
                  <a:lnTo>
                    <a:pt x="3371994" y="1188325"/>
                  </a:lnTo>
                  <a:lnTo>
                    <a:pt x="3372481" y="1188325"/>
                  </a:lnTo>
                  <a:lnTo>
                    <a:pt x="3372724" y="1188325"/>
                  </a:lnTo>
                  <a:lnTo>
                    <a:pt x="3372968" y="1188325"/>
                  </a:lnTo>
                  <a:lnTo>
                    <a:pt x="3373211" y="1188325"/>
                  </a:lnTo>
                  <a:lnTo>
                    <a:pt x="3373454" y="1188325"/>
                  </a:lnTo>
                  <a:lnTo>
                    <a:pt x="3373698" y="1188325"/>
                  </a:lnTo>
                  <a:lnTo>
                    <a:pt x="3373941" y="1188325"/>
                  </a:lnTo>
                  <a:lnTo>
                    <a:pt x="3374184" y="1188325"/>
                  </a:lnTo>
                  <a:lnTo>
                    <a:pt x="3374428" y="1188325"/>
                  </a:lnTo>
                  <a:lnTo>
                    <a:pt x="3374671" y="1188325"/>
                  </a:lnTo>
                  <a:lnTo>
                    <a:pt x="3374915" y="1188325"/>
                  </a:lnTo>
                  <a:lnTo>
                    <a:pt x="3375158" y="1188325"/>
                  </a:lnTo>
                  <a:lnTo>
                    <a:pt x="3375401" y="1188325"/>
                  </a:lnTo>
                  <a:lnTo>
                    <a:pt x="3375645" y="1188325"/>
                  </a:lnTo>
                  <a:lnTo>
                    <a:pt x="3375888" y="1188325"/>
                  </a:lnTo>
                  <a:lnTo>
                    <a:pt x="3376131" y="1188325"/>
                  </a:lnTo>
                  <a:lnTo>
                    <a:pt x="3376375" y="1188325"/>
                  </a:lnTo>
                  <a:lnTo>
                    <a:pt x="3376618" y="1188325"/>
                  </a:lnTo>
                  <a:lnTo>
                    <a:pt x="3376861" y="1188325"/>
                  </a:lnTo>
                  <a:lnTo>
                    <a:pt x="3377105" y="1188325"/>
                  </a:lnTo>
                  <a:lnTo>
                    <a:pt x="3377348" y="1188325"/>
                  </a:lnTo>
                  <a:lnTo>
                    <a:pt x="3377592" y="1188325"/>
                  </a:lnTo>
                  <a:lnTo>
                    <a:pt x="3377835" y="1188325"/>
                  </a:lnTo>
                  <a:lnTo>
                    <a:pt x="3378078" y="1188325"/>
                  </a:lnTo>
                  <a:lnTo>
                    <a:pt x="3378322" y="1188325"/>
                  </a:lnTo>
                  <a:lnTo>
                    <a:pt x="3378565" y="1188325"/>
                  </a:lnTo>
                  <a:lnTo>
                    <a:pt x="3378808" y="1188325"/>
                  </a:lnTo>
                  <a:lnTo>
                    <a:pt x="3379052" y="1188325"/>
                  </a:lnTo>
                  <a:lnTo>
                    <a:pt x="3379538" y="1188325"/>
                  </a:lnTo>
                  <a:lnTo>
                    <a:pt x="3379782" y="1188325"/>
                  </a:lnTo>
                  <a:lnTo>
                    <a:pt x="3380025" y="1188325"/>
                  </a:lnTo>
                  <a:lnTo>
                    <a:pt x="3380268" y="1188325"/>
                  </a:lnTo>
                  <a:lnTo>
                    <a:pt x="3380512" y="1188325"/>
                  </a:lnTo>
                  <a:lnTo>
                    <a:pt x="3380755" y="1188325"/>
                  </a:lnTo>
                  <a:lnTo>
                    <a:pt x="3380999" y="1188325"/>
                  </a:lnTo>
                  <a:lnTo>
                    <a:pt x="3381242" y="1188325"/>
                  </a:lnTo>
                  <a:lnTo>
                    <a:pt x="3381485" y="1188325"/>
                  </a:lnTo>
                  <a:lnTo>
                    <a:pt x="3381729" y="1188325"/>
                  </a:lnTo>
                  <a:lnTo>
                    <a:pt x="3381972" y="1188325"/>
                  </a:lnTo>
                  <a:lnTo>
                    <a:pt x="3382215" y="1188325"/>
                  </a:lnTo>
                  <a:lnTo>
                    <a:pt x="3382459" y="1188325"/>
                  </a:lnTo>
                  <a:lnTo>
                    <a:pt x="3382702" y="1188325"/>
                  </a:lnTo>
                  <a:lnTo>
                    <a:pt x="3382945" y="1188325"/>
                  </a:lnTo>
                  <a:lnTo>
                    <a:pt x="3383189" y="1188325"/>
                  </a:lnTo>
                  <a:lnTo>
                    <a:pt x="3383432" y="1188325"/>
                  </a:lnTo>
                  <a:lnTo>
                    <a:pt x="3383676" y="1188325"/>
                  </a:lnTo>
                  <a:lnTo>
                    <a:pt x="3384162" y="1188325"/>
                  </a:lnTo>
                  <a:lnTo>
                    <a:pt x="3384406" y="1188325"/>
                  </a:lnTo>
                  <a:lnTo>
                    <a:pt x="3384649" y="1188325"/>
                  </a:lnTo>
                  <a:lnTo>
                    <a:pt x="3384892" y="1188325"/>
                  </a:lnTo>
                  <a:lnTo>
                    <a:pt x="3385136" y="1188325"/>
                  </a:lnTo>
                  <a:lnTo>
                    <a:pt x="3385379" y="1188325"/>
                  </a:lnTo>
                  <a:lnTo>
                    <a:pt x="3385622" y="1188325"/>
                  </a:lnTo>
                  <a:lnTo>
                    <a:pt x="3385866" y="1188325"/>
                  </a:lnTo>
                  <a:lnTo>
                    <a:pt x="3386109" y="1188325"/>
                  </a:lnTo>
                  <a:lnTo>
                    <a:pt x="3386352" y="1188325"/>
                  </a:lnTo>
                  <a:lnTo>
                    <a:pt x="3386596" y="1188325"/>
                  </a:lnTo>
                  <a:lnTo>
                    <a:pt x="3386839" y="1188325"/>
                  </a:lnTo>
                  <a:lnTo>
                    <a:pt x="3387083" y="1188325"/>
                  </a:lnTo>
                  <a:lnTo>
                    <a:pt x="3387326" y="1188325"/>
                  </a:lnTo>
                  <a:lnTo>
                    <a:pt x="3387569" y="1188325"/>
                  </a:lnTo>
                  <a:lnTo>
                    <a:pt x="3387813" y="1188325"/>
                  </a:lnTo>
                  <a:lnTo>
                    <a:pt x="3388056" y="1188325"/>
                  </a:lnTo>
                  <a:lnTo>
                    <a:pt x="3388299" y="1188325"/>
                  </a:lnTo>
                  <a:lnTo>
                    <a:pt x="3388543" y="1188325"/>
                  </a:lnTo>
                  <a:lnTo>
                    <a:pt x="3388786" y="1188325"/>
                  </a:lnTo>
                  <a:lnTo>
                    <a:pt x="3389029" y="1188325"/>
                  </a:lnTo>
                  <a:lnTo>
                    <a:pt x="3389273" y="1188325"/>
                  </a:lnTo>
                  <a:lnTo>
                    <a:pt x="3389516" y="1188325"/>
                  </a:lnTo>
                  <a:lnTo>
                    <a:pt x="3389760" y="1188325"/>
                  </a:lnTo>
                  <a:lnTo>
                    <a:pt x="3390003" y="1188325"/>
                  </a:lnTo>
                  <a:lnTo>
                    <a:pt x="3390246" y="1188325"/>
                  </a:lnTo>
                  <a:lnTo>
                    <a:pt x="3390246" y="1181209"/>
                  </a:lnTo>
                  <a:lnTo>
                    <a:pt x="3390490" y="1181209"/>
                  </a:lnTo>
                  <a:lnTo>
                    <a:pt x="3390733" y="1181209"/>
                  </a:lnTo>
                  <a:lnTo>
                    <a:pt x="3390976" y="1181209"/>
                  </a:lnTo>
                  <a:lnTo>
                    <a:pt x="3391220" y="1181209"/>
                  </a:lnTo>
                  <a:lnTo>
                    <a:pt x="3391463" y="1181209"/>
                  </a:lnTo>
                  <a:lnTo>
                    <a:pt x="3391706" y="1181209"/>
                  </a:lnTo>
                  <a:lnTo>
                    <a:pt x="3391950" y="1181209"/>
                  </a:lnTo>
                  <a:lnTo>
                    <a:pt x="3392193" y="1181209"/>
                  </a:lnTo>
                  <a:lnTo>
                    <a:pt x="3392436" y="1181209"/>
                  </a:lnTo>
                  <a:lnTo>
                    <a:pt x="3392680" y="1181209"/>
                  </a:lnTo>
                  <a:lnTo>
                    <a:pt x="3392923" y="1181209"/>
                  </a:lnTo>
                  <a:lnTo>
                    <a:pt x="3393167" y="1181209"/>
                  </a:lnTo>
                  <a:lnTo>
                    <a:pt x="3393410" y="1181209"/>
                  </a:lnTo>
                  <a:lnTo>
                    <a:pt x="3393653" y="1181209"/>
                  </a:lnTo>
                  <a:lnTo>
                    <a:pt x="3394140" y="1181209"/>
                  </a:lnTo>
                  <a:lnTo>
                    <a:pt x="3394383" y="1181209"/>
                  </a:lnTo>
                  <a:lnTo>
                    <a:pt x="3394627" y="1181209"/>
                  </a:lnTo>
                  <a:lnTo>
                    <a:pt x="3394870" y="1181209"/>
                  </a:lnTo>
                  <a:lnTo>
                    <a:pt x="3395113" y="1181209"/>
                  </a:lnTo>
                  <a:lnTo>
                    <a:pt x="3395357" y="1181209"/>
                  </a:lnTo>
                  <a:lnTo>
                    <a:pt x="3395600" y="1181209"/>
                  </a:lnTo>
                  <a:lnTo>
                    <a:pt x="3395844" y="1181209"/>
                  </a:lnTo>
                  <a:lnTo>
                    <a:pt x="3396087" y="1181209"/>
                  </a:lnTo>
                  <a:lnTo>
                    <a:pt x="3396330" y="1181209"/>
                  </a:lnTo>
                  <a:lnTo>
                    <a:pt x="3396574" y="1181209"/>
                  </a:lnTo>
                  <a:lnTo>
                    <a:pt x="3396817" y="1181209"/>
                  </a:lnTo>
                  <a:lnTo>
                    <a:pt x="3397060" y="1181209"/>
                  </a:lnTo>
                  <a:lnTo>
                    <a:pt x="3397304" y="1181209"/>
                  </a:lnTo>
                  <a:lnTo>
                    <a:pt x="3397547" y="1181209"/>
                  </a:lnTo>
                  <a:lnTo>
                    <a:pt x="3397790" y="1181209"/>
                  </a:lnTo>
                  <a:lnTo>
                    <a:pt x="3398034" y="1181209"/>
                  </a:lnTo>
                  <a:lnTo>
                    <a:pt x="3398277" y="1181209"/>
                  </a:lnTo>
                  <a:lnTo>
                    <a:pt x="3398520" y="1181209"/>
                  </a:lnTo>
                  <a:lnTo>
                    <a:pt x="3398764" y="1181209"/>
                  </a:lnTo>
                  <a:lnTo>
                    <a:pt x="3399007" y="1181209"/>
                  </a:lnTo>
                  <a:lnTo>
                    <a:pt x="3399251" y="1181209"/>
                  </a:lnTo>
                  <a:lnTo>
                    <a:pt x="3399494" y="1181209"/>
                  </a:lnTo>
                  <a:lnTo>
                    <a:pt x="3399737" y="1181209"/>
                  </a:lnTo>
                  <a:lnTo>
                    <a:pt x="3399981" y="1181209"/>
                  </a:lnTo>
                  <a:lnTo>
                    <a:pt x="3400224" y="1181209"/>
                  </a:lnTo>
                  <a:lnTo>
                    <a:pt x="3400467" y="1181209"/>
                  </a:lnTo>
                  <a:lnTo>
                    <a:pt x="3400711" y="1181209"/>
                  </a:lnTo>
                  <a:lnTo>
                    <a:pt x="3400954" y="1181209"/>
                  </a:lnTo>
                  <a:lnTo>
                    <a:pt x="3401197" y="1181209"/>
                  </a:lnTo>
                  <a:lnTo>
                    <a:pt x="3401441" y="1181209"/>
                  </a:lnTo>
                  <a:lnTo>
                    <a:pt x="3401684" y="1181209"/>
                  </a:lnTo>
                  <a:lnTo>
                    <a:pt x="3401928" y="1181209"/>
                  </a:lnTo>
                  <a:lnTo>
                    <a:pt x="3402171" y="1181209"/>
                  </a:lnTo>
                  <a:lnTo>
                    <a:pt x="3402414" y="1181209"/>
                  </a:lnTo>
                  <a:lnTo>
                    <a:pt x="3402658" y="1181209"/>
                  </a:lnTo>
                  <a:lnTo>
                    <a:pt x="3402901" y="1181209"/>
                  </a:lnTo>
                  <a:lnTo>
                    <a:pt x="3403144" y="1181209"/>
                  </a:lnTo>
                  <a:lnTo>
                    <a:pt x="3403388" y="1181209"/>
                  </a:lnTo>
                  <a:lnTo>
                    <a:pt x="3403631" y="1181209"/>
                  </a:lnTo>
                  <a:lnTo>
                    <a:pt x="3403874" y="1181209"/>
                  </a:lnTo>
                  <a:lnTo>
                    <a:pt x="3404118" y="1181209"/>
                  </a:lnTo>
                  <a:lnTo>
                    <a:pt x="3404361" y="1181209"/>
                  </a:lnTo>
                  <a:lnTo>
                    <a:pt x="3404604" y="1181209"/>
                  </a:lnTo>
                  <a:lnTo>
                    <a:pt x="3404848" y="1181209"/>
                  </a:lnTo>
                  <a:lnTo>
                    <a:pt x="3405091" y="1181209"/>
                  </a:lnTo>
                  <a:lnTo>
                    <a:pt x="3405335" y="1181209"/>
                  </a:lnTo>
                  <a:lnTo>
                    <a:pt x="3405578" y="1181209"/>
                  </a:lnTo>
                  <a:lnTo>
                    <a:pt x="3405821" y="1181209"/>
                  </a:lnTo>
                  <a:lnTo>
                    <a:pt x="3406065" y="1181209"/>
                  </a:lnTo>
                  <a:lnTo>
                    <a:pt x="3406308" y="1181209"/>
                  </a:lnTo>
                  <a:lnTo>
                    <a:pt x="3406551" y="1181209"/>
                  </a:lnTo>
                  <a:lnTo>
                    <a:pt x="3407038" y="1181209"/>
                  </a:lnTo>
                  <a:lnTo>
                    <a:pt x="3407281" y="1181209"/>
                  </a:lnTo>
                  <a:lnTo>
                    <a:pt x="3407768" y="1181209"/>
                  </a:lnTo>
                  <a:lnTo>
                    <a:pt x="3408012" y="1181209"/>
                  </a:lnTo>
                  <a:lnTo>
                    <a:pt x="3408255" y="1181209"/>
                  </a:lnTo>
                  <a:lnTo>
                    <a:pt x="3408742" y="1181209"/>
                  </a:lnTo>
                  <a:lnTo>
                    <a:pt x="3408985" y="1181209"/>
                  </a:lnTo>
                  <a:lnTo>
                    <a:pt x="3409228" y="1181209"/>
                  </a:lnTo>
                  <a:lnTo>
                    <a:pt x="3409472" y="1181209"/>
                  </a:lnTo>
                  <a:lnTo>
                    <a:pt x="3409715" y="1181209"/>
                  </a:lnTo>
                  <a:lnTo>
                    <a:pt x="3409715" y="1174093"/>
                  </a:lnTo>
                  <a:lnTo>
                    <a:pt x="3409958" y="1174093"/>
                  </a:lnTo>
                  <a:lnTo>
                    <a:pt x="3410202" y="1174093"/>
                  </a:lnTo>
                  <a:lnTo>
                    <a:pt x="3410445" y="1174093"/>
                  </a:lnTo>
                  <a:lnTo>
                    <a:pt x="3410688" y="1174093"/>
                  </a:lnTo>
                  <a:lnTo>
                    <a:pt x="3410932" y="1174093"/>
                  </a:lnTo>
                  <a:lnTo>
                    <a:pt x="3411419" y="1174093"/>
                  </a:lnTo>
                  <a:lnTo>
                    <a:pt x="3411905" y="1174093"/>
                  </a:lnTo>
                  <a:lnTo>
                    <a:pt x="3412149" y="1174093"/>
                  </a:lnTo>
                  <a:lnTo>
                    <a:pt x="3412392" y="1174093"/>
                  </a:lnTo>
                  <a:lnTo>
                    <a:pt x="3412635" y="1174093"/>
                  </a:lnTo>
                  <a:lnTo>
                    <a:pt x="3412879" y="1174093"/>
                  </a:lnTo>
                  <a:lnTo>
                    <a:pt x="3413122" y="1174093"/>
                  </a:lnTo>
                  <a:lnTo>
                    <a:pt x="3413365" y="1174093"/>
                  </a:lnTo>
                  <a:lnTo>
                    <a:pt x="3413609" y="1174093"/>
                  </a:lnTo>
                  <a:lnTo>
                    <a:pt x="3413852" y="1174093"/>
                  </a:lnTo>
                  <a:lnTo>
                    <a:pt x="3413852" y="1166978"/>
                  </a:lnTo>
                  <a:lnTo>
                    <a:pt x="3414096" y="1166978"/>
                  </a:lnTo>
                  <a:lnTo>
                    <a:pt x="3414096" y="1159862"/>
                  </a:lnTo>
                  <a:lnTo>
                    <a:pt x="3414339" y="1159862"/>
                  </a:lnTo>
                  <a:lnTo>
                    <a:pt x="3414582" y="1159862"/>
                  </a:lnTo>
                  <a:lnTo>
                    <a:pt x="3414826" y="1159862"/>
                  </a:lnTo>
                  <a:lnTo>
                    <a:pt x="3415069" y="1159862"/>
                  </a:lnTo>
                  <a:lnTo>
                    <a:pt x="3415312" y="1159862"/>
                  </a:lnTo>
                  <a:lnTo>
                    <a:pt x="3415556" y="1159862"/>
                  </a:lnTo>
                  <a:lnTo>
                    <a:pt x="3415799" y="1159862"/>
                  </a:lnTo>
                  <a:lnTo>
                    <a:pt x="3416042" y="1159862"/>
                  </a:lnTo>
                  <a:lnTo>
                    <a:pt x="3416286" y="1159862"/>
                  </a:lnTo>
                  <a:lnTo>
                    <a:pt x="3416529" y="1159862"/>
                  </a:lnTo>
                  <a:lnTo>
                    <a:pt x="3416772" y="1159862"/>
                  </a:lnTo>
                  <a:lnTo>
                    <a:pt x="3417016" y="1159862"/>
                  </a:lnTo>
                  <a:lnTo>
                    <a:pt x="3417259" y="1159862"/>
                  </a:lnTo>
                  <a:lnTo>
                    <a:pt x="3417503" y="1159862"/>
                  </a:lnTo>
                  <a:lnTo>
                    <a:pt x="3417746" y="1159862"/>
                  </a:lnTo>
                  <a:lnTo>
                    <a:pt x="3417989" y="1159862"/>
                  </a:lnTo>
                  <a:lnTo>
                    <a:pt x="3418233" y="1159862"/>
                  </a:lnTo>
                  <a:lnTo>
                    <a:pt x="3418476" y="1159862"/>
                  </a:lnTo>
                  <a:lnTo>
                    <a:pt x="3418719" y="1159862"/>
                  </a:lnTo>
                  <a:lnTo>
                    <a:pt x="3418963" y="1159862"/>
                  </a:lnTo>
                  <a:lnTo>
                    <a:pt x="3419206" y="1159862"/>
                  </a:lnTo>
                  <a:lnTo>
                    <a:pt x="3419449" y="1159862"/>
                  </a:lnTo>
                  <a:lnTo>
                    <a:pt x="3419693" y="1159862"/>
                  </a:lnTo>
                  <a:lnTo>
                    <a:pt x="3419936" y="1159862"/>
                  </a:lnTo>
                  <a:lnTo>
                    <a:pt x="3420180" y="1159862"/>
                  </a:lnTo>
                  <a:lnTo>
                    <a:pt x="3420423" y="1159862"/>
                  </a:lnTo>
                  <a:lnTo>
                    <a:pt x="3420666" y="1159862"/>
                  </a:lnTo>
                  <a:lnTo>
                    <a:pt x="3420910" y="1159862"/>
                  </a:lnTo>
                  <a:lnTo>
                    <a:pt x="3421153" y="1159862"/>
                  </a:lnTo>
                  <a:lnTo>
                    <a:pt x="3421396" y="1159862"/>
                  </a:lnTo>
                  <a:lnTo>
                    <a:pt x="3421640" y="1159862"/>
                  </a:lnTo>
                  <a:lnTo>
                    <a:pt x="3421883" y="1159862"/>
                  </a:lnTo>
                  <a:lnTo>
                    <a:pt x="3422126" y="1159862"/>
                  </a:lnTo>
                  <a:lnTo>
                    <a:pt x="3422613" y="1159862"/>
                  </a:lnTo>
                  <a:lnTo>
                    <a:pt x="3422856" y="1159862"/>
                  </a:lnTo>
                  <a:lnTo>
                    <a:pt x="3423100" y="1159862"/>
                  </a:lnTo>
                  <a:lnTo>
                    <a:pt x="3423343" y="1159862"/>
                  </a:lnTo>
                  <a:lnTo>
                    <a:pt x="3423587" y="1159862"/>
                  </a:lnTo>
                  <a:lnTo>
                    <a:pt x="3423830" y="1159862"/>
                  </a:lnTo>
                  <a:lnTo>
                    <a:pt x="3424317" y="1159862"/>
                  </a:lnTo>
                  <a:lnTo>
                    <a:pt x="3424560" y="1159862"/>
                  </a:lnTo>
                  <a:lnTo>
                    <a:pt x="3424803" y="1159862"/>
                  </a:lnTo>
                  <a:lnTo>
                    <a:pt x="3425047" y="1159862"/>
                  </a:lnTo>
                  <a:lnTo>
                    <a:pt x="3425290" y="1159862"/>
                  </a:lnTo>
                  <a:lnTo>
                    <a:pt x="3425533" y="1159862"/>
                  </a:lnTo>
                  <a:lnTo>
                    <a:pt x="3425777" y="1159862"/>
                  </a:lnTo>
                  <a:lnTo>
                    <a:pt x="3426020" y="1159862"/>
                  </a:lnTo>
                  <a:lnTo>
                    <a:pt x="3426507" y="1159862"/>
                  </a:lnTo>
                  <a:lnTo>
                    <a:pt x="3426750" y="1159862"/>
                  </a:lnTo>
                  <a:lnTo>
                    <a:pt x="3426994" y="1159862"/>
                  </a:lnTo>
                  <a:lnTo>
                    <a:pt x="3427237" y="1159862"/>
                  </a:lnTo>
                  <a:lnTo>
                    <a:pt x="3427480" y="1159862"/>
                  </a:lnTo>
                  <a:lnTo>
                    <a:pt x="3427724" y="1159862"/>
                  </a:lnTo>
                  <a:lnTo>
                    <a:pt x="3427967" y="1159862"/>
                  </a:lnTo>
                  <a:lnTo>
                    <a:pt x="3428454" y="1159862"/>
                  </a:lnTo>
                  <a:lnTo>
                    <a:pt x="3428940" y="1159862"/>
                  </a:lnTo>
                  <a:lnTo>
                    <a:pt x="3429184" y="1159862"/>
                  </a:lnTo>
                  <a:lnTo>
                    <a:pt x="3429427" y="1159862"/>
                  </a:lnTo>
                  <a:lnTo>
                    <a:pt x="3429671" y="1159862"/>
                  </a:lnTo>
                  <a:lnTo>
                    <a:pt x="3429914" y="1159862"/>
                  </a:lnTo>
                  <a:lnTo>
                    <a:pt x="3430157" y="1159862"/>
                  </a:lnTo>
                  <a:lnTo>
                    <a:pt x="3430401" y="1159862"/>
                  </a:lnTo>
                  <a:lnTo>
                    <a:pt x="3430644" y="1159862"/>
                  </a:lnTo>
                  <a:lnTo>
                    <a:pt x="3430887" y="1159862"/>
                  </a:lnTo>
                  <a:lnTo>
                    <a:pt x="3431131" y="1159862"/>
                  </a:lnTo>
                  <a:lnTo>
                    <a:pt x="3431131" y="1152746"/>
                  </a:lnTo>
                  <a:lnTo>
                    <a:pt x="3431374" y="1152746"/>
                  </a:lnTo>
                  <a:lnTo>
                    <a:pt x="3431617" y="1152746"/>
                  </a:lnTo>
                  <a:lnTo>
                    <a:pt x="3431861" y="1152746"/>
                  </a:lnTo>
                  <a:lnTo>
                    <a:pt x="3432104" y="1152746"/>
                  </a:lnTo>
                  <a:lnTo>
                    <a:pt x="3432348" y="1152746"/>
                  </a:lnTo>
                  <a:lnTo>
                    <a:pt x="3432591" y="1152746"/>
                  </a:lnTo>
                  <a:lnTo>
                    <a:pt x="3432834" y="1152746"/>
                  </a:lnTo>
                  <a:lnTo>
                    <a:pt x="3433078" y="1152746"/>
                  </a:lnTo>
                  <a:lnTo>
                    <a:pt x="3433321" y="1152746"/>
                  </a:lnTo>
                  <a:lnTo>
                    <a:pt x="3433564" y="1152746"/>
                  </a:lnTo>
                  <a:lnTo>
                    <a:pt x="3433808" y="1152746"/>
                  </a:lnTo>
                  <a:lnTo>
                    <a:pt x="3434051" y="1152746"/>
                  </a:lnTo>
                  <a:lnTo>
                    <a:pt x="3434294" y="1152746"/>
                  </a:lnTo>
                  <a:lnTo>
                    <a:pt x="3434538" y="1152746"/>
                  </a:lnTo>
                  <a:lnTo>
                    <a:pt x="3434781" y="1152746"/>
                  </a:lnTo>
                  <a:lnTo>
                    <a:pt x="3435024" y="1152746"/>
                  </a:lnTo>
                  <a:lnTo>
                    <a:pt x="3435268" y="1152746"/>
                  </a:lnTo>
                  <a:lnTo>
                    <a:pt x="3435511" y="1152746"/>
                  </a:lnTo>
                  <a:lnTo>
                    <a:pt x="3435755" y="1152746"/>
                  </a:lnTo>
                  <a:lnTo>
                    <a:pt x="3436241" y="1152746"/>
                  </a:lnTo>
                  <a:lnTo>
                    <a:pt x="3436485" y="1152746"/>
                  </a:lnTo>
                  <a:lnTo>
                    <a:pt x="3436728" y="1152746"/>
                  </a:lnTo>
                  <a:lnTo>
                    <a:pt x="3436971" y="1152746"/>
                  </a:lnTo>
                  <a:lnTo>
                    <a:pt x="3437215" y="1152746"/>
                  </a:lnTo>
                  <a:lnTo>
                    <a:pt x="3437458" y="1152746"/>
                  </a:lnTo>
                  <a:lnTo>
                    <a:pt x="3437701" y="1152746"/>
                  </a:lnTo>
                  <a:lnTo>
                    <a:pt x="3437945" y="1152746"/>
                  </a:lnTo>
                  <a:lnTo>
                    <a:pt x="3438432" y="1152746"/>
                  </a:lnTo>
                  <a:lnTo>
                    <a:pt x="3438675" y="1152746"/>
                  </a:lnTo>
                  <a:lnTo>
                    <a:pt x="3438918" y="1152746"/>
                  </a:lnTo>
                  <a:lnTo>
                    <a:pt x="3439162" y="1152746"/>
                  </a:lnTo>
                  <a:lnTo>
                    <a:pt x="3439405" y="1152746"/>
                  </a:lnTo>
                  <a:lnTo>
                    <a:pt x="3439648" y="1152746"/>
                  </a:lnTo>
                  <a:lnTo>
                    <a:pt x="3439892" y="1152746"/>
                  </a:lnTo>
                  <a:lnTo>
                    <a:pt x="3440135" y="1152746"/>
                  </a:lnTo>
                  <a:lnTo>
                    <a:pt x="3440378" y="1152746"/>
                  </a:lnTo>
                  <a:lnTo>
                    <a:pt x="3440622" y="1152746"/>
                  </a:lnTo>
                  <a:lnTo>
                    <a:pt x="3440865" y="1152746"/>
                  </a:lnTo>
                  <a:lnTo>
                    <a:pt x="3441108" y="1152746"/>
                  </a:lnTo>
                  <a:lnTo>
                    <a:pt x="3441352" y="1152746"/>
                  </a:lnTo>
                  <a:lnTo>
                    <a:pt x="3441352" y="1145630"/>
                  </a:lnTo>
                  <a:lnTo>
                    <a:pt x="3441595" y="1145630"/>
                  </a:lnTo>
                  <a:lnTo>
                    <a:pt x="3441839" y="1145630"/>
                  </a:lnTo>
                  <a:lnTo>
                    <a:pt x="3442082" y="1145630"/>
                  </a:lnTo>
                  <a:lnTo>
                    <a:pt x="3442325" y="1145630"/>
                  </a:lnTo>
                  <a:lnTo>
                    <a:pt x="3442812" y="1145630"/>
                  </a:lnTo>
                  <a:lnTo>
                    <a:pt x="3443055" y="1145630"/>
                  </a:lnTo>
                  <a:lnTo>
                    <a:pt x="3443299" y="1145630"/>
                  </a:lnTo>
                  <a:lnTo>
                    <a:pt x="3443542" y="1145630"/>
                  </a:lnTo>
                  <a:lnTo>
                    <a:pt x="3443785" y="1145630"/>
                  </a:lnTo>
                  <a:lnTo>
                    <a:pt x="3444029" y="1145630"/>
                  </a:lnTo>
                  <a:lnTo>
                    <a:pt x="3444272" y="1145630"/>
                  </a:lnTo>
                  <a:lnTo>
                    <a:pt x="3444515" y="1145630"/>
                  </a:lnTo>
                  <a:lnTo>
                    <a:pt x="3444759" y="1145630"/>
                  </a:lnTo>
                  <a:lnTo>
                    <a:pt x="3445002" y="1145630"/>
                  </a:lnTo>
                  <a:lnTo>
                    <a:pt x="3445489" y="1145630"/>
                  </a:lnTo>
                  <a:lnTo>
                    <a:pt x="3445732" y="1145630"/>
                  </a:lnTo>
                  <a:lnTo>
                    <a:pt x="3445976" y="1145630"/>
                  </a:lnTo>
                  <a:lnTo>
                    <a:pt x="3446219" y="1145630"/>
                  </a:lnTo>
                  <a:lnTo>
                    <a:pt x="3446462" y="1145630"/>
                  </a:lnTo>
                  <a:lnTo>
                    <a:pt x="3446706" y="1145630"/>
                  </a:lnTo>
                  <a:lnTo>
                    <a:pt x="3446949" y="1145630"/>
                  </a:lnTo>
                  <a:lnTo>
                    <a:pt x="3447192" y="1145630"/>
                  </a:lnTo>
                  <a:lnTo>
                    <a:pt x="3447436" y="1145630"/>
                  </a:lnTo>
                  <a:lnTo>
                    <a:pt x="3447679" y="1145630"/>
                  </a:lnTo>
                  <a:lnTo>
                    <a:pt x="3447923" y="1145630"/>
                  </a:lnTo>
                  <a:lnTo>
                    <a:pt x="3448166" y="1145630"/>
                  </a:lnTo>
                  <a:lnTo>
                    <a:pt x="3448409" y="1145630"/>
                  </a:lnTo>
                  <a:lnTo>
                    <a:pt x="3448653" y="1145630"/>
                  </a:lnTo>
                  <a:lnTo>
                    <a:pt x="3448896" y="1145630"/>
                  </a:lnTo>
                  <a:lnTo>
                    <a:pt x="3449139" y="1145630"/>
                  </a:lnTo>
                  <a:lnTo>
                    <a:pt x="3449383" y="1145630"/>
                  </a:lnTo>
                  <a:lnTo>
                    <a:pt x="3449626" y="1145630"/>
                  </a:lnTo>
                  <a:lnTo>
                    <a:pt x="3450113" y="1145630"/>
                  </a:lnTo>
                  <a:lnTo>
                    <a:pt x="3450356" y="1145630"/>
                  </a:lnTo>
                  <a:lnTo>
                    <a:pt x="3450599" y="1145630"/>
                  </a:lnTo>
                  <a:lnTo>
                    <a:pt x="3450843" y="1145630"/>
                  </a:lnTo>
                  <a:lnTo>
                    <a:pt x="3451086" y="1145630"/>
                  </a:lnTo>
                  <a:lnTo>
                    <a:pt x="3451330" y="1145630"/>
                  </a:lnTo>
                  <a:lnTo>
                    <a:pt x="3451573" y="1145630"/>
                  </a:lnTo>
                  <a:lnTo>
                    <a:pt x="3451816" y="1145630"/>
                  </a:lnTo>
                  <a:lnTo>
                    <a:pt x="3451816" y="1138515"/>
                  </a:lnTo>
                  <a:lnTo>
                    <a:pt x="3452060" y="1138515"/>
                  </a:lnTo>
                  <a:lnTo>
                    <a:pt x="3452303" y="1138515"/>
                  </a:lnTo>
                  <a:lnTo>
                    <a:pt x="3452546" y="1138515"/>
                  </a:lnTo>
                  <a:lnTo>
                    <a:pt x="3452790" y="1138515"/>
                  </a:lnTo>
                  <a:lnTo>
                    <a:pt x="3453033" y="1138515"/>
                  </a:lnTo>
                  <a:lnTo>
                    <a:pt x="3453276" y="1138515"/>
                  </a:lnTo>
                  <a:lnTo>
                    <a:pt x="3453520" y="1138515"/>
                  </a:lnTo>
                  <a:lnTo>
                    <a:pt x="3453763" y="1138515"/>
                  </a:lnTo>
                  <a:lnTo>
                    <a:pt x="3454007" y="1138515"/>
                  </a:lnTo>
                  <a:lnTo>
                    <a:pt x="3454250" y="1138515"/>
                  </a:lnTo>
                  <a:lnTo>
                    <a:pt x="3454493" y="1138515"/>
                  </a:lnTo>
                  <a:lnTo>
                    <a:pt x="3454737" y="1138515"/>
                  </a:lnTo>
                  <a:lnTo>
                    <a:pt x="3454980" y="1138515"/>
                  </a:lnTo>
                  <a:lnTo>
                    <a:pt x="3455223" y="1138515"/>
                  </a:lnTo>
                  <a:lnTo>
                    <a:pt x="3455467" y="1138515"/>
                  </a:lnTo>
                  <a:lnTo>
                    <a:pt x="3455710" y="1138515"/>
                  </a:lnTo>
                  <a:lnTo>
                    <a:pt x="3455953" y="1138515"/>
                  </a:lnTo>
                  <a:lnTo>
                    <a:pt x="3456197" y="1138515"/>
                  </a:lnTo>
                  <a:lnTo>
                    <a:pt x="3456440" y="1138515"/>
                  </a:lnTo>
                  <a:lnTo>
                    <a:pt x="3456683" y="1138515"/>
                  </a:lnTo>
                  <a:lnTo>
                    <a:pt x="3456927" y="1138515"/>
                  </a:lnTo>
                  <a:lnTo>
                    <a:pt x="3457170" y="1138515"/>
                  </a:lnTo>
                  <a:lnTo>
                    <a:pt x="3457657" y="1138515"/>
                  </a:lnTo>
                  <a:lnTo>
                    <a:pt x="3457900" y="1138515"/>
                  </a:lnTo>
                  <a:lnTo>
                    <a:pt x="3458144" y="1138515"/>
                  </a:lnTo>
                  <a:lnTo>
                    <a:pt x="3458387" y="1138515"/>
                  </a:lnTo>
                  <a:lnTo>
                    <a:pt x="3458630" y="1138515"/>
                  </a:lnTo>
                  <a:lnTo>
                    <a:pt x="3458874" y="1138515"/>
                  </a:lnTo>
                  <a:lnTo>
                    <a:pt x="3459117" y="1138515"/>
                  </a:lnTo>
                  <a:lnTo>
                    <a:pt x="3459360" y="1138515"/>
                  </a:lnTo>
                  <a:lnTo>
                    <a:pt x="3459604" y="1138515"/>
                  </a:lnTo>
                  <a:lnTo>
                    <a:pt x="3459847" y="1138515"/>
                  </a:lnTo>
                  <a:lnTo>
                    <a:pt x="3460334" y="1138515"/>
                  </a:lnTo>
                  <a:lnTo>
                    <a:pt x="3460577" y="1138515"/>
                  </a:lnTo>
                  <a:lnTo>
                    <a:pt x="3460821" y="1138515"/>
                  </a:lnTo>
                  <a:lnTo>
                    <a:pt x="3461307" y="1138515"/>
                  </a:lnTo>
                  <a:lnTo>
                    <a:pt x="3461551" y="1138515"/>
                  </a:lnTo>
                  <a:lnTo>
                    <a:pt x="3461794" y="1138515"/>
                  </a:lnTo>
                  <a:lnTo>
                    <a:pt x="3462037" y="1138515"/>
                  </a:lnTo>
                  <a:lnTo>
                    <a:pt x="3462281" y="1138515"/>
                  </a:lnTo>
                  <a:lnTo>
                    <a:pt x="3462524" y="1138515"/>
                  </a:lnTo>
                  <a:lnTo>
                    <a:pt x="3462767" y="1138515"/>
                  </a:lnTo>
                  <a:lnTo>
                    <a:pt x="3463011" y="1138515"/>
                  </a:lnTo>
                  <a:lnTo>
                    <a:pt x="3463254" y="1138515"/>
                  </a:lnTo>
                  <a:lnTo>
                    <a:pt x="3463498" y="1138515"/>
                  </a:lnTo>
                  <a:lnTo>
                    <a:pt x="3463741" y="1138515"/>
                  </a:lnTo>
                  <a:lnTo>
                    <a:pt x="3463984" y="1138515"/>
                  </a:lnTo>
                  <a:lnTo>
                    <a:pt x="3464228" y="1138515"/>
                  </a:lnTo>
                  <a:lnTo>
                    <a:pt x="3464471" y="1138515"/>
                  </a:lnTo>
                  <a:lnTo>
                    <a:pt x="3464714" y="1138515"/>
                  </a:lnTo>
                  <a:lnTo>
                    <a:pt x="3464958" y="1138515"/>
                  </a:lnTo>
                  <a:lnTo>
                    <a:pt x="3465201" y="1138515"/>
                  </a:lnTo>
                  <a:lnTo>
                    <a:pt x="3465444" y="1138515"/>
                  </a:lnTo>
                  <a:lnTo>
                    <a:pt x="3465688" y="1138515"/>
                  </a:lnTo>
                  <a:lnTo>
                    <a:pt x="3465931" y="1138515"/>
                  </a:lnTo>
                  <a:lnTo>
                    <a:pt x="3466175" y="1138515"/>
                  </a:lnTo>
                  <a:lnTo>
                    <a:pt x="3466418" y="1138515"/>
                  </a:lnTo>
                  <a:lnTo>
                    <a:pt x="3466661" y="1138515"/>
                  </a:lnTo>
                  <a:lnTo>
                    <a:pt x="3466905" y="1138515"/>
                  </a:lnTo>
                  <a:lnTo>
                    <a:pt x="3467391" y="1138515"/>
                  </a:lnTo>
                  <a:lnTo>
                    <a:pt x="3467635" y="1138515"/>
                  </a:lnTo>
                  <a:lnTo>
                    <a:pt x="3467878" y="1138515"/>
                  </a:lnTo>
                  <a:lnTo>
                    <a:pt x="3468121" y="1138515"/>
                  </a:lnTo>
                  <a:lnTo>
                    <a:pt x="3468365" y="1138515"/>
                  </a:lnTo>
                  <a:lnTo>
                    <a:pt x="3468608" y="1138515"/>
                  </a:lnTo>
                  <a:lnTo>
                    <a:pt x="3468851" y="1138515"/>
                  </a:lnTo>
                  <a:lnTo>
                    <a:pt x="3469095" y="1138515"/>
                  </a:lnTo>
                  <a:lnTo>
                    <a:pt x="3469338" y="1138515"/>
                  </a:lnTo>
                  <a:lnTo>
                    <a:pt x="3469582" y="1138515"/>
                  </a:lnTo>
                  <a:lnTo>
                    <a:pt x="3469825" y="1138515"/>
                  </a:lnTo>
                  <a:lnTo>
                    <a:pt x="3470068" y="1138515"/>
                  </a:lnTo>
                  <a:lnTo>
                    <a:pt x="3470312" y="1138515"/>
                  </a:lnTo>
                  <a:lnTo>
                    <a:pt x="3470555" y="1138515"/>
                  </a:lnTo>
                  <a:lnTo>
                    <a:pt x="3470798" y="1138515"/>
                  </a:lnTo>
                  <a:lnTo>
                    <a:pt x="3471042" y="1138515"/>
                  </a:lnTo>
                  <a:lnTo>
                    <a:pt x="3471285" y="1138515"/>
                  </a:lnTo>
                  <a:lnTo>
                    <a:pt x="3471528" y="1138515"/>
                  </a:lnTo>
                  <a:lnTo>
                    <a:pt x="3471772" y="1138515"/>
                  </a:lnTo>
                  <a:lnTo>
                    <a:pt x="3472015" y="1138515"/>
                  </a:lnTo>
                  <a:lnTo>
                    <a:pt x="3472259" y="1138515"/>
                  </a:lnTo>
                  <a:lnTo>
                    <a:pt x="3472502" y="1138515"/>
                  </a:lnTo>
                  <a:lnTo>
                    <a:pt x="3472745" y="1138515"/>
                  </a:lnTo>
                  <a:lnTo>
                    <a:pt x="3472989" y="1138515"/>
                  </a:lnTo>
                  <a:lnTo>
                    <a:pt x="3473232" y="1138515"/>
                  </a:lnTo>
                  <a:lnTo>
                    <a:pt x="3473475" y="1138515"/>
                  </a:lnTo>
                  <a:lnTo>
                    <a:pt x="3473719" y="1138515"/>
                  </a:lnTo>
                  <a:lnTo>
                    <a:pt x="3473962" y="1138515"/>
                  </a:lnTo>
                  <a:lnTo>
                    <a:pt x="3474205" y="1138515"/>
                  </a:lnTo>
                  <a:lnTo>
                    <a:pt x="3474449" y="1138515"/>
                  </a:lnTo>
                  <a:lnTo>
                    <a:pt x="3474692" y="1138515"/>
                  </a:lnTo>
                  <a:lnTo>
                    <a:pt x="3474935" y="1138515"/>
                  </a:lnTo>
                  <a:lnTo>
                    <a:pt x="3475179" y="1138515"/>
                  </a:lnTo>
                  <a:lnTo>
                    <a:pt x="3475422" y="1138515"/>
                  </a:lnTo>
                  <a:lnTo>
                    <a:pt x="3475666" y="1138515"/>
                  </a:lnTo>
                  <a:lnTo>
                    <a:pt x="3475909" y="1138515"/>
                  </a:lnTo>
                  <a:lnTo>
                    <a:pt x="3476152" y="1138515"/>
                  </a:lnTo>
                  <a:lnTo>
                    <a:pt x="3476396" y="1138515"/>
                  </a:lnTo>
                  <a:lnTo>
                    <a:pt x="3476882" y="1138515"/>
                  </a:lnTo>
                  <a:lnTo>
                    <a:pt x="3477126" y="1138515"/>
                  </a:lnTo>
                  <a:lnTo>
                    <a:pt x="3477369" y="1138515"/>
                  </a:lnTo>
                  <a:lnTo>
                    <a:pt x="3477612" y="1138515"/>
                  </a:lnTo>
                  <a:lnTo>
                    <a:pt x="3477856" y="1138515"/>
                  </a:lnTo>
                  <a:lnTo>
                    <a:pt x="3478099" y="1138515"/>
                  </a:lnTo>
                  <a:lnTo>
                    <a:pt x="3478343" y="1138515"/>
                  </a:lnTo>
                  <a:lnTo>
                    <a:pt x="3478586" y="1138515"/>
                  </a:lnTo>
                  <a:lnTo>
                    <a:pt x="3478829" y="1138515"/>
                  </a:lnTo>
                  <a:lnTo>
                    <a:pt x="3479073" y="1138515"/>
                  </a:lnTo>
                  <a:lnTo>
                    <a:pt x="3479316" y="1138515"/>
                  </a:lnTo>
                  <a:lnTo>
                    <a:pt x="3479559" y="1138515"/>
                  </a:lnTo>
                  <a:lnTo>
                    <a:pt x="3479803" y="1138515"/>
                  </a:lnTo>
                  <a:lnTo>
                    <a:pt x="3480046" y="1138515"/>
                  </a:lnTo>
                  <a:lnTo>
                    <a:pt x="3480289" y="1138515"/>
                  </a:lnTo>
                  <a:lnTo>
                    <a:pt x="3480533" y="1138515"/>
                  </a:lnTo>
                  <a:lnTo>
                    <a:pt x="3480776" y="1138515"/>
                  </a:lnTo>
                  <a:lnTo>
                    <a:pt x="3481019" y="1138515"/>
                  </a:lnTo>
                  <a:lnTo>
                    <a:pt x="3481263" y="1138515"/>
                  </a:lnTo>
                  <a:lnTo>
                    <a:pt x="3481506" y="1138515"/>
                  </a:lnTo>
                  <a:lnTo>
                    <a:pt x="3481750" y="1138515"/>
                  </a:lnTo>
                  <a:lnTo>
                    <a:pt x="3481993" y="1138515"/>
                  </a:lnTo>
                  <a:lnTo>
                    <a:pt x="3482236" y="1138515"/>
                  </a:lnTo>
                  <a:lnTo>
                    <a:pt x="3482480" y="1138515"/>
                  </a:lnTo>
                  <a:lnTo>
                    <a:pt x="3482723" y="1138515"/>
                  </a:lnTo>
                  <a:lnTo>
                    <a:pt x="3482966" y="1138515"/>
                  </a:lnTo>
                  <a:lnTo>
                    <a:pt x="3483210" y="1138515"/>
                  </a:lnTo>
                  <a:lnTo>
                    <a:pt x="3483453" y="1138515"/>
                  </a:lnTo>
                  <a:lnTo>
                    <a:pt x="3483696" y="1138515"/>
                  </a:lnTo>
                  <a:lnTo>
                    <a:pt x="3483940" y="1138515"/>
                  </a:lnTo>
                  <a:lnTo>
                    <a:pt x="3484427" y="1138515"/>
                  </a:lnTo>
                  <a:lnTo>
                    <a:pt x="3484427" y="1131399"/>
                  </a:lnTo>
                  <a:lnTo>
                    <a:pt x="3484670" y="1131399"/>
                  </a:lnTo>
                  <a:lnTo>
                    <a:pt x="3484913" y="1131399"/>
                  </a:lnTo>
                  <a:lnTo>
                    <a:pt x="3485157" y="1131399"/>
                  </a:lnTo>
                  <a:lnTo>
                    <a:pt x="3485400" y="1131399"/>
                  </a:lnTo>
                  <a:lnTo>
                    <a:pt x="3485643" y="1131399"/>
                  </a:lnTo>
                  <a:lnTo>
                    <a:pt x="3485887" y="1131399"/>
                  </a:lnTo>
                  <a:lnTo>
                    <a:pt x="3486130" y="1131399"/>
                  </a:lnTo>
                  <a:lnTo>
                    <a:pt x="3486373" y="1131399"/>
                  </a:lnTo>
                  <a:lnTo>
                    <a:pt x="3486617" y="1131399"/>
                  </a:lnTo>
                  <a:lnTo>
                    <a:pt x="3486860" y="1131399"/>
                  </a:lnTo>
                  <a:lnTo>
                    <a:pt x="3487103" y="1131399"/>
                  </a:lnTo>
                  <a:lnTo>
                    <a:pt x="3487347" y="1131399"/>
                  </a:lnTo>
                  <a:lnTo>
                    <a:pt x="3487590" y="1131399"/>
                  </a:lnTo>
                  <a:lnTo>
                    <a:pt x="3487834" y="1131399"/>
                  </a:lnTo>
                  <a:lnTo>
                    <a:pt x="3488077" y="1131399"/>
                  </a:lnTo>
                  <a:lnTo>
                    <a:pt x="3488320" y="1131399"/>
                  </a:lnTo>
                  <a:lnTo>
                    <a:pt x="3488564" y="1131399"/>
                  </a:lnTo>
                  <a:lnTo>
                    <a:pt x="3488807" y="1131399"/>
                  </a:lnTo>
                  <a:lnTo>
                    <a:pt x="3489050" y="1131399"/>
                  </a:lnTo>
                  <a:lnTo>
                    <a:pt x="3489294" y="1131399"/>
                  </a:lnTo>
                  <a:lnTo>
                    <a:pt x="3489537" y="1131399"/>
                  </a:lnTo>
                  <a:lnTo>
                    <a:pt x="3489780" y="1131399"/>
                  </a:lnTo>
                  <a:lnTo>
                    <a:pt x="3490024" y="1131399"/>
                  </a:lnTo>
                  <a:lnTo>
                    <a:pt x="3490267" y="1131399"/>
                  </a:lnTo>
                  <a:lnTo>
                    <a:pt x="3490511" y="1131399"/>
                  </a:lnTo>
                  <a:lnTo>
                    <a:pt x="3490754" y="1131399"/>
                  </a:lnTo>
                  <a:lnTo>
                    <a:pt x="3490997" y="1131399"/>
                  </a:lnTo>
                  <a:lnTo>
                    <a:pt x="3491241" y="1131399"/>
                  </a:lnTo>
                  <a:lnTo>
                    <a:pt x="3491484" y="1131399"/>
                  </a:lnTo>
                  <a:lnTo>
                    <a:pt x="3491727" y="1131399"/>
                  </a:lnTo>
                  <a:lnTo>
                    <a:pt x="3491971" y="1131399"/>
                  </a:lnTo>
                  <a:lnTo>
                    <a:pt x="3492214" y="1131399"/>
                  </a:lnTo>
                  <a:lnTo>
                    <a:pt x="3492457" y="1131399"/>
                  </a:lnTo>
                  <a:lnTo>
                    <a:pt x="3492701" y="1131399"/>
                  </a:lnTo>
                  <a:lnTo>
                    <a:pt x="3492944" y="1131399"/>
                  </a:lnTo>
                  <a:lnTo>
                    <a:pt x="3493187" y="1131399"/>
                  </a:lnTo>
                  <a:lnTo>
                    <a:pt x="3493431" y="1131399"/>
                  </a:lnTo>
                  <a:lnTo>
                    <a:pt x="3493674" y="1131399"/>
                  </a:lnTo>
                  <a:lnTo>
                    <a:pt x="3493918" y="1131399"/>
                  </a:lnTo>
                  <a:lnTo>
                    <a:pt x="3494161" y="1131399"/>
                  </a:lnTo>
                  <a:lnTo>
                    <a:pt x="3494404" y="1131399"/>
                  </a:lnTo>
                  <a:lnTo>
                    <a:pt x="3494648" y="1131399"/>
                  </a:lnTo>
                  <a:lnTo>
                    <a:pt x="3494891" y="1131399"/>
                  </a:lnTo>
                  <a:lnTo>
                    <a:pt x="3495134" y="1131399"/>
                  </a:lnTo>
                  <a:lnTo>
                    <a:pt x="3495378" y="1131399"/>
                  </a:lnTo>
                  <a:lnTo>
                    <a:pt x="3495621" y="1131399"/>
                  </a:lnTo>
                  <a:lnTo>
                    <a:pt x="3495864" y="1131399"/>
                  </a:lnTo>
                  <a:lnTo>
                    <a:pt x="3496108" y="1131399"/>
                  </a:lnTo>
                  <a:lnTo>
                    <a:pt x="3496351" y="1131399"/>
                  </a:lnTo>
                  <a:lnTo>
                    <a:pt x="3496595" y="1131399"/>
                  </a:lnTo>
                  <a:lnTo>
                    <a:pt x="3496838" y="1131399"/>
                  </a:lnTo>
                  <a:lnTo>
                    <a:pt x="3497081" y="1131399"/>
                  </a:lnTo>
                  <a:lnTo>
                    <a:pt x="3497325" y="1131399"/>
                  </a:lnTo>
                  <a:lnTo>
                    <a:pt x="3497568" y="1131399"/>
                  </a:lnTo>
                  <a:lnTo>
                    <a:pt x="3497811" y="1131399"/>
                  </a:lnTo>
                  <a:lnTo>
                    <a:pt x="3498055" y="1131399"/>
                  </a:lnTo>
                  <a:lnTo>
                    <a:pt x="3498298" y="1131399"/>
                  </a:lnTo>
                  <a:lnTo>
                    <a:pt x="3498541" y="1131399"/>
                  </a:lnTo>
                  <a:lnTo>
                    <a:pt x="3498785" y="1131399"/>
                  </a:lnTo>
                  <a:lnTo>
                    <a:pt x="3499028" y="1131399"/>
                  </a:lnTo>
                  <a:lnTo>
                    <a:pt x="3499271" y="1131399"/>
                  </a:lnTo>
                  <a:lnTo>
                    <a:pt x="3499515" y="1131399"/>
                  </a:lnTo>
                  <a:lnTo>
                    <a:pt x="3499758" y="1131399"/>
                  </a:lnTo>
                  <a:lnTo>
                    <a:pt x="3500002" y="1131399"/>
                  </a:lnTo>
                  <a:lnTo>
                    <a:pt x="3500488" y="1131399"/>
                  </a:lnTo>
                  <a:lnTo>
                    <a:pt x="3500732" y="1131399"/>
                  </a:lnTo>
                  <a:lnTo>
                    <a:pt x="3500975" y="1131399"/>
                  </a:lnTo>
                  <a:lnTo>
                    <a:pt x="3501218" y="1131399"/>
                  </a:lnTo>
                  <a:lnTo>
                    <a:pt x="3501462" y="1131399"/>
                  </a:lnTo>
                  <a:lnTo>
                    <a:pt x="3501705" y="1131399"/>
                  </a:lnTo>
                  <a:lnTo>
                    <a:pt x="3501948" y="1131399"/>
                  </a:lnTo>
                  <a:lnTo>
                    <a:pt x="3502192" y="1131399"/>
                  </a:lnTo>
                  <a:lnTo>
                    <a:pt x="3502435" y="1131399"/>
                  </a:lnTo>
                  <a:lnTo>
                    <a:pt x="3502679" y="1131399"/>
                  </a:lnTo>
                  <a:lnTo>
                    <a:pt x="3502922" y="1131399"/>
                  </a:lnTo>
                  <a:lnTo>
                    <a:pt x="3503165" y="1131399"/>
                  </a:lnTo>
                  <a:lnTo>
                    <a:pt x="3503409" y="1131399"/>
                  </a:lnTo>
                  <a:lnTo>
                    <a:pt x="3503652" y="1131399"/>
                  </a:lnTo>
                  <a:lnTo>
                    <a:pt x="3503895" y="1131399"/>
                  </a:lnTo>
                  <a:lnTo>
                    <a:pt x="3504139" y="1131399"/>
                  </a:lnTo>
                  <a:lnTo>
                    <a:pt x="3504382" y="1131399"/>
                  </a:lnTo>
                  <a:lnTo>
                    <a:pt x="3504625" y="1131399"/>
                  </a:lnTo>
                  <a:lnTo>
                    <a:pt x="3504869" y="1131399"/>
                  </a:lnTo>
                  <a:lnTo>
                    <a:pt x="3505112" y="1131399"/>
                  </a:lnTo>
                  <a:lnTo>
                    <a:pt x="3505355" y="1131399"/>
                  </a:lnTo>
                  <a:lnTo>
                    <a:pt x="3505599" y="1131399"/>
                  </a:lnTo>
                  <a:lnTo>
                    <a:pt x="3505842" y="1131399"/>
                  </a:lnTo>
                  <a:lnTo>
                    <a:pt x="3506086" y="1131399"/>
                  </a:lnTo>
                  <a:lnTo>
                    <a:pt x="3506329" y="1131399"/>
                  </a:lnTo>
                  <a:lnTo>
                    <a:pt x="3506572" y="1131399"/>
                  </a:lnTo>
                  <a:lnTo>
                    <a:pt x="3506816" y="1131399"/>
                  </a:lnTo>
                  <a:lnTo>
                    <a:pt x="3507059" y="1131399"/>
                  </a:lnTo>
                  <a:lnTo>
                    <a:pt x="3507302" y="1131399"/>
                  </a:lnTo>
                  <a:lnTo>
                    <a:pt x="3507546" y="1131399"/>
                  </a:lnTo>
                  <a:lnTo>
                    <a:pt x="3507789" y="1131399"/>
                  </a:lnTo>
                  <a:lnTo>
                    <a:pt x="3508032" y="1131399"/>
                  </a:lnTo>
                  <a:lnTo>
                    <a:pt x="3508276" y="1131399"/>
                  </a:lnTo>
                  <a:lnTo>
                    <a:pt x="3508519" y="1131399"/>
                  </a:lnTo>
                  <a:lnTo>
                    <a:pt x="3508763" y="1131399"/>
                  </a:lnTo>
                  <a:lnTo>
                    <a:pt x="3509006" y="1131399"/>
                  </a:lnTo>
                  <a:lnTo>
                    <a:pt x="3509249" y="1131399"/>
                  </a:lnTo>
                  <a:lnTo>
                    <a:pt x="3509493" y="1131399"/>
                  </a:lnTo>
                  <a:lnTo>
                    <a:pt x="3509736" y="1131399"/>
                  </a:lnTo>
                  <a:lnTo>
                    <a:pt x="3509979" y="1131399"/>
                  </a:lnTo>
                  <a:lnTo>
                    <a:pt x="3510223" y="1131399"/>
                  </a:lnTo>
                  <a:lnTo>
                    <a:pt x="3510466" y="1131399"/>
                  </a:lnTo>
                  <a:lnTo>
                    <a:pt x="3510709" y="1131399"/>
                  </a:lnTo>
                  <a:lnTo>
                    <a:pt x="3510953" y="1131399"/>
                  </a:lnTo>
                  <a:lnTo>
                    <a:pt x="3511196" y="1131399"/>
                  </a:lnTo>
                  <a:lnTo>
                    <a:pt x="3511439" y="1131399"/>
                  </a:lnTo>
                  <a:lnTo>
                    <a:pt x="3511683" y="1131399"/>
                  </a:lnTo>
                  <a:lnTo>
                    <a:pt x="3511926" y="1131399"/>
                  </a:lnTo>
                  <a:lnTo>
                    <a:pt x="3512170" y="1131399"/>
                  </a:lnTo>
                  <a:lnTo>
                    <a:pt x="3512413" y="1131399"/>
                  </a:lnTo>
                  <a:lnTo>
                    <a:pt x="3512656" y="1131399"/>
                  </a:lnTo>
                  <a:lnTo>
                    <a:pt x="3512900" y="1131399"/>
                  </a:lnTo>
                  <a:lnTo>
                    <a:pt x="3513143" y="1131399"/>
                  </a:lnTo>
                  <a:lnTo>
                    <a:pt x="3513386" y="1131399"/>
                  </a:lnTo>
                  <a:lnTo>
                    <a:pt x="3513630" y="1131399"/>
                  </a:lnTo>
                  <a:lnTo>
                    <a:pt x="3514116" y="1131399"/>
                  </a:lnTo>
                  <a:lnTo>
                    <a:pt x="3514360" y="1131399"/>
                  </a:lnTo>
                  <a:lnTo>
                    <a:pt x="3514603" y="1131399"/>
                  </a:lnTo>
                  <a:lnTo>
                    <a:pt x="3514847" y="1131399"/>
                  </a:lnTo>
                  <a:lnTo>
                    <a:pt x="3515333" y="1131399"/>
                  </a:lnTo>
                  <a:lnTo>
                    <a:pt x="3515577" y="1131399"/>
                  </a:lnTo>
                  <a:lnTo>
                    <a:pt x="3515577" y="1124283"/>
                  </a:lnTo>
                  <a:lnTo>
                    <a:pt x="3515820" y="1124283"/>
                  </a:lnTo>
                  <a:lnTo>
                    <a:pt x="3516063" y="1124283"/>
                  </a:lnTo>
                  <a:lnTo>
                    <a:pt x="3516307" y="1124283"/>
                  </a:lnTo>
                  <a:lnTo>
                    <a:pt x="3516550" y="1124283"/>
                  </a:lnTo>
                  <a:lnTo>
                    <a:pt x="3516793" y="1124283"/>
                  </a:lnTo>
                  <a:lnTo>
                    <a:pt x="3517037" y="1124283"/>
                  </a:lnTo>
                  <a:lnTo>
                    <a:pt x="3517280" y="1124283"/>
                  </a:lnTo>
                  <a:lnTo>
                    <a:pt x="3517523" y="1124283"/>
                  </a:lnTo>
                  <a:lnTo>
                    <a:pt x="3517767" y="1124283"/>
                  </a:lnTo>
                  <a:lnTo>
                    <a:pt x="3518010" y="1124283"/>
                  </a:lnTo>
                  <a:lnTo>
                    <a:pt x="3518254" y="1124283"/>
                  </a:lnTo>
                  <a:lnTo>
                    <a:pt x="3518740" y="1124283"/>
                  </a:lnTo>
                  <a:lnTo>
                    <a:pt x="3518984" y="1124283"/>
                  </a:lnTo>
                  <a:lnTo>
                    <a:pt x="3519227" y="1124283"/>
                  </a:lnTo>
                  <a:lnTo>
                    <a:pt x="3519470" y="1124283"/>
                  </a:lnTo>
                  <a:lnTo>
                    <a:pt x="3519714" y="1124283"/>
                  </a:lnTo>
                  <a:lnTo>
                    <a:pt x="3519957" y="1124283"/>
                  </a:lnTo>
                  <a:lnTo>
                    <a:pt x="3520200" y="1124283"/>
                  </a:lnTo>
                  <a:lnTo>
                    <a:pt x="3520444" y="1124283"/>
                  </a:lnTo>
                  <a:lnTo>
                    <a:pt x="3520687" y="1124283"/>
                  </a:lnTo>
                  <a:lnTo>
                    <a:pt x="3520931" y="1124283"/>
                  </a:lnTo>
                  <a:lnTo>
                    <a:pt x="3521174" y="1124283"/>
                  </a:lnTo>
                  <a:lnTo>
                    <a:pt x="3521417" y="1124283"/>
                  </a:lnTo>
                  <a:lnTo>
                    <a:pt x="3521661" y="1124283"/>
                  </a:lnTo>
                  <a:lnTo>
                    <a:pt x="3521904" y="1124283"/>
                  </a:lnTo>
                  <a:lnTo>
                    <a:pt x="3522147" y="1124283"/>
                  </a:lnTo>
                  <a:lnTo>
                    <a:pt x="3522391" y="1124283"/>
                  </a:lnTo>
                  <a:lnTo>
                    <a:pt x="3522634" y="1124283"/>
                  </a:lnTo>
                  <a:lnTo>
                    <a:pt x="3523121" y="1124283"/>
                  </a:lnTo>
                  <a:lnTo>
                    <a:pt x="3523364" y="1124283"/>
                  </a:lnTo>
                  <a:lnTo>
                    <a:pt x="3523607" y="1124283"/>
                  </a:lnTo>
                  <a:lnTo>
                    <a:pt x="3523851" y="1124283"/>
                  </a:lnTo>
                  <a:lnTo>
                    <a:pt x="3524094" y="1124283"/>
                  </a:lnTo>
                  <a:lnTo>
                    <a:pt x="3524094" y="1117168"/>
                  </a:lnTo>
                  <a:lnTo>
                    <a:pt x="3524338" y="1117168"/>
                  </a:lnTo>
                  <a:lnTo>
                    <a:pt x="3524581" y="1117168"/>
                  </a:lnTo>
                  <a:lnTo>
                    <a:pt x="3524824" y="1117168"/>
                  </a:lnTo>
                  <a:lnTo>
                    <a:pt x="3525068" y="1117168"/>
                  </a:lnTo>
                  <a:lnTo>
                    <a:pt x="3525311" y="1117168"/>
                  </a:lnTo>
                  <a:lnTo>
                    <a:pt x="3525798" y="1117168"/>
                  </a:lnTo>
                  <a:lnTo>
                    <a:pt x="3526284" y="1117168"/>
                  </a:lnTo>
                  <a:lnTo>
                    <a:pt x="3526528" y="1117168"/>
                  </a:lnTo>
                  <a:lnTo>
                    <a:pt x="3526771" y="1117168"/>
                  </a:lnTo>
                  <a:lnTo>
                    <a:pt x="3527015" y="1117168"/>
                  </a:lnTo>
                  <a:lnTo>
                    <a:pt x="3527258" y="1117168"/>
                  </a:lnTo>
                  <a:lnTo>
                    <a:pt x="3527501" y="1117168"/>
                  </a:lnTo>
                  <a:lnTo>
                    <a:pt x="3527745" y="1117168"/>
                  </a:lnTo>
                  <a:lnTo>
                    <a:pt x="3527988" y="1117168"/>
                  </a:lnTo>
                  <a:lnTo>
                    <a:pt x="3528231" y="1117168"/>
                  </a:lnTo>
                  <a:lnTo>
                    <a:pt x="3528475" y="1117168"/>
                  </a:lnTo>
                  <a:lnTo>
                    <a:pt x="3528718" y="1117168"/>
                  </a:lnTo>
                  <a:lnTo>
                    <a:pt x="3528961" y="1117168"/>
                  </a:lnTo>
                  <a:lnTo>
                    <a:pt x="3529205" y="1117168"/>
                  </a:lnTo>
                  <a:lnTo>
                    <a:pt x="3529691" y="1117168"/>
                  </a:lnTo>
                  <a:lnTo>
                    <a:pt x="3529935" y="1117168"/>
                  </a:lnTo>
                  <a:lnTo>
                    <a:pt x="3530178" y="1117168"/>
                  </a:lnTo>
                  <a:lnTo>
                    <a:pt x="3530422" y="1117168"/>
                  </a:lnTo>
                  <a:lnTo>
                    <a:pt x="3530665" y="1117168"/>
                  </a:lnTo>
                  <a:lnTo>
                    <a:pt x="3530908" y="1117168"/>
                  </a:lnTo>
                  <a:lnTo>
                    <a:pt x="3531152" y="1117168"/>
                  </a:lnTo>
                  <a:lnTo>
                    <a:pt x="3531395" y="1117168"/>
                  </a:lnTo>
                  <a:lnTo>
                    <a:pt x="3531638" y="1117168"/>
                  </a:lnTo>
                  <a:lnTo>
                    <a:pt x="3531882" y="1117168"/>
                  </a:lnTo>
                  <a:lnTo>
                    <a:pt x="3532125" y="1117168"/>
                  </a:lnTo>
                  <a:lnTo>
                    <a:pt x="3532368" y="1117168"/>
                  </a:lnTo>
                  <a:lnTo>
                    <a:pt x="3532855" y="1117168"/>
                  </a:lnTo>
                  <a:lnTo>
                    <a:pt x="3533099" y="1117168"/>
                  </a:lnTo>
                  <a:lnTo>
                    <a:pt x="3533342" y="1117168"/>
                  </a:lnTo>
                  <a:lnTo>
                    <a:pt x="3533585" y="1117168"/>
                  </a:lnTo>
                  <a:lnTo>
                    <a:pt x="3533829" y="1117168"/>
                  </a:lnTo>
                  <a:lnTo>
                    <a:pt x="3534072" y="1117168"/>
                  </a:lnTo>
                  <a:lnTo>
                    <a:pt x="3534315" y="1117168"/>
                  </a:lnTo>
                  <a:lnTo>
                    <a:pt x="3534559" y="1117168"/>
                  </a:lnTo>
                  <a:lnTo>
                    <a:pt x="3535045" y="1117168"/>
                  </a:lnTo>
                  <a:lnTo>
                    <a:pt x="3535289" y="1117168"/>
                  </a:lnTo>
                  <a:lnTo>
                    <a:pt x="3535532" y="1117168"/>
                  </a:lnTo>
                  <a:lnTo>
                    <a:pt x="3535775" y="1117168"/>
                  </a:lnTo>
                  <a:lnTo>
                    <a:pt x="3536019" y="1117168"/>
                  </a:lnTo>
                  <a:lnTo>
                    <a:pt x="3536262" y="1117168"/>
                  </a:lnTo>
                  <a:lnTo>
                    <a:pt x="3536506" y="1117168"/>
                  </a:lnTo>
                  <a:lnTo>
                    <a:pt x="3536749" y="1117168"/>
                  </a:lnTo>
                  <a:lnTo>
                    <a:pt x="3536992" y="1117168"/>
                  </a:lnTo>
                  <a:lnTo>
                    <a:pt x="3537236" y="1117168"/>
                  </a:lnTo>
                  <a:lnTo>
                    <a:pt x="3537479" y="1117168"/>
                  </a:lnTo>
                  <a:lnTo>
                    <a:pt x="3537722" y="1117168"/>
                  </a:lnTo>
                  <a:lnTo>
                    <a:pt x="3537966" y="1117168"/>
                  </a:lnTo>
                  <a:lnTo>
                    <a:pt x="3538209" y="1117168"/>
                  </a:lnTo>
                  <a:lnTo>
                    <a:pt x="3538452" y="1117168"/>
                  </a:lnTo>
                  <a:lnTo>
                    <a:pt x="3538696" y="1117168"/>
                  </a:lnTo>
                  <a:lnTo>
                    <a:pt x="3538939" y="1117168"/>
                  </a:lnTo>
                  <a:lnTo>
                    <a:pt x="3539182" y="1117168"/>
                  </a:lnTo>
                  <a:lnTo>
                    <a:pt x="3539426" y="1117168"/>
                  </a:lnTo>
                  <a:lnTo>
                    <a:pt x="3539669" y="1117168"/>
                  </a:lnTo>
                  <a:lnTo>
                    <a:pt x="3539913" y="1117168"/>
                  </a:lnTo>
                  <a:lnTo>
                    <a:pt x="3540156" y="1117168"/>
                  </a:lnTo>
                  <a:lnTo>
                    <a:pt x="3540399" y="1117168"/>
                  </a:lnTo>
                  <a:lnTo>
                    <a:pt x="3540643" y="1117168"/>
                  </a:lnTo>
                  <a:lnTo>
                    <a:pt x="3540886" y="1117168"/>
                  </a:lnTo>
                  <a:lnTo>
                    <a:pt x="3541129" y="1117168"/>
                  </a:lnTo>
                  <a:lnTo>
                    <a:pt x="3541373" y="1117168"/>
                  </a:lnTo>
                  <a:lnTo>
                    <a:pt x="3541616" y="1117168"/>
                  </a:lnTo>
                  <a:lnTo>
                    <a:pt x="3541859" y="1117168"/>
                  </a:lnTo>
                  <a:lnTo>
                    <a:pt x="3542103" y="1117168"/>
                  </a:lnTo>
                  <a:lnTo>
                    <a:pt x="3542346" y="1117168"/>
                  </a:lnTo>
                  <a:lnTo>
                    <a:pt x="3542590" y="1117168"/>
                  </a:lnTo>
                  <a:lnTo>
                    <a:pt x="3542833" y="1117168"/>
                  </a:lnTo>
                  <a:lnTo>
                    <a:pt x="3543076" y="1117168"/>
                  </a:lnTo>
                  <a:lnTo>
                    <a:pt x="3543320" y="1117168"/>
                  </a:lnTo>
                  <a:lnTo>
                    <a:pt x="3543806" y="1117168"/>
                  </a:lnTo>
                  <a:lnTo>
                    <a:pt x="3544050" y="1117168"/>
                  </a:lnTo>
                  <a:lnTo>
                    <a:pt x="3544293" y="1117168"/>
                  </a:lnTo>
                  <a:lnTo>
                    <a:pt x="3544536" y="1117168"/>
                  </a:lnTo>
                  <a:lnTo>
                    <a:pt x="3544780" y="1117168"/>
                  </a:lnTo>
                  <a:lnTo>
                    <a:pt x="3545023" y="1117168"/>
                  </a:lnTo>
                  <a:lnTo>
                    <a:pt x="3545266" y="1117168"/>
                  </a:lnTo>
                  <a:lnTo>
                    <a:pt x="3545510" y="1117168"/>
                  </a:lnTo>
                  <a:lnTo>
                    <a:pt x="3545753" y="1117168"/>
                  </a:lnTo>
                  <a:lnTo>
                    <a:pt x="3545997" y="1117168"/>
                  </a:lnTo>
                  <a:lnTo>
                    <a:pt x="3546240" y="1117168"/>
                  </a:lnTo>
                  <a:lnTo>
                    <a:pt x="3546483" y="1117168"/>
                  </a:lnTo>
                  <a:lnTo>
                    <a:pt x="3546727" y="1117168"/>
                  </a:lnTo>
                  <a:lnTo>
                    <a:pt x="3546970" y="1117168"/>
                  </a:lnTo>
                  <a:lnTo>
                    <a:pt x="3547213" y="1117168"/>
                  </a:lnTo>
                  <a:lnTo>
                    <a:pt x="3547457" y="1117168"/>
                  </a:lnTo>
                  <a:lnTo>
                    <a:pt x="3547700" y="1117168"/>
                  </a:lnTo>
                  <a:lnTo>
                    <a:pt x="3547943" y="1117168"/>
                  </a:lnTo>
                  <a:lnTo>
                    <a:pt x="3548187" y="1117168"/>
                  </a:lnTo>
                  <a:lnTo>
                    <a:pt x="3548430" y="1117168"/>
                  </a:lnTo>
                  <a:lnTo>
                    <a:pt x="3548917" y="1117168"/>
                  </a:lnTo>
                  <a:lnTo>
                    <a:pt x="3549160" y="1117168"/>
                  </a:lnTo>
                  <a:lnTo>
                    <a:pt x="3549404" y="1117168"/>
                  </a:lnTo>
                  <a:lnTo>
                    <a:pt x="3549647" y="1117168"/>
                  </a:lnTo>
                  <a:lnTo>
                    <a:pt x="3549890" y="1117168"/>
                  </a:lnTo>
                  <a:lnTo>
                    <a:pt x="3550134" y="1117168"/>
                  </a:lnTo>
                  <a:lnTo>
                    <a:pt x="3550377" y="1117168"/>
                  </a:lnTo>
                  <a:lnTo>
                    <a:pt x="3550620" y="1117168"/>
                  </a:lnTo>
                  <a:lnTo>
                    <a:pt x="3550864" y="1117168"/>
                  </a:lnTo>
                  <a:lnTo>
                    <a:pt x="3551107" y="1117168"/>
                  </a:lnTo>
                  <a:lnTo>
                    <a:pt x="3551350" y="1117168"/>
                  </a:lnTo>
                  <a:lnTo>
                    <a:pt x="3551594" y="1117168"/>
                  </a:lnTo>
                  <a:lnTo>
                    <a:pt x="3551837" y="1117168"/>
                  </a:lnTo>
                  <a:lnTo>
                    <a:pt x="3552081" y="1117168"/>
                  </a:lnTo>
                  <a:lnTo>
                    <a:pt x="3552324" y="1117168"/>
                  </a:lnTo>
                  <a:lnTo>
                    <a:pt x="3552567" y="1117168"/>
                  </a:lnTo>
                  <a:lnTo>
                    <a:pt x="3553054" y="1117168"/>
                  </a:lnTo>
                  <a:lnTo>
                    <a:pt x="3553297" y="1117168"/>
                  </a:lnTo>
                  <a:lnTo>
                    <a:pt x="3553541" y="1117168"/>
                  </a:lnTo>
                  <a:lnTo>
                    <a:pt x="3553784" y="1117168"/>
                  </a:lnTo>
                  <a:lnTo>
                    <a:pt x="3554027" y="1117168"/>
                  </a:lnTo>
                  <a:lnTo>
                    <a:pt x="3554271" y="1117168"/>
                  </a:lnTo>
                  <a:lnTo>
                    <a:pt x="3554514" y="1117168"/>
                  </a:lnTo>
                  <a:lnTo>
                    <a:pt x="3554758" y="1117168"/>
                  </a:lnTo>
                  <a:lnTo>
                    <a:pt x="3555001" y="1117168"/>
                  </a:lnTo>
                  <a:lnTo>
                    <a:pt x="3555244" y="1117168"/>
                  </a:lnTo>
                  <a:lnTo>
                    <a:pt x="3555488" y="1117168"/>
                  </a:lnTo>
                  <a:lnTo>
                    <a:pt x="3555731" y="1117168"/>
                  </a:lnTo>
                  <a:lnTo>
                    <a:pt x="3555974" y="1117168"/>
                  </a:lnTo>
                  <a:lnTo>
                    <a:pt x="3556218" y="1117168"/>
                  </a:lnTo>
                  <a:lnTo>
                    <a:pt x="3556704" y="1117168"/>
                  </a:lnTo>
                  <a:lnTo>
                    <a:pt x="3556948" y="1117168"/>
                  </a:lnTo>
                  <a:lnTo>
                    <a:pt x="3557191" y="1117168"/>
                  </a:lnTo>
                  <a:lnTo>
                    <a:pt x="3557434" y="1117168"/>
                  </a:lnTo>
                  <a:lnTo>
                    <a:pt x="3557921" y="1117168"/>
                  </a:lnTo>
                  <a:lnTo>
                    <a:pt x="3558165" y="1117168"/>
                  </a:lnTo>
                  <a:lnTo>
                    <a:pt x="3558408" y="1117168"/>
                  </a:lnTo>
                  <a:lnTo>
                    <a:pt x="3558651" y="1117168"/>
                  </a:lnTo>
                  <a:lnTo>
                    <a:pt x="3558895" y="1117168"/>
                  </a:lnTo>
                  <a:lnTo>
                    <a:pt x="3559138" y="1117168"/>
                  </a:lnTo>
                  <a:lnTo>
                    <a:pt x="3559381" y="1117168"/>
                  </a:lnTo>
                  <a:lnTo>
                    <a:pt x="3559625" y="1117168"/>
                  </a:lnTo>
                  <a:lnTo>
                    <a:pt x="3559868" y="1117168"/>
                  </a:lnTo>
                  <a:lnTo>
                    <a:pt x="3560111" y="1117168"/>
                  </a:lnTo>
                  <a:lnTo>
                    <a:pt x="3560355" y="1117168"/>
                  </a:lnTo>
                  <a:lnTo>
                    <a:pt x="3560598" y="1117168"/>
                  </a:lnTo>
                  <a:lnTo>
                    <a:pt x="3560842" y="1117168"/>
                  </a:lnTo>
                  <a:lnTo>
                    <a:pt x="3561328" y="1117168"/>
                  </a:lnTo>
                  <a:lnTo>
                    <a:pt x="3561572" y="1117168"/>
                  </a:lnTo>
                  <a:lnTo>
                    <a:pt x="3561815" y="1117168"/>
                  </a:lnTo>
                  <a:lnTo>
                    <a:pt x="3562058" y="1117168"/>
                  </a:lnTo>
                  <a:lnTo>
                    <a:pt x="3562302" y="1117168"/>
                  </a:lnTo>
                  <a:lnTo>
                    <a:pt x="3562545" y="1117168"/>
                  </a:lnTo>
                  <a:lnTo>
                    <a:pt x="3563032" y="1117168"/>
                  </a:lnTo>
                  <a:lnTo>
                    <a:pt x="3563275" y="1117168"/>
                  </a:lnTo>
                  <a:lnTo>
                    <a:pt x="3563518" y="1117168"/>
                  </a:lnTo>
                  <a:lnTo>
                    <a:pt x="3563762" y="1117168"/>
                  </a:lnTo>
                  <a:lnTo>
                    <a:pt x="3564005" y="1117168"/>
                  </a:lnTo>
                  <a:lnTo>
                    <a:pt x="3564492" y="1117168"/>
                  </a:lnTo>
                  <a:lnTo>
                    <a:pt x="3564735" y="1117168"/>
                  </a:lnTo>
                  <a:lnTo>
                    <a:pt x="3564979" y="1117168"/>
                  </a:lnTo>
                  <a:lnTo>
                    <a:pt x="3565222" y="1117168"/>
                  </a:lnTo>
                  <a:lnTo>
                    <a:pt x="3565465" y="1117168"/>
                  </a:lnTo>
                  <a:lnTo>
                    <a:pt x="3565709" y="1117168"/>
                  </a:lnTo>
                  <a:lnTo>
                    <a:pt x="3565952" y="1117168"/>
                  </a:lnTo>
                  <a:lnTo>
                    <a:pt x="3566195" y="1117168"/>
                  </a:lnTo>
                  <a:lnTo>
                    <a:pt x="3566439" y="1117168"/>
                  </a:lnTo>
                  <a:lnTo>
                    <a:pt x="3566682" y="1117168"/>
                  </a:lnTo>
                  <a:lnTo>
                    <a:pt x="3566926" y="1117168"/>
                  </a:lnTo>
                  <a:lnTo>
                    <a:pt x="3567169" y="1117168"/>
                  </a:lnTo>
                  <a:lnTo>
                    <a:pt x="3567412" y="1117168"/>
                  </a:lnTo>
                  <a:lnTo>
                    <a:pt x="3567656" y="1117168"/>
                  </a:lnTo>
                  <a:lnTo>
                    <a:pt x="3567899" y="1117168"/>
                  </a:lnTo>
                  <a:lnTo>
                    <a:pt x="3568142" y="1117168"/>
                  </a:lnTo>
                  <a:lnTo>
                    <a:pt x="3568386" y="1117168"/>
                  </a:lnTo>
                  <a:lnTo>
                    <a:pt x="3568629" y="1117168"/>
                  </a:lnTo>
                  <a:lnTo>
                    <a:pt x="3568872" y="1117168"/>
                  </a:lnTo>
                  <a:lnTo>
                    <a:pt x="3569116" y="1117168"/>
                  </a:lnTo>
                  <a:lnTo>
                    <a:pt x="3569359" y="1117168"/>
                  </a:lnTo>
                  <a:lnTo>
                    <a:pt x="3569602" y="1117168"/>
                  </a:lnTo>
                  <a:lnTo>
                    <a:pt x="3569846" y="1117168"/>
                  </a:lnTo>
                  <a:lnTo>
                    <a:pt x="3570089" y="1117168"/>
                  </a:lnTo>
                  <a:lnTo>
                    <a:pt x="3570576" y="1117168"/>
                  </a:lnTo>
                  <a:lnTo>
                    <a:pt x="3570819" y="1117168"/>
                  </a:lnTo>
                  <a:lnTo>
                    <a:pt x="3571063" y="1117168"/>
                  </a:lnTo>
                  <a:lnTo>
                    <a:pt x="3571306" y="1117168"/>
                  </a:lnTo>
                  <a:lnTo>
                    <a:pt x="3571549" y="1117168"/>
                  </a:lnTo>
                  <a:lnTo>
                    <a:pt x="3571793" y="1117168"/>
                  </a:lnTo>
                  <a:lnTo>
                    <a:pt x="3572036" y="1117168"/>
                  </a:lnTo>
                  <a:lnTo>
                    <a:pt x="3572279" y="1117168"/>
                  </a:lnTo>
                  <a:lnTo>
                    <a:pt x="3572523" y="1117168"/>
                  </a:lnTo>
                  <a:lnTo>
                    <a:pt x="3572766" y="1117168"/>
                  </a:lnTo>
                  <a:lnTo>
                    <a:pt x="3573010" y="1117168"/>
                  </a:lnTo>
                  <a:lnTo>
                    <a:pt x="3573253" y="1117168"/>
                  </a:lnTo>
                  <a:lnTo>
                    <a:pt x="3573496" y="1117168"/>
                  </a:lnTo>
                  <a:lnTo>
                    <a:pt x="3573740" y="1117168"/>
                  </a:lnTo>
                  <a:lnTo>
                    <a:pt x="3573983" y="1117168"/>
                  </a:lnTo>
                  <a:lnTo>
                    <a:pt x="3574226" y="1117168"/>
                  </a:lnTo>
                  <a:lnTo>
                    <a:pt x="3574470" y="1117168"/>
                  </a:lnTo>
                  <a:lnTo>
                    <a:pt x="3574713" y="1117168"/>
                  </a:lnTo>
                  <a:lnTo>
                    <a:pt x="3574956" y="1117168"/>
                  </a:lnTo>
                  <a:lnTo>
                    <a:pt x="3575200" y="1117168"/>
                  </a:lnTo>
                  <a:lnTo>
                    <a:pt x="3575443" y="1117168"/>
                  </a:lnTo>
                  <a:lnTo>
                    <a:pt x="3575686" y="1117168"/>
                  </a:lnTo>
                  <a:lnTo>
                    <a:pt x="3575930" y="1117168"/>
                  </a:lnTo>
                  <a:lnTo>
                    <a:pt x="3576173" y="1117168"/>
                  </a:lnTo>
                  <a:lnTo>
                    <a:pt x="3576417" y="1117168"/>
                  </a:lnTo>
                  <a:lnTo>
                    <a:pt x="3576660" y="1117168"/>
                  </a:lnTo>
                  <a:lnTo>
                    <a:pt x="3576903" y="1117168"/>
                  </a:lnTo>
                  <a:lnTo>
                    <a:pt x="3577147" y="1117168"/>
                  </a:lnTo>
                  <a:lnTo>
                    <a:pt x="3577390" y="1117168"/>
                  </a:lnTo>
                  <a:lnTo>
                    <a:pt x="3577633" y="1117168"/>
                  </a:lnTo>
                  <a:lnTo>
                    <a:pt x="3577877" y="1117168"/>
                  </a:lnTo>
                  <a:lnTo>
                    <a:pt x="3578120" y="1117168"/>
                  </a:lnTo>
                  <a:lnTo>
                    <a:pt x="3578363" y="1117168"/>
                  </a:lnTo>
                  <a:lnTo>
                    <a:pt x="3578607" y="1117168"/>
                  </a:lnTo>
                  <a:lnTo>
                    <a:pt x="3578850" y="1117168"/>
                  </a:lnTo>
                  <a:lnTo>
                    <a:pt x="3579094" y="1117168"/>
                  </a:lnTo>
                  <a:lnTo>
                    <a:pt x="3579337" y="1117168"/>
                  </a:lnTo>
                  <a:lnTo>
                    <a:pt x="3579580" y="1117168"/>
                  </a:lnTo>
                  <a:lnTo>
                    <a:pt x="3579824" y="1117168"/>
                  </a:lnTo>
                  <a:lnTo>
                    <a:pt x="3580067" y="1117168"/>
                  </a:lnTo>
                  <a:lnTo>
                    <a:pt x="3580310" y="1117168"/>
                  </a:lnTo>
                  <a:lnTo>
                    <a:pt x="3580554" y="1117168"/>
                  </a:lnTo>
                  <a:lnTo>
                    <a:pt x="3580797" y="1117168"/>
                  </a:lnTo>
                  <a:lnTo>
                    <a:pt x="3581040" y="1117168"/>
                  </a:lnTo>
                  <a:lnTo>
                    <a:pt x="3581284" y="1117168"/>
                  </a:lnTo>
                  <a:lnTo>
                    <a:pt x="3581770" y="1117168"/>
                  </a:lnTo>
                  <a:lnTo>
                    <a:pt x="3582014" y="1117168"/>
                  </a:lnTo>
                  <a:lnTo>
                    <a:pt x="3582257" y="1117168"/>
                  </a:lnTo>
                  <a:lnTo>
                    <a:pt x="3582744" y="1117168"/>
                  </a:lnTo>
                  <a:lnTo>
                    <a:pt x="3582987" y="1117168"/>
                  </a:lnTo>
                  <a:lnTo>
                    <a:pt x="3583231" y="1117168"/>
                  </a:lnTo>
                  <a:lnTo>
                    <a:pt x="3583474" y="1117168"/>
                  </a:lnTo>
                  <a:lnTo>
                    <a:pt x="3583717" y="1117168"/>
                  </a:lnTo>
                  <a:lnTo>
                    <a:pt x="3583961" y="1117168"/>
                  </a:lnTo>
                  <a:lnTo>
                    <a:pt x="3584204" y="1117168"/>
                  </a:lnTo>
                  <a:lnTo>
                    <a:pt x="3584447" y="1117168"/>
                  </a:lnTo>
                  <a:lnTo>
                    <a:pt x="3584691" y="1117168"/>
                  </a:lnTo>
                  <a:lnTo>
                    <a:pt x="3584934" y="1117168"/>
                  </a:lnTo>
                  <a:lnTo>
                    <a:pt x="3585178" y="1117168"/>
                  </a:lnTo>
                  <a:lnTo>
                    <a:pt x="3585421" y="1117168"/>
                  </a:lnTo>
                  <a:lnTo>
                    <a:pt x="3585664" y="1117168"/>
                  </a:lnTo>
                  <a:lnTo>
                    <a:pt x="3585908" y="1117168"/>
                  </a:lnTo>
                  <a:lnTo>
                    <a:pt x="3586151" y="1117168"/>
                  </a:lnTo>
                  <a:lnTo>
                    <a:pt x="3586638" y="1117168"/>
                  </a:lnTo>
                  <a:lnTo>
                    <a:pt x="3586881" y="1117168"/>
                  </a:lnTo>
                  <a:lnTo>
                    <a:pt x="3587124" y="1117168"/>
                  </a:lnTo>
                  <a:lnTo>
                    <a:pt x="3587368" y="1117168"/>
                  </a:lnTo>
                  <a:lnTo>
                    <a:pt x="3587611" y="1117168"/>
                  </a:lnTo>
                  <a:lnTo>
                    <a:pt x="3587854" y="1117168"/>
                  </a:lnTo>
                  <a:lnTo>
                    <a:pt x="3588098" y="1117168"/>
                  </a:lnTo>
                  <a:lnTo>
                    <a:pt x="3588341" y="1117168"/>
                  </a:lnTo>
                  <a:lnTo>
                    <a:pt x="3588585" y="1117168"/>
                  </a:lnTo>
                  <a:lnTo>
                    <a:pt x="3588828" y="1117168"/>
                  </a:lnTo>
                  <a:lnTo>
                    <a:pt x="3589071" y="1117168"/>
                  </a:lnTo>
                  <a:lnTo>
                    <a:pt x="3589315" y="1117168"/>
                  </a:lnTo>
                  <a:lnTo>
                    <a:pt x="3589558" y="1117168"/>
                  </a:lnTo>
                  <a:lnTo>
                    <a:pt x="3589801" y="1117168"/>
                  </a:lnTo>
                  <a:lnTo>
                    <a:pt x="3590288" y="1117168"/>
                  </a:lnTo>
                  <a:lnTo>
                    <a:pt x="3590531" y="1117168"/>
                  </a:lnTo>
                  <a:lnTo>
                    <a:pt x="3590775" y="1117168"/>
                  </a:lnTo>
                  <a:lnTo>
                    <a:pt x="3591018" y="1117168"/>
                  </a:lnTo>
                  <a:lnTo>
                    <a:pt x="3591262" y="1117168"/>
                  </a:lnTo>
                  <a:lnTo>
                    <a:pt x="3591505" y="1117168"/>
                  </a:lnTo>
                  <a:lnTo>
                    <a:pt x="3591748" y="1117168"/>
                  </a:lnTo>
                  <a:lnTo>
                    <a:pt x="3591992" y="1117168"/>
                  </a:lnTo>
                  <a:lnTo>
                    <a:pt x="3592235" y="1117168"/>
                  </a:lnTo>
                  <a:lnTo>
                    <a:pt x="3592478" y="1117168"/>
                  </a:lnTo>
                  <a:lnTo>
                    <a:pt x="3592722" y="1117168"/>
                  </a:lnTo>
                  <a:lnTo>
                    <a:pt x="3592965" y="1117168"/>
                  </a:lnTo>
                  <a:lnTo>
                    <a:pt x="3593208" y="1117168"/>
                  </a:lnTo>
                  <a:lnTo>
                    <a:pt x="3593452" y="1117168"/>
                  </a:lnTo>
                  <a:lnTo>
                    <a:pt x="3593695" y="1117168"/>
                  </a:lnTo>
                  <a:lnTo>
                    <a:pt x="3593938" y="1117168"/>
                  </a:lnTo>
                  <a:lnTo>
                    <a:pt x="3594182" y="1117168"/>
                  </a:lnTo>
                  <a:lnTo>
                    <a:pt x="3594669" y="1117168"/>
                  </a:lnTo>
                  <a:lnTo>
                    <a:pt x="3594912" y="1117168"/>
                  </a:lnTo>
                  <a:lnTo>
                    <a:pt x="3595155" y="1117168"/>
                  </a:lnTo>
                  <a:lnTo>
                    <a:pt x="3595399" y="1117168"/>
                  </a:lnTo>
                  <a:lnTo>
                    <a:pt x="3595642" y="1117168"/>
                  </a:lnTo>
                  <a:lnTo>
                    <a:pt x="3595885" y="1117168"/>
                  </a:lnTo>
                  <a:lnTo>
                    <a:pt x="3596129" y="1117168"/>
                  </a:lnTo>
                  <a:lnTo>
                    <a:pt x="3596372" y="1117168"/>
                  </a:lnTo>
                  <a:lnTo>
                    <a:pt x="3596615" y="1117168"/>
                  </a:lnTo>
                  <a:lnTo>
                    <a:pt x="3596859" y="1117168"/>
                  </a:lnTo>
                  <a:lnTo>
                    <a:pt x="3597102" y="1117168"/>
                  </a:lnTo>
                  <a:lnTo>
                    <a:pt x="3597832" y="1117168"/>
                  </a:lnTo>
                  <a:lnTo>
                    <a:pt x="3598076" y="1117168"/>
                  </a:lnTo>
                  <a:lnTo>
                    <a:pt x="3598319" y="1117168"/>
                  </a:lnTo>
                  <a:lnTo>
                    <a:pt x="3598562" y="1117168"/>
                  </a:lnTo>
                  <a:lnTo>
                    <a:pt x="3598806" y="1117168"/>
                  </a:lnTo>
                  <a:lnTo>
                    <a:pt x="3599049" y="1117168"/>
                  </a:lnTo>
                  <a:lnTo>
                    <a:pt x="3599292" y="1117168"/>
                  </a:lnTo>
                  <a:lnTo>
                    <a:pt x="3599536" y="1117168"/>
                  </a:lnTo>
                  <a:lnTo>
                    <a:pt x="3599779" y="1117168"/>
                  </a:lnTo>
                  <a:lnTo>
                    <a:pt x="3600022" y="1117168"/>
                  </a:lnTo>
                  <a:lnTo>
                    <a:pt x="3600266" y="1117168"/>
                  </a:lnTo>
                  <a:lnTo>
                    <a:pt x="3600509" y="1117168"/>
                  </a:lnTo>
                  <a:lnTo>
                    <a:pt x="3600753" y="1117168"/>
                  </a:lnTo>
                  <a:lnTo>
                    <a:pt x="3600996" y="1117168"/>
                  </a:lnTo>
                  <a:lnTo>
                    <a:pt x="3601483" y="1117168"/>
                  </a:lnTo>
                  <a:lnTo>
                    <a:pt x="3601726" y="1117168"/>
                  </a:lnTo>
                  <a:lnTo>
                    <a:pt x="3601969" y="1117168"/>
                  </a:lnTo>
                  <a:lnTo>
                    <a:pt x="3602213" y="1117168"/>
                  </a:lnTo>
                  <a:lnTo>
                    <a:pt x="3602456" y="1117168"/>
                  </a:lnTo>
                  <a:lnTo>
                    <a:pt x="3603186" y="1117168"/>
                  </a:lnTo>
                  <a:lnTo>
                    <a:pt x="3603430" y="1117168"/>
                  </a:lnTo>
                  <a:lnTo>
                    <a:pt x="3603673" y="1117168"/>
                  </a:lnTo>
                  <a:lnTo>
                    <a:pt x="3603916" y="1117168"/>
                  </a:lnTo>
                  <a:lnTo>
                    <a:pt x="3604160" y="1117168"/>
                  </a:lnTo>
                  <a:lnTo>
                    <a:pt x="3604403" y="1117168"/>
                  </a:lnTo>
                  <a:lnTo>
                    <a:pt x="3604646" y="1117168"/>
                  </a:lnTo>
                  <a:lnTo>
                    <a:pt x="3604890" y="1117168"/>
                  </a:lnTo>
                  <a:lnTo>
                    <a:pt x="3605133" y="1117168"/>
                  </a:lnTo>
                  <a:lnTo>
                    <a:pt x="3605376" y="1117168"/>
                  </a:lnTo>
                  <a:lnTo>
                    <a:pt x="3605620" y="1117168"/>
                  </a:lnTo>
                  <a:lnTo>
                    <a:pt x="3605863" y="1117168"/>
                  </a:lnTo>
                  <a:lnTo>
                    <a:pt x="3606106" y="1117168"/>
                  </a:lnTo>
                  <a:lnTo>
                    <a:pt x="3606350" y="1117168"/>
                  </a:lnTo>
                  <a:lnTo>
                    <a:pt x="3606593" y="1117168"/>
                  </a:lnTo>
                  <a:lnTo>
                    <a:pt x="3606837" y="1117168"/>
                  </a:lnTo>
                  <a:lnTo>
                    <a:pt x="3607080" y="1117168"/>
                  </a:lnTo>
                  <a:lnTo>
                    <a:pt x="3607323" y="1117168"/>
                  </a:lnTo>
                  <a:lnTo>
                    <a:pt x="3607567" y="1117168"/>
                  </a:lnTo>
                  <a:lnTo>
                    <a:pt x="3607810" y="1117168"/>
                  </a:lnTo>
                  <a:lnTo>
                    <a:pt x="3608053" y="1117168"/>
                  </a:lnTo>
                  <a:lnTo>
                    <a:pt x="3608297" y="1117168"/>
                  </a:lnTo>
                  <a:lnTo>
                    <a:pt x="3608783" y="1117168"/>
                  </a:lnTo>
                  <a:lnTo>
                    <a:pt x="3609027" y="1117168"/>
                  </a:lnTo>
                  <a:lnTo>
                    <a:pt x="3609270" y="1117168"/>
                  </a:lnTo>
                  <a:lnTo>
                    <a:pt x="3609514" y="1117168"/>
                  </a:lnTo>
                  <a:lnTo>
                    <a:pt x="3609757" y="1117168"/>
                  </a:lnTo>
                  <a:lnTo>
                    <a:pt x="3610000" y="1117168"/>
                  </a:lnTo>
                  <a:lnTo>
                    <a:pt x="3610244" y="1117168"/>
                  </a:lnTo>
                  <a:lnTo>
                    <a:pt x="3610487" y="1117168"/>
                  </a:lnTo>
                  <a:lnTo>
                    <a:pt x="3610730" y="1117168"/>
                  </a:lnTo>
                  <a:lnTo>
                    <a:pt x="3610974" y="1117168"/>
                  </a:lnTo>
                  <a:lnTo>
                    <a:pt x="3611217" y="1117168"/>
                  </a:lnTo>
                  <a:lnTo>
                    <a:pt x="3611460" y="1117168"/>
                  </a:lnTo>
                  <a:lnTo>
                    <a:pt x="3611704" y="1117168"/>
                  </a:lnTo>
                  <a:lnTo>
                    <a:pt x="3611947" y="1117168"/>
                  </a:lnTo>
                  <a:lnTo>
                    <a:pt x="3612190" y="1117168"/>
                  </a:lnTo>
                  <a:lnTo>
                    <a:pt x="3612434" y="1117168"/>
                  </a:lnTo>
                  <a:lnTo>
                    <a:pt x="3612677" y="1117168"/>
                  </a:lnTo>
                  <a:lnTo>
                    <a:pt x="3613164" y="1117168"/>
                  </a:lnTo>
                  <a:lnTo>
                    <a:pt x="3613407" y="1117168"/>
                  </a:lnTo>
                  <a:lnTo>
                    <a:pt x="3613651" y="1117168"/>
                  </a:lnTo>
                  <a:lnTo>
                    <a:pt x="3613894" y="1117168"/>
                  </a:lnTo>
                  <a:lnTo>
                    <a:pt x="3614137" y="1117168"/>
                  </a:lnTo>
                  <a:lnTo>
                    <a:pt x="3614381" y="1117168"/>
                  </a:lnTo>
                  <a:lnTo>
                    <a:pt x="3614624" y="1117168"/>
                  </a:lnTo>
                  <a:lnTo>
                    <a:pt x="3614867" y="1117168"/>
                  </a:lnTo>
                  <a:lnTo>
                    <a:pt x="3615111" y="1117168"/>
                  </a:lnTo>
                  <a:lnTo>
                    <a:pt x="3615354" y="1117168"/>
                  </a:lnTo>
                  <a:lnTo>
                    <a:pt x="3615598" y="1117168"/>
                  </a:lnTo>
                  <a:lnTo>
                    <a:pt x="3615841" y="1117168"/>
                  </a:lnTo>
                  <a:lnTo>
                    <a:pt x="3616084" y="1117168"/>
                  </a:lnTo>
                  <a:lnTo>
                    <a:pt x="3616328" y="1117168"/>
                  </a:lnTo>
                  <a:lnTo>
                    <a:pt x="3616328" y="1110052"/>
                  </a:lnTo>
                  <a:lnTo>
                    <a:pt x="3616571" y="1110052"/>
                  </a:lnTo>
                  <a:lnTo>
                    <a:pt x="3616814" y="1110052"/>
                  </a:lnTo>
                  <a:lnTo>
                    <a:pt x="3617058" y="1110052"/>
                  </a:lnTo>
                  <a:lnTo>
                    <a:pt x="3617301" y="1110052"/>
                  </a:lnTo>
                  <a:lnTo>
                    <a:pt x="3617544" y="1110052"/>
                  </a:lnTo>
                  <a:lnTo>
                    <a:pt x="3617788" y="1110052"/>
                  </a:lnTo>
                  <a:lnTo>
                    <a:pt x="3618031" y="1110052"/>
                  </a:lnTo>
                  <a:lnTo>
                    <a:pt x="3618518" y="1110052"/>
                  </a:lnTo>
                  <a:lnTo>
                    <a:pt x="3618761" y="1110052"/>
                  </a:lnTo>
                  <a:lnTo>
                    <a:pt x="3619005" y="1110052"/>
                  </a:lnTo>
                  <a:lnTo>
                    <a:pt x="3619248" y="1110052"/>
                  </a:lnTo>
                  <a:lnTo>
                    <a:pt x="3619491" y="1110052"/>
                  </a:lnTo>
                  <a:lnTo>
                    <a:pt x="3619735" y="1110052"/>
                  </a:lnTo>
                  <a:lnTo>
                    <a:pt x="3619978" y="1110052"/>
                  </a:lnTo>
                  <a:lnTo>
                    <a:pt x="3620221" y="1110052"/>
                  </a:lnTo>
                  <a:lnTo>
                    <a:pt x="3620465" y="1110052"/>
                  </a:lnTo>
                  <a:lnTo>
                    <a:pt x="3620708" y="1110052"/>
                  </a:lnTo>
                  <a:lnTo>
                    <a:pt x="3620951" y="1110052"/>
                  </a:lnTo>
                  <a:lnTo>
                    <a:pt x="3621195" y="1110052"/>
                  </a:lnTo>
                  <a:lnTo>
                    <a:pt x="3621438" y="1110052"/>
                  </a:lnTo>
                  <a:lnTo>
                    <a:pt x="3621682" y="1110052"/>
                  </a:lnTo>
                  <a:lnTo>
                    <a:pt x="3621925" y="1110052"/>
                  </a:lnTo>
                  <a:lnTo>
                    <a:pt x="3622168" y="1110052"/>
                  </a:lnTo>
                  <a:lnTo>
                    <a:pt x="3622412" y="1110052"/>
                  </a:lnTo>
                  <a:lnTo>
                    <a:pt x="3622655" y="1110052"/>
                  </a:lnTo>
                  <a:lnTo>
                    <a:pt x="3622898" y="1110052"/>
                  </a:lnTo>
                  <a:lnTo>
                    <a:pt x="3623142" y="1110052"/>
                  </a:lnTo>
                  <a:lnTo>
                    <a:pt x="3623385" y="1110052"/>
                  </a:lnTo>
                  <a:lnTo>
                    <a:pt x="3623628" y="1110052"/>
                  </a:lnTo>
                  <a:lnTo>
                    <a:pt x="3623872" y="1110052"/>
                  </a:lnTo>
                  <a:lnTo>
                    <a:pt x="3624115" y="1110052"/>
                  </a:lnTo>
                  <a:lnTo>
                    <a:pt x="3624358" y="1110052"/>
                  </a:lnTo>
                  <a:lnTo>
                    <a:pt x="3624602" y="1110052"/>
                  </a:lnTo>
                  <a:lnTo>
                    <a:pt x="3624845" y="1110052"/>
                  </a:lnTo>
                  <a:lnTo>
                    <a:pt x="3625089" y="1110052"/>
                  </a:lnTo>
                  <a:lnTo>
                    <a:pt x="3625332" y="1110052"/>
                  </a:lnTo>
                  <a:lnTo>
                    <a:pt x="3625575" y="1110052"/>
                  </a:lnTo>
                  <a:lnTo>
                    <a:pt x="3625819" y="1110052"/>
                  </a:lnTo>
                  <a:lnTo>
                    <a:pt x="3626062" y="1110052"/>
                  </a:lnTo>
                  <a:lnTo>
                    <a:pt x="3626305" y="1110052"/>
                  </a:lnTo>
                  <a:lnTo>
                    <a:pt x="3626549" y="1110052"/>
                  </a:lnTo>
                  <a:lnTo>
                    <a:pt x="3626792" y="1110052"/>
                  </a:lnTo>
                  <a:lnTo>
                    <a:pt x="3627035" y="1110052"/>
                  </a:lnTo>
                  <a:lnTo>
                    <a:pt x="3627279" y="1110052"/>
                  </a:lnTo>
                  <a:lnTo>
                    <a:pt x="3627522" y="1110052"/>
                  </a:lnTo>
                  <a:lnTo>
                    <a:pt x="3627766" y="1110052"/>
                  </a:lnTo>
                  <a:lnTo>
                    <a:pt x="3628009" y="1110052"/>
                  </a:lnTo>
                  <a:lnTo>
                    <a:pt x="3628252" y="1110052"/>
                  </a:lnTo>
                  <a:lnTo>
                    <a:pt x="3628496" y="1110052"/>
                  </a:lnTo>
                  <a:lnTo>
                    <a:pt x="3628739" y="1110052"/>
                  </a:lnTo>
                  <a:lnTo>
                    <a:pt x="3628982" y="1110052"/>
                  </a:lnTo>
                  <a:lnTo>
                    <a:pt x="3629226" y="1110052"/>
                  </a:lnTo>
                  <a:lnTo>
                    <a:pt x="3629712" y="1110052"/>
                  </a:lnTo>
                  <a:lnTo>
                    <a:pt x="3629956" y="1110052"/>
                  </a:lnTo>
                  <a:lnTo>
                    <a:pt x="3630199" y="1110052"/>
                  </a:lnTo>
                  <a:lnTo>
                    <a:pt x="3630442" y="1110052"/>
                  </a:lnTo>
                  <a:lnTo>
                    <a:pt x="3630686" y="1110052"/>
                  </a:lnTo>
                  <a:lnTo>
                    <a:pt x="3630929" y="1110052"/>
                  </a:lnTo>
                  <a:lnTo>
                    <a:pt x="3631173" y="1110052"/>
                  </a:lnTo>
                  <a:lnTo>
                    <a:pt x="3631416" y="1110052"/>
                  </a:lnTo>
                  <a:lnTo>
                    <a:pt x="3631659" y="1110052"/>
                  </a:lnTo>
                  <a:lnTo>
                    <a:pt x="3631903" y="1110052"/>
                  </a:lnTo>
                  <a:lnTo>
                    <a:pt x="3632146" y="1110052"/>
                  </a:lnTo>
                  <a:lnTo>
                    <a:pt x="3632389" y="1110052"/>
                  </a:lnTo>
                  <a:lnTo>
                    <a:pt x="3632633" y="1110052"/>
                  </a:lnTo>
                  <a:lnTo>
                    <a:pt x="3632876" y="1110052"/>
                  </a:lnTo>
                  <a:lnTo>
                    <a:pt x="3633119" y="1110052"/>
                  </a:lnTo>
                  <a:lnTo>
                    <a:pt x="3633363" y="1110052"/>
                  </a:lnTo>
                  <a:lnTo>
                    <a:pt x="3633606" y="1110052"/>
                  </a:lnTo>
                  <a:lnTo>
                    <a:pt x="3633849" y="1110052"/>
                  </a:lnTo>
                  <a:lnTo>
                    <a:pt x="3634093" y="1110052"/>
                  </a:lnTo>
                  <a:lnTo>
                    <a:pt x="3634336" y="1110052"/>
                  </a:lnTo>
                  <a:lnTo>
                    <a:pt x="3634580" y="1110052"/>
                  </a:lnTo>
                  <a:lnTo>
                    <a:pt x="3634823" y="1110052"/>
                  </a:lnTo>
                  <a:lnTo>
                    <a:pt x="3635066" y="1110052"/>
                  </a:lnTo>
                  <a:lnTo>
                    <a:pt x="3635310" y="1110052"/>
                  </a:lnTo>
                  <a:lnTo>
                    <a:pt x="3635553" y="1110052"/>
                  </a:lnTo>
                  <a:lnTo>
                    <a:pt x="3635796" y="1110052"/>
                  </a:lnTo>
                  <a:lnTo>
                    <a:pt x="3636040" y="1110052"/>
                  </a:lnTo>
                  <a:lnTo>
                    <a:pt x="3636283" y="1110052"/>
                  </a:lnTo>
                  <a:lnTo>
                    <a:pt x="3636526" y="1110052"/>
                  </a:lnTo>
                  <a:lnTo>
                    <a:pt x="3636770" y="1110052"/>
                  </a:lnTo>
                  <a:lnTo>
                    <a:pt x="3637013" y="1110052"/>
                  </a:lnTo>
                  <a:lnTo>
                    <a:pt x="3637257" y="1110052"/>
                  </a:lnTo>
                  <a:lnTo>
                    <a:pt x="3637500" y="1110052"/>
                  </a:lnTo>
                  <a:lnTo>
                    <a:pt x="3637987" y="1110052"/>
                  </a:lnTo>
                  <a:lnTo>
                    <a:pt x="3638230" y="1110052"/>
                  </a:lnTo>
                  <a:lnTo>
                    <a:pt x="3638473" y="1110052"/>
                  </a:lnTo>
                  <a:lnTo>
                    <a:pt x="3638717" y="1110052"/>
                  </a:lnTo>
                  <a:lnTo>
                    <a:pt x="3638960" y="1110052"/>
                  </a:lnTo>
                  <a:lnTo>
                    <a:pt x="3639203" y="1110052"/>
                  </a:lnTo>
                  <a:lnTo>
                    <a:pt x="3639447" y="1110052"/>
                  </a:lnTo>
                  <a:lnTo>
                    <a:pt x="3639690" y="1110052"/>
                  </a:lnTo>
                  <a:lnTo>
                    <a:pt x="3639933" y="1110052"/>
                  </a:lnTo>
                  <a:lnTo>
                    <a:pt x="3640177" y="1110052"/>
                  </a:lnTo>
                  <a:lnTo>
                    <a:pt x="3640420" y="1110052"/>
                  </a:lnTo>
                  <a:lnTo>
                    <a:pt x="3640664" y="1110052"/>
                  </a:lnTo>
                  <a:lnTo>
                    <a:pt x="3640907" y="1110052"/>
                  </a:lnTo>
                  <a:lnTo>
                    <a:pt x="3641150" y="1110052"/>
                  </a:lnTo>
                  <a:lnTo>
                    <a:pt x="3641394" y="1110052"/>
                  </a:lnTo>
                  <a:lnTo>
                    <a:pt x="3641637" y="1110052"/>
                  </a:lnTo>
                  <a:lnTo>
                    <a:pt x="3641880" y="1110052"/>
                  </a:lnTo>
                  <a:lnTo>
                    <a:pt x="3642124" y="1110052"/>
                  </a:lnTo>
                  <a:lnTo>
                    <a:pt x="3642367" y="1110052"/>
                  </a:lnTo>
                  <a:lnTo>
                    <a:pt x="3642610" y="1110052"/>
                  </a:lnTo>
                  <a:lnTo>
                    <a:pt x="3642854" y="1110052"/>
                  </a:lnTo>
                  <a:lnTo>
                    <a:pt x="3642854" y="1102936"/>
                  </a:lnTo>
                  <a:lnTo>
                    <a:pt x="3643097" y="1102936"/>
                  </a:lnTo>
                  <a:lnTo>
                    <a:pt x="3643341" y="1102936"/>
                  </a:lnTo>
                  <a:lnTo>
                    <a:pt x="3643584" y="1102936"/>
                  </a:lnTo>
                  <a:lnTo>
                    <a:pt x="3643827" y="1102936"/>
                  </a:lnTo>
                  <a:lnTo>
                    <a:pt x="3644071" y="1102936"/>
                  </a:lnTo>
                  <a:lnTo>
                    <a:pt x="3644557" y="1102936"/>
                  </a:lnTo>
                  <a:lnTo>
                    <a:pt x="3644801" y="1102936"/>
                  </a:lnTo>
                  <a:lnTo>
                    <a:pt x="3645044" y="1102936"/>
                  </a:lnTo>
                  <a:lnTo>
                    <a:pt x="3645287" y="1102936"/>
                  </a:lnTo>
                  <a:lnTo>
                    <a:pt x="3645531" y="1102936"/>
                  </a:lnTo>
                  <a:lnTo>
                    <a:pt x="3645774" y="1102936"/>
                  </a:lnTo>
                  <a:lnTo>
                    <a:pt x="3646017" y="1102936"/>
                  </a:lnTo>
                  <a:lnTo>
                    <a:pt x="3646261" y="1102936"/>
                  </a:lnTo>
                  <a:lnTo>
                    <a:pt x="3646504" y="1102936"/>
                  </a:lnTo>
                  <a:lnTo>
                    <a:pt x="3646748" y="1102936"/>
                  </a:lnTo>
                  <a:lnTo>
                    <a:pt x="3646991" y="1102936"/>
                  </a:lnTo>
                  <a:lnTo>
                    <a:pt x="3647234" y="1102936"/>
                  </a:lnTo>
                  <a:lnTo>
                    <a:pt x="3647478" y="1102936"/>
                  </a:lnTo>
                  <a:lnTo>
                    <a:pt x="3647721" y="1102936"/>
                  </a:lnTo>
                  <a:lnTo>
                    <a:pt x="3647964" y="1102936"/>
                  </a:lnTo>
                  <a:lnTo>
                    <a:pt x="3648208" y="1102936"/>
                  </a:lnTo>
                  <a:lnTo>
                    <a:pt x="3648451" y="1102936"/>
                  </a:lnTo>
                  <a:lnTo>
                    <a:pt x="3648694" y="1102936"/>
                  </a:lnTo>
                  <a:lnTo>
                    <a:pt x="3648938" y="1102936"/>
                  </a:lnTo>
                  <a:lnTo>
                    <a:pt x="3649181" y="1102936"/>
                  </a:lnTo>
                  <a:lnTo>
                    <a:pt x="3649425" y="1102936"/>
                  </a:lnTo>
                  <a:lnTo>
                    <a:pt x="3649668" y="1102936"/>
                  </a:lnTo>
                  <a:lnTo>
                    <a:pt x="3649911" y="1102936"/>
                  </a:lnTo>
                  <a:lnTo>
                    <a:pt x="3650155" y="1102936"/>
                  </a:lnTo>
                  <a:lnTo>
                    <a:pt x="3650398" y="1102936"/>
                  </a:lnTo>
                  <a:lnTo>
                    <a:pt x="3650641" y="1102936"/>
                  </a:lnTo>
                  <a:lnTo>
                    <a:pt x="3650885" y="1102936"/>
                  </a:lnTo>
                  <a:lnTo>
                    <a:pt x="3651128" y="1102936"/>
                  </a:lnTo>
                  <a:lnTo>
                    <a:pt x="3651371" y="1102936"/>
                  </a:lnTo>
                  <a:lnTo>
                    <a:pt x="3651615" y="1102936"/>
                  </a:lnTo>
                  <a:lnTo>
                    <a:pt x="3651858" y="1102936"/>
                  </a:lnTo>
                  <a:lnTo>
                    <a:pt x="3652101" y="1102936"/>
                  </a:lnTo>
                  <a:lnTo>
                    <a:pt x="3652345" y="1102936"/>
                  </a:lnTo>
                  <a:lnTo>
                    <a:pt x="3652588" y="1102936"/>
                  </a:lnTo>
                  <a:lnTo>
                    <a:pt x="3652832" y="1102936"/>
                  </a:lnTo>
                  <a:lnTo>
                    <a:pt x="3653075" y="1102936"/>
                  </a:lnTo>
                  <a:lnTo>
                    <a:pt x="3653318" y="1102936"/>
                  </a:lnTo>
                  <a:lnTo>
                    <a:pt x="3653562" y="1102936"/>
                  </a:lnTo>
                  <a:lnTo>
                    <a:pt x="3653805" y="1102936"/>
                  </a:lnTo>
                  <a:lnTo>
                    <a:pt x="3654048" y="1102936"/>
                  </a:lnTo>
                  <a:lnTo>
                    <a:pt x="3654292" y="1102936"/>
                  </a:lnTo>
                  <a:lnTo>
                    <a:pt x="3654535" y="1102936"/>
                  </a:lnTo>
                  <a:lnTo>
                    <a:pt x="3655022" y="1102936"/>
                  </a:lnTo>
                  <a:lnTo>
                    <a:pt x="3655265" y="1102936"/>
                  </a:lnTo>
                  <a:lnTo>
                    <a:pt x="3655509" y="1102936"/>
                  </a:lnTo>
                  <a:lnTo>
                    <a:pt x="3655752" y="1102936"/>
                  </a:lnTo>
                  <a:lnTo>
                    <a:pt x="3655995" y="1102936"/>
                  </a:lnTo>
                  <a:lnTo>
                    <a:pt x="3656239" y="1102936"/>
                  </a:lnTo>
                  <a:lnTo>
                    <a:pt x="3656482" y="1102936"/>
                  </a:lnTo>
                  <a:lnTo>
                    <a:pt x="3656725" y="1102936"/>
                  </a:lnTo>
                  <a:lnTo>
                    <a:pt x="3656969" y="1102936"/>
                  </a:lnTo>
                  <a:lnTo>
                    <a:pt x="3657212" y="1102936"/>
                  </a:lnTo>
                  <a:lnTo>
                    <a:pt x="3657455" y="1102936"/>
                  </a:lnTo>
                  <a:lnTo>
                    <a:pt x="3657942" y="1102936"/>
                  </a:lnTo>
                  <a:lnTo>
                    <a:pt x="3658185" y="1102936"/>
                  </a:lnTo>
                  <a:lnTo>
                    <a:pt x="3658429" y="1102936"/>
                  </a:lnTo>
                  <a:lnTo>
                    <a:pt x="3658672" y="1102936"/>
                  </a:lnTo>
                  <a:lnTo>
                    <a:pt x="3658916" y="1102936"/>
                  </a:lnTo>
                  <a:lnTo>
                    <a:pt x="3659159" y="1102936"/>
                  </a:lnTo>
                  <a:lnTo>
                    <a:pt x="3659402" y="1102936"/>
                  </a:lnTo>
                  <a:lnTo>
                    <a:pt x="3659646" y="1102936"/>
                  </a:lnTo>
                  <a:lnTo>
                    <a:pt x="3659889" y="1102936"/>
                  </a:lnTo>
                  <a:lnTo>
                    <a:pt x="3660132" y="1102936"/>
                  </a:lnTo>
                  <a:lnTo>
                    <a:pt x="3660376" y="1102936"/>
                  </a:lnTo>
                  <a:lnTo>
                    <a:pt x="3660619" y="1102936"/>
                  </a:lnTo>
                  <a:lnTo>
                    <a:pt x="3660862" y="1102936"/>
                  </a:lnTo>
                  <a:lnTo>
                    <a:pt x="3661349" y="1102936"/>
                  </a:lnTo>
                  <a:lnTo>
                    <a:pt x="3661593" y="1102936"/>
                  </a:lnTo>
                  <a:lnTo>
                    <a:pt x="3661836" y="1102936"/>
                  </a:lnTo>
                  <a:lnTo>
                    <a:pt x="3662079" y="1102936"/>
                  </a:lnTo>
                  <a:lnTo>
                    <a:pt x="3662323" y="1102936"/>
                  </a:lnTo>
                  <a:lnTo>
                    <a:pt x="3662566" y="1102936"/>
                  </a:lnTo>
                  <a:lnTo>
                    <a:pt x="3663053" y="1102936"/>
                  </a:lnTo>
                  <a:lnTo>
                    <a:pt x="3663053" y="1095820"/>
                  </a:lnTo>
                  <a:lnTo>
                    <a:pt x="3663296" y="1095820"/>
                  </a:lnTo>
                  <a:lnTo>
                    <a:pt x="3663539" y="1095820"/>
                  </a:lnTo>
                  <a:lnTo>
                    <a:pt x="3663783" y="1095820"/>
                  </a:lnTo>
                  <a:lnTo>
                    <a:pt x="3664026" y="1095820"/>
                  </a:lnTo>
                  <a:lnTo>
                    <a:pt x="3664269" y="1095820"/>
                  </a:lnTo>
                  <a:lnTo>
                    <a:pt x="3664756" y="1095820"/>
                  </a:lnTo>
                  <a:lnTo>
                    <a:pt x="3665000" y="1095820"/>
                  </a:lnTo>
                  <a:lnTo>
                    <a:pt x="3665243" y="1095820"/>
                  </a:lnTo>
                  <a:lnTo>
                    <a:pt x="3665486" y="1095820"/>
                  </a:lnTo>
                  <a:lnTo>
                    <a:pt x="3665730" y="1095820"/>
                  </a:lnTo>
                  <a:lnTo>
                    <a:pt x="3665730" y="1088705"/>
                  </a:lnTo>
                  <a:lnTo>
                    <a:pt x="3665973" y="1088705"/>
                  </a:lnTo>
                  <a:lnTo>
                    <a:pt x="3666216" y="1088705"/>
                  </a:lnTo>
                  <a:lnTo>
                    <a:pt x="3666460" y="1088705"/>
                  </a:lnTo>
                  <a:lnTo>
                    <a:pt x="3666703" y="1088705"/>
                  </a:lnTo>
                  <a:lnTo>
                    <a:pt x="3666946" y="1088705"/>
                  </a:lnTo>
                  <a:lnTo>
                    <a:pt x="3667190" y="1088705"/>
                  </a:lnTo>
                  <a:lnTo>
                    <a:pt x="3667433" y="1088705"/>
                  </a:lnTo>
                  <a:lnTo>
                    <a:pt x="3667677" y="1088705"/>
                  </a:lnTo>
                  <a:lnTo>
                    <a:pt x="3667920" y="1088705"/>
                  </a:lnTo>
                  <a:lnTo>
                    <a:pt x="3668163" y="1088705"/>
                  </a:lnTo>
                  <a:lnTo>
                    <a:pt x="3668407" y="1088705"/>
                  </a:lnTo>
                  <a:lnTo>
                    <a:pt x="3668650" y="1088705"/>
                  </a:lnTo>
                  <a:lnTo>
                    <a:pt x="3668893" y="1088705"/>
                  </a:lnTo>
                  <a:lnTo>
                    <a:pt x="3669137" y="1088705"/>
                  </a:lnTo>
                  <a:lnTo>
                    <a:pt x="3669380" y="1088705"/>
                  </a:lnTo>
                  <a:lnTo>
                    <a:pt x="3669623" y="1088705"/>
                  </a:lnTo>
                  <a:lnTo>
                    <a:pt x="3669867" y="1088705"/>
                  </a:lnTo>
                  <a:lnTo>
                    <a:pt x="3670110" y="1088705"/>
                  </a:lnTo>
                  <a:lnTo>
                    <a:pt x="3670353" y="1088705"/>
                  </a:lnTo>
                  <a:lnTo>
                    <a:pt x="3670597" y="1088705"/>
                  </a:lnTo>
                  <a:lnTo>
                    <a:pt x="3670840" y="1088705"/>
                  </a:lnTo>
                  <a:lnTo>
                    <a:pt x="3671084" y="1088705"/>
                  </a:lnTo>
                  <a:lnTo>
                    <a:pt x="3671327" y="1088705"/>
                  </a:lnTo>
                  <a:lnTo>
                    <a:pt x="3671570" y="1088705"/>
                  </a:lnTo>
                  <a:lnTo>
                    <a:pt x="3671814" y="1088705"/>
                  </a:lnTo>
                  <a:lnTo>
                    <a:pt x="3672057" y="1088705"/>
                  </a:lnTo>
                  <a:lnTo>
                    <a:pt x="3672300" y="1088705"/>
                  </a:lnTo>
                  <a:lnTo>
                    <a:pt x="3672544" y="1088705"/>
                  </a:lnTo>
                  <a:lnTo>
                    <a:pt x="3673030" y="1088705"/>
                  </a:lnTo>
                  <a:lnTo>
                    <a:pt x="3673274" y="1088705"/>
                  </a:lnTo>
                  <a:lnTo>
                    <a:pt x="3673517" y="1088705"/>
                  </a:lnTo>
                  <a:lnTo>
                    <a:pt x="3673761" y="1088705"/>
                  </a:lnTo>
                  <a:lnTo>
                    <a:pt x="3674004" y="1088705"/>
                  </a:lnTo>
                  <a:lnTo>
                    <a:pt x="3674247" y="1088705"/>
                  </a:lnTo>
                  <a:lnTo>
                    <a:pt x="3674491" y="1088705"/>
                  </a:lnTo>
                  <a:lnTo>
                    <a:pt x="3674734" y="1088705"/>
                  </a:lnTo>
                  <a:lnTo>
                    <a:pt x="3674977" y="1088705"/>
                  </a:lnTo>
                  <a:lnTo>
                    <a:pt x="3675221" y="1088705"/>
                  </a:lnTo>
                  <a:lnTo>
                    <a:pt x="3675464" y="1088705"/>
                  </a:lnTo>
                  <a:lnTo>
                    <a:pt x="3675707" y="1088705"/>
                  </a:lnTo>
                  <a:lnTo>
                    <a:pt x="3675951" y="1088705"/>
                  </a:lnTo>
                  <a:lnTo>
                    <a:pt x="3676194" y="1088705"/>
                  </a:lnTo>
                  <a:lnTo>
                    <a:pt x="3676437" y="1088705"/>
                  </a:lnTo>
                  <a:lnTo>
                    <a:pt x="3676681" y="1088705"/>
                  </a:lnTo>
                  <a:lnTo>
                    <a:pt x="3676924" y="1088705"/>
                  </a:lnTo>
                  <a:lnTo>
                    <a:pt x="3677168" y="1088705"/>
                  </a:lnTo>
                  <a:lnTo>
                    <a:pt x="3677411" y="1088705"/>
                  </a:lnTo>
                  <a:lnTo>
                    <a:pt x="3677654" y="1088705"/>
                  </a:lnTo>
                  <a:lnTo>
                    <a:pt x="3677898" y="1088705"/>
                  </a:lnTo>
                  <a:lnTo>
                    <a:pt x="3678141" y="1088705"/>
                  </a:lnTo>
                  <a:lnTo>
                    <a:pt x="3678384" y="1088705"/>
                  </a:lnTo>
                  <a:lnTo>
                    <a:pt x="3678628" y="1088705"/>
                  </a:lnTo>
                  <a:lnTo>
                    <a:pt x="3678871" y="1088705"/>
                  </a:lnTo>
                  <a:lnTo>
                    <a:pt x="3679114" y="1088705"/>
                  </a:lnTo>
                  <a:lnTo>
                    <a:pt x="3679358" y="1088705"/>
                  </a:lnTo>
                  <a:lnTo>
                    <a:pt x="3679845" y="1088705"/>
                  </a:lnTo>
                  <a:lnTo>
                    <a:pt x="3680331" y="1088705"/>
                  </a:lnTo>
                  <a:lnTo>
                    <a:pt x="3680575" y="1088705"/>
                  </a:lnTo>
                  <a:lnTo>
                    <a:pt x="3680818" y="1088705"/>
                  </a:lnTo>
                  <a:lnTo>
                    <a:pt x="3681061" y="1088705"/>
                  </a:lnTo>
                  <a:lnTo>
                    <a:pt x="3681305" y="1088705"/>
                  </a:lnTo>
                  <a:lnTo>
                    <a:pt x="3681548" y="1088705"/>
                  </a:lnTo>
                  <a:lnTo>
                    <a:pt x="3681791" y="1088705"/>
                  </a:lnTo>
                  <a:lnTo>
                    <a:pt x="3682035" y="1088705"/>
                  </a:lnTo>
                  <a:lnTo>
                    <a:pt x="3682278" y="1088705"/>
                  </a:lnTo>
                  <a:lnTo>
                    <a:pt x="3682521" y="1088705"/>
                  </a:lnTo>
                  <a:lnTo>
                    <a:pt x="3682765" y="1088705"/>
                  </a:lnTo>
                  <a:lnTo>
                    <a:pt x="3683008" y="1088705"/>
                  </a:lnTo>
                  <a:lnTo>
                    <a:pt x="3683252" y="1088705"/>
                  </a:lnTo>
                  <a:lnTo>
                    <a:pt x="3683495" y="1088705"/>
                  </a:lnTo>
                  <a:lnTo>
                    <a:pt x="3683738" y="1088705"/>
                  </a:lnTo>
                  <a:lnTo>
                    <a:pt x="3683982" y="1088705"/>
                  </a:lnTo>
                  <a:lnTo>
                    <a:pt x="3684225" y="1088705"/>
                  </a:lnTo>
                  <a:lnTo>
                    <a:pt x="3684468" y="1088705"/>
                  </a:lnTo>
                  <a:lnTo>
                    <a:pt x="3684712" y="1088705"/>
                  </a:lnTo>
                  <a:lnTo>
                    <a:pt x="3684955" y="1088705"/>
                  </a:lnTo>
                  <a:lnTo>
                    <a:pt x="3685198" y="1088705"/>
                  </a:lnTo>
                  <a:lnTo>
                    <a:pt x="3685442" y="1088705"/>
                  </a:lnTo>
                  <a:lnTo>
                    <a:pt x="3685685" y="1088705"/>
                  </a:lnTo>
                  <a:lnTo>
                    <a:pt x="3685929" y="1088705"/>
                  </a:lnTo>
                  <a:lnTo>
                    <a:pt x="3686172" y="1088705"/>
                  </a:lnTo>
                  <a:lnTo>
                    <a:pt x="3686415" y="1088705"/>
                  </a:lnTo>
                  <a:lnTo>
                    <a:pt x="3686659" y="1088705"/>
                  </a:lnTo>
                  <a:lnTo>
                    <a:pt x="3686902" y="1088705"/>
                  </a:lnTo>
                  <a:lnTo>
                    <a:pt x="3687145" y="1088705"/>
                  </a:lnTo>
                  <a:lnTo>
                    <a:pt x="3687389" y="1088705"/>
                  </a:lnTo>
                  <a:lnTo>
                    <a:pt x="3687632" y="1088705"/>
                  </a:lnTo>
                  <a:lnTo>
                    <a:pt x="3687875" y="1088705"/>
                  </a:lnTo>
                  <a:lnTo>
                    <a:pt x="3688119" y="1088705"/>
                  </a:lnTo>
                  <a:lnTo>
                    <a:pt x="3688362" y="1088705"/>
                  </a:lnTo>
                  <a:lnTo>
                    <a:pt x="3688605" y="1088705"/>
                  </a:lnTo>
                  <a:lnTo>
                    <a:pt x="3688849" y="1088705"/>
                  </a:lnTo>
                  <a:lnTo>
                    <a:pt x="3689092" y="1088705"/>
                  </a:lnTo>
                  <a:lnTo>
                    <a:pt x="3689579" y="1088705"/>
                  </a:lnTo>
                  <a:lnTo>
                    <a:pt x="3689822" y="1088705"/>
                  </a:lnTo>
                  <a:lnTo>
                    <a:pt x="3690066" y="1088705"/>
                  </a:lnTo>
                  <a:lnTo>
                    <a:pt x="3690309" y="1088705"/>
                  </a:lnTo>
                  <a:lnTo>
                    <a:pt x="3690552" y="1088705"/>
                  </a:lnTo>
                  <a:lnTo>
                    <a:pt x="3690796" y="1088705"/>
                  </a:lnTo>
                  <a:lnTo>
                    <a:pt x="3691039" y="1088705"/>
                  </a:lnTo>
                  <a:lnTo>
                    <a:pt x="3691282" y="1088705"/>
                  </a:lnTo>
                  <a:lnTo>
                    <a:pt x="3691526" y="1088705"/>
                  </a:lnTo>
                  <a:lnTo>
                    <a:pt x="3691769" y="1088705"/>
                  </a:lnTo>
                  <a:lnTo>
                    <a:pt x="3692013" y="1088705"/>
                  </a:lnTo>
                  <a:lnTo>
                    <a:pt x="3692013" y="1081589"/>
                  </a:lnTo>
                  <a:lnTo>
                    <a:pt x="3692256" y="1081589"/>
                  </a:lnTo>
                  <a:lnTo>
                    <a:pt x="3692499" y="1081589"/>
                  </a:lnTo>
                  <a:lnTo>
                    <a:pt x="3692986" y="1081589"/>
                  </a:lnTo>
                  <a:lnTo>
                    <a:pt x="3693229" y="1081589"/>
                  </a:lnTo>
                  <a:lnTo>
                    <a:pt x="3693473" y="1081589"/>
                  </a:lnTo>
                  <a:lnTo>
                    <a:pt x="3693716" y="1081589"/>
                  </a:lnTo>
                  <a:lnTo>
                    <a:pt x="3693959" y="1081589"/>
                  </a:lnTo>
                  <a:lnTo>
                    <a:pt x="3694203" y="1081589"/>
                  </a:lnTo>
                  <a:lnTo>
                    <a:pt x="3694446" y="1081589"/>
                  </a:lnTo>
                  <a:lnTo>
                    <a:pt x="3694689" y="1081589"/>
                  </a:lnTo>
                  <a:lnTo>
                    <a:pt x="3694933" y="1081589"/>
                  </a:lnTo>
                  <a:lnTo>
                    <a:pt x="3695176" y="1081589"/>
                  </a:lnTo>
                  <a:lnTo>
                    <a:pt x="3695420" y="1081589"/>
                  </a:lnTo>
                  <a:lnTo>
                    <a:pt x="3695663" y="1081589"/>
                  </a:lnTo>
                  <a:lnTo>
                    <a:pt x="3695906" y="1081589"/>
                  </a:lnTo>
                  <a:lnTo>
                    <a:pt x="3696150" y="1081589"/>
                  </a:lnTo>
                  <a:lnTo>
                    <a:pt x="3696636" y="1081589"/>
                  </a:lnTo>
                  <a:lnTo>
                    <a:pt x="3696880" y="1081589"/>
                  </a:lnTo>
                  <a:lnTo>
                    <a:pt x="3697123" y="1081589"/>
                  </a:lnTo>
                  <a:lnTo>
                    <a:pt x="3697366" y="1081589"/>
                  </a:lnTo>
                  <a:lnTo>
                    <a:pt x="3697610" y="1081589"/>
                  </a:lnTo>
                  <a:lnTo>
                    <a:pt x="3697853" y="1081589"/>
                  </a:lnTo>
                  <a:lnTo>
                    <a:pt x="3698097" y="1081589"/>
                  </a:lnTo>
                  <a:lnTo>
                    <a:pt x="3698340" y="1081589"/>
                  </a:lnTo>
                  <a:lnTo>
                    <a:pt x="3698583" y="1081589"/>
                  </a:lnTo>
                  <a:lnTo>
                    <a:pt x="3698827" y="1081589"/>
                  </a:lnTo>
                  <a:lnTo>
                    <a:pt x="3699313" y="1081589"/>
                  </a:lnTo>
                  <a:lnTo>
                    <a:pt x="3699557" y="1081589"/>
                  </a:lnTo>
                  <a:lnTo>
                    <a:pt x="3699800" y="1081589"/>
                  </a:lnTo>
                  <a:lnTo>
                    <a:pt x="3700043" y="1081589"/>
                  </a:lnTo>
                  <a:lnTo>
                    <a:pt x="3700287" y="1081589"/>
                  </a:lnTo>
                  <a:lnTo>
                    <a:pt x="3700530" y="1081589"/>
                  </a:lnTo>
                  <a:lnTo>
                    <a:pt x="3700773" y="1081589"/>
                  </a:lnTo>
                  <a:lnTo>
                    <a:pt x="3701017" y="1081589"/>
                  </a:lnTo>
                  <a:lnTo>
                    <a:pt x="3701260" y="1081589"/>
                  </a:lnTo>
                  <a:lnTo>
                    <a:pt x="3701504" y="1081589"/>
                  </a:lnTo>
                  <a:lnTo>
                    <a:pt x="3701990" y="1081589"/>
                  </a:lnTo>
                  <a:lnTo>
                    <a:pt x="3702234" y="1081589"/>
                  </a:lnTo>
                  <a:lnTo>
                    <a:pt x="3702477" y="1081589"/>
                  </a:lnTo>
                  <a:lnTo>
                    <a:pt x="3702720" y="1081589"/>
                  </a:lnTo>
                  <a:lnTo>
                    <a:pt x="3702964" y="1081589"/>
                  </a:lnTo>
                  <a:lnTo>
                    <a:pt x="3703207" y="1081589"/>
                  </a:lnTo>
                  <a:lnTo>
                    <a:pt x="3703450" y="1081589"/>
                  </a:lnTo>
                  <a:lnTo>
                    <a:pt x="3703694" y="1081589"/>
                  </a:lnTo>
                  <a:lnTo>
                    <a:pt x="3703937" y="1081589"/>
                  </a:lnTo>
                  <a:lnTo>
                    <a:pt x="3704181" y="1081589"/>
                  </a:lnTo>
                  <a:lnTo>
                    <a:pt x="3704424" y="1081589"/>
                  </a:lnTo>
                  <a:lnTo>
                    <a:pt x="3704667" y="1081589"/>
                  </a:lnTo>
                  <a:lnTo>
                    <a:pt x="3704911" y="1081589"/>
                  </a:lnTo>
                  <a:lnTo>
                    <a:pt x="3705154" y="1081589"/>
                  </a:lnTo>
                  <a:lnTo>
                    <a:pt x="3705397" y="1081589"/>
                  </a:lnTo>
                  <a:lnTo>
                    <a:pt x="3705641" y="1081589"/>
                  </a:lnTo>
                  <a:lnTo>
                    <a:pt x="3705884" y="1081589"/>
                  </a:lnTo>
                  <a:lnTo>
                    <a:pt x="3706127" y="1081589"/>
                  </a:lnTo>
                  <a:lnTo>
                    <a:pt x="3706371" y="1081589"/>
                  </a:lnTo>
                  <a:lnTo>
                    <a:pt x="3706614" y="1081589"/>
                  </a:lnTo>
                  <a:lnTo>
                    <a:pt x="3706857" y="1081589"/>
                  </a:lnTo>
                  <a:lnTo>
                    <a:pt x="3707101" y="1081589"/>
                  </a:lnTo>
                  <a:lnTo>
                    <a:pt x="3707344" y="1081589"/>
                  </a:lnTo>
                  <a:lnTo>
                    <a:pt x="3707588" y="1081589"/>
                  </a:lnTo>
                  <a:lnTo>
                    <a:pt x="3708318" y="1081589"/>
                  </a:lnTo>
                  <a:lnTo>
                    <a:pt x="3708561" y="1081589"/>
                  </a:lnTo>
                  <a:lnTo>
                    <a:pt x="3708804" y="1081589"/>
                  </a:lnTo>
                  <a:lnTo>
                    <a:pt x="3709048" y="1081589"/>
                  </a:lnTo>
                  <a:lnTo>
                    <a:pt x="3709291" y="1081589"/>
                  </a:lnTo>
                  <a:lnTo>
                    <a:pt x="3709534" y="1081589"/>
                  </a:lnTo>
                  <a:lnTo>
                    <a:pt x="3709778" y="1081589"/>
                  </a:lnTo>
                  <a:lnTo>
                    <a:pt x="3710021" y="1081589"/>
                  </a:lnTo>
                  <a:lnTo>
                    <a:pt x="3710265" y="1081589"/>
                  </a:lnTo>
                  <a:lnTo>
                    <a:pt x="3710508" y="1081589"/>
                  </a:lnTo>
                  <a:lnTo>
                    <a:pt x="3710751" y="1081589"/>
                  </a:lnTo>
                  <a:lnTo>
                    <a:pt x="3710995" y="1081589"/>
                  </a:lnTo>
                  <a:lnTo>
                    <a:pt x="3711238" y="1081589"/>
                  </a:lnTo>
                  <a:lnTo>
                    <a:pt x="3711481" y="1081589"/>
                  </a:lnTo>
                  <a:lnTo>
                    <a:pt x="3711725" y="1081589"/>
                  </a:lnTo>
                  <a:lnTo>
                    <a:pt x="3711968" y="1081589"/>
                  </a:lnTo>
                  <a:lnTo>
                    <a:pt x="3712211" y="1081589"/>
                  </a:lnTo>
                  <a:lnTo>
                    <a:pt x="3712455" y="1081589"/>
                  </a:lnTo>
                  <a:lnTo>
                    <a:pt x="3712698" y="1081589"/>
                  </a:lnTo>
                  <a:lnTo>
                    <a:pt x="3712941" y="1081589"/>
                  </a:lnTo>
                  <a:lnTo>
                    <a:pt x="3713185" y="1081589"/>
                  </a:lnTo>
                  <a:lnTo>
                    <a:pt x="3713672" y="1081589"/>
                  </a:lnTo>
                  <a:lnTo>
                    <a:pt x="3713915" y="1081589"/>
                  </a:lnTo>
                  <a:lnTo>
                    <a:pt x="3714158" y="1081589"/>
                  </a:lnTo>
                  <a:lnTo>
                    <a:pt x="3714402" y="1081589"/>
                  </a:lnTo>
                  <a:lnTo>
                    <a:pt x="3714645" y="1081589"/>
                  </a:lnTo>
                  <a:lnTo>
                    <a:pt x="3714888" y="1081589"/>
                  </a:lnTo>
                  <a:lnTo>
                    <a:pt x="3715132" y="1081589"/>
                  </a:lnTo>
                  <a:lnTo>
                    <a:pt x="3715618" y="1081589"/>
                  </a:lnTo>
                  <a:lnTo>
                    <a:pt x="3715862" y="1081589"/>
                  </a:lnTo>
                  <a:lnTo>
                    <a:pt x="3716105" y="1081589"/>
                  </a:lnTo>
                  <a:lnTo>
                    <a:pt x="3716349" y="1081589"/>
                  </a:lnTo>
                  <a:lnTo>
                    <a:pt x="3716592" y="1081589"/>
                  </a:lnTo>
                  <a:lnTo>
                    <a:pt x="3716835" y="1081589"/>
                  </a:lnTo>
                  <a:lnTo>
                    <a:pt x="3717079" y="1081589"/>
                  </a:lnTo>
                  <a:lnTo>
                    <a:pt x="3717322" y="1081589"/>
                  </a:lnTo>
                  <a:lnTo>
                    <a:pt x="3717565" y="1081589"/>
                  </a:lnTo>
                  <a:lnTo>
                    <a:pt x="3717809" y="1081589"/>
                  </a:lnTo>
                  <a:lnTo>
                    <a:pt x="3718052" y="1081589"/>
                  </a:lnTo>
                  <a:lnTo>
                    <a:pt x="3718295" y="1081589"/>
                  </a:lnTo>
                  <a:lnTo>
                    <a:pt x="3718539" y="1081589"/>
                  </a:lnTo>
                  <a:lnTo>
                    <a:pt x="3718782" y="1081589"/>
                  </a:lnTo>
                  <a:lnTo>
                    <a:pt x="3719025" y="1081589"/>
                  </a:lnTo>
                  <a:lnTo>
                    <a:pt x="3719269" y="1081589"/>
                  </a:lnTo>
                  <a:lnTo>
                    <a:pt x="3719512" y="1081589"/>
                  </a:lnTo>
                  <a:lnTo>
                    <a:pt x="3719756" y="1081589"/>
                  </a:lnTo>
                  <a:lnTo>
                    <a:pt x="3719999" y="1081589"/>
                  </a:lnTo>
                  <a:lnTo>
                    <a:pt x="3720242" y="1081589"/>
                  </a:lnTo>
                  <a:lnTo>
                    <a:pt x="3720486" y="1081589"/>
                  </a:lnTo>
                  <a:lnTo>
                    <a:pt x="3720729" y="1081589"/>
                  </a:lnTo>
                  <a:lnTo>
                    <a:pt x="3720972" y="1081589"/>
                  </a:lnTo>
                  <a:lnTo>
                    <a:pt x="3721216" y="1081589"/>
                  </a:lnTo>
                  <a:lnTo>
                    <a:pt x="3721459" y="1081589"/>
                  </a:lnTo>
                  <a:lnTo>
                    <a:pt x="3721702" y="1081589"/>
                  </a:lnTo>
                  <a:lnTo>
                    <a:pt x="3721946" y="1081589"/>
                  </a:lnTo>
                  <a:lnTo>
                    <a:pt x="3722189" y="1081589"/>
                  </a:lnTo>
                  <a:lnTo>
                    <a:pt x="3722433" y="1081589"/>
                  </a:lnTo>
                  <a:lnTo>
                    <a:pt x="3722676" y="1081589"/>
                  </a:lnTo>
                  <a:lnTo>
                    <a:pt x="3722919" y="1081589"/>
                  </a:lnTo>
                  <a:lnTo>
                    <a:pt x="3723163" y="1081589"/>
                  </a:lnTo>
                  <a:lnTo>
                    <a:pt x="3723406" y="1081589"/>
                  </a:lnTo>
                  <a:lnTo>
                    <a:pt x="3723649" y="1081589"/>
                  </a:lnTo>
                  <a:lnTo>
                    <a:pt x="3724136" y="1081589"/>
                  </a:lnTo>
                  <a:lnTo>
                    <a:pt x="3724379" y="1081589"/>
                  </a:lnTo>
                  <a:lnTo>
                    <a:pt x="3724623" y="1081589"/>
                  </a:lnTo>
                  <a:lnTo>
                    <a:pt x="3724866" y="1081589"/>
                  </a:lnTo>
                  <a:lnTo>
                    <a:pt x="3725109" y="1081589"/>
                  </a:lnTo>
                  <a:lnTo>
                    <a:pt x="3725353" y="1081589"/>
                  </a:lnTo>
                  <a:lnTo>
                    <a:pt x="3725596" y="1081589"/>
                  </a:lnTo>
                  <a:lnTo>
                    <a:pt x="3725840" y="1081589"/>
                  </a:lnTo>
                  <a:lnTo>
                    <a:pt x="3726083" y="1081589"/>
                  </a:lnTo>
                  <a:lnTo>
                    <a:pt x="3726326" y="1081589"/>
                  </a:lnTo>
                  <a:lnTo>
                    <a:pt x="3726570" y="1081589"/>
                  </a:lnTo>
                  <a:lnTo>
                    <a:pt x="3726813" y="1081589"/>
                  </a:lnTo>
                  <a:lnTo>
                    <a:pt x="3727056" y="1081589"/>
                  </a:lnTo>
                  <a:lnTo>
                    <a:pt x="3727300" y="1081589"/>
                  </a:lnTo>
                  <a:lnTo>
                    <a:pt x="3727543" y="1081589"/>
                  </a:lnTo>
                  <a:lnTo>
                    <a:pt x="3727786" y="1081589"/>
                  </a:lnTo>
                  <a:lnTo>
                    <a:pt x="3728030" y="1081589"/>
                  </a:lnTo>
                  <a:lnTo>
                    <a:pt x="3728273" y="1081589"/>
                  </a:lnTo>
                  <a:lnTo>
                    <a:pt x="3728516" y="1081589"/>
                  </a:lnTo>
                  <a:lnTo>
                    <a:pt x="3728760" y="1081589"/>
                  </a:lnTo>
                  <a:lnTo>
                    <a:pt x="3729247" y="1081589"/>
                  </a:lnTo>
                  <a:lnTo>
                    <a:pt x="3729490" y="1081589"/>
                  </a:lnTo>
                  <a:lnTo>
                    <a:pt x="3729733" y="1081589"/>
                  </a:lnTo>
                  <a:lnTo>
                    <a:pt x="3729977" y="1081589"/>
                  </a:lnTo>
                  <a:lnTo>
                    <a:pt x="3730220" y="1081589"/>
                  </a:lnTo>
                  <a:lnTo>
                    <a:pt x="3730463" y="1081589"/>
                  </a:lnTo>
                  <a:lnTo>
                    <a:pt x="3730707" y="1081589"/>
                  </a:lnTo>
                  <a:lnTo>
                    <a:pt x="3730950" y="1081589"/>
                  </a:lnTo>
                  <a:lnTo>
                    <a:pt x="3731193" y="1081589"/>
                  </a:lnTo>
                  <a:lnTo>
                    <a:pt x="3731437" y="1081589"/>
                  </a:lnTo>
                  <a:lnTo>
                    <a:pt x="3731680" y="1081589"/>
                  </a:lnTo>
                  <a:lnTo>
                    <a:pt x="3731924" y="1081589"/>
                  </a:lnTo>
                  <a:lnTo>
                    <a:pt x="3732167" y="1081589"/>
                  </a:lnTo>
                  <a:lnTo>
                    <a:pt x="3732410" y="1081589"/>
                  </a:lnTo>
                  <a:lnTo>
                    <a:pt x="3732654" y="1081589"/>
                  </a:lnTo>
                  <a:lnTo>
                    <a:pt x="3732897" y="1081589"/>
                  </a:lnTo>
                  <a:lnTo>
                    <a:pt x="3733140" y="1081589"/>
                  </a:lnTo>
                  <a:lnTo>
                    <a:pt x="3733384" y="1081589"/>
                  </a:lnTo>
                  <a:lnTo>
                    <a:pt x="3733627" y="1081589"/>
                  </a:lnTo>
                  <a:lnTo>
                    <a:pt x="3733870" y="1081589"/>
                  </a:lnTo>
                  <a:lnTo>
                    <a:pt x="3734114" y="1081589"/>
                  </a:lnTo>
                  <a:lnTo>
                    <a:pt x="3734357" y="1081589"/>
                  </a:lnTo>
                  <a:lnTo>
                    <a:pt x="3734600" y="1081589"/>
                  </a:lnTo>
                  <a:lnTo>
                    <a:pt x="3734844" y="1081589"/>
                  </a:lnTo>
                  <a:lnTo>
                    <a:pt x="3735087" y="1081589"/>
                  </a:lnTo>
                  <a:lnTo>
                    <a:pt x="3735331" y="1081589"/>
                  </a:lnTo>
                  <a:lnTo>
                    <a:pt x="3735574" y="1081589"/>
                  </a:lnTo>
                  <a:lnTo>
                    <a:pt x="3735817" y="1081589"/>
                  </a:lnTo>
                  <a:lnTo>
                    <a:pt x="3736304" y="1081589"/>
                  </a:lnTo>
                  <a:lnTo>
                    <a:pt x="3736547" y="1081589"/>
                  </a:lnTo>
                  <a:lnTo>
                    <a:pt x="3736791" y="1081589"/>
                  </a:lnTo>
                  <a:lnTo>
                    <a:pt x="3737034" y="1081589"/>
                  </a:lnTo>
                  <a:lnTo>
                    <a:pt x="3737277" y="1081589"/>
                  </a:lnTo>
                  <a:lnTo>
                    <a:pt x="3737764" y="1081589"/>
                  </a:lnTo>
                  <a:lnTo>
                    <a:pt x="3738008" y="1081589"/>
                  </a:lnTo>
                  <a:lnTo>
                    <a:pt x="3738251" y="1081589"/>
                  </a:lnTo>
                  <a:lnTo>
                    <a:pt x="3738494" y="1081589"/>
                  </a:lnTo>
                  <a:lnTo>
                    <a:pt x="3738738" y="1081589"/>
                  </a:lnTo>
                  <a:lnTo>
                    <a:pt x="3739224" y="1081589"/>
                  </a:lnTo>
                  <a:lnTo>
                    <a:pt x="3739468" y="1081589"/>
                  </a:lnTo>
                  <a:lnTo>
                    <a:pt x="3739711" y="1081589"/>
                  </a:lnTo>
                  <a:lnTo>
                    <a:pt x="3739954" y="1081589"/>
                  </a:lnTo>
                  <a:lnTo>
                    <a:pt x="3740198" y="1081589"/>
                  </a:lnTo>
                  <a:lnTo>
                    <a:pt x="3740441" y="1081589"/>
                  </a:lnTo>
                  <a:lnTo>
                    <a:pt x="3740684" y="1081589"/>
                  </a:lnTo>
                  <a:lnTo>
                    <a:pt x="3740928" y="1081589"/>
                  </a:lnTo>
                  <a:lnTo>
                    <a:pt x="3741171" y="1081589"/>
                  </a:lnTo>
                  <a:lnTo>
                    <a:pt x="3741415" y="1081589"/>
                  </a:lnTo>
                  <a:lnTo>
                    <a:pt x="3741658" y="1081589"/>
                  </a:lnTo>
                  <a:lnTo>
                    <a:pt x="3741901" y="1081589"/>
                  </a:lnTo>
                  <a:lnTo>
                    <a:pt x="3742145" y="1081589"/>
                  </a:lnTo>
                  <a:lnTo>
                    <a:pt x="3742388" y="1081589"/>
                  </a:lnTo>
                  <a:lnTo>
                    <a:pt x="3742631" y="1081589"/>
                  </a:lnTo>
                  <a:lnTo>
                    <a:pt x="3742875" y="1081589"/>
                  </a:lnTo>
                  <a:lnTo>
                    <a:pt x="3743118" y="1081589"/>
                  </a:lnTo>
                  <a:lnTo>
                    <a:pt x="3743361" y="1081589"/>
                  </a:lnTo>
                  <a:lnTo>
                    <a:pt x="3743605" y="1081589"/>
                  </a:lnTo>
                  <a:lnTo>
                    <a:pt x="3743848" y="1081589"/>
                  </a:lnTo>
                  <a:lnTo>
                    <a:pt x="3744092" y="1081589"/>
                  </a:lnTo>
                  <a:lnTo>
                    <a:pt x="3744335" y="1081589"/>
                  </a:lnTo>
                  <a:lnTo>
                    <a:pt x="3744578" y="1081589"/>
                  </a:lnTo>
                  <a:lnTo>
                    <a:pt x="3744822" y="1081589"/>
                  </a:lnTo>
                  <a:lnTo>
                    <a:pt x="3745065" y="1081589"/>
                  </a:lnTo>
                  <a:lnTo>
                    <a:pt x="3745308" y="1081589"/>
                  </a:lnTo>
                  <a:lnTo>
                    <a:pt x="3745552" y="1081589"/>
                  </a:lnTo>
                  <a:lnTo>
                    <a:pt x="3745795" y="1081589"/>
                  </a:lnTo>
                  <a:lnTo>
                    <a:pt x="3746038" y="1081589"/>
                  </a:lnTo>
                  <a:lnTo>
                    <a:pt x="3746282" y="1081589"/>
                  </a:lnTo>
                  <a:lnTo>
                    <a:pt x="3746525" y="1081589"/>
                  </a:lnTo>
                  <a:lnTo>
                    <a:pt x="3746768" y="1081589"/>
                  </a:lnTo>
                  <a:lnTo>
                    <a:pt x="3747012" y="1081589"/>
                  </a:lnTo>
                  <a:lnTo>
                    <a:pt x="3747255" y="1081589"/>
                  </a:lnTo>
                  <a:lnTo>
                    <a:pt x="3747499" y="1081589"/>
                  </a:lnTo>
                  <a:lnTo>
                    <a:pt x="3747742" y="1081589"/>
                  </a:lnTo>
                  <a:lnTo>
                    <a:pt x="3747985" y="1081589"/>
                  </a:lnTo>
                  <a:lnTo>
                    <a:pt x="3748959" y="1081589"/>
                  </a:lnTo>
                  <a:lnTo>
                    <a:pt x="3749202" y="1081589"/>
                  </a:lnTo>
                  <a:lnTo>
                    <a:pt x="3749445" y="1081589"/>
                  </a:lnTo>
                  <a:lnTo>
                    <a:pt x="3749689" y="1081589"/>
                  </a:lnTo>
                  <a:lnTo>
                    <a:pt x="3749932" y="1081589"/>
                  </a:lnTo>
                  <a:lnTo>
                    <a:pt x="3750176" y="1081589"/>
                  </a:lnTo>
                  <a:lnTo>
                    <a:pt x="3750419" y="1081589"/>
                  </a:lnTo>
                  <a:lnTo>
                    <a:pt x="3750906" y="1081589"/>
                  </a:lnTo>
                  <a:lnTo>
                    <a:pt x="3751149" y="1081589"/>
                  </a:lnTo>
                  <a:lnTo>
                    <a:pt x="3751392" y="1081589"/>
                  </a:lnTo>
                  <a:lnTo>
                    <a:pt x="3751392" y="1074473"/>
                  </a:lnTo>
                  <a:lnTo>
                    <a:pt x="3751636" y="1074473"/>
                  </a:lnTo>
                  <a:lnTo>
                    <a:pt x="3751879" y="1074473"/>
                  </a:lnTo>
                  <a:lnTo>
                    <a:pt x="3752122" y="1074473"/>
                  </a:lnTo>
                  <a:lnTo>
                    <a:pt x="3752366" y="1074473"/>
                  </a:lnTo>
                  <a:lnTo>
                    <a:pt x="3752609" y="1074473"/>
                  </a:lnTo>
                  <a:lnTo>
                    <a:pt x="3752852" y="1074473"/>
                  </a:lnTo>
                  <a:lnTo>
                    <a:pt x="3753096" y="1074473"/>
                  </a:lnTo>
                  <a:lnTo>
                    <a:pt x="3753339" y="1074473"/>
                  </a:lnTo>
                  <a:lnTo>
                    <a:pt x="3753583" y="1074473"/>
                  </a:lnTo>
                  <a:lnTo>
                    <a:pt x="3753826" y="1074473"/>
                  </a:lnTo>
                  <a:lnTo>
                    <a:pt x="3754069" y="1074473"/>
                  </a:lnTo>
                  <a:lnTo>
                    <a:pt x="3754313" y="1074473"/>
                  </a:lnTo>
                  <a:lnTo>
                    <a:pt x="3754556" y="1074473"/>
                  </a:lnTo>
                  <a:lnTo>
                    <a:pt x="3755043" y="1074473"/>
                  </a:lnTo>
                  <a:lnTo>
                    <a:pt x="3755286" y="1074473"/>
                  </a:lnTo>
                  <a:lnTo>
                    <a:pt x="3755529" y="1074473"/>
                  </a:lnTo>
                  <a:lnTo>
                    <a:pt x="3755773" y="1074473"/>
                  </a:lnTo>
                  <a:lnTo>
                    <a:pt x="3756260" y="1074473"/>
                  </a:lnTo>
                  <a:lnTo>
                    <a:pt x="3756503" y="1074473"/>
                  </a:lnTo>
                  <a:lnTo>
                    <a:pt x="3756746" y="1074473"/>
                  </a:lnTo>
                  <a:lnTo>
                    <a:pt x="3756990" y="1074473"/>
                  </a:lnTo>
                  <a:lnTo>
                    <a:pt x="3757233" y="1074473"/>
                  </a:lnTo>
                  <a:lnTo>
                    <a:pt x="3757476" y="1074473"/>
                  </a:lnTo>
                  <a:lnTo>
                    <a:pt x="3757720" y="1074473"/>
                  </a:lnTo>
                  <a:lnTo>
                    <a:pt x="3758206" y="1074473"/>
                  </a:lnTo>
                  <a:lnTo>
                    <a:pt x="3758450" y="1074473"/>
                  </a:lnTo>
                  <a:lnTo>
                    <a:pt x="3758693" y="1074473"/>
                  </a:lnTo>
                  <a:lnTo>
                    <a:pt x="3758936" y="1074473"/>
                  </a:lnTo>
                  <a:lnTo>
                    <a:pt x="3759180" y="1074473"/>
                  </a:lnTo>
                  <a:lnTo>
                    <a:pt x="3759423" y="1074473"/>
                  </a:lnTo>
                  <a:lnTo>
                    <a:pt x="3759667" y="1074473"/>
                  </a:lnTo>
                  <a:lnTo>
                    <a:pt x="3759910" y="1074473"/>
                  </a:lnTo>
                  <a:lnTo>
                    <a:pt x="3760153" y="1074473"/>
                  </a:lnTo>
                  <a:lnTo>
                    <a:pt x="3760397" y="1074473"/>
                  </a:lnTo>
                  <a:lnTo>
                    <a:pt x="3760640" y="1074473"/>
                  </a:lnTo>
                  <a:lnTo>
                    <a:pt x="3760883" y="1074473"/>
                  </a:lnTo>
                  <a:lnTo>
                    <a:pt x="3761127" y="1074473"/>
                  </a:lnTo>
                  <a:lnTo>
                    <a:pt x="3761370" y="1074473"/>
                  </a:lnTo>
                  <a:lnTo>
                    <a:pt x="3761613" y="1074473"/>
                  </a:lnTo>
                  <a:lnTo>
                    <a:pt x="3761857" y="1074473"/>
                  </a:lnTo>
                  <a:lnTo>
                    <a:pt x="3761857" y="1067358"/>
                  </a:lnTo>
                  <a:lnTo>
                    <a:pt x="3762100" y="1067358"/>
                  </a:lnTo>
                  <a:lnTo>
                    <a:pt x="3762344" y="1067358"/>
                  </a:lnTo>
                  <a:lnTo>
                    <a:pt x="3762587" y="1067358"/>
                  </a:lnTo>
                  <a:lnTo>
                    <a:pt x="3762830" y="1067358"/>
                  </a:lnTo>
                  <a:lnTo>
                    <a:pt x="3763074" y="1067358"/>
                  </a:lnTo>
                  <a:lnTo>
                    <a:pt x="3763560" y="1067358"/>
                  </a:lnTo>
                  <a:lnTo>
                    <a:pt x="3763804" y="1067358"/>
                  </a:lnTo>
                  <a:lnTo>
                    <a:pt x="3764047" y="1067358"/>
                  </a:lnTo>
                  <a:lnTo>
                    <a:pt x="3764290" y="1067358"/>
                  </a:lnTo>
                  <a:lnTo>
                    <a:pt x="3764534" y="1067358"/>
                  </a:lnTo>
                  <a:lnTo>
                    <a:pt x="3764777" y="1067358"/>
                  </a:lnTo>
                  <a:lnTo>
                    <a:pt x="3765020" y="1067358"/>
                  </a:lnTo>
                  <a:lnTo>
                    <a:pt x="3765264" y="1067358"/>
                  </a:lnTo>
                  <a:lnTo>
                    <a:pt x="3765507" y="1067358"/>
                  </a:lnTo>
                  <a:lnTo>
                    <a:pt x="3765751" y="1067358"/>
                  </a:lnTo>
                  <a:lnTo>
                    <a:pt x="3765994" y="1067358"/>
                  </a:lnTo>
                  <a:lnTo>
                    <a:pt x="3766237" y="1067358"/>
                  </a:lnTo>
                  <a:lnTo>
                    <a:pt x="3766724" y="1067358"/>
                  </a:lnTo>
                  <a:lnTo>
                    <a:pt x="3766967" y="1067358"/>
                  </a:lnTo>
                  <a:lnTo>
                    <a:pt x="3767454" y="1067358"/>
                  </a:lnTo>
                  <a:lnTo>
                    <a:pt x="3767697" y="1067358"/>
                  </a:lnTo>
                  <a:lnTo>
                    <a:pt x="3767941" y="1067358"/>
                  </a:lnTo>
                  <a:lnTo>
                    <a:pt x="3768184" y="1067358"/>
                  </a:lnTo>
                  <a:lnTo>
                    <a:pt x="3768428" y="1067358"/>
                  </a:lnTo>
                  <a:lnTo>
                    <a:pt x="3768671" y="1067358"/>
                  </a:lnTo>
                  <a:lnTo>
                    <a:pt x="3768914" y="1067358"/>
                  </a:lnTo>
                  <a:lnTo>
                    <a:pt x="3769158" y="1067358"/>
                  </a:lnTo>
                  <a:lnTo>
                    <a:pt x="3769401" y="1067358"/>
                  </a:lnTo>
                  <a:lnTo>
                    <a:pt x="3769644" y="1067358"/>
                  </a:lnTo>
                  <a:lnTo>
                    <a:pt x="3769888" y="1067358"/>
                  </a:lnTo>
                  <a:lnTo>
                    <a:pt x="3770131" y="1067358"/>
                  </a:lnTo>
                  <a:lnTo>
                    <a:pt x="3770374" y="1067358"/>
                  </a:lnTo>
                  <a:lnTo>
                    <a:pt x="3770618" y="1067358"/>
                  </a:lnTo>
                  <a:lnTo>
                    <a:pt x="3770861" y="1067358"/>
                  </a:lnTo>
                  <a:lnTo>
                    <a:pt x="3771104" y="1067358"/>
                  </a:lnTo>
                  <a:lnTo>
                    <a:pt x="3771348" y="1067358"/>
                  </a:lnTo>
                  <a:lnTo>
                    <a:pt x="3771591" y="1067358"/>
                  </a:lnTo>
                  <a:lnTo>
                    <a:pt x="3771835" y="1067358"/>
                  </a:lnTo>
                  <a:lnTo>
                    <a:pt x="3772078" y="1067358"/>
                  </a:lnTo>
                  <a:lnTo>
                    <a:pt x="3772321" y="1067358"/>
                  </a:lnTo>
                  <a:lnTo>
                    <a:pt x="3772565" y="1067358"/>
                  </a:lnTo>
                  <a:lnTo>
                    <a:pt x="3772808" y="1067358"/>
                  </a:lnTo>
                  <a:lnTo>
                    <a:pt x="3773051" y="1067358"/>
                  </a:lnTo>
                  <a:lnTo>
                    <a:pt x="3773295" y="1067358"/>
                  </a:lnTo>
                  <a:lnTo>
                    <a:pt x="3773538" y="1067358"/>
                  </a:lnTo>
                  <a:lnTo>
                    <a:pt x="3773781" y="1067358"/>
                  </a:lnTo>
                  <a:lnTo>
                    <a:pt x="3774268" y="1067358"/>
                  </a:lnTo>
                  <a:lnTo>
                    <a:pt x="3774512" y="1067358"/>
                  </a:lnTo>
                  <a:lnTo>
                    <a:pt x="3774755" y="1067358"/>
                  </a:lnTo>
                  <a:lnTo>
                    <a:pt x="3774998" y="1067358"/>
                  </a:lnTo>
                  <a:lnTo>
                    <a:pt x="3775242" y="1067358"/>
                  </a:lnTo>
                  <a:lnTo>
                    <a:pt x="3775485" y="1067358"/>
                  </a:lnTo>
                  <a:lnTo>
                    <a:pt x="3775972" y="1067358"/>
                  </a:lnTo>
                  <a:lnTo>
                    <a:pt x="3776215" y="1067358"/>
                  </a:lnTo>
                  <a:lnTo>
                    <a:pt x="3776458" y="1067358"/>
                  </a:lnTo>
                  <a:lnTo>
                    <a:pt x="3776702" y="1067358"/>
                  </a:lnTo>
                  <a:lnTo>
                    <a:pt x="3776945" y="1067358"/>
                  </a:lnTo>
                  <a:lnTo>
                    <a:pt x="3777188" y="1067358"/>
                  </a:lnTo>
                  <a:lnTo>
                    <a:pt x="3777432" y="1067358"/>
                  </a:lnTo>
                  <a:lnTo>
                    <a:pt x="3777675" y="1067358"/>
                  </a:lnTo>
                  <a:lnTo>
                    <a:pt x="3777919" y="1067358"/>
                  </a:lnTo>
                  <a:lnTo>
                    <a:pt x="3778162" y="1067358"/>
                  </a:lnTo>
                  <a:lnTo>
                    <a:pt x="3778405" y="1067358"/>
                  </a:lnTo>
                  <a:lnTo>
                    <a:pt x="3778649" y="1067358"/>
                  </a:lnTo>
                  <a:lnTo>
                    <a:pt x="3778892" y="1067358"/>
                  </a:lnTo>
                  <a:lnTo>
                    <a:pt x="3779135" y="1067358"/>
                  </a:lnTo>
                  <a:lnTo>
                    <a:pt x="3779379" y="1067358"/>
                  </a:lnTo>
                  <a:lnTo>
                    <a:pt x="3779622" y="1067358"/>
                  </a:lnTo>
                  <a:lnTo>
                    <a:pt x="3779865" y="1067358"/>
                  </a:lnTo>
                  <a:lnTo>
                    <a:pt x="3780109" y="1067358"/>
                  </a:lnTo>
                  <a:lnTo>
                    <a:pt x="3780352" y="1067358"/>
                  </a:lnTo>
                  <a:lnTo>
                    <a:pt x="3780596" y="1067358"/>
                  </a:lnTo>
                  <a:lnTo>
                    <a:pt x="3780839" y="1067358"/>
                  </a:lnTo>
                  <a:lnTo>
                    <a:pt x="3781082" y="1067358"/>
                  </a:lnTo>
                  <a:lnTo>
                    <a:pt x="3781326" y="1067358"/>
                  </a:lnTo>
                  <a:lnTo>
                    <a:pt x="3781569" y="1067358"/>
                  </a:lnTo>
                  <a:lnTo>
                    <a:pt x="3781812" y="1067358"/>
                  </a:lnTo>
                  <a:lnTo>
                    <a:pt x="3782056" y="1067358"/>
                  </a:lnTo>
                  <a:lnTo>
                    <a:pt x="3782299" y="1067358"/>
                  </a:lnTo>
                  <a:lnTo>
                    <a:pt x="3782542" y="1067358"/>
                  </a:lnTo>
                  <a:lnTo>
                    <a:pt x="3782786" y="1067358"/>
                  </a:lnTo>
                  <a:lnTo>
                    <a:pt x="3783029" y="1067358"/>
                  </a:lnTo>
                  <a:lnTo>
                    <a:pt x="3783272" y="1067358"/>
                  </a:lnTo>
                  <a:lnTo>
                    <a:pt x="3783516" y="1067358"/>
                  </a:lnTo>
                  <a:lnTo>
                    <a:pt x="3783759" y="1067358"/>
                  </a:lnTo>
                  <a:lnTo>
                    <a:pt x="3784003" y="1067358"/>
                  </a:lnTo>
                  <a:lnTo>
                    <a:pt x="3784246" y="1067358"/>
                  </a:lnTo>
                  <a:lnTo>
                    <a:pt x="3784489" y="1067358"/>
                  </a:lnTo>
                  <a:lnTo>
                    <a:pt x="3784733" y="1067358"/>
                  </a:lnTo>
                  <a:lnTo>
                    <a:pt x="3784976" y="1067358"/>
                  </a:lnTo>
                  <a:lnTo>
                    <a:pt x="3785219" y="1067358"/>
                  </a:lnTo>
                  <a:lnTo>
                    <a:pt x="3785463" y="1067358"/>
                  </a:lnTo>
                  <a:lnTo>
                    <a:pt x="3785706" y="1067358"/>
                  </a:lnTo>
                  <a:lnTo>
                    <a:pt x="3785949" y="1067358"/>
                  </a:lnTo>
                  <a:lnTo>
                    <a:pt x="3786193" y="1067358"/>
                  </a:lnTo>
                  <a:lnTo>
                    <a:pt x="3786436" y="1067358"/>
                  </a:lnTo>
                  <a:lnTo>
                    <a:pt x="3786436" y="1060242"/>
                  </a:lnTo>
                  <a:lnTo>
                    <a:pt x="3786680" y="1060242"/>
                  </a:lnTo>
                  <a:lnTo>
                    <a:pt x="3787166" y="1060242"/>
                  </a:lnTo>
                  <a:lnTo>
                    <a:pt x="3787410" y="1060242"/>
                  </a:lnTo>
                  <a:lnTo>
                    <a:pt x="3787653" y="1060242"/>
                  </a:lnTo>
                  <a:lnTo>
                    <a:pt x="3787896" y="1060242"/>
                  </a:lnTo>
                  <a:lnTo>
                    <a:pt x="3788140" y="1060242"/>
                  </a:lnTo>
                  <a:lnTo>
                    <a:pt x="3788383" y="1060242"/>
                  </a:lnTo>
                  <a:lnTo>
                    <a:pt x="3788626" y="1060242"/>
                  </a:lnTo>
                  <a:lnTo>
                    <a:pt x="3788870" y="1060242"/>
                  </a:lnTo>
                  <a:lnTo>
                    <a:pt x="3789113" y="1060242"/>
                  </a:lnTo>
                  <a:lnTo>
                    <a:pt x="3789356" y="1060242"/>
                  </a:lnTo>
                  <a:lnTo>
                    <a:pt x="3789600" y="1060242"/>
                  </a:lnTo>
                  <a:lnTo>
                    <a:pt x="3789843" y="1060242"/>
                  </a:lnTo>
                  <a:lnTo>
                    <a:pt x="3790087" y="1060242"/>
                  </a:lnTo>
                  <a:lnTo>
                    <a:pt x="3790330" y="1060242"/>
                  </a:lnTo>
                  <a:lnTo>
                    <a:pt x="3790573" y="1060242"/>
                  </a:lnTo>
                  <a:lnTo>
                    <a:pt x="3790817" y="1060242"/>
                  </a:lnTo>
                  <a:lnTo>
                    <a:pt x="3791060" y="1060242"/>
                  </a:lnTo>
                  <a:lnTo>
                    <a:pt x="3791303" y="1060242"/>
                  </a:lnTo>
                  <a:lnTo>
                    <a:pt x="3791547" y="1060242"/>
                  </a:lnTo>
                  <a:lnTo>
                    <a:pt x="3791790" y="1060242"/>
                  </a:lnTo>
                  <a:lnTo>
                    <a:pt x="3792033" y="1060242"/>
                  </a:lnTo>
                  <a:lnTo>
                    <a:pt x="3792277" y="1060242"/>
                  </a:lnTo>
                  <a:lnTo>
                    <a:pt x="3792764" y="1060242"/>
                  </a:lnTo>
                  <a:lnTo>
                    <a:pt x="3793007" y="1060242"/>
                  </a:lnTo>
                  <a:lnTo>
                    <a:pt x="3793250" y="1060242"/>
                  </a:lnTo>
                  <a:lnTo>
                    <a:pt x="3793494" y="1060242"/>
                  </a:lnTo>
                  <a:lnTo>
                    <a:pt x="3793980" y="1060242"/>
                  </a:lnTo>
                  <a:lnTo>
                    <a:pt x="3794224" y="1060242"/>
                  </a:lnTo>
                  <a:lnTo>
                    <a:pt x="3794467" y="1060242"/>
                  </a:lnTo>
                  <a:lnTo>
                    <a:pt x="3794710" y="1060242"/>
                  </a:lnTo>
                  <a:lnTo>
                    <a:pt x="3794954" y="1060242"/>
                  </a:lnTo>
                  <a:lnTo>
                    <a:pt x="3795197" y="1060242"/>
                  </a:lnTo>
                  <a:lnTo>
                    <a:pt x="3795440" y="1060242"/>
                  </a:lnTo>
                  <a:lnTo>
                    <a:pt x="3795684" y="1060242"/>
                  </a:lnTo>
                  <a:lnTo>
                    <a:pt x="3795927" y="1060242"/>
                  </a:lnTo>
                  <a:lnTo>
                    <a:pt x="3796171" y="1060242"/>
                  </a:lnTo>
                  <a:lnTo>
                    <a:pt x="3796414" y="1060242"/>
                  </a:lnTo>
                  <a:lnTo>
                    <a:pt x="3796657" y="1060242"/>
                  </a:lnTo>
                  <a:lnTo>
                    <a:pt x="3796901" y="1060242"/>
                  </a:lnTo>
                  <a:lnTo>
                    <a:pt x="3797144" y="1060242"/>
                  </a:lnTo>
                  <a:lnTo>
                    <a:pt x="3797631" y="1060242"/>
                  </a:lnTo>
                  <a:lnTo>
                    <a:pt x="3797874" y="1060242"/>
                  </a:lnTo>
                  <a:lnTo>
                    <a:pt x="3798117" y="1060242"/>
                  </a:lnTo>
                  <a:lnTo>
                    <a:pt x="3798361" y="1060242"/>
                  </a:lnTo>
                  <a:lnTo>
                    <a:pt x="3798604" y="1060242"/>
                  </a:lnTo>
                  <a:lnTo>
                    <a:pt x="3798848" y="1060242"/>
                  </a:lnTo>
                  <a:lnTo>
                    <a:pt x="3799091" y="1060242"/>
                  </a:lnTo>
                  <a:lnTo>
                    <a:pt x="3799334" y="1060242"/>
                  </a:lnTo>
                  <a:lnTo>
                    <a:pt x="3799578" y="1060242"/>
                  </a:lnTo>
                  <a:lnTo>
                    <a:pt x="3800064" y="1060242"/>
                  </a:lnTo>
                  <a:lnTo>
                    <a:pt x="3800308" y="1060242"/>
                  </a:lnTo>
                  <a:lnTo>
                    <a:pt x="3800551" y="1060242"/>
                  </a:lnTo>
                  <a:lnTo>
                    <a:pt x="3801038" y="1060242"/>
                  </a:lnTo>
                  <a:lnTo>
                    <a:pt x="3801281" y="1060242"/>
                  </a:lnTo>
                  <a:lnTo>
                    <a:pt x="3801524" y="1060242"/>
                  </a:lnTo>
                  <a:lnTo>
                    <a:pt x="3801768" y="1060242"/>
                  </a:lnTo>
                  <a:lnTo>
                    <a:pt x="3801768" y="1053126"/>
                  </a:lnTo>
                  <a:lnTo>
                    <a:pt x="3802011" y="1053126"/>
                  </a:lnTo>
                  <a:lnTo>
                    <a:pt x="3802255" y="1053126"/>
                  </a:lnTo>
                  <a:lnTo>
                    <a:pt x="3802498" y="1053126"/>
                  </a:lnTo>
                  <a:lnTo>
                    <a:pt x="3802741" y="1053126"/>
                  </a:lnTo>
                  <a:lnTo>
                    <a:pt x="3802985" y="1053126"/>
                  </a:lnTo>
                  <a:lnTo>
                    <a:pt x="3803228" y="1053126"/>
                  </a:lnTo>
                  <a:lnTo>
                    <a:pt x="3803471" y="1053126"/>
                  </a:lnTo>
                  <a:lnTo>
                    <a:pt x="3803715" y="1053126"/>
                  </a:lnTo>
                  <a:lnTo>
                    <a:pt x="3803958" y="1053126"/>
                  </a:lnTo>
                  <a:lnTo>
                    <a:pt x="3804201" y="1053126"/>
                  </a:lnTo>
                  <a:lnTo>
                    <a:pt x="3804445" y="1053126"/>
                  </a:lnTo>
                  <a:lnTo>
                    <a:pt x="3804688" y="1053126"/>
                  </a:lnTo>
                  <a:lnTo>
                    <a:pt x="3804932" y="1053126"/>
                  </a:lnTo>
                  <a:lnTo>
                    <a:pt x="3805175" y="1053126"/>
                  </a:lnTo>
                  <a:lnTo>
                    <a:pt x="3805418" y="1053126"/>
                  </a:lnTo>
                  <a:lnTo>
                    <a:pt x="3805662" y="1053126"/>
                  </a:lnTo>
                  <a:lnTo>
                    <a:pt x="3805905" y="1053126"/>
                  </a:lnTo>
                  <a:lnTo>
                    <a:pt x="3806148" y="1053126"/>
                  </a:lnTo>
                  <a:lnTo>
                    <a:pt x="3806392" y="1053126"/>
                  </a:lnTo>
                  <a:lnTo>
                    <a:pt x="3806635" y="1053126"/>
                  </a:lnTo>
                  <a:lnTo>
                    <a:pt x="3806878" y="1053126"/>
                  </a:lnTo>
                  <a:lnTo>
                    <a:pt x="3807122" y="1053126"/>
                  </a:lnTo>
                  <a:lnTo>
                    <a:pt x="3807365" y="1053126"/>
                  </a:lnTo>
                  <a:lnTo>
                    <a:pt x="3807608" y="1053126"/>
                  </a:lnTo>
                  <a:lnTo>
                    <a:pt x="3807852" y="1053126"/>
                  </a:lnTo>
                  <a:lnTo>
                    <a:pt x="3808095" y="1053126"/>
                  </a:lnTo>
                  <a:lnTo>
                    <a:pt x="3808339" y="1053126"/>
                  </a:lnTo>
                  <a:lnTo>
                    <a:pt x="3808582" y="1053126"/>
                  </a:lnTo>
                  <a:lnTo>
                    <a:pt x="3808825" y="1053126"/>
                  </a:lnTo>
                  <a:lnTo>
                    <a:pt x="3809069" y="1053126"/>
                  </a:lnTo>
                  <a:lnTo>
                    <a:pt x="3809312" y="1053126"/>
                  </a:lnTo>
                  <a:lnTo>
                    <a:pt x="3809555" y="1053126"/>
                  </a:lnTo>
                  <a:lnTo>
                    <a:pt x="3809799" y="1053126"/>
                  </a:lnTo>
                  <a:lnTo>
                    <a:pt x="3810042" y="1053126"/>
                  </a:lnTo>
                  <a:lnTo>
                    <a:pt x="3810529" y="1053126"/>
                  </a:lnTo>
                  <a:lnTo>
                    <a:pt x="3810772" y="1053126"/>
                  </a:lnTo>
                  <a:lnTo>
                    <a:pt x="3811016" y="1053126"/>
                  </a:lnTo>
                  <a:lnTo>
                    <a:pt x="3811502" y="1053126"/>
                  </a:lnTo>
                  <a:lnTo>
                    <a:pt x="3811502" y="1046010"/>
                  </a:lnTo>
                  <a:lnTo>
                    <a:pt x="3811746" y="1046010"/>
                  </a:lnTo>
                  <a:lnTo>
                    <a:pt x="3811989" y="1046010"/>
                  </a:lnTo>
                  <a:lnTo>
                    <a:pt x="3812232" y="1046010"/>
                  </a:lnTo>
                  <a:lnTo>
                    <a:pt x="3812476" y="1046010"/>
                  </a:lnTo>
                  <a:lnTo>
                    <a:pt x="3812719" y="1046010"/>
                  </a:lnTo>
                  <a:lnTo>
                    <a:pt x="3812962" y="1046010"/>
                  </a:lnTo>
                  <a:lnTo>
                    <a:pt x="3813206" y="1046010"/>
                  </a:lnTo>
                  <a:lnTo>
                    <a:pt x="3813449" y="1046010"/>
                  </a:lnTo>
                  <a:lnTo>
                    <a:pt x="3813936" y="1046010"/>
                  </a:lnTo>
                  <a:lnTo>
                    <a:pt x="3814179" y="1046010"/>
                  </a:lnTo>
                  <a:lnTo>
                    <a:pt x="3814423" y="1046010"/>
                  </a:lnTo>
                  <a:lnTo>
                    <a:pt x="3814909" y="1046010"/>
                  </a:lnTo>
                  <a:lnTo>
                    <a:pt x="3815153" y="1046010"/>
                  </a:lnTo>
                  <a:lnTo>
                    <a:pt x="3815396" y="1046010"/>
                  </a:lnTo>
                  <a:lnTo>
                    <a:pt x="3815639" y="1046010"/>
                  </a:lnTo>
                  <a:lnTo>
                    <a:pt x="3815883" y="1046010"/>
                  </a:lnTo>
                  <a:lnTo>
                    <a:pt x="3816126" y="1046010"/>
                  </a:lnTo>
                  <a:lnTo>
                    <a:pt x="3816369" y="1046010"/>
                  </a:lnTo>
                  <a:lnTo>
                    <a:pt x="3816613" y="1046010"/>
                  </a:lnTo>
                  <a:lnTo>
                    <a:pt x="3816856" y="1046010"/>
                  </a:lnTo>
                  <a:lnTo>
                    <a:pt x="3817100" y="1046010"/>
                  </a:lnTo>
                  <a:lnTo>
                    <a:pt x="3817343" y="1046010"/>
                  </a:lnTo>
                  <a:lnTo>
                    <a:pt x="3817586" y="1046010"/>
                  </a:lnTo>
                  <a:lnTo>
                    <a:pt x="3817830" y="1046010"/>
                  </a:lnTo>
                  <a:lnTo>
                    <a:pt x="3818073" y="1046010"/>
                  </a:lnTo>
                  <a:lnTo>
                    <a:pt x="3818316" y="1046010"/>
                  </a:lnTo>
                  <a:lnTo>
                    <a:pt x="3818560" y="1046010"/>
                  </a:lnTo>
                  <a:lnTo>
                    <a:pt x="3818803" y="1046010"/>
                  </a:lnTo>
                  <a:lnTo>
                    <a:pt x="3819046" y="1046010"/>
                  </a:lnTo>
                  <a:lnTo>
                    <a:pt x="3819290" y="1046010"/>
                  </a:lnTo>
                  <a:lnTo>
                    <a:pt x="3819533" y="1046010"/>
                  </a:lnTo>
                  <a:lnTo>
                    <a:pt x="3819776" y="1046010"/>
                  </a:lnTo>
                  <a:lnTo>
                    <a:pt x="3820020" y="1046010"/>
                  </a:lnTo>
                  <a:lnTo>
                    <a:pt x="3820263" y="1046010"/>
                  </a:lnTo>
                  <a:lnTo>
                    <a:pt x="3820507" y="1046010"/>
                  </a:lnTo>
                  <a:lnTo>
                    <a:pt x="3820993" y="1046010"/>
                  </a:lnTo>
                  <a:lnTo>
                    <a:pt x="3821237" y="1046010"/>
                  </a:lnTo>
                  <a:lnTo>
                    <a:pt x="3821480" y="1046010"/>
                  </a:lnTo>
                  <a:lnTo>
                    <a:pt x="3821723" y="1046010"/>
                  </a:lnTo>
                  <a:lnTo>
                    <a:pt x="3821967" y="1046010"/>
                  </a:lnTo>
                  <a:lnTo>
                    <a:pt x="3822210" y="1046010"/>
                  </a:lnTo>
                  <a:lnTo>
                    <a:pt x="3822453" y="1046010"/>
                  </a:lnTo>
                  <a:lnTo>
                    <a:pt x="3822697" y="1046010"/>
                  </a:lnTo>
                  <a:lnTo>
                    <a:pt x="3822940" y="1046010"/>
                  </a:lnTo>
                  <a:lnTo>
                    <a:pt x="3823183" y="1046010"/>
                  </a:lnTo>
                  <a:lnTo>
                    <a:pt x="3823427" y="1046010"/>
                  </a:lnTo>
                  <a:lnTo>
                    <a:pt x="3823670" y="1046010"/>
                  </a:lnTo>
                  <a:lnTo>
                    <a:pt x="3823914" y="1046010"/>
                  </a:lnTo>
                  <a:lnTo>
                    <a:pt x="3824157" y="1046010"/>
                  </a:lnTo>
                  <a:lnTo>
                    <a:pt x="3824400" y="1046010"/>
                  </a:lnTo>
                  <a:lnTo>
                    <a:pt x="3824644" y="1046010"/>
                  </a:lnTo>
                  <a:lnTo>
                    <a:pt x="3824887" y="1046010"/>
                  </a:lnTo>
                  <a:lnTo>
                    <a:pt x="3825130" y="1046010"/>
                  </a:lnTo>
                  <a:lnTo>
                    <a:pt x="3825374" y="1046010"/>
                  </a:lnTo>
                  <a:lnTo>
                    <a:pt x="3825617" y="1046010"/>
                  </a:lnTo>
                  <a:lnTo>
                    <a:pt x="3825860" y="1046010"/>
                  </a:lnTo>
                  <a:lnTo>
                    <a:pt x="3826104" y="1046010"/>
                  </a:lnTo>
                  <a:lnTo>
                    <a:pt x="3826347" y="1046010"/>
                  </a:lnTo>
                  <a:lnTo>
                    <a:pt x="3826591" y="1046010"/>
                  </a:lnTo>
                  <a:lnTo>
                    <a:pt x="3826834" y="1046010"/>
                  </a:lnTo>
                  <a:lnTo>
                    <a:pt x="3827077" y="1046010"/>
                  </a:lnTo>
                  <a:lnTo>
                    <a:pt x="3827321" y="1046010"/>
                  </a:lnTo>
                  <a:lnTo>
                    <a:pt x="3827564" y="1046010"/>
                  </a:lnTo>
                  <a:lnTo>
                    <a:pt x="3827807" y="1046010"/>
                  </a:lnTo>
                  <a:lnTo>
                    <a:pt x="3828051" y="1046010"/>
                  </a:lnTo>
                  <a:lnTo>
                    <a:pt x="3828294" y="1046010"/>
                  </a:lnTo>
                  <a:lnTo>
                    <a:pt x="3828537" y="1046010"/>
                  </a:lnTo>
                  <a:lnTo>
                    <a:pt x="3828781" y="1046010"/>
                  </a:lnTo>
                  <a:lnTo>
                    <a:pt x="3829024" y="1046010"/>
                  </a:lnTo>
                  <a:lnTo>
                    <a:pt x="3829267" y="1046010"/>
                  </a:lnTo>
                  <a:lnTo>
                    <a:pt x="3829511" y="1046010"/>
                  </a:lnTo>
                  <a:lnTo>
                    <a:pt x="3829754" y="1046010"/>
                  </a:lnTo>
                  <a:lnTo>
                    <a:pt x="3829998" y="1046010"/>
                  </a:lnTo>
                  <a:lnTo>
                    <a:pt x="3830241" y="1046010"/>
                  </a:lnTo>
                  <a:lnTo>
                    <a:pt x="3830484" y="1046010"/>
                  </a:lnTo>
                  <a:lnTo>
                    <a:pt x="3830728" y="1046010"/>
                  </a:lnTo>
                  <a:lnTo>
                    <a:pt x="3830971" y="1046010"/>
                  </a:lnTo>
                  <a:lnTo>
                    <a:pt x="3831214" y="1046010"/>
                  </a:lnTo>
                  <a:lnTo>
                    <a:pt x="3831458" y="1046010"/>
                  </a:lnTo>
                  <a:lnTo>
                    <a:pt x="3831701" y="1046010"/>
                  </a:lnTo>
                  <a:lnTo>
                    <a:pt x="3831944" y="1046010"/>
                  </a:lnTo>
                  <a:lnTo>
                    <a:pt x="3832188" y="1046010"/>
                  </a:lnTo>
                  <a:lnTo>
                    <a:pt x="3832431" y="1046010"/>
                  </a:lnTo>
                  <a:lnTo>
                    <a:pt x="3832675" y="1046010"/>
                  </a:lnTo>
                  <a:lnTo>
                    <a:pt x="3832918" y="1046010"/>
                  </a:lnTo>
                  <a:lnTo>
                    <a:pt x="3833161" y="1046010"/>
                  </a:lnTo>
                  <a:lnTo>
                    <a:pt x="3833405" y="1046010"/>
                  </a:lnTo>
                  <a:lnTo>
                    <a:pt x="3833648" y="1046010"/>
                  </a:lnTo>
                  <a:lnTo>
                    <a:pt x="3833891" y="1046010"/>
                  </a:lnTo>
                  <a:lnTo>
                    <a:pt x="3834135" y="1046010"/>
                  </a:lnTo>
                  <a:lnTo>
                    <a:pt x="3834378" y="1046010"/>
                  </a:lnTo>
                  <a:lnTo>
                    <a:pt x="3834621" y="1046010"/>
                  </a:lnTo>
                  <a:lnTo>
                    <a:pt x="3834865" y="1046010"/>
                  </a:lnTo>
                  <a:lnTo>
                    <a:pt x="3835108" y="1046010"/>
                  </a:lnTo>
                  <a:lnTo>
                    <a:pt x="3835351" y="1046010"/>
                  </a:lnTo>
                  <a:lnTo>
                    <a:pt x="3835595" y="1046010"/>
                  </a:lnTo>
                  <a:lnTo>
                    <a:pt x="3835838" y="1046010"/>
                  </a:lnTo>
                  <a:lnTo>
                    <a:pt x="3836082" y="1046010"/>
                  </a:lnTo>
                  <a:lnTo>
                    <a:pt x="3836325" y="1046010"/>
                  </a:lnTo>
                  <a:lnTo>
                    <a:pt x="3836568" y="1046010"/>
                  </a:lnTo>
                  <a:lnTo>
                    <a:pt x="3836812" y="1046010"/>
                  </a:lnTo>
                  <a:lnTo>
                    <a:pt x="3837055" y="1046010"/>
                  </a:lnTo>
                  <a:lnTo>
                    <a:pt x="3837298" y="1046010"/>
                  </a:lnTo>
                  <a:lnTo>
                    <a:pt x="3837542" y="1046010"/>
                  </a:lnTo>
                  <a:lnTo>
                    <a:pt x="3837785" y="1046010"/>
                  </a:lnTo>
                  <a:lnTo>
                    <a:pt x="3838028" y="1046010"/>
                  </a:lnTo>
                  <a:lnTo>
                    <a:pt x="3838272" y="1046010"/>
                  </a:lnTo>
                  <a:lnTo>
                    <a:pt x="3838515" y="1046010"/>
                  </a:lnTo>
                  <a:lnTo>
                    <a:pt x="3838759" y="1046010"/>
                  </a:lnTo>
                  <a:lnTo>
                    <a:pt x="3839002" y="1046010"/>
                  </a:lnTo>
                  <a:lnTo>
                    <a:pt x="3839245" y="1046010"/>
                  </a:lnTo>
                  <a:lnTo>
                    <a:pt x="3839489" y="1046010"/>
                  </a:lnTo>
                  <a:lnTo>
                    <a:pt x="3839732" y="1046010"/>
                  </a:lnTo>
                  <a:lnTo>
                    <a:pt x="3839975" y="1046010"/>
                  </a:lnTo>
                  <a:lnTo>
                    <a:pt x="3840705" y="1046010"/>
                  </a:lnTo>
                  <a:lnTo>
                    <a:pt x="3840949" y="1046010"/>
                  </a:lnTo>
                  <a:lnTo>
                    <a:pt x="3841192" y="1046010"/>
                  </a:lnTo>
                  <a:lnTo>
                    <a:pt x="3841435" y="1046010"/>
                  </a:lnTo>
                  <a:lnTo>
                    <a:pt x="3841679" y="1046010"/>
                  </a:lnTo>
                  <a:lnTo>
                    <a:pt x="3842166" y="1046010"/>
                  </a:lnTo>
                  <a:lnTo>
                    <a:pt x="3842409" y="1046010"/>
                  </a:lnTo>
                  <a:lnTo>
                    <a:pt x="3842652" y="1046010"/>
                  </a:lnTo>
                  <a:lnTo>
                    <a:pt x="3842896" y="1046010"/>
                  </a:lnTo>
                  <a:lnTo>
                    <a:pt x="3843139" y="1046010"/>
                  </a:lnTo>
                  <a:lnTo>
                    <a:pt x="3843382" y="1046010"/>
                  </a:lnTo>
                  <a:lnTo>
                    <a:pt x="3843626" y="1046010"/>
                  </a:lnTo>
                  <a:lnTo>
                    <a:pt x="3843869" y="1046010"/>
                  </a:lnTo>
                  <a:lnTo>
                    <a:pt x="3844112" y="1046010"/>
                  </a:lnTo>
                  <a:lnTo>
                    <a:pt x="3844356" y="1046010"/>
                  </a:lnTo>
                  <a:lnTo>
                    <a:pt x="3844599" y="1046010"/>
                  </a:lnTo>
                  <a:lnTo>
                    <a:pt x="3844843" y="1046010"/>
                  </a:lnTo>
                  <a:lnTo>
                    <a:pt x="3844843" y="1038895"/>
                  </a:lnTo>
                  <a:lnTo>
                    <a:pt x="3845086" y="1038895"/>
                  </a:lnTo>
                  <a:lnTo>
                    <a:pt x="3845329" y="1038895"/>
                  </a:lnTo>
                  <a:lnTo>
                    <a:pt x="3845573" y="1038895"/>
                  </a:lnTo>
                  <a:lnTo>
                    <a:pt x="3845816" y="1038895"/>
                  </a:lnTo>
                  <a:lnTo>
                    <a:pt x="3846303" y="1038895"/>
                  </a:lnTo>
                  <a:lnTo>
                    <a:pt x="3846546" y="1038895"/>
                  </a:lnTo>
                  <a:lnTo>
                    <a:pt x="3846789" y="1038895"/>
                  </a:lnTo>
                  <a:lnTo>
                    <a:pt x="3847033" y="1038895"/>
                  </a:lnTo>
                  <a:lnTo>
                    <a:pt x="3847276" y="1038895"/>
                  </a:lnTo>
                  <a:lnTo>
                    <a:pt x="3847519" y="1038895"/>
                  </a:lnTo>
                  <a:lnTo>
                    <a:pt x="3847763" y="1038895"/>
                  </a:lnTo>
                  <a:lnTo>
                    <a:pt x="3848006" y="1038895"/>
                  </a:lnTo>
                  <a:lnTo>
                    <a:pt x="3848250" y="1038895"/>
                  </a:lnTo>
                  <a:lnTo>
                    <a:pt x="3848493" y="1038895"/>
                  </a:lnTo>
                  <a:lnTo>
                    <a:pt x="3848736" y="1038895"/>
                  </a:lnTo>
                  <a:lnTo>
                    <a:pt x="3848980" y="1038895"/>
                  </a:lnTo>
                  <a:lnTo>
                    <a:pt x="3849223" y="1038895"/>
                  </a:lnTo>
                  <a:lnTo>
                    <a:pt x="3849466" y="1038895"/>
                  </a:lnTo>
                  <a:lnTo>
                    <a:pt x="3849710" y="1038895"/>
                  </a:lnTo>
                  <a:lnTo>
                    <a:pt x="3849953" y="1038895"/>
                  </a:lnTo>
                  <a:lnTo>
                    <a:pt x="3850196" y="1038895"/>
                  </a:lnTo>
                  <a:lnTo>
                    <a:pt x="3850440" y="1038895"/>
                  </a:lnTo>
                  <a:lnTo>
                    <a:pt x="3850683" y="1038895"/>
                  </a:lnTo>
                  <a:lnTo>
                    <a:pt x="3850927" y="1038895"/>
                  </a:lnTo>
                  <a:lnTo>
                    <a:pt x="3851170" y="1038895"/>
                  </a:lnTo>
                  <a:lnTo>
                    <a:pt x="3851413" y="1038895"/>
                  </a:lnTo>
                  <a:lnTo>
                    <a:pt x="3851657" y="1038895"/>
                  </a:lnTo>
                  <a:lnTo>
                    <a:pt x="3851900" y="1038895"/>
                  </a:lnTo>
                  <a:lnTo>
                    <a:pt x="3852143" y="1038895"/>
                  </a:lnTo>
                  <a:lnTo>
                    <a:pt x="3852387" y="1038895"/>
                  </a:lnTo>
                  <a:lnTo>
                    <a:pt x="3852873" y="1038895"/>
                  </a:lnTo>
                  <a:lnTo>
                    <a:pt x="3853117" y="1038895"/>
                  </a:lnTo>
                  <a:lnTo>
                    <a:pt x="3853360" y="1038895"/>
                  </a:lnTo>
                  <a:lnTo>
                    <a:pt x="3853603" y="1038895"/>
                  </a:lnTo>
                  <a:lnTo>
                    <a:pt x="3853847" y="1038895"/>
                  </a:lnTo>
                  <a:lnTo>
                    <a:pt x="3854090" y="1038895"/>
                  </a:lnTo>
                  <a:lnTo>
                    <a:pt x="3854334" y="1038895"/>
                  </a:lnTo>
                  <a:lnTo>
                    <a:pt x="3854577" y="1038895"/>
                  </a:lnTo>
                  <a:lnTo>
                    <a:pt x="3855064" y="1038895"/>
                  </a:lnTo>
                  <a:lnTo>
                    <a:pt x="3855307" y="1038895"/>
                  </a:lnTo>
                  <a:lnTo>
                    <a:pt x="3855550" y="1038895"/>
                  </a:lnTo>
                  <a:lnTo>
                    <a:pt x="3855794" y="1038895"/>
                  </a:lnTo>
                  <a:lnTo>
                    <a:pt x="3856037" y="1038895"/>
                  </a:lnTo>
                  <a:lnTo>
                    <a:pt x="3856280" y="1038895"/>
                  </a:lnTo>
                  <a:lnTo>
                    <a:pt x="3856524" y="1038895"/>
                  </a:lnTo>
                  <a:lnTo>
                    <a:pt x="3856767" y="1038895"/>
                  </a:lnTo>
                  <a:lnTo>
                    <a:pt x="3857254" y="1038895"/>
                  </a:lnTo>
                  <a:lnTo>
                    <a:pt x="3857497" y="1038895"/>
                  </a:lnTo>
                  <a:lnTo>
                    <a:pt x="3857741" y="1038895"/>
                  </a:lnTo>
                  <a:lnTo>
                    <a:pt x="3857984" y="1038895"/>
                  </a:lnTo>
                  <a:lnTo>
                    <a:pt x="3858227" y="1038895"/>
                  </a:lnTo>
                  <a:lnTo>
                    <a:pt x="3858471" y="1038895"/>
                  </a:lnTo>
                  <a:lnTo>
                    <a:pt x="3858714" y="1038895"/>
                  </a:lnTo>
                  <a:lnTo>
                    <a:pt x="3858957" y="1038895"/>
                  </a:lnTo>
                  <a:lnTo>
                    <a:pt x="3859201" y="1038895"/>
                  </a:lnTo>
                  <a:lnTo>
                    <a:pt x="3859444" y="1038895"/>
                  </a:lnTo>
                  <a:lnTo>
                    <a:pt x="3859687" y="1038895"/>
                  </a:lnTo>
                  <a:lnTo>
                    <a:pt x="3859931" y="1038895"/>
                  </a:lnTo>
                  <a:lnTo>
                    <a:pt x="3860174" y="1038895"/>
                  </a:lnTo>
                  <a:lnTo>
                    <a:pt x="3860418" y="1038895"/>
                  </a:lnTo>
                  <a:lnTo>
                    <a:pt x="3860661" y="1038895"/>
                  </a:lnTo>
                  <a:lnTo>
                    <a:pt x="3860904" y="1038895"/>
                  </a:lnTo>
                  <a:lnTo>
                    <a:pt x="3861148" y="1038895"/>
                  </a:lnTo>
                  <a:lnTo>
                    <a:pt x="3861391" y="1038895"/>
                  </a:lnTo>
                  <a:lnTo>
                    <a:pt x="3861634" y="1038895"/>
                  </a:lnTo>
                  <a:lnTo>
                    <a:pt x="3861878" y="1038895"/>
                  </a:lnTo>
                  <a:lnTo>
                    <a:pt x="3862121" y="1038895"/>
                  </a:lnTo>
                  <a:lnTo>
                    <a:pt x="3862364" y="1038895"/>
                  </a:lnTo>
                  <a:lnTo>
                    <a:pt x="3862608" y="1038895"/>
                  </a:lnTo>
                  <a:lnTo>
                    <a:pt x="3862851" y="1038895"/>
                  </a:lnTo>
                  <a:lnTo>
                    <a:pt x="3863095" y="1038895"/>
                  </a:lnTo>
                  <a:lnTo>
                    <a:pt x="3863338" y="1038895"/>
                  </a:lnTo>
                  <a:lnTo>
                    <a:pt x="3863581" y="1038895"/>
                  </a:lnTo>
                  <a:lnTo>
                    <a:pt x="3863825" y="1038895"/>
                  </a:lnTo>
                  <a:lnTo>
                    <a:pt x="3863825" y="1031779"/>
                  </a:lnTo>
                  <a:lnTo>
                    <a:pt x="3864068" y="1031779"/>
                  </a:lnTo>
                  <a:lnTo>
                    <a:pt x="3864311" y="1031779"/>
                  </a:lnTo>
                  <a:lnTo>
                    <a:pt x="3864555" y="1031779"/>
                  </a:lnTo>
                  <a:lnTo>
                    <a:pt x="3864798" y="1031779"/>
                  </a:lnTo>
                  <a:lnTo>
                    <a:pt x="3865041" y="1031779"/>
                  </a:lnTo>
                  <a:lnTo>
                    <a:pt x="3865285" y="1031779"/>
                  </a:lnTo>
                  <a:lnTo>
                    <a:pt x="3865528" y="1031779"/>
                  </a:lnTo>
                  <a:lnTo>
                    <a:pt x="3865771" y="1031779"/>
                  </a:lnTo>
                  <a:lnTo>
                    <a:pt x="3866258" y="1031779"/>
                  </a:lnTo>
                  <a:lnTo>
                    <a:pt x="3866502" y="1031779"/>
                  </a:lnTo>
                  <a:lnTo>
                    <a:pt x="3866745" y="1031779"/>
                  </a:lnTo>
                  <a:lnTo>
                    <a:pt x="3866988" y="1031779"/>
                  </a:lnTo>
                  <a:lnTo>
                    <a:pt x="3867232" y="1031779"/>
                  </a:lnTo>
                  <a:lnTo>
                    <a:pt x="3867475" y="1031779"/>
                  </a:lnTo>
                  <a:lnTo>
                    <a:pt x="3867718" y="1031779"/>
                  </a:lnTo>
                  <a:lnTo>
                    <a:pt x="3867962" y="1031779"/>
                  </a:lnTo>
                  <a:lnTo>
                    <a:pt x="3868205" y="1031779"/>
                  </a:lnTo>
                  <a:lnTo>
                    <a:pt x="3868448" y="1031779"/>
                  </a:lnTo>
                  <a:lnTo>
                    <a:pt x="3868692" y="1031779"/>
                  </a:lnTo>
                  <a:lnTo>
                    <a:pt x="3868935" y="1031779"/>
                  </a:lnTo>
                  <a:lnTo>
                    <a:pt x="3869179" y="1031779"/>
                  </a:lnTo>
                  <a:lnTo>
                    <a:pt x="3869422" y="1031779"/>
                  </a:lnTo>
                  <a:lnTo>
                    <a:pt x="3869665" y="1031779"/>
                  </a:lnTo>
                  <a:lnTo>
                    <a:pt x="3869909" y="1031779"/>
                  </a:lnTo>
                  <a:lnTo>
                    <a:pt x="3870152" y="1031779"/>
                  </a:lnTo>
                  <a:lnTo>
                    <a:pt x="3870882" y="1031779"/>
                  </a:lnTo>
                  <a:lnTo>
                    <a:pt x="3871125" y="1031779"/>
                  </a:lnTo>
                  <a:lnTo>
                    <a:pt x="3871369" y="1031779"/>
                  </a:lnTo>
                  <a:lnTo>
                    <a:pt x="3871612" y="1031779"/>
                  </a:lnTo>
                  <a:lnTo>
                    <a:pt x="3871855" y="1031779"/>
                  </a:lnTo>
                  <a:lnTo>
                    <a:pt x="3872099" y="1031779"/>
                  </a:lnTo>
                  <a:lnTo>
                    <a:pt x="3872342" y="1031779"/>
                  </a:lnTo>
                  <a:lnTo>
                    <a:pt x="3872586" y="1031779"/>
                  </a:lnTo>
                  <a:lnTo>
                    <a:pt x="3872829" y="1031779"/>
                  </a:lnTo>
                  <a:lnTo>
                    <a:pt x="3873072" y="1031779"/>
                  </a:lnTo>
                  <a:lnTo>
                    <a:pt x="3873316" y="1031779"/>
                  </a:lnTo>
                  <a:lnTo>
                    <a:pt x="3873559" y="1031779"/>
                  </a:lnTo>
                  <a:lnTo>
                    <a:pt x="3873802" y="1031779"/>
                  </a:lnTo>
                  <a:lnTo>
                    <a:pt x="3874046" y="1031779"/>
                  </a:lnTo>
                  <a:lnTo>
                    <a:pt x="3874289" y="1031779"/>
                  </a:lnTo>
                  <a:lnTo>
                    <a:pt x="3874532" y="1031779"/>
                  </a:lnTo>
                  <a:lnTo>
                    <a:pt x="3874776" y="1031779"/>
                  </a:lnTo>
                  <a:lnTo>
                    <a:pt x="3875019" y="1031779"/>
                  </a:lnTo>
                  <a:lnTo>
                    <a:pt x="3875263" y="1031779"/>
                  </a:lnTo>
                  <a:lnTo>
                    <a:pt x="3875506" y="1031779"/>
                  </a:lnTo>
                  <a:lnTo>
                    <a:pt x="3875749" y="1031779"/>
                  </a:lnTo>
                  <a:lnTo>
                    <a:pt x="3876236" y="1031779"/>
                  </a:lnTo>
                  <a:lnTo>
                    <a:pt x="3876479" y="1031779"/>
                  </a:lnTo>
                  <a:lnTo>
                    <a:pt x="3876966" y="1031779"/>
                  </a:lnTo>
                  <a:lnTo>
                    <a:pt x="3877209" y="1031779"/>
                  </a:lnTo>
                  <a:lnTo>
                    <a:pt x="3877453" y="1031779"/>
                  </a:lnTo>
                  <a:lnTo>
                    <a:pt x="3877696" y="1031779"/>
                  </a:lnTo>
                  <a:lnTo>
                    <a:pt x="3878183" y="1031779"/>
                  </a:lnTo>
                  <a:lnTo>
                    <a:pt x="3878426" y="1031779"/>
                  </a:lnTo>
                  <a:lnTo>
                    <a:pt x="3878670" y="1031779"/>
                  </a:lnTo>
                  <a:lnTo>
                    <a:pt x="3878913" y="1031779"/>
                  </a:lnTo>
                  <a:lnTo>
                    <a:pt x="3879156" y="1031779"/>
                  </a:lnTo>
                  <a:lnTo>
                    <a:pt x="3879400" y="1031779"/>
                  </a:lnTo>
                  <a:lnTo>
                    <a:pt x="3879643" y="1031779"/>
                  </a:lnTo>
                  <a:lnTo>
                    <a:pt x="3879886" y="1031779"/>
                  </a:lnTo>
                  <a:lnTo>
                    <a:pt x="3880130" y="1031779"/>
                  </a:lnTo>
                  <a:lnTo>
                    <a:pt x="3880373" y="1031779"/>
                  </a:lnTo>
                  <a:lnTo>
                    <a:pt x="3880616" y="1031779"/>
                  </a:lnTo>
                  <a:lnTo>
                    <a:pt x="3880860" y="1031779"/>
                  </a:lnTo>
                  <a:lnTo>
                    <a:pt x="3881103" y="1031779"/>
                  </a:lnTo>
                  <a:lnTo>
                    <a:pt x="3881347" y="1031779"/>
                  </a:lnTo>
                  <a:lnTo>
                    <a:pt x="3881590" y="1031779"/>
                  </a:lnTo>
                  <a:lnTo>
                    <a:pt x="3881833" y="1031779"/>
                  </a:lnTo>
                  <a:lnTo>
                    <a:pt x="3882077" y="1031779"/>
                  </a:lnTo>
                  <a:lnTo>
                    <a:pt x="3882320" y="1031779"/>
                  </a:lnTo>
                  <a:lnTo>
                    <a:pt x="3882563" y="1031779"/>
                  </a:lnTo>
                  <a:lnTo>
                    <a:pt x="3882807" y="1031779"/>
                  </a:lnTo>
                  <a:lnTo>
                    <a:pt x="3883050" y="1031779"/>
                  </a:lnTo>
                  <a:lnTo>
                    <a:pt x="3883293" y="1031779"/>
                  </a:lnTo>
                  <a:lnTo>
                    <a:pt x="3883537" y="1031779"/>
                  </a:lnTo>
                  <a:lnTo>
                    <a:pt x="3883780" y="1031779"/>
                  </a:lnTo>
                  <a:lnTo>
                    <a:pt x="3884023" y="1031779"/>
                  </a:lnTo>
                  <a:lnTo>
                    <a:pt x="3884267" y="1031779"/>
                  </a:lnTo>
                  <a:lnTo>
                    <a:pt x="3884510" y="1031779"/>
                  </a:lnTo>
                  <a:lnTo>
                    <a:pt x="3884754" y="1031779"/>
                  </a:lnTo>
                  <a:lnTo>
                    <a:pt x="3884997" y="1031779"/>
                  </a:lnTo>
                  <a:lnTo>
                    <a:pt x="3885240" y="1031779"/>
                  </a:lnTo>
                  <a:lnTo>
                    <a:pt x="3885484" y="1031779"/>
                  </a:lnTo>
                  <a:lnTo>
                    <a:pt x="3885727" y="1031779"/>
                  </a:lnTo>
                  <a:lnTo>
                    <a:pt x="3885970" y="1031779"/>
                  </a:lnTo>
                  <a:lnTo>
                    <a:pt x="3886214" y="1031779"/>
                  </a:lnTo>
                  <a:lnTo>
                    <a:pt x="3886457" y="1031779"/>
                  </a:lnTo>
                  <a:lnTo>
                    <a:pt x="3886700" y="1031779"/>
                  </a:lnTo>
                  <a:lnTo>
                    <a:pt x="3886944" y="1031779"/>
                  </a:lnTo>
                  <a:lnTo>
                    <a:pt x="3887187" y="1031779"/>
                  </a:lnTo>
                  <a:lnTo>
                    <a:pt x="3887431" y="1031779"/>
                  </a:lnTo>
                  <a:lnTo>
                    <a:pt x="3887674" y="1031779"/>
                  </a:lnTo>
                  <a:lnTo>
                    <a:pt x="3887917" y="1031779"/>
                  </a:lnTo>
                  <a:lnTo>
                    <a:pt x="3888161" y="1031779"/>
                  </a:lnTo>
                  <a:lnTo>
                    <a:pt x="3888404" y="1031779"/>
                  </a:lnTo>
                  <a:lnTo>
                    <a:pt x="3888647" y="1031779"/>
                  </a:lnTo>
                  <a:lnTo>
                    <a:pt x="3888891" y="1031779"/>
                  </a:lnTo>
                  <a:lnTo>
                    <a:pt x="3889134" y="1031779"/>
                  </a:lnTo>
                  <a:lnTo>
                    <a:pt x="3889377" y="1031779"/>
                  </a:lnTo>
                  <a:lnTo>
                    <a:pt x="3889621" y="1031779"/>
                  </a:lnTo>
                  <a:lnTo>
                    <a:pt x="3889864" y="1031779"/>
                  </a:lnTo>
                  <a:lnTo>
                    <a:pt x="3890107" y="1031779"/>
                  </a:lnTo>
                  <a:lnTo>
                    <a:pt x="3890351" y="1031779"/>
                  </a:lnTo>
                  <a:lnTo>
                    <a:pt x="3890594" y="1031779"/>
                  </a:lnTo>
                  <a:lnTo>
                    <a:pt x="3890838" y="1031779"/>
                  </a:lnTo>
                  <a:lnTo>
                    <a:pt x="3891081" y="1031779"/>
                  </a:lnTo>
                  <a:lnTo>
                    <a:pt x="3891324" y="1031779"/>
                  </a:lnTo>
                  <a:lnTo>
                    <a:pt x="3891568" y="1031779"/>
                  </a:lnTo>
                  <a:lnTo>
                    <a:pt x="3891568" y="1024663"/>
                  </a:lnTo>
                  <a:lnTo>
                    <a:pt x="3891811" y="1024663"/>
                  </a:lnTo>
                  <a:lnTo>
                    <a:pt x="3892054" y="1024663"/>
                  </a:lnTo>
                  <a:lnTo>
                    <a:pt x="3892298" y="1024663"/>
                  </a:lnTo>
                  <a:lnTo>
                    <a:pt x="3892541" y="1024663"/>
                  </a:lnTo>
                  <a:lnTo>
                    <a:pt x="3892784" y="1024663"/>
                  </a:lnTo>
                  <a:lnTo>
                    <a:pt x="3893028" y="1024663"/>
                  </a:lnTo>
                  <a:lnTo>
                    <a:pt x="3893271" y="1024663"/>
                  </a:lnTo>
                  <a:lnTo>
                    <a:pt x="3893515" y="1024663"/>
                  </a:lnTo>
                  <a:lnTo>
                    <a:pt x="3894001" y="1024663"/>
                  </a:lnTo>
                  <a:lnTo>
                    <a:pt x="3894001" y="1017548"/>
                  </a:lnTo>
                  <a:lnTo>
                    <a:pt x="3894245" y="1017548"/>
                  </a:lnTo>
                  <a:lnTo>
                    <a:pt x="3894488" y="1017548"/>
                  </a:lnTo>
                  <a:lnTo>
                    <a:pt x="3894731" y="1017548"/>
                  </a:lnTo>
                  <a:lnTo>
                    <a:pt x="3894975" y="1017548"/>
                  </a:lnTo>
                  <a:lnTo>
                    <a:pt x="3895218" y="1017548"/>
                  </a:lnTo>
                  <a:lnTo>
                    <a:pt x="3895461" y="1017548"/>
                  </a:lnTo>
                  <a:lnTo>
                    <a:pt x="3895705" y="1017548"/>
                  </a:lnTo>
                  <a:lnTo>
                    <a:pt x="3895948" y="1017548"/>
                  </a:lnTo>
                  <a:lnTo>
                    <a:pt x="3896191" y="1017548"/>
                  </a:lnTo>
                  <a:lnTo>
                    <a:pt x="3896435" y="1017548"/>
                  </a:lnTo>
                  <a:lnTo>
                    <a:pt x="3896678" y="1017548"/>
                  </a:lnTo>
                  <a:lnTo>
                    <a:pt x="3896922" y="1017548"/>
                  </a:lnTo>
                  <a:lnTo>
                    <a:pt x="3897165" y="1017548"/>
                  </a:lnTo>
                  <a:lnTo>
                    <a:pt x="3897408" y="1017548"/>
                  </a:lnTo>
                  <a:lnTo>
                    <a:pt x="3897895" y="1017548"/>
                  </a:lnTo>
                  <a:lnTo>
                    <a:pt x="3898138" y="1017548"/>
                  </a:lnTo>
                  <a:lnTo>
                    <a:pt x="3898382" y="1017548"/>
                  </a:lnTo>
                  <a:lnTo>
                    <a:pt x="3898625" y="1017548"/>
                  </a:lnTo>
                  <a:lnTo>
                    <a:pt x="3899112" y="1017548"/>
                  </a:lnTo>
                  <a:lnTo>
                    <a:pt x="3899599" y="1017548"/>
                  </a:lnTo>
                  <a:lnTo>
                    <a:pt x="3899842" y="1017548"/>
                  </a:lnTo>
                  <a:lnTo>
                    <a:pt x="3900572" y="1017548"/>
                  </a:lnTo>
                  <a:lnTo>
                    <a:pt x="3900815" y="1017548"/>
                  </a:lnTo>
                  <a:lnTo>
                    <a:pt x="3901059" y="1017548"/>
                  </a:lnTo>
                  <a:lnTo>
                    <a:pt x="3901302" y="1017548"/>
                  </a:lnTo>
                  <a:lnTo>
                    <a:pt x="3901545" y="1017548"/>
                  </a:lnTo>
                  <a:lnTo>
                    <a:pt x="3901789" y="1017548"/>
                  </a:lnTo>
                  <a:lnTo>
                    <a:pt x="3902032" y="1017548"/>
                  </a:lnTo>
                  <a:lnTo>
                    <a:pt x="3902275" y="1017548"/>
                  </a:lnTo>
                  <a:lnTo>
                    <a:pt x="3902519" y="1017548"/>
                  </a:lnTo>
                  <a:lnTo>
                    <a:pt x="3902762" y="1017548"/>
                  </a:lnTo>
                  <a:lnTo>
                    <a:pt x="3903006" y="1017548"/>
                  </a:lnTo>
                  <a:lnTo>
                    <a:pt x="3903492" y="1017548"/>
                  </a:lnTo>
                  <a:lnTo>
                    <a:pt x="3903736" y="1017548"/>
                  </a:lnTo>
                  <a:lnTo>
                    <a:pt x="3903979" y="1017548"/>
                  </a:lnTo>
                  <a:lnTo>
                    <a:pt x="3903979" y="1010432"/>
                  </a:lnTo>
                  <a:lnTo>
                    <a:pt x="3904222" y="1010432"/>
                  </a:lnTo>
                  <a:lnTo>
                    <a:pt x="3904466" y="1010432"/>
                  </a:lnTo>
                  <a:lnTo>
                    <a:pt x="3904709" y="1010432"/>
                  </a:lnTo>
                  <a:lnTo>
                    <a:pt x="3904952" y="1010432"/>
                  </a:lnTo>
                  <a:lnTo>
                    <a:pt x="3905196" y="1010432"/>
                  </a:lnTo>
                  <a:lnTo>
                    <a:pt x="3905439" y="1010432"/>
                  </a:lnTo>
                  <a:lnTo>
                    <a:pt x="3905683" y="1010432"/>
                  </a:lnTo>
                  <a:lnTo>
                    <a:pt x="3905926" y="1010432"/>
                  </a:lnTo>
                  <a:lnTo>
                    <a:pt x="3906169" y="1010432"/>
                  </a:lnTo>
                  <a:lnTo>
                    <a:pt x="3906656" y="1010432"/>
                  </a:lnTo>
                  <a:lnTo>
                    <a:pt x="3906899" y="1010432"/>
                  </a:lnTo>
                  <a:lnTo>
                    <a:pt x="3907143" y="1010432"/>
                  </a:lnTo>
                  <a:lnTo>
                    <a:pt x="3907386" y="1010432"/>
                  </a:lnTo>
                  <a:lnTo>
                    <a:pt x="3907629" y="1010432"/>
                  </a:lnTo>
                  <a:lnTo>
                    <a:pt x="3907873" y="1010432"/>
                  </a:lnTo>
                  <a:lnTo>
                    <a:pt x="3908116" y="1010432"/>
                  </a:lnTo>
                  <a:lnTo>
                    <a:pt x="3908359" y="1010432"/>
                  </a:lnTo>
                  <a:lnTo>
                    <a:pt x="3908603" y="1010432"/>
                  </a:lnTo>
                  <a:lnTo>
                    <a:pt x="3908846" y="1010432"/>
                  </a:lnTo>
                  <a:lnTo>
                    <a:pt x="3909090" y="1010432"/>
                  </a:lnTo>
                  <a:lnTo>
                    <a:pt x="3909333" y="1010432"/>
                  </a:lnTo>
                  <a:lnTo>
                    <a:pt x="3910063" y="1010432"/>
                  </a:lnTo>
                  <a:lnTo>
                    <a:pt x="3911036" y="1010432"/>
                  </a:lnTo>
                  <a:lnTo>
                    <a:pt x="3911280" y="1010432"/>
                  </a:lnTo>
                  <a:lnTo>
                    <a:pt x="3911523" y="1010432"/>
                  </a:lnTo>
                  <a:lnTo>
                    <a:pt x="3911767" y="1010432"/>
                  </a:lnTo>
                  <a:lnTo>
                    <a:pt x="3912010" y="1010432"/>
                  </a:lnTo>
                  <a:lnTo>
                    <a:pt x="3912253" y="1010432"/>
                  </a:lnTo>
                  <a:lnTo>
                    <a:pt x="3912253" y="1003316"/>
                  </a:lnTo>
                  <a:lnTo>
                    <a:pt x="3912497" y="1003316"/>
                  </a:lnTo>
                  <a:lnTo>
                    <a:pt x="3912740" y="1003316"/>
                  </a:lnTo>
                  <a:lnTo>
                    <a:pt x="3912983" y="1003316"/>
                  </a:lnTo>
                  <a:lnTo>
                    <a:pt x="3913227" y="1003316"/>
                  </a:lnTo>
                  <a:lnTo>
                    <a:pt x="3913470" y="1003316"/>
                  </a:lnTo>
                  <a:lnTo>
                    <a:pt x="3913713" y="1003316"/>
                  </a:lnTo>
                  <a:lnTo>
                    <a:pt x="3913957" y="1003316"/>
                  </a:lnTo>
                  <a:lnTo>
                    <a:pt x="3914200" y="1003316"/>
                  </a:lnTo>
                  <a:lnTo>
                    <a:pt x="3914443" y="1003316"/>
                  </a:lnTo>
                  <a:lnTo>
                    <a:pt x="3914687" y="1003316"/>
                  </a:lnTo>
                  <a:lnTo>
                    <a:pt x="3914930" y="1003316"/>
                  </a:lnTo>
                  <a:lnTo>
                    <a:pt x="3915174" y="1003316"/>
                  </a:lnTo>
                  <a:lnTo>
                    <a:pt x="3915417" y="1003316"/>
                  </a:lnTo>
                  <a:lnTo>
                    <a:pt x="3915660" y="1003316"/>
                  </a:lnTo>
                  <a:lnTo>
                    <a:pt x="3915904" y="1003316"/>
                  </a:lnTo>
                  <a:lnTo>
                    <a:pt x="3916147" y="1003316"/>
                  </a:lnTo>
                  <a:lnTo>
                    <a:pt x="3916390" y="1003316"/>
                  </a:lnTo>
                  <a:lnTo>
                    <a:pt x="3916634" y="1003316"/>
                  </a:lnTo>
                  <a:lnTo>
                    <a:pt x="3916877" y="1003316"/>
                  </a:lnTo>
                  <a:lnTo>
                    <a:pt x="3917120" y="1003316"/>
                  </a:lnTo>
                  <a:lnTo>
                    <a:pt x="3917364" y="1003316"/>
                  </a:lnTo>
                  <a:lnTo>
                    <a:pt x="3917607" y="1003316"/>
                  </a:lnTo>
                  <a:lnTo>
                    <a:pt x="3917851" y="1003316"/>
                  </a:lnTo>
                  <a:lnTo>
                    <a:pt x="3918094" y="1003316"/>
                  </a:lnTo>
                  <a:lnTo>
                    <a:pt x="3918337" y="1003316"/>
                  </a:lnTo>
                  <a:lnTo>
                    <a:pt x="3918824" y="1003316"/>
                  </a:lnTo>
                  <a:lnTo>
                    <a:pt x="3919067" y="1003316"/>
                  </a:lnTo>
                  <a:lnTo>
                    <a:pt x="3919311" y="1003316"/>
                  </a:lnTo>
                  <a:lnTo>
                    <a:pt x="3919554" y="1003316"/>
                  </a:lnTo>
                  <a:lnTo>
                    <a:pt x="3919797" y="1003316"/>
                  </a:lnTo>
                  <a:lnTo>
                    <a:pt x="3920041" y="1003316"/>
                  </a:lnTo>
                  <a:lnTo>
                    <a:pt x="3920284" y="1003316"/>
                  </a:lnTo>
                  <a:lnTo>
                    <a:pt x="3920527" y="1003316"/>
                  </a:lnTo>
                  <a:lnTo>
                    <a:pt x="3920771" y="1003316"/>
                  </a:lnTo>
                  <a:lnTo>
                    <a:pt x="3921014" y="1003316"/>
                  </a:lnTo>
                  <a:lnTo>
                    <a:pt x="3921501" y="1003316"/>
                  </a:lnTo>
                  <a:lnTo>
                    <a:pt x="3921744" y="1003316"/>
                  </a:lnTo>
                  <a:lnTo>
                    <a:pt x="3921988" y="1003316"/>
                  </a:lnTo>
                  <a:lnTo>
                    <a:pt x="3922231" y="1003316"/>
                  </a:lnTo>
                  <a:lnTo>
                    <a:pt x="3922718" y="1003316"/>
                  </a:lnTo>
                  <a:lnTo>
                    <a:pt x="3922961" y="1003316"/>
                  </a:lnTo>
                  <a:lnTo>
                    <a:pt x="3923204" y="1003316"/>
                  </a:lnTo>
                  <a:lnTo>
                    <a:pt x="3923448" y="1003316"/>
                  </a:lnTo>
                  <a:lnTo>
                    <a:pt x="3923691" y="1003316"/>
                  </a:lnTo>
                  <a:lnTo>
                    <a:pt x="3923934" y="1003316"/>
                  </a:lnTo>
                  <a:lnTo>
                    <a:pt x="3924178" y="1003316"/>
                  </a:lnTo>
                  <a:lnTo>
                    <a:pt x="3924421" y="1003316"/>
                  </a:lnTo>
                  <a:lnTo>
                    <a:pt x="3924665" y="1003316"/>
                  </a:lnTo>
                  <a:lnTo>
                    <a:pt x="3924908" y="1003316"/>
                  </a:lnTo>
                  <a:lnTo>
                    <a:pt x="3925151" y="1003316"/>
                  </a:lnTo>
                  <a:lnTo>
                    <a:pt x="3925395" y="1003316"/>
                  </a:lnTo>
                  <a:lnTo>
                    <a:pt x="3925638" y="1003316"/>
                  </a:lnTo>
                  <a:lnTo>
                    <a:pt x="3925881" y="1003316"/>
                  </a:lnTo>
                  <a:lnTo>
                    <a:pt x="3926125" y="1003316"/>
                  </a:lnTo>
                  <a:lnTo>
                    <a:pt x="3926368" y="1003316"/>
                  </a:lnTo>
                  <a:lnTo>
                    <a:pt x="3926611" y="1003316"/>
                  </a:lnTo>
                  <a:lnTo>
                    <a:pt x="3926855" y="1003316"/>
                  </a:lnTo>
                  <a:lnTo>
                    <a:pt x="3927098" y="1003316"/>
                  </a:lnTo>
                  <a:lnTo>
                    <a:pt x="3927342" y="1003316"/>
                  </a:lnTo>
                  <a:lnTo>
                    <a:pt x="3927585" y="1003316"/>
                  </a:lnTo>
                  <a:lnTo>
                    <a:pt x="3927828" y="1003316"/>
                  </a:lnTo>
                  <a:lnTo>
                    <a:pt x="3928072" y="1003316"/>
                  </a:lnTo>
                  <a:lnTo>
                    <a:pt x="3928315" y="1003316"/>
                  </a:lnTo>
                  <a:lnTo>
                    <a:pt x="3928558" y="1003316"/>
                  </a:lnTo>
                  <a:lnTo>
                    <a:pt x="3928802" y="1003316"/>
                  </a:lnTo>
                  <a:lnTo>
                    <a:pt x="3929045" y="1003316"/>
                  </a:lnTo>
                  <a:lnTo>
                    <a:pt x="3929288" y="1003316"/>
                  </a:lnTo>
                  <a:lnTo>
                    <a:pt x="3929532" y="1003316"/>
                  </a:lnTo>
                  <a:lnTo>
                    <a:pt x="3929775" y="1003316"/>
                  </a:lnTo>
                  <a:lnTo>
                    <a:pt x="3930018" y="1003316"/>
                  </a:lnTo>
                  <a:lnTo>
                    <a:pt x="3930262" y="1003316"/>
                  </a:lnTo>
                  <a:lnTo>
                    <a:pt x="3930505" y="1003316"/>
                  </a:lnTo>
                  <a:lnTo>
                    <a:pt x="3930749" y="1003316"/>
                  </a:lnTo>
                  <a:lnTo>
                    <a:pt x="3930992" y="1003316"/>
                  </a:lnTo>
                  <a:lnTo>
                    <a:pt x="3931479" y="1003316"/>
                  </a:lnTo>
                  <a:lnTo>
                    <a:pt x="3931722" y="1003316"/>
                  </a:lnTo>
                  <a:lnTo>
                    <a:pt x="3931965" y="1003316"/>
                  </a:lnTo>
                  <a:lnTo>
                    <a:pt x="3932209" y="1003316"/>
                  </a:lnTo>
                  <a:lnTo>
                    <a:pt x="3932452" y="1003316"/>
                  </a:lnTo>
                  <a:lnTo>
                    <a:pt x="3932695" y="1003316"/>
                  </a:lnTo>
                  <a:lnTo>
                    <a:pt x="3932939" y="1003316"/>
                  </a:lnTo>
                  <a:lnTo>
                    <a:pt x="3933182" y="1003316"/>
                  </a:lnTo>
                  <a:lnTo>
                    <a:pt x="3933426" y="1003316"/>
                  </a:lnTo>
                  <a:lnTo>
                    <a:pt x="3933669" y="1003316"/>
                  </a:lnTo>
                  <a:lnTo>
                    <a:pt x="3933912" y="1003316"/>
                  </a:lnTo>
                  <a:lnTo>
                    <a:pt x="3934156" y="1003316"/>
                  </a:lnTo>
                  <a:lnTo>
                    <a:pt x="3934399" y="1003316"/>
                  </a:lnTo>
                  <a:lnTo>
                    <a:pt x="3934642" y="1003316"/>
                  </a:lnTo>
                  <a:lnTo>
                    <a:pt x="3934886" y="1003316"/>
                  </a:lnTo>
                  <a:lnTo>
                    <a:pt x="3935129" y="1003316"/>
                  </a:lnTo>
                  <a:lnTo>
                    <a:pt x="3935372" y="1003316"/>
                  </a:lnTo>
                  <a:lnTo>
                    <a:pt x="3935616" y="1003316"/>
                  </a:lnTo>
                  <a:lnTo>
                    <a:pt x="3935859" y="1003316"/>
                  </a:lnTo>
                  <a:lnTo>
                    <a:pt x="3936102" y="1003316"/>
                  </a:lnTo>
                  <a:lnTo>
                    <a:pt x="3936346" y="1003316"/>
                  </a:lnTo>
                  <a:lnTo>
                    <a:pt x="3936589" y="1003316"/>
                  </a:lnTo>
                  <a:lnTo>
                    <a:pt x="3936833" y="1003316"/>
                  </a:lnTo>
                  <a:lnTo>
                    <a:pt x="3937076" y="1003316"/>
                  </a:lnTo>
                  <a:lnTo>
                    <a:pt x="3937319" y="1003316"/>
                  </a:lnTo>
                  <a:lnTo>
                    <a:pt x="3937563" y="1003316"/>
                  </a:lnTo>
                  <a:lnTo>
                    <a:pt x="3937806" y="1003316"/>
                  </a:lnTo>
                  <a:lnTo>
                    <a:pt x="3938049" y="1003316"/>
                  </a:lnTo>
                  <a:lnTo>
                    <a:pt x="3938293" y="1003316"/>
                  </a:lnTo>
                  <a:lnTo>
                    <a:pt x="3938536" y="1003316"/>
                  </a:lnTo>
                  <a:lnTo>
                    <a:pt x="3938779" y="1003316"/>
                  </a:lnTo>
                  <a:lnTo>
                    <a:pt x="3939023" y="1003316"/>
                  </a:lnTo>
                  <a:lnTo>
                    <a:pt x="3939266" y="1003316"/>
                  </a:lnTo>
                  <a:lnTo>
                    <a:pt x="3939510" y="1003316"/>
                  </a:lnTo>
                  <a:lnTo>
                    <a:pt x="3939753" y="1003316"/>
                  </a:lnTo>
                  <a:lnTo>
                    <a:pt x="3939996" y="1003316"/>
                  </a:lnTo>
                  <a:lnTo>
                    <a:pt x="3940240" y="1003316"/>
                  </a:lnTo>
                  <a:lnTo>
                    <a:pt x="3940483" y="1003316"/>
                  </a:lnTo>
                  <a:lnTo>
                    <a:pt x="3940726" y="1003316"/>
                  </a:lnTo>
                  <a:lnTo>
                    <a:pt x="3940970" y="1003316"/>
                  </a:lnTo>
                  <a:lnTo>
                    <a:pt x="3941213" y="1003316"/>
                  </a:lnTo>
                  <a:lnTo>
                    <a:pt x="3941700" y="1003316"/>
                  </a:lnTo>
                  <a:lnTo>
                    <a:pt x="3941943" y="1003316"/>
                  </a:lnTo>
                  <a:lnTo>
                    <a:pt x="3942186" y="1003316"/>
                  </a:lnTo>
                  <a:lnTo>
                    <a:pt x="3942430" y="1003316"/>
                  </a:lnTo>
                  <a:lnTo>
                    <a:pt x="3942673" y="1003316"/>
                  </a:lnTo>
                  <a:lnTo>
                    <a:pt x="3942917" y="1003316"/>
                  </a:lnTo>
                  <a:lnTo>
                    <a:pt x="3943160" y="1003316"/>
                  </a:lnTo>
                  <a:lnTo>
                    <a:pt x="3943403" y="1003316"/>
                  </a:lnTo>
                  <a:lnTo>
                    <a:pt x="3943890" y="1003316"/>
                  </a:lnTo>
                  <a:lnTo>
                    <a:pt x="3944133" y="1003316"/>
                  </a:lnTo>
                  <a:lnTo>
                    <a:pt x="3944377" y="1003316"/>
                  </a:lnTo>
                  <a:lnTo>
                    <a:pt x="3944620" y="1003316"/>
                  </a:lnTo>
                  <a:lnTo>
                    <a:pt x="3944863" y="1003316"/>
                  </a:lnTo>
                  <a:lnTo>
                    <a:pt x="3945107" y="1003316"/>
                  </a:lnTo>
                  <a:lnTo>
                    <a:pt x="3945350" y="1003316"/>
                  </a:lnTo>
                  <a:lnTo>
                    <a:pt x="3945594" y="1003316"/>
                  </a:lnTo>
                  <a:lnTo>
                    <a:pt x="3945837" y="1003316"/>
                  </a:lnTo>
                  <a:lnTo>
                    <a:pt x="3946080" y="1003316"/>
                  </a:lnTo>
                  <a:lnTo>
                    <a:pt x="3946324" y="1003316"/>
                  </a:lnTo>
                  <a:lnTo>
                    <a:pt x="3946324" y="996200"/>
                  </a:lnTo>
                  <a:lnTo>
                    <a:pt x="3946567" y="996200"/>
                  </a:lnTo>
                  <a:lnTo>
                    <a:pt x="3946810" y="996200"/>
                  </a:lnTo>
                  <a:lnTo>
                    <a:pt x="3947297" y="996200"/>
                  </a:lnTo>
                  <a:lnTo>
                    <a:pt x="3947540" y="996200"/>
                  </a:lnTo>
                  <a:lnTo>
                    <a:pt x="3947784" y="996200"/>
                  </a:lnTo>
                  <a:lnTo>
                    <a:pt x="3948027" y="996200"/>
                  </a:lnTo>
                  <a:lnTo>
                    <a:pt x="3948270" y="996200"/>
                  </a:lnTo>
                  <a:lnTo>
                    <a:pt x="3948514" y="996200"/>
                  </a:lnTo>
                  <a:lnTo>
                    <a:pt x="3948757" y="996200"/>
                  </a:lnTo>
                  <a:lnTo>
                    <a:pt x="3949001" y="996200"/>
                  </a:lnTo>
                  <a:lnTo>
                    <a:pt x="3949244" y="996200"/>
                  </a:lnTo>
                  <a:lnTo>
                    <a:pt x="3949487" y="996200"/>
                  </a:lnTo>
                  <a:lnTo>
                    <a:pt x="3949731" y="996200"/>
                  </a:lnTo>
                  <a:lnTo>
                    <a:pt x="3949974" y="996200"/>
                  </a:lnTo>
                  <a:lnTo>
                    <a:pt x="3950217" y="996200"/>
                  </a:lnTo>
                  <a:lnTo>
                    <a:pt x="3950461" y="996200"/>
                  </a:lnTo>
                  <a:lnTo>
                    <a:pt x="3950947" y="996200"/>
                  </a:lnTo>
                  <a:lnTo>
                    <a:pt x="3951191" y="996200"/>
                  </a:lnTo>
                  <a:lnTo>
                    <a:pt x="3951434" y="996200"/>
                  </a:lnTo>
                  <a:lnTo>
                    <a:pt x="3951678" y="996200"/>
                  </a:lnTo>
                  <a:lnTo>
                    <a:pt x="3951921" y="996200"/>
                  </a:lnTo>
                  <a:lnTo>
                    <a:pt x="3952164" y="996200"/>
                  </a:lnTo>
                  <a:lnTo>
                    <a:pt x="3952408" y="996200"/>
                  </a:lnTo>
                  <a:lnTo>
                    <a:pt x="3952651" y="996200"/>
                  </a:lnTo>
                  <a:lnTo>
                    <a:pt x="3952894" y="996200"/>
                  </a:lnTo>
                  <a:lnTo>
                    <a:pt x="3953138" y="996200"/>
                  </a:lnTo>
                  <a:lnTo>
                    <a:pt x="3953381" y="996200"/>
                  </a:lnTo>
                  <a:lnTo>
                    <a:pt x="3953624" y="996200"/>
                  </a:lnTo>
                  <a:lnTo>
                    <a:pt x="3953868" y="996200"/>
                  </a:lnTo>
                  <a:lnTo>
                    <a:pt x="3954111" y="996200"/>
                  </a:lnTo>
                  <a:lnTo>
                    <a:pt x="3954354" y="996200"/>
                  </a:lnTo>
                  <a:lnTo>
                    <a:pt x="3954841" y="996200"/>
                  </a:lnTo>
                  <a:lnTo>
                    <a:pt x="3955085" y="996200"/>
                  </a:lnTo>
                  <a:lnTo>
                    <a:pt x="3955328" y="996200"/>
                  </a:lnTo>
                  <a:lnTo>
                    <a:pt x="3955571" y="996200"/>
                  </a:lnTo>
                  <a:lnTo>
                    <a:pt x="3955815" y="996200"/>
                  </a:lnTo>
                  <a:lnTo>
                    <a:pt x="3956058" y="996200"/>
                  </a:lnTo>
                  <a:lnTo>
                    <a:pt x="3956301" y="996200"/>
                  </a:lnTo>
                  <a:lnTo>
                    <a:pt x="3956545" y="996200"/>
                  </a:lnTo>
                  <a:lnTo>
                    <a:pt x="3956788" y="996200"/>
                  </a:lnTo>
                  <a:lnTo>
                    <a:pt x="3957031" y="996200"/>
                  </a:lnTo>
                  <a:lnTo>
                    <a:pt x="3957275" y="996200"/>
                  </a:lnTo>
                  <a:lnTo>
                    <a:pt x="3957518" y="996200"/>
                  </a:lnTo>
                  <a:lnTo>
                    <a:pt x="3957762" y="996200"/>
                  </a:lnTo>
                  <a:lnTo>
                    <a:pt x="3958005" y="996200"/>
                  </a:lnTo>
                  <a:lnTo>
                    <a:pt x="3958248" y="996200"/>
                  </a:lnTo>
                  <a:lnTo>
                    <a:pt x="3958492" y="996200"/>
                  </a:lnTo>
                  <a:lnTo>
                    <a:pt x="3958735" y="996200"/>
                  </a:lnTo>
                  <a:lnTo>
                    <a:pt x="3958978" y="996200"/>
                  </a:lnTo>
                  <a:lnTo>
                    <a:pt x="3959222" y="996200"/>
                  </a:lnTo>
                  <a:lnTo>
                    <a:pt x="3959465" y="996200"/>
                  </a:lnTo>
                  <a:lnTo>
                    <a:pt x="3959708" y="996200"/>
                  </a:lnTo>
                  <a:lnTo>
                    <a:pt x="3959952" y="996200"/>
                  </a:lnTo>
                  <a:lnTo>
                    <a:pt x="3960195" y="996200"/>
                  </a:lnTo>
                  <a:lnTo>
                    <a:pt x="3960438" y="996200"/>
                  </a:lnTo>
                  <a:lnTo>
                    <a:pt x="3960682" y="996200"/>
                  </a:lnTo>
                  <a:lnTo>
                    <a:pt x="3960925" y="996200"/>
                  </a:lnTo>
                  <a:lnTo>
                    <a:pt x="3961169" y="996200"/>
                  </a:lnTo>
                  <a:lnTo>
                    <a:pt x="3961412" y="996200"/>
                  </a:lnTo>
                  <a:lnTo>
                    <a:pt x="3961655" y="996200"/>
                  </a:lnTo>
                  <a:lnTo>
                    <a:pt x="3961655" y="989085"/>
                  </a:lnTo>
                  <a:lnTo>
                    <a:pt x="3961899" y="989085"/>
                  </a:lnTo>
                  <a:lnTo>
                    <a:pt x="3962142" y="989085"/>
                  </a:lnTo>
                  <a:lnTo>
                    <a:pt x="3962385" y="989085"/>
                  </a:lnTo>
                  <a:lnTo>
                    <a:pt x="3962629" y="989085"/>
                  </a:lnTo>
                  <a:lnTo>
                    <a:pt x="3962872" y="989085"/>
                  </a:lnTo>
                  <a:lnTo>
                    <a:pt x="3963359" y="989085"/>
                  </a:lnTo>
                  <a:lnTo>
                    <a:pt x="3963602" y="989085"/>
                  </a:lnTo>
                  <a:lnTo>
                    <a:pt x="3963846" y="989085"/>
                  </a:lnTo>
                  <a:lnTo>
                    <a:pt x="3964089" y="989085"/>
                  </a:lnTo>
                  <a:lnTo>
                    <a:pt x="3964089" y="981969"/>
                  </a:lnTo>
                  <a:lnTo>
                    <a:pt x="3964332" y="981969"/>
                  </a:lnTo>
                  <a:lnTo>
                    <a:pt x="3964576" y="981969"/>
                  </a:lnTo>
                  <a:lnTo>
                    <a:pt x="3964819" y="981969"/>
                  </a:lnTo>
                  <a:lnTo>
                    <a:pt x="3965062" y="981969"/>
                  </a:lnTo>
                  <a:lnTo>
                    <a:pt x="3965306" y="981969"/>
                  </a:lnTo>
                  <a:lnTo>
                    <a:pt x="3965549" y="981969"/>
                  </a:lnTo>
                  <a:lnTo>
                    <a:pt x="3965792" y="981969"/>
                  </a:lnTo>
                  <a:lnTo>
                    <a:pt x="3966036" y="981969"/>
                  </a:lnTo>
                  <a:lnTo>
                    <a:pt x="3966279" y="981969"/>
                  </a:lnTo>
                  <a:lnTo>
                    <a:pt x="3966522" y="981969"/>
                  </a:lnTo>
                  <a:lnTo>
                    <a:pt x="3966766" y="981969"/>
                  </a:lnTo>
                  <a:lnTo>
                    <a:pt x="3967009" y="981969"/>
                  </a:lnTo>
                  <a:lnTo>
                    <a:pt x="3967253" y="981969"/>
                  </a:lnTo>
                  <a:lnTo>
                    <a:pt x="3967496" y="981969"/>
                  </a:lnTo>
                  <a:lnTo>
                    <a:pt x="3967739" y="981969"/>
                  </a:lnTo>
                  <a:lnTo>
                    <a:pt x="3967983" y="981969"/>
                  </a:lnTo>
                  <a:lnTo>
                    <a:pt x="3968226" y="981969"/>
                  </a:lnTo>
                  <a:lnTo>
                    <a:pt x="3968469" y="981969"/>
                  </a:lnTo>
                  <a:lnTo>
                    <a:pt x="3968713" y="981969"/>
                  </a:lnTo>
                  <a:lnTo>
                    <a:pt x="3968956" y="981969"/>
                  </a:lnTo>
                  <a:lnTo>
                    <a:pt x="3969199" y="981969"/>
                  </a:lnTo>
                  <a:lnTo>
                    <a:pt x="3969443" y="981969"/>
                  </a:lnTo>
                  <a:lnTo>
                    <a:pt x="3969686" y="981969"/>
                  </a:lnTo>
                  <a:lnTo>
                    <a:pt x="3969930" y="981969"/>
                  </a:lnTo>
                  <a:lnTo>
                    <a:pt x="3970173" y="981969"/>
                  </a:lnTo>
                  <a:lnTo>
                    <a:pt x="3970416" y="981969"/>
                  </a:lnTo>
                  <a:lnTo>
                    <a:pt x="3970660" y="981969"/>
                  </a:lnTo>
                  <a:lnTo>
                    <a:pt x="3970903" y="981969"/>
                  </a:lnTo>
                  <a:lnTo>
                    <a:pt x="3971146" y="981969"/>
                  </a:lnTo>
                  <a:lnTo>
                    <a:pt x="3971390" y="981969"/>
                  </a:lnTo>
                  <a:lnTo>
                    <a:pt x="3971390" y="974853"/>
                  </a:lnTo>
                  <a:lnTo>
                    <a:pt x="3971633" y="974853"/>
                  </a:lnTo>
                  <a:lnTo>
                    <a:pt x="3971876" y="974853"/>
                  </a:lnTo>
                  <a:lnTo>
                    <a:pt x="3972120" y="974853"/>
                  </a:lnTo>
                  <a:lnTo>
                    <a:pt x="3972363" y="974853"/>
                  </a:lnTo>
                  <a:lnTo>
                    <a:pt x="3972606" y="974853"/>
                  </a:lnTo>
                  <a:lnTo>
                    <a:pt x="3972850" y="974853"/>
                  </a:lnTo>
                  <a:lnTo>
                    <a:pt x="3973093" y="974853"/>
                  </a:lnTo>
                  <a:lnTo>
                    <a:pt x="3973337" y="974853"/>
                  </a:lnTo>
                  <a:lnTo>
                    <a:pt x="3973580" y="974853"/>
                  </a:lnTo>
                  <a:lnTo>
                    <a:pt x="3973823" y="974853"/>
                  </a:lnTo>
                  <a:lnTo>
                    <a:pt x="3974067" y="974853"/>
                  </a:lnTo>
                  <a:lnTo>
                    <a:pt x="3974310" y="974853"/>
                  </a:lnTo>
                  <a:lnTo>
                    <a:pt x="3974553" y="974853"/>
                  </a:lnTo>
                  <a:lnTo>
                    <a:pt x="3974553" y="967737"/>
                  </a:lnTo>
                  <a:lnTo>
                    <a:pt x="3974797" y="967737"/>
                  </a:lnTo>
                  <a:lnTo>
                    <a:pt x="3975040" y="967737"/>
                  </a:lnTo>
                  <a:lnTo>
                    <a:pt x="3975283" y="967737"/>
                  </a:lnTo>
                  <a:lnTo>
                    <a:pt x="3975527" y="967737"/>
                  </a:lnTo>
                  <a:lnTo>
                    <a:pt x="3975770" y="967737"/>
                  </a:lnTo>
                  <a:lnTo>
                    <a:pt x="3976014" y="967737"/>
                  </a:lnTo>
                  <a:lnTo>
                    <a:pt x="3976257" y="967737"/>
                  </a:lnTo>
                  <a:lnTo>
                    <a:pt x="3976500" y="967737"/>
                  </a:lnTo>
                  <a:lnTo>
                    <a:pt x="3976744" y="967737"/>
                  </a:lnTo>
                  <a:lnTo>
                    <a:pt x="3976987" y="967737"/>
                  </a:lnTo>
                  <a:lnTo>
                    <a:pt x="3977230" y="967737"/>
                  </a:lnTo>
                  <a:lnTo>
                    <a:pt x="3977474" y="967737"/>
                  </a:lnTo>
                  <a:lnTo>
                    <a:pt x="3977717" y="967737"/>
                  </a:lnTo>
                  <a:lnTo>
                    <a:pt x="3977960" y="967737"/>
                  </a:lnTo>
                  <a:lnTo>
                    <a:pt x="3978204" y="967737"/>
                  </a:lnTo>
                  <a:lnTo>
                    <a:pt x="3978447" y="967737"/>
                  </a:lnTo>
                  <a:lnTo>
                    <a:pt x="3978690" y="967737"/>
                  </a:lnTo>
                  <a:lnTo>
                    <a:pt x="3978934" y="967737"/>
                  </a:lnTo>
                  <a:lnTo>
                    <a:pt x="3979177" y="967737"/>
                  </a:lnTo>
                  <a:lnTo>
                    <a:pt x="3979421" y="967737"/>
                  </a:lnTo>
                  <a:lnTo>
                    <a:pt x="3979664" y="967737"/>
                  </a:lnTo>
                  <a:lnTo>
                    <a:pt x="3979907" y="967737"/>
                  </a:lnTo>
                  <a:lnTo>
                    <a:pt x="3980151" y="967737"/>
                  </a:lnTo>
                  <a:lnTo>
                    <a:pt x="3980394" y="967737"/>
                  </a:lnTo>
                  <a:lnTo>
                    <a:pt x="3980637" y="967737"/>
                  </a:lnTo>
                  <a:lnTo>
                    <a:pt x="3980881" y="967737"/>
                  </a:lnTo>
                  <a:lnTo>
                    <a:pt x="3981124" y="967737"/>
                  </a:lnTo>
                  <a:lnTo>
                    <a:pt x="3981367" y="967737"/>
                  </a:lnTo>
                  <a:lnTo>
                    <a:pt x="3981611" y="967737"/>
                  </a:lnTo>
                  <a:lnTo>
                    <a:pt x="3981854" y="967737"/>
                  </a:lnTo>
                  <a:lnTo>
                    <a:pt x="3982098" y="967737"/>
                  </a:lnTo>
                  <a:lnTo>
                    <a:pt x="3982341" y="967737"/>
                  </a:lnTo>
                  <a:lnTo>
                    <a:pt x="3982584" y="967737"/>
                  </a:lnTo>
                  <a:lnTo>
                    <a:pt x="3982828" y="967737"/>
                  </a:lnTo>
                  <a:lnTo>
                    <a:pt x="3983071" y="967737"/>
                  </a:lnTo>
                  <a:lnTo>
                    <a:pt x="3983314" y="967737"/>
                  </a:lnTo>
                  <a:lnTo>
                    <a:pt x="3983558" y="967737"/>
                  </a:lnTo>
                  <a:lnTo>
                    <a:pt x="3983801" y="967737"/>
                  </a:lnTo>
                  <a:lnTo>
                    <a:pt x="3984044" y="967737"/>
                  </a:lnTo>
                  <a:lnTo>
                    <a:pt x="3984288" y="967737"/>
                  </a:lnTo>
                  <a:lnTo>
                    <a:pt x="3984531" y="967737"/>
                  </a:lnTo>
                  <a:lnTo>
                    <a:pt x="3984774" y="967737"/>
                  </a:lnTo>
                  <a:lnTo>
                    <a:pt x="3985018" y="967737"/>
                  </a:lnTo>
                  <a:lnTo>
                    <a:pt x="3985261" y="967737"/>
                  </a:lnTo>
                  <a:lnTo>
                    <a:pt x="3985748" y="967737"/>
                  </a:lnTo>
                  <a:lnTo>
                    <a:pt x="3985991" y="967737"/>
                  </a:lnTo>
                  <a:lnTo>
                    <a:pt x="3986235" y="967737"/>
                  </a:lnTo>
                  <a:lnTo>
                    <a:pt x="3986478" y="967737"/>
                  </a:lnTo>
                  <a:lnTo>
                    <a:pt x="3986721" y="967737"/>
                  </a:lnTo>
                  <a:lnTo>
                    <a:pt x="3986965" y="967737"/>
                  </a:lnTo>
                  <a:lnTo>
                    <a:pt x="3987451" y="967737"/>
                  </a:lnTo>
                  <a:lnTo>
                    <a:pt x="3987695" y="967737"/>
                  </a:lnTo>
                  <a:lnTo>
                    <a:pt x="3987938" y="967737"/>
                  </a:lnTo>
                  <a:lnTo>
                    <a:pt x="3988182" y="967737"/>
                  </a:lnTo>
                  <a:lnTo>
                    <a:pt x="3988425" y="967737"/>
                  </a:lnTo>
                  <a:lnTo>
                    <a:pt x="3988668" y="967737"/>
                  </a:lnTo>
                  <a:lnTo>
                    <a:pt x="3988912" y="967737"/>
                  </a:lnTo>
                  <a:lnTo>
                    <a:pt x="3989642" y="967737"/>
                  </a:lnTo>
                  <a:lnTo>
                    <a:pt x="3989885" y="967737"/>
                  </a:lnTo>
                  <a:lnTo>
                    <a:pt x="3990128" y="967737"/>
                  </a:lnTo>
                  <a:lnTo>
                    <a:pt x="3990372" y="967737"/>
                  </a:lnTo>
                  <a:lnTo>
                    <a:pt x="3990615" y="967737"/>
                  </a:lnTo>
                  <a:lnTo>
                    <a:pt x="3990858" y="967737"/>
                  </a:lnTo>
                  <a:lnTo>
                    <a:pt x="3991102" y="967737"/>
                  </a:lnTo>
                  <a:lnTo>
                    <a:pt x="3991345" y="967737"/>
                  </a:lnTo>
                  <a:lnTo>
                    <a:pt x="3991832" y="967737"/>
                  </a:lnTo>
                  <a:lnTo>
                    <a:pt x="3992075" y="967737"/>
                  </a:lnTo>
                  <a:lnTo>
                    <a:pt x="3992319" y="967737"/>
                  </a:lnTo>
                  <a:lnTo>
                    <a:pt x="3992562" y="967737"/>
                  </a:lnTo>
                  <a:lnTo>
                    <a:pt x="3992805" y="967737"/>
                  </a:lnTo>
                  <a:lnTo>
                    <a:pt x="3993049" y="967737"/>
                  </a:lnTo>
                  <a:lnTo>
                    <a:pt x="3993292" y="967737"/>
                  </a:lnTo>
                  <a:lnTo>
                    <a:pt x="3993535" y="967737"/>
                  </a:lnTo>
                  <a:lnTo>
                    <a:pt x="3993779" y="967737"/>
                  </a:lnTo>
                  <a:lnTo>
                    <a:pt x="3994022" y="967737"/>
                  </a:lnTo>
                  <a:lnTo>
                    <a:pt x="3994266" y="967737"/>
                  </a:lnTo>
                  <a:lnTo>
                    <a:pt x="3994509" y="967737"/>
                  </a:lnTo>
                  <a:lnTo>
                    <a:pt x="3994752" y="967737"/>
                  </a:lnTo>
                  <a:lnTo>
                    <a:pt x="3994996" y="967737"/>
                  </a:lnTo>
                  <a:lnTo>
                    <a:pt x="3995239" y="967737"/>
                  </a:lnTo>
                  <a:lnTo>
                    <a:pt x="3995482" y="967737"/>
                  </a:lnTo>
                  <a:lnTo>
                    <a:pt x="3995726" y="967737"/>
                  </a:lnTo>
                  <a:lnTo>
                    <a:pt x="3995969" y="967737"/>
                  </a:lnTo>
                  <a:lnTo>
                    <a:pt x="3996212" y="967737"/>
                  </a:lnTo>
                  <a:lnTo>
                    <a:pt x="3996456" y="967737"/>
                  </a:lnTo>
                  <a:lnTo>
                    <a:pt x="3996699" y="967737"/>
                  </a:lnTo>
                  <a:lnTo>
                    <a:pt x="3996942" y="967737"/>
                  </a:lnTo>
                  <a:lnTo>
                    <a:pt x="3997186" y="967737"/>
                  </a:lnTo>
                  <a:lnTo>
                    <a:pt x="3997429" y="967737"/>
                  </a:lnTo>
                  <a:lnTo>
                    <a:pt x="3997673" y="967737"/>
                  </a:lnTo>
                  <a:lnTo>
                    <a:pt x="3997916" y="967737"/>
                  </a:lnTo>
                  <a:lnTo>
                    <a:pt x="3998159" y="967737"/>
                  </a:lnTo>
                  <a:lnTo>
                    <a:pt x="3998403" y="967737"/>
                  </a:lnTo>
                  <a:lnTo>
                    <a:pt x="3998889" y="967737"/>
                  </a:lnTo>
                  <a:lnTo>
                    <a:pt x="3999133" y="967737"/>
                  </a:lnTo>
                  <a:lnTo>
                    <a:pt x="3999376" y="967737"/>
                  </a:lnTo>
                  <a:lnTo>
                    <a:pt x="3999619" y="967737"/>
                  </a:lnTo>
                  <a:lnTo>
                    <a:pt x="3999863" y="967737"/>
                  </a:lnTo>
                  <a:lnTo>
                    <a:pt x="4000106" y="967737"/>
                  </a:lnTo>
                  <a:lnTo>
                    <a:pt x="4000350" y="967737"/>
                  </a:lnTo>
                  <a:lnTo>
                    <a:pt x="4000593" y="967737"/>
                  </a:lnTo>
                  <a:lnTo>
                    <a:pt x="4000836" y="967737"/>
                  </a:lnTo>
                  <a:lnTo>
                    <a:pt x="4001080" y="967737"/>
                  </a:lnTo>
                  <a:lnTo>
                    <a:pt x="4001323" y="967737"/>
                  </a:lnTo>
                  <a:lnTo>
                    <a:pt x="4001566" y="967737"/>
                  </a:lnTo>
                  <a:lnTo>
                    <a:pt x="4001810" y="967737"/>
                  </a:lnTo>
                  <a:lnTo>
                    <a:pt x="4002296" y="967737"/>
                  </a:lnTo>
                  <a:lnTo>
                    <a:pt x="4002540" y="967737"/>
                  </a:lnTo>
                  <a:lnTo>
                    <a:pt x="4002783" y="967737"/>
                  </a:lnTo>
                  <a:lnTo>
                    <a:pt x="4003026" y="967737"/>
                  </a:lnTo>
                  <a:lnTo>
                    <a:pt x="4003270" y="967737"/>
                  </a:lnTo>
                  <a:lnTo>
                    <a:pt x="4003513" y="967737"/>
                  </a:lnTo>
                  <a:lnTo>
                    <a:pt x="4003757" y="967737"/>
                  </a:lnTo>
                  <a:lnTo>
                    <a:pt x="4004000" y="967737"/>
                  </a:lnTo>
                  <a:lnTo>
                    <a:pt x="4004243" y="967737"/>
                  </a:lnTo>
                  <a:lnTo>
                    <a:pt x="4004487" y="967737"/>
                  </a:lnTo>
                  <a:lnTo>
                    <a:pt x="4004730" y="967737"/>
                  </a:lnTo>
                  <a:lnTo>
                    <a:pt x="4004973" y="967737"/>
                  </a:lnTo>
                  <a:lnTo>
                    <a:pt x="4005217" y="967737"/>
                  </a:lnTo>
                  <a:lnTo>
                    <a:pt x="4005460" y="967737"/>
                  </a:lnTo>
                  <a:lnTo>
                    <a:pt x="4005703" y="967737"/>
                  </a:lnTo>
                  <a:lnTo>
                    <a:pt x="4005947" y="967737"/>
                  </a:lnTo>
                  <a:lnTo>
                    <a:pt x="4006190" y="967737"/>
                  </a:lnTo>
                  <a:lnTo>
                    <a:pt x="4006434" y="967737"/>
                  </a:lnTo>
                  <a:lnTo>
                    <a:pt x="4006677" y="967737"/>
                  </a:lnTo>
                  <a:lnTo>
                    <a:pt x="4006920" y="967737"/>
                  </a:lnTo>
                  <a:lnTo>
                    <a:pt x="4007164" y="967737"/>
                  </a:lnTo>
                  <a:lnTo>
                    <a:pt x="4007407" y="967737"/>
                  </a:lnTo>
                  <a:lnTo>
                    <a:pt x="4007650" y="967737"/>
                  </a:lnTo>
                  <a:lnTo>
                    <a:pt x="4007894" y="967737"/>
                  </a:lnTo>
                  <a:lnTo>
                    <a:pt x="4008137" y="967737"/>
                  </a:lnTo>
                  <a:lnTo>
                    <a:pt x="4008380" y="967737"/>
                  </a:lnTo>
                  <a:lnTo>
                    <a:pt x="4008624" y="967737"/>
                  </a:lnTo>
                  <a:lnTo>
                    <a:pt x="4008867" y="967737"/>
                  </a:lnTo>
                  <a:lnTo>
                    <a:pt x="4009110" y="967737"/>
                  </a:lnTo>
                  <a:lnTo>
                    <a:pt x="4009354" y="967737"/>
                  </a:lnTo>
                  <a:lnTo>
                    <a:pt x="4009597" y="967737"/>
                  </a:lnTo>
                  <a:lnTo>
                    <a:pt x="4009841" y="967737"/>
                  </a:lnTo>
                  <a:lnTo>
                    <a:pt x="4010084" y="967737"/>
                  </a:lnTo>
                  <a:lnTo>
                    <a:pt x="4010327" y="967737"/>
                  </a:lnTo>
                  <a:lnTo>
                    <a:pt x="4010571" y="967737"/>
                  </a:lnTo>
                  <a:lnTo>
                    <a:pt x="4010814" y="967737"/>
                  </a:lnTo>
                  <a:lnTo>
                    <a:pt x="4011301" y="967737"/>
                  </a:lnTo>
                  <a:lnTo>
                    <a:pt x="4011544" y="967737"/>
                  </a:lnTo>
                  <a:lnTo>
                    <a:pt x="4011787" y="967737"/>
                  </a:lnTo>
                  <a:lnTo>
                    <a:pt x="4012031" y="967737"/>
                  </a:lnTo>
                  <a:lnTo>
                    <a:pt x="4012274" y="967737"/>
                  </a:lnTo>
                  <a:lnTo>
                    <a:pt x="4012518" y="967737"/>
                  </a:lnTo>
                  <a:lnTo>
                    <a:pt x="4012761" y="967737"/>
                  </a:lnTo>
                  <a:lnTo>
                    <a:pt x="4013004" y="967737"/>
                  </a:lnTo>
                  <a:lnTo>
                    <a:pt x="4013248" y="967737"/>
                  </a:lnTo>
                  <a:lnTo>
                    <a:pt x="4013491" y="967737"/>
                  </a:lnTo>
                  <a:lnTo>
                    <a:pt x="4013734" y="967737"/>
                  </a:lnTo>
                  <a:lnTo>
                    <a:pt x="4013978" y="967737"/>
                  </a:lnTo>
                  <a:lnTo>
                    <a:pt x="4014221" y="967737"/>
                  </a:lnTo>
                  <a:lnTo>
                    <a:pt x="4014464" y="967737"/>
                  </a:lnTo>
                  <a:lnTo>
                    <a:pt x="4014708" y="967737"/>
                  </a:lnTo>
                  <a:lnTo>
                    <a:pt x="4014951" y="967737"/>
                  </a:lnTo>
                  <a:lnTo>
                    <a:pt x="4015194" y="967737"/>
                  </a:lnTo>
                  <a:lnTo>
                    <a:pt x="4015438" y="967737"/>
                  </a:lnTo>
                  <a:lnTo>
                    <a:pt x="4015681" y="967737"/>
                  </a:lnTo>
                  <a:lnTo>
                    <a:pt x="4015925" y="967737"/>
                  </a:lnTo>
                  <a:lnTo>
                    <a:pt x="4016168" y="967737"/>
                  </a:lnTo>
                  <a:lnTo>
                    <a:pt x="4016168" y="960622"/>
                  </a:lnTo>
                  <a:lnTo>
                    <a:pt x="4016411" y="960622"/>
                  </a:lnTo>
                  <a:lnTo>
                    <a:pt x="4016655" y="960622"/>
                  </a:lnTo>
                  <a:lnTo>
                    <a:pt x="4016898" y="960622"/>
                  </a:lnTo>
                  <a:lnTo>
                    <a:pt x="4017141" y="960622"/>
                  </a:lnTo>
                  <a:lnTo>
                    <a:pt x="4017385" y="960622"/>
                  </a:lnTo>
                  <a:lnTo>
                    <a:pt x="4017628" y="960622"/>
                  </a:lnTo>
                  <a:lnTo>
                    <a:pt x="4017871" y="960622"/>
                  </a:lnTo>
                  <a:lnTo>
                    <a:pt x="4018115" y="960622"/>
                  </a:lnTo>
                  <a:lnTo>
                    <a:pt x="4018358" y="960622"/>
                  </a:lnTo>
                  <a:lnTo>
                    <a:pt x="4018601" y="960622"/>
                  </a:lnTo>
                  <a:lnTo>
                    <a:pt x="4018845" y="960622"/>
                  </a:lnTo>
                  <a:lnTo>
                    <a:pt x="4019088" y="960622"/>
                  </a:lnTo>
                  <a:lnTo>
                    <a:pt x="4019332" y="960622"/>
                  </a:lnTo>
                  <a:lnTo>
                    <a:pt x="4019575" y="960622"/>
                  </a:lnTo>
                  <a:lnTo>
                    <a:pt x="4019818" y="960622"/>
                  </a:lnTo>
                  <a:lnTo>
                    <a:pt x="4020062" y="960622"/>
                  </a:lnTo>
                  <a:lnTo>
                    <a:pt x="4020305" y="960622"/>
                  </a:lnTo>
                  <a:lnTo>
                    <a:pt x="4020548" y="960622"/>
                  </a:lnTo>
                  <a:lnTo>
                    <a:pt x="4020792" y="960622"/>
                  </a:lnTo>
                  <a:lnTo>
                    <a:pt x="4021278" y="960622"/>
                  </a:lnTo>
                  <a:lnTo>
                    <a:pt x="4021522" y="960622"/>
                  </a:lnTo>
                  <a:lnTo>
                    <a:pt x="4021522" y="953506"/>
                  </a:lnTo>
                  <a:lnTo>
                    <a:pt x="4021765" y="953506"/>
                  </a:lnTo>
                  <a:lnTo>
                    <a:pt x="4022009" y="953506"/>
                  </a:lnTo>
                  <a:lnTo>
                    <a:pt x="4022252" y="953506"/>
                  </a:lnTo>
                  <a:lnTo>
                    <a:pt x="4022495" y="953506"/>
                  </a:lnTo>
                  <a:lnTo>
                    <a:pt x="4022739" y="953506"/>
                  </a:lnTo>
                  <a:lnTo>
                    <a:pt x="4022982" y="953506"/>
                  </a:lnTo>
                  <a:lnTo>
                    <a:pt x="4023225" y="953506"/>
                  </a:lnTo>
                  <a:lnTo>
                    <a:pt x="4023225" y="946390"/>
                  </a:lnTo>
                  <a:lnTo>
                    <a:pt x="4023469" y="946390"/>
                  </a:lnTo>
                  <a:lnTo>
                    <a:pt x="4023712" y="946390"/>
                  </a:lnTo>
                  <a:lnTo>
                    <a:pt x="4023955" y="946390"/>
                  </a:lnTo>
                  <a:lnTo>
                    <a:pt x="4024199" y="946390"/>
                  </a:lnTo>
                  <a:lnTo>
                    <a:pt x="4024442" y="946390"/>
                  </a:lnTo>
                  <a:lnTo>
                    <a:pt x="4024685" y="946390"/>
                  </a:lnTo>
                  <a:lnTo>
                    <a:pt x="4024929" y="946390"/>
                  </a:lnTo>
                  <a:lnTo>
                    <a:pt x="4025172" y="946390"/>
                  </a:lnTo>
                  <a:lnTo>
                    <a:pt x="4025416" y="946390"/>
                  </a:lnTo>
                  <a:lnTo>
                    <a:pt x="4025416" y="939275"/>
                  </a:lnTo>
                  <a:lnTo>
                    <a:pt x="4025659" y="939275"/>
                  </a:lnTo>
                  <a:lnTo>
                    <a:pt x="4025902" y="939275"/>
                  </a:lnTo>
                  <a:lnTo>
                    <a:pt x="4026146" y="939275"/>
                  </a:lnTo>
                  <a:lnTo>
                    <a:pt x="4026389" y="939275"/>
                  </a:lnTo>
                  <a:lnTo>
                    <a:pt x="4026632" y="939275"/>
                  </a:lnTo>
                  <a:lnTo>
                    <a:pt x="4026876" y="939275"/>
                  </a:lnTo>
                  <a:lnTo>
                    <a:pt x="4027362" y="939275"/>
                  </a:lnTo>
                  <a:lnTo>
                    <a:pt x="4027606" y="939275"/>
                  </a:lnTo>
                  <a:lnTo>
                    <a:pt x="4027849" y="939275"/>
                  </a:lnTo>
                  <a:lnTo>
                    <a:pt x="4028093" y="939275"/>
                  </a:lnTo>
                  <a:lnTo>
                    <a:pt x="4028336" y="939275"/>
                  </a:lnTo>
                  <a:lnTo>
                    <a:pt x="4028579" y="939275"/>
                  </a:lnTo>
                  <a:lnTo>
                    <a:pt x="4028823" y="939275"/>
                  </a:lnTo>
                  <a:lnTo>
                    <a:pt x="4029066" y="939275"/>
                  </a:lnTo>
                  <a:lnTo>
                    <a:pt x="4029309" y="939275"/>
                  </a:lnTo>
                  <a:lnTo>
                    <a:pt x="4029553" y="939275"/>
                  </a:lnTo>
                  <a:lnTo>
                    <a:pt x="4029796" y="939275"/>
                  </a:lnTo>
                  <a:lnTo>
                    <a:pt x="4030039" y="939275"/>
                  </a:lnTo>
                  <a:lnTo>
                    <a:pt x="4030283" y="939275"/>
                  </a:lnTo>
                  <a:lnTo>
                    <a:pt x="4030526" y="939275"/>
                  </a:lnTo>
                  <a:lnTo>
                    <a:pt x="4030769" y="939275"/>
                  </a:lnTo>
                  <a:lnTo>
                    <a:pt x="4031013" y="939275"/>
                  </a:lnTo>
                  <a:lnTo>
                    <a:pt x="4031256" y="939275"/>
                  </a:lnTo>
                  <a:lnTo>
                    <a:pt x="4031500" y="939275"/>
                  </a:lnTo>
                  <a:lnTo>
                    <a:pt x="4031743" y="939275"/>
                  </a:lnTo>
                  <a:lnTo>
                    <a:pt x="4031986" y="939275"/>
                  </a:lnTo>
                  <a:lnTo>
                    <a:pt x="4032230" y="939275"/>
                  </a:lnTo>
                  <a:lnTo>
                    <a:pt x="4032473" y="939275"/>
                  </a:lnTo>
                  <a:lnTo>
                    <a:pt x="4032716" y="939275"/>
                  </a:lnTo>
                  <a:lnTo>
                    <a:pt x="4032960" y="939275"/>
                  </a:lnTo>
                  <a:lnTo>
                    <a:pt x="4033203" y="939275"/>
                  </a:lnTo>
                  <a:lnTo>
                    <a:pt x="4033446" y="939275"/>
                  </a:lnTo>
                  <a:lnTo>
                    <a:pt x="4033690" y="939275"/>
                  </a:lnTo>
                  <a:lnTo>
                    <a:pt x="4033933" y="939275"/>
                  </a:lnTo>
                  <a:lnTo>
                    <a:pt x="4034177" y="939275"/>
                  </a:lnTo>
                  <a:lnTo>
                    <a:pt x="4034420" y="939275"/>
                  </a:lnTo>
                  <a:lnTo>
                    <a:pt x="4034663" y="939275"/>
                  </a:lnTo>
                  <a:lnTo>
                    <a:pt x="4034907" y="939275"/>
                  </a:lnTo>
                  <a:lnTo>
                    <a:pt x="4035150" y="939275"/>
                  </a:lnTo>
                  <a:lnTo>
                    <a:pt x="4035393" y="939275"/>
                  </a:lnTo>
                  <a:lnTo>
                    <a:pt x="4035637" y="939275"/>
                  </a:lnTo>
                  <a:lnTo>
                    <a:pt x="4035880" y="939275"/>
                  </a:lnTo>
                  <a:lnTo>
                    <a:pt x="4036123" y="939275"/>
                  </a:lnTo>
                  <a:lnTo>
                    <a:pt x="4036367" y="939275"/>
                  </a:lnTo>
                  <a:lnTo>
                    <a:pt x="4036610" y="939275"/>
                  </a:lnTo>
                  <a:lnTo>
                    <a:pt x="4036853" y="939275"/>
                  </a:lnTo>
                  <a:lnTo>
                    <a:pt x="4037097" y="939275"/>
                  </a:lnTo>
                  <a:lnTo>
                    <a:pt x="4037340" y="939275"/>
                  </a:lnTo>
                  <a:lnTo>
                    <a:pt x="4037584" y="939275"/>
                  </a:lnTo>
                  <a:lnTo>
                    <a:pt x="4037827" y="939275"/>
                  </a:lnTo>
                  <a:lnTo>
                    <a:pt x="4038070" y="939275"/>
                  </a:lnTo>
                  <a:lnTo>
                    <a:pt x="4038314" y="939275"/>
                  </a:lnTo>
                  <a:lnTo>
                    <a:pt x="4038557" y="939275"/>
                  </a:lnTo>
                  <a:lnTo>
                    <a:pt x="4038800" y="939275"/>
                  </a:lnTo>
                  <a:lnTo>
                    <a:pt x="4039044" y="939275"/>
                  </a:lnTo>
                  <a:lnTo>
                    <a:pt x="4039287" y="939275"/>
                  </a:lnTo>
                  <a:lnTo>
                    <a:pt x="4039530" y="939275"/>
                  </a:lnTo>
                  <a:lnTo>
                    <a:pt x="4039774" y="939275"/>
                  </a:lnTo>
                  <a:lnTo>
                    <a:pt x="4040017" y="939275"/>
                  </a:lnTo>
                  <a:lnTo>
                    <a:pt x="4040261" y="939275"/>
                  </a:lnTo>
                  <a:lnTo>
                    <a:pt x="4040504" y="939275"/>
                  </a:lnTo>
                  <a:lnTo>
                    <a:pt x="4040747" y="939275"/>
                  </a:lnTo>
                  <a:lnTo>
                    <a:pt x="4040991" y="939275"/>
                  </a:lnTo>
                  <a:lnTo>
                    <a:pt x="4041234" y="939275"/>
                  </a:lnTo>
                  <a:lnTo>
                    <a:pt x="4041477" y="939275"/>
                  </a:lnTo>
                  <a:lnTo>
                    <a:pt x="4041721" y="939275"/>
                  </a:lnTo>
                  <a:lnTo>
                    <a:pt x="4041964" y="939275"/>
                  </a:lnTo>
                  <a:lnTo>
                    <a:pt x="4042207" y="939275"/>
                  </a:lnTo>
                  <a:lnTo>
                    <a:pt x="4042451" y="939275"/>
                  </a:lnTo>
                  <a:lnTo>
                    <a:pt x="4042694" y="939275"/>
                  </a:lnTo>
                  <a:lnTo>
                    <a:pt x="4042937" y="939275"/>
                  </a:lnTo>
                  <a:lnTo>
                    <a:pt x="4043181" y="939275"/>
                  </a:lnTo>
                  <a:lnTo>
                    <a:pt x="4043424" y="939275"/>
                  </a:lnTo>
                  <a:lnTo>
                    <a:pt x="4043668" y="939275"/>
                  </a:lnTo>
                  <a:lnTo>
                    <a:pt x="4043911" y="939275"/>
                  </a:lnTo>
                  <a:lnTo>
                    <a:pt x="4044154" y="939275"/>
                  </a:lnTo>
                  <a:lnTo>
                    <a:pt x="4044398" y="939275"/>
                  </a:lnTo>
                  <a:lnTo>
                    <a:pt x="4044641" y="939275"/>
                  </a:lnTo>
                  <a:lnTo>
                    <a:pt x="4044884" y="939275"/>
                  </a:lnTo>
                  <a:lnTo>
                    <a:pt x="4045128" y="939275"/>
                  </a:lnTo>
                  <a:lnTo>
                    <a:pt x="4045371" y="939275"/>
                  </a:lnTo>
                  <a:lnTo>
                    <a:pt x="4045614" y="939275"/>
                  </a:lnTo>
                  <a:lnTo>
                    <a:pt x="4045858" y="939275"/>
                  </a:lnTo>
                  <a:lnTo>
                    <a:pt x="4046101" y="939275"/>
                  </a:lnTo>
                  <a:lnTo>
                    <a:pt x="4046345" y="939275"/>
                  </a:lnTo>
                  <a:lnTo>
                    <a:pt x="4046588" y="939275"/>
                  </a:lnTo>
                  <a:lnTo>
                    <a:pt x="4046831" y="939275"/>
                  </a:lnTo>
                  <a:lnTo>
                    <a:pt x="4047075" y="939275"/>
                  </a:lnTo>
                  <a:lnTo>
                    <a:pt x="4047805" y="939275"/>
                  </a:lnTo>
                  <a:lnTo>
                    <a:pt x="4048048" y="939275"/>
                  </a:lnTo>
                  <a:lnTo>
                    <a:pt x="4048291" y="939275"/>
                  </a:lnTo>
                  <a:lnTo>
                    <a:pt x="4048535" y="939275"/>
                  </a:lnTo>
                  <a:lnTo>
                    <a:pt x="4048778" y="939275"/>
                  </a:lnTo>
                  <a:lnTo>
                    <a:pt x="4049021" y="939275"/>
                  </a:lnTo>
                  <a:lnTo>
                    <a:pt x="4049265" y="939275"/>
                  </a:lnTo>
                  <a:lnTo>
                    <a:pt x="4049508" y="939275"/>
                  </a:lnTo>
                  <a:lnTo>
                    <a:pt x="4049752" y="939275"/>
                  </a:lnTo>
                  <a:lnTo>
                    <a:pt x="4049995" y="939275"/>
                  </a:lnTo>
                  <a:lnTo>
                    <a:pt x="4050238" y="939275"/>
                  </a:lnTo>
                  <a:lnTo>
                    <a:pt x="4050482" y="939275"/>
                  </a:lnTo>
                  <a:lnTo>
                    <a:pt x="4050725" y="939275"/>
                  </a:lnTo>
                  <a:lnTo>
                    <a:pt x="4050968" y="939275"/>
                  </a:lnTo>
                  <a:lnTo>
                    <a:pt x="4051212" y="939275"/>
                  </a:lnTo>
                  <a:lnTo>
                    <a:pt x="4051455" y="939275"/>
                  </a:lnTo>
                  <a:lnTo>
                    <a:pt x="4051698" y="939275"/>
                  </a:lnTo>
                  <a:lnTo>
                    <a:pt x="4051942" y="939275"/>
                  </a:lnTo>
                  <a:lnTo>
                    <a:pt x="4052185" y="939275"/>
                  </a:lnTo>
                  <a:lnTo>
                    <a:pt x="4052429" y="939275"/>
                  </a:lnTo>
                  <a:lnTo>
                    <a:pt x="4052672" y="939275"/>
                  </a:lnTo>
                  <a:lnTo>
                    <a:pt x="4052915" y="939275"/>
                  </a:lnTo>
                  <a:lnTo>
                    <a:pt x="4053159" y="939275"/>
                  </a:lnTo>
                  <a:lnTo>
                    <a:pt x="4053402" y="939275"/>
                  </a:lnTo>
                  <a:lnTo>
                    <a:pt x="4053645" y="939275"/>
                  </a:lnTo>
                  <a:lnTo>
                    <a:pt x="4053889" y="939275"/>
                  </a:lnTo>
                  <a:lnTo>
                    <a:pt x="4054132" y="939275"/>
                  </a:lnTo>
                  <a:lnTo>
                    <a:pt x="4054375" y="939275"/>
                  </a:lnTo>
                  <a:lnTo>
                    <a:pt x="4054619" y="939275"/>
                  </a:lnTo>
                  <a:lnTo>
                    <a:pt x="4054862" y="939275"/>
                  </a:lnTo>
                  <a:lnTo>
                    <a:pt x="4055105" y="939275"/>
                  </a:lnTo>
                  <a:lnTo>
                    <a:pt x="4055349" y="939275"/>
                  </a:lnTo>
                  <a:lnTo>
                    <a:pt x="4055592" y="939275"/>
                  </a:lnTo>
                  <a:lnTo>
                    <a:pt x="4055836" y="939275"/>
                  </a:lnTo>
                  <a:lnTo>
                    <a:pt x="4056079" y="939275"/>
                  </a:lnTo>
                  <a:lnTo>
                    <a:pt x="4056322" y="939275"/>
                  </a:lnTo>
                  <a:lnTo>
                    <a:pt x="4056566" y="939275"/>
                  </a:lnTo>
                  <a:lnTo>
                    <a:pt x="4056809" y="939275"/>
                  </a:lnTo>
                  <a:lnTo>
                    <a:pt x="4057052" y="939275"/>
                  </a:lnTo>
                  <a:lnTo>
                    <a:pt x="4057296" y="939275"/>
                  </a:lnTo>
                  <a:lnTo>
                    <a:pt x="4057539" y="939275"/>
                  </a:lnTo>
                  <a:lnTo>
                    <a:pt x="4057782" y="939275"/>
                  </a:lnTo>
                  <a:lnTo>
                    <a:pt x="4058026" y="939275"/>
                  </a:lnTo>
                  <a:lnTo>
                    <a:pt x="4058269" y="939275"/>
                  </a:lnTo>
                  <a:lnTo>
                    <a:pt x="4058513" y="939275"/>
                  </a:lnTo>
                  <a:lnTo>
                    <a:pt x="4058756" y="939275"/>
                  </a:lnTo>
                  <a:lnTo>
                    <a:pt x="4058999" y="939275"/>
                  </a:lnTo>
                  <a:lnTo>
                    <a:pt x="4059243" y="939275"/>
                  </a:lnTo>
                  <a:lnTo>
                    <a:pt x="4059486" y="939275"/>
                  </a:lnTo>
                  <a:lnTo>
                    <a:pt x="4059729" y="939275"/>
                  </a:lnTo>
                  <a:lnTo>
                    <a:pt x="4059973" y="939275"/>
                  </a:lnTo>
                  <a:lnTo>
                    <a:pt x="4060216" y="939275"/>
                  </a:lnTo>
                  <a:lnTo>
                    <a:pt x="4060459" y="939275"/>
                  </a:lnTo>
                  <a:lnTo>
                    <a:pt x="4060946" y="939275"/>
                  </a:lnTo>
                  <a:lnTo>
                    <a:pt x="4061189" y="939275"/>
                  </a:lnTo>
                  <a:lnTo>
                    <a:pt x="4061676" y="939275"/>
                  </a:lnTo>
                  <a:lnTo>
                    <a:pt x="4061920" y="939275"/>
                  </a:lnTo>
                  <a:lnTo>
                    <a:pt x="4062163" y="939275"/>
                  </a:lnTo>
                  <a:lnTo>
                    <a:pt x="4062406" y="939275"/>
                  </a:lnTo>
                  <a:lnTo>
                    <a:pt x="4062650" y="939275"/>
                  </a:lnTo>
                  <a:lnTo>
                    <a:pt x="4062893" y="939275"/>
                  </a:lnTo>
                  <a:lnTo>
                    <a:pt x="4063136" y="939275"/>
                  </a:lnTo>
                  <a:lnTo>
                    <a:pt x="4063380" y="939275"/>
                  </a:lnTo>
                  <a:lnTo>
                    <a:pt x="4063623" y="939275"/>
                  </a:lnTo>
                  <a:lnTo>
                    <a:pt x="4063866" y="939275"/>
                  </a:lnTo>
                  <a:lnTo>
                    <a:pt x="4064110" y="939275"/>
                  </a:lnTo>
                  <a:lnTo>
                    <a:pt x="4064353" y="939275"/>
                  </a:lnTo>
                  <a:lnTo>
                    <a:pt x="4064597" y="939275"/>
                  </a:lnTo>
                  <a:lnTo>
                    <a:pt x="4064840" y="939275"/>
                  </a:lnTo>
                  <a:lnTo>
                    <a:pt x="4065083" y="939275"/>
                  </a:lnTo>
                  <a:lnTo>
                    <a:pt x="4065327" y="939275"/>
                  </a:lnTo>
                  <a:lnTo>
                    <a:pt x="4065570" y="939275"/>
                  </a:lnTo>
                  <a:lnTo>
                    <a:pt x="4065813" y="939275"/>
                  </a:lnTo>
                  <a:lnTo>
                    <a:pt x="4066057" y="939275"/>
                  </a:lnTo>
                  <a:lnTo>
                    <a:pt x="4066300" y="939275"/>
                  </a:lnTo>
                  <a:lnTo>
                    <a:pt x="4066543" y="939275"/>
                  </a:lnTo>
                  <a:lnTo>
                    <a:pt x="4066787" y="939275"/>
                  </a:lnTo>
                  <a:lnTo>
                    <a:pt x="4067030" y="939275"/>
                  </a:lnTo>
                  <a:lnTo>
                    <a:pt x="4067273" y="939275"/>
                  </a:lnTo>
                  <a:lnTo>
                    <a:pt x="4067517" y="939275"/>
                  </a:lnTo>
                  <a:lnTo>
                    <a:pt x="4067760" y="939275"/>
                  </a:lnTo>
                  <a:lnTo>
                    <a:pt x="4068004" y="939275"/>
                  </a:lnTo>
                  <a:lnTo>
                    <a:pt x="4068247" y="939275"/>
                  </a:lnTo>
                  <a:lnTo>
                    <a:pt x="4068490" y="939275"/>
                  </a:lnTo>
                  <a:lnTo>
                    <a:pt x="4068734" y="939275"/>
                  </a:lnTo>
                  <a:lnTo>
                    <a:pt x="4068977" y="939275"/>
                  </a:lnTo>
                  <a:lnTo>
                    <a:pt x="4069220" y="939275"/>
                  </a:lnTo>
                  <a:lnTo>
                    <a:pt x="4069220" y="932159"/>
                  </a:lnTo>
                  <a:lnTo>
                    <a:pt x="4069464" y="932159"/>
                  </a:lnTo>
                  <a:lnTo>
                    <a:pt x="4069707" y="932159"/>
                  </a:lnTo>
                  <a:lnTo>
                    <a:pt x="4069950" y="932159"/>
                  </a:lnTo>
                  <a:lnTo>
                    <a:pt x="4070194" y="932159"/>
                  </a:lnTo>
                  <a:lnTo>
                    <a:pt x="4070437" y="932159"/>
                  </a:lnTo>
                  <a:lnTo>
                    <a:pt x="4070681" y="932159"/>
                  </a:lnTo>
                  <a:lnTo>
                    <a:pt x="4070924" y="932159"/>
                  </a:lnTo>
                  <a:lnTo>
                    <a:pt x="4071167" y="932159"/>
                  </a:lnTo>
                  <a:lnTo>
                    <a:pt x="4071411" y="932159"/>
                  </a:lnTo>
                  <a:lnTo>
                    <a:pt x="4071654" y="932159"/>
                  </a:lnTo>
                  <a:lnTo>
                    <a:pt x="4071897" y="932159"/>
                  </a:lnTo>
                  <a:lnTo>
                    <a:pt x="4072141" y="932159"/>
                  </a:lnTo>
                  <a:lnTo>
                    <a:pt x="4072384" y="932159"/>
                  </a:lnTo>
                  <a:lnTo>
                    <a:pt x="4072627" y="932159"/>
                  </a:lnTo>
                  <a:lnTo>
                    <a:pt x="4072871" y="932159"/>
                  </a:lnTo>
                  <a:lnTo>
                    <a:pt x="4073114" y="932159"/>
                  </a:lnTo>
                  <a:lnTo>
                    <a:pt x="4073357" y="932159"/>
                  </a:lnTo>
                  <a:lnTo>
                    <a:pt x="4073844" y="932159"/>
                  </a:lnTo>
                  <a:lnTo>
                    <a:pt x="4074088" y="932159"/>
                  </a:lnTo>
                  <a:lnTo>
                    <a:pt x="4074331" y="932159"/>
                  </a:lnTo>
                  <a:lnTo>
                    <a:pt x="4074574" y="932159"/>
                  </a:lnTo>
                  <a:lnTo>
                    <a:pt x="4074818" y="932159"/>
                  </a:lnTo>
                  <a:lnTo>
                    <a:pt x="4075061" y="932159"/>
                  </a:lnTo>
                  <a:lnTo>
                    <a:pt x="4075304" y="932159"/>
                  </a:lnTo>
                  <a:lnTo>
                    <a:pt x="4075548" y="932159"/>
                  </a:lnTo>
                  <a:lnTo>
                    <a:pt x="4075791" y="932159"/>
                  </a:lnTo>
                  <a:lnTo>
                    <a:pt x="4076278" y="932159"/>
                  </a:lnTo>
                  <a:lnTo>
                    <a:pt x="4076521" y="932159"/>
                  </a:lnTo>
                  <a:lnTo>
                    <a:pt x="4076765" y="932159"/>
                  </a:lnTo>
                  <a:lnTo>
                    <a:pt x="4077008" y="932159"/>
                  </a:lnTo>
                  <a:lnTo>
                    <a:pt x="4077251" y="932159"/>
                  </a:lnTo>
                  <a:lnTo>
                    <a:pt x="4077495" y="932159"/>
                  </a:lnTo>
                  <a:lnTo>
                    <a:pt x="4077738" y="932159"/>
                  </a:lnTo>
                  <a:lnTo>
                    <a:pt x="4077981" y="932159"/>
                  </a:lnTo>
                  <a:lnTo>
                    <a:pt x="4078468" y="932159"/>
                  </a:lnTo>
                  <a:lnTo>
                    <a:pt x="4078711" y="932159"/>
                  </a:lnTo>
                  <a:lnTo>
                    <a:pt x="4078955" y="932159"/>
                  </a:lnTo>
                  <a:lnTo>
                    <a:pt x="4079198" y="932159"/>
                  </a:lnTo>
                  <a:lnTo>
                    <a:pt x="4079441" y="932159"/>
                  </a:lnTo>
                  <a:lnTo>
                    <a:pt x="4079685" y="932159"/>
                  </a:lnTo>
                  <a:lnTo>
                    <a:pt x="4079928" y="932159"/>
                  </a:lnTo>
                  <a:lnTo>
                    <a:pt x="4080172" y="932159"/>
                  </a:lnTo>
                  <a:lnTo>
                    <a:pt x="4080658" y="932159"/>
                  </a:lnTo>
                  <a:lnTo>
                    <a:pt x="4080902" y="932159"/>
                  </a:lnTo>
                  <a:lnTo>
                    <a:pt x="4081145" y="932159"/>
                  </a:lnTo>
                  <a:lnTo>
                    <a:pt x="4081388" y="932159"/>
                  </a:lnTo>
                  <a:lnTo>
                    <a:pt x="4081632" y="932159"/>
                  </a:lnTo>
                  <a:lnTo>
                    <a:pt x="4081875" y="932159"/>
                  </a:lnTo>
                  <a:lnTo>
                    <a:pt x="4082118" y="932159"/>
                  </a:lnTo>
                  <a:lnTo>
                    <a:pt x="4082362" y="932159"/>
                  </a:lnTo>
                  <a:lnTo>
                    <a:pt x="4082605" y="932159"/>
                  </a:lnTo>
                  <a:lnTo>
                    <a:pt x="4082849" y="932159"/>
                  </a:lnTo>
                  <a:lnTo>
                    <a:pt x="4083092" y="932159"/>
                  </a:lnTo>
                  <a:lnTo>
                    <a:pt x="4083335" y="932159"/>
                  </a:lnTo>
                  <a:lnTo>
                    <a:pt x="4083579" y="932159"/>
                  </a:lnTo>
                  <a:lnTo>
                    <a:pt x="4083822" y="932159"/>
                  </a:lnTo>
                  <a:lnTo>
                    <a:pt x="4084065" y="932159"/>
                  </a:lnTo>
                  <a:lnTo>
                    <a:pt x="4084309" y="932159"/>
                  </a:lnTo>
                  <a:lnTo>
                    <a:pt x="4084552" y="932159"/>
                  </a:lnTo>
                  <a:lnTo>
                    <a:pt x="4084795" y="932159"/>
                  </a:lnTo>
                  <a:lnTo>
                    <a:pt x="4084795" y="925043"/>
                  </a:lnTo>
                  <a:lnTo>
                    <a:pt x="4085039" y="925043"/>
                  </a:lnTo>
                  <a:lnTo>
                    <a:pt x="4085282" y="925043"/>
                  </a:lnTo>
                  <a:lnTo>
                    <a:pt x="4085525" y="925043"/>
                  </a:lnTo>
                  <a:lnTo>
                    <a:pt x="4085769" y="925043"/>
                  </a:lnTo>
                  <a:lnTo>
                    <a:pt x="4086012" y="925043"/>
                  </a:lnTo>
                  <a:lnTo>
                    <a:pt x="4086256" y="925043"/>
                  </a:lnTo>
                  <a:lnTo>
                    <a:pt x="4086499" y="925043"/>
                  </a:lnTo>
                  <a:lnTo>
                    <a:pt x="4086742" y="925043"/>
                  </a:lnTo>
                  <a:lnTo>
                    <a:pt x="4086986" y="925043"/>
                  </a:lnTo>
                  <a:lnTo>
                    <a:pt x="4087229" y="925043"/>
                  </a:lnTo>
                  <a:lnTo>
                    <a:pt x="4087472" y="925043"/>
                  </a:lnTo>
                  <a:lnTo>
                    <a:pt x="4087959" y="925043"/>
                  </a:lnTo>
                  <a:lnTo>
                    <a:pt x="4088202" y="925043"/>
                  </a:lnTo>
                  <a:lnTo>
                    <a:pt x="4088446" y="925043"/>
                  </a:lnTo>
                  <a:lnTo>
                    <a:pt x="4088689" y="925043"/>
                  </a:lnTo>
                  <a:lnTo>
                    <a:pt x="4088933" y="925043"/>
                  </a:lnTo>
                  <a:lnTo>
                    <a:pt x="4089176" y="925043"/>
                  </a:lnTo>
                  <a:lnTo>
                    <a:pt x="4089419" y="925043"/>
                  </a:lnTo>
                  <a:lnTo>
                    <a:pt x="4089663" y="925043"/>
                  </a:lnTo>
                  <a:lnTo>
                    <a:pt x="4089906" y="925043"/>
                  </a:lnTo>
                  <a:lnTo>
                    <a:pt x="4090149" y="925043"/>
                  </a:lnTo>
                  <a:lnTo>
                    <a:pt x="4090393" y="925043"/>
                  </a:lnTo>
                  <a:lnTo>
                    <a:pt x="4090636" y="925043"/>
                  </a:lnTo>
                  <a:lnTo>
                    <a:pt x="4090879" y="925043"/>
                  </a:lnTo>
                  <a:lnTo>
                    <a:pt x="4091609" y="925043"/>
                  </a:lnTo>
                  <a:lnTo>
                    <a:pt x="4091853" y="925043"/>
                  </a:lnTo>
                  <a:lnTo>
                    <a:pt x="4092096" y="925043"/>
                  </a:lnTo>
                  <a:lnTo>
                    <a:pt x="4092340" y="925043"/>
                  </a:lnTo>
                  <a:lnTo>
                    <a:pt x="4092583" y="925043"/>
                  </a:lnTo>
                  <a:lnTo>
                    <a:pt x="4092826" y="925043"/>
                  </a:lnTo>
                  <a:lnTo>
                    <a:pt x="4093070" y="925043"/>
                  </a:lnTo>
                  <a:lnTo>
                    <a:pt x="4093313" y="925043"/>
                  </a:lnTo>
                  <a:lnTo>
                    <a:pt x="4093556" y="925043"/>
                  </a:lnTo>
                  <a:lnTo>
                    <a:pt x="4093800" y="925043"/>
                  </a:lnTo>
                  <a:lnTo>
                    <a:pt x="4094043" y="925043"/>
                  </a:lnTo>
                  <a:lnTo>
                    <a:pt x="4094286" y="925043"/>
                  </a:lnTo>
                  <a:lnTo>
                    <a:pt x="4094530" y="925043"/>
                  </a:lnTo>
                  <a:lnTo>
                    <a:pt x="4094773" y="925043"/>
                  </a:lnTo>
                  <a:lnTo>
                    <a:pt x="4095017" y="925043"/>
                  </a:lnTo>
                  <a:lnTo>
                    <a:pt x="4095260" y="925043"/>
                  </a:lnTo>
                  <a:lnTo>
                    <a:pt x="4095503" y="925043"/>
                  </a:lnTo>
                  <a:lnTo>
                    <a:pt x="4095747" y="925043"/>
                  </a:lnTo>
                  <a:lnTo>
                    <a:pt x="4095990" y="925043"/>
                  </a:lnTo>
                  <a:lnTo>
                    <a:pt x="4096233" y="925043"/>
                  </a:lnTo>
                  <a:lnTo>
                    <a:pt x="4096477" y="925043"/>
                  </a:lnTo>
                  <a:lnTo>
                    <a:pt x="4096720" y="925043"/>
                  </a:lnTo>
                  <a:lnTo>
                    <a:pt x="4096963" y="925043"/>
                  </a:lnTo>
                  <a:lnTo>
                    <a:pt x="4097207" y="925043"/>
                  </a:lnTo>
                  <a:lnTo>
                    <a:pt x="4097450" y="925043"/>
                  </a:lnTo>
                  <a:lnTo>
                    <a:pt x="4097693" y="925043"/>
                  </a:lnTo>
                  <a:lnTo>
                    <a:pt x="4097937" y="925043"/>
                  </a:lnTo>
                  <a:lnTo>
                    <a:pt x="4098180" y="925043"/>
                  </a:lnTo>
                  <a:lnTo>
                    <a:pt x="4098424" y="925043"/>
                  </a:lnTo>
                  <a:lnTo>
                    <a:pt x="4098667" y="925043"/>
                  </a:lnTo>
                  <a:lnTo>
                    <a:pt x="4098910" y="925043"/>
                  </a:lnTo>
                  <a:lnTo>
                    <a:pt x="4099154" y="925043"/>
                  </a:lnTo>
                  <a:lnTo>
                    <a:pt x="4099397" y="925043"/>
                  </a:lnTo>
                  <a:lnTo>
                    <a:pt x="4099640" y="925043"/>
                  </a:lnTo>
                  <a:lnTo>
                    <a:pt x="4099884" y="925043"/>
                  </a:lnTo>
                  <a:lnTo>
                    <a:pt x="4100127" y="925043"/>
                  </a:lnTo>
                  <a:lnTo>
                    <a:pt x="4100370" y="925043"/>
                  </a:lnTo>
                  <a:lnTo>
                    <a:pt x="4100614" y="925043"/>
                  </a:lnTo>
                  <a:lnTo>
                    <a:pt x="4100857" y="925043"/>
                  </a:lnTo>
                  <a:lnTo>
                    <a:pt x="4101101" y="925043"/>
                  </a:lnTo>
                  <a:lnTo>
                    <a:pt x="4101344" y="925043"/>
                  </a:lnTo>
                  <a:lnTo>
                    <a:pt x="4101587" y="925043"/>
                  </a:lnTo>
                  <a:lnTo>
                    <a:pt x="4101831" y="925043"/>
                  </a:lnTo>
                  <a:lnTo>
                    <a:pt x="4102074" y="925043"/>
                  </a:lnTo>
                  <a:lnTo>
                    <a:pt x="4102317" y="925043"/>
                  </a:lnTo>
                  <a:lnTo>
                    <a:pt x="4102561" y="925043"/>
                  </a:lnTo>
                  <a:lnTo>
                    <a:pt x="4102804" y="925043"/>
                  </a:lnTo>
                  <a:lnTo>
                    <a:pt x="4103047" y="925043"/>
                  </a:lnTo>
                  <a:lnTo>
                    <a:pt x="4103291" y="925043"/>
                  </a:lnTo>
                  <a:lnTo>
                    <a:pt x="4103534" y="925043"/>
                  </a:lnTo>
                  <a:lnTo>
                    <a:pt x="4104021" y="925043"/>
                  </a:lnTo>
                  <a:lnTo>
                    <a:pt x="4104264" y="925043"/>
                  </a:lnTo>
                  <a:lnTo>
                    <a:pt x="4104508" y="925043"/>
                  </a:lnTo>
                  <a:lnTo>
                    <a:pt x="4104751" y="925043"/>
                  </a:lnTo>
                  <a:lnTo>
                    <a:pt x="4104994" y="925043"/>
                  </a:lnTo>
                  <a:lnTo>
                    <a:pt x="4105238" y="925043"/>
                  </a:lnTo>
                  <a:lnTo>
                    <a:pt x="4105481" y="925043"/>
                  </a:lnTo>
                  <a:lnTo>
                    <a:pt x="4105724" y="925043"/>
                  </a:lnTo>
                  <a:lnTo>
                    <a:pt x="4105968" y="925043"/>
                  </a:lnTo>
                  <a:lnTo>
                    <a:pt x="4106211" y="925043"/>
                  </a:lnTo>
                  <a:lnTo>
                    <a:pt x="4106454" y="925043"/>
                  </a:lnTo>
                  <a:lnTo>
                    <a:pt x="4106698" y="925043"/>
                  </a:lnTo>
                  <a:lnTo>
                    <a:pt x="4106941" y="925043"/>
                  </a:lnTo>
                  <a:lnTo>
                    <a:pt x="4107185" y="925043"/>
                  </a:lnTo>
                  <a:lnTo>
                    <a:pt x="4107428" y="925043"/>
                  </a:lnTo>
                  <a:lnTo>
                    <a:pt x="4107671" y="925043"/>
                  </a:lnTo>
                  <a:lnTo>
                    <a:pt x="4107915" y="925043"/>
                  </a:lnTo>
                  <a:lnTo>
                    <a:pt x="4108158" y="925043"/>
                  </a:lnTo>
                  <a:lnTo>
                    <a:pt x="4108645" y="925043"/>
                  </a:lnTo>
                  <a:lnTo>
                    <a:pt x="4108888" y="925043"/>
                  </a:lnTo>
                  <a:lnTo>
                    <a:pt x="4109131" y="925043"/>
                  </a:lnTo>
                  <a:lnTo>
                    <a:pt x="4109375" y="925043"/>
                  </a:lnTo>
                  <a:lnTo>
                    <a:pt x="4109618" y="925043"/>
                  </a:lnTo>
                  <a:lnTo>
                    <a:pt x="4109861" y="925043"/>
                  </a:lnTo>
                  <a:lnTo>
                    <a:pt x="4110105" y="925043"/>
                  </a:lnTo>
                  <a:lnTo>
                    <a:pt x="4110348" y="925043"/>
                  </a:lnTo>
                  <a:lnTo>
                    <a:pt x="4110592" y="925043"/>
                  </a:lnTo>
                  <a:lnTo>
                    <a:pt x="4110835" y="925043"/>
                  </a:lnTo>
                  <a:lnTo>
                    <a:pt x="4111078" y="925043"/>
                  </a:lnTo>
                  <a:lnTo>
                    <a:pt x="4111322" y="925043"/>
                  </a:lnTo>
                  <a:lnTo>
                    <a:pt x="4111565" y="925043"/>
                  </a:lnTo>
                  <a:lnTo>
                    <a:pt x="4111808" y="925043"/>
                  </a:lnTo>
                  <a:lnTo>
                    <a:pt x="4112052" y="925043"/>
                  </a:lnTo>
                  <a:lnTo>
                    <a:pt x="4112295" y="925043"/>
                  </a:lnTo>
                  <a:lnTo>
                    <a:pt x="4112538" y="925043"/>
                  </a:lnTo>
                  <a:lnTo>
                    <a:pt x="4112782" y="925043"/>
                  </a:lnTo>
                  <a:lnTo>
                    <a:pt x="4113025" y="925043"/>
                  </a:lnTo>
                  <a:lnTo>
                    <a:pt x="4113268" y="925043"/>
                  </a:lnTo>
                  <a:lnTo>
                    <a:pt x="4113512" y="925043"/>
                  </a:lnTo>
                  <a:lnTo>
                    <a:pt x="4113755" y="925043"/>
                  </a:lnTo>
                  <a:lnTo>
                    <a:pt x="4113999" y="925043"/>
                  </a:lnTo>
                  <a:lnTo>
                    <a:pt x="4114242" y="925043"/>
                  </a:lnTo>
                  <a:lnTo>
                    <a:pt x="4114485" y="925043"/>
                  </a:lnTo>
                  <a:lnTo>
                    <a:pt x="4114729" y="925043"/>
                  </a:lnTo>
                  <a:lnTo>
                    <a:pt x="4114972" y="925043"/>
                  </a:lnTo>
                  <a:lnTo>
                    <a:pt x="4115215" y="925043"/>
                  </a:lnTo>
                  <a:lnTo>
                    <a:pt x="4115459" y="925043"/>
                  </a:lnTo>
                  <a:lnTo>
                    <a:pt x="4115702" y="925043"/>
                  </a:lnTo>
                  <a:lnTo>
                    <a:pt x="4115945" y="925043"/>
                  </a:lnTo>
                  <a:lnTo>
                    <a:pt x="4116189" y="925043"/>
                  </a:lnTo>
                  <a:lnTo>
                    <a:pt x="4116432" y="925043"/>
                  </a:lnTo>
                  <a:lnTo>
                    <a:pt x="4116676" y="925043"/>
                  </a:lnTo>
                  <a:lnTo>
                    <a:pt x="4116919" y="925043"/>
                  </a:lnTo>
                  <a:lnTo>
                    <a:pt x="4117162" y="925043"/>
                  </a:lnTo>
                  <a:lnTo>
                    <a:pt x="4117406" y="925043"/>
                  </a:lnTo>
                  <a:lnTo>
                    <a:pt x="4117649" y="925043"/>
                  </a:lnTo>
                  <a:lnTo>
                    <a:pt x="4117892" y="925043"/>
                  </a:lnTo>
                  <a:lnTo>
                    <a:pt x="4118136" y="925043"/>
                  </a:lnTo>
                  <a:lnTo>
                    <a:pt x="4118379" y="925043"/>
                  </a:lnTo>
                  <a:lnTo>
                    <a:pt x="4118622" y="925043"/>
                  </a:lnTo>
                  <a:lnTo>
                    <a:pt x="4118866" y="925043"/>
                  </a:lnTo>
                  <a:lnTo>
                    <a:pt x="4119109" y="925043"/>
                  </a:lnTo>
                  <a:lnTo>
                    <a:pt x="4119352" y="925043"/>
                  </a:lnTo>
                  <a:lnTo>
                    <a:pt x="4119596" y="925043"/>
                  </a:lnTo>
                  <a:lnTo>
                    <a:pt x="4119839" y="925043"/>
                  </a:lnTo>
                  <a:lnTo>
                    <a:pt x="4120083" y="925043"/>
                  </a:lnTo>
                  <a:lnTo>
                    <a:pt x="4120326" y="925043"/>
                  </a:lnTo>
                  <a:lnTo>
                    <a:pt x="4120569" y="925043"/>
                  </a:lnTo>
                  <a:lnTo>
                    <a:pt x="4120813" y="925043"/>
                  </a:lnTo>
                  <a:lnTo>
                    <a:pt x="4121056" y="925043"/>
                  </a:lnTo>
                  <a:lnTo>
                    <a:pt x="4121299" y="925043"/>
                  </a:lnTo>
                  <a:lnTo>
                    <a:pt x="4121299" y="917927"/>
                  </a:lnTo>
                  <a:lnTo>
                    <a:pt x="4121543" y="917927"/>
                  </a:lnTo>
                  <a:lnTo>
                    <a:pt x="4121786" y="917927"/>
                  </a:lnTo>
                  <a:lnTo>
                    <a:pt x="4122029" y="917927"/>
                  </a:lnTo>
                  <a:lnTo>
                    <a:pt x="4122273" y="917927"/>
                  </a:lnTo>
                  <a:lnTo>
                    <a:pt x="4122516" y="917927"/>
                  </a:lnTo>
                  <a:lnTo>
                    <a:pt x="4122760" y="917927"/>
                  </a:lnTo>
                  <a:lnTo>
                    <a:pt x="4123003" y="917927"/>
                  </a:lnTo>
                  <a:lnTo>
                    <a:pt x="4123246" y="917927"/>
                  </a:lnTo>
                  <a:lnTo>
                    <a:pt x="4123490" y="917927"/>
                  </a:lnTo>
                  <a:lnTo>
                    <a:pt x="4123733" y="917927"/>
                  </a:lnTo>
                  <a:lnTo>
                    <a:pt x="4123976" y="917927"/>
                  </a:lnTo>
                  <a:lnTo>
                    <a:pt x="4124463" y="917927"/>
                  </a:lnTo>
                  <a:lnTo>
                    <a:pt x="4124706" y="917927"/>
                  </a:lnTo>
                  <a:lnTo>
                    <a:pt x="4124950" y="917927"/>
                  </a:lnTo>
                  <a:lnTo>
                    <a:pt x="4125193" y="917927"/>
                  </a:lnTo>
                  <a:lnTo>
                    <a:pt x="4125436" y="917927"/>
                  </a:lnTo>
                  <a:lnTo>
                    <a:pt x="4125680" y="917927"/>
                  </a:lnTo>
                  <a:lnTo>
                    <a:pt x="4125923" y="917927"/>
                  </a:lnTo>
                  <a:lnTo>
                    <a:pt x="4126167" y="917927"/>
                  </a:lnTo>
                  <a:lnTo>
                    <a:pt x="4126410" y="917927"/>
                  </a:lnTo>
                  <a:lnTo>
                    <a:pt x="4126653" y="917927"/>
                  </a:lnTo>
                  <a:lnTo>
                    <a:pt x="4126897" y="917927"/>
                  </a:lnTo>
                  <a:lnTo>
                    <a:pt x="4127140" y="917927"/>
                  </a:lnTo>
                  <a:lnTo>
                    <a:pt x="4127383" y="917927"/>
                  </a:lnTo>
                  <a:lnTo>
                    <a:pt x="4127627" y="917927"/>
                  </a:lnTo>
                  <a:lnTo>
                    <a:pt x="4127870" y="917927"/>
                  </a:lnTo>
                  <a:lnTo>
                    <a:pt x="4128113" y="917927"/>
                  </a:lnTo>
                  <a:lnTo>
                    <a:pt x="4128357" y="917927"/>
                  </a:lnTo>
                  <a:lnTo>
                    <a:pt x="4128600" y="917927"/>
                  </a:lnTo>
                  <a:lnTo>
                    <a:pt x="4128844" y="917927"/>
                  </a:lnTo>
                  <a:lnTo>
                    <a:pt x="4129087" y="917927"/>
                  </a:lnTo>
                  <a:lnTo>
                    <a:pt x="4129574" y="917927"/>
                  </a:lnTo>
                  <a:lnTo>
                    <a:pt x="4129817" y="917927"/>
                  </a:lnTo>
                  <a:lnTo>
                    <a:pt x="4130060" y="917927"/>
                  </a:lnTo>
                  <a:lnTo>
                    <a:pt x="4130304" y="917927"/>
                  </a:lnTo>
                  <a:lnTo>
                    <a:pt x="4130547" y="917927"/>
                  </a:lnTo>
                  <a:lnTo>
                    <a:pt x="4131034" y="917927"/>
                  </a:lnTo>
                  <a:lnTo>
                    <a:pt x="4131034" y="910812"/>
                  </a:lnTo>
                  <a:lnTo>
                    <a:pt x="4131277" y="910812"/>
                  </a:lnTo>
                  <a:lnTo>
                    <a:pt x="4131520" y="910812"/>
                  </a:lnTo>
                  <a:lnTo>
                    <a:pt x="4131764" y="910812"/>
                  </a:lnTo>
                  <a:lnTo>
                    <a:pt x="4132007" y="910812"/>
                  </a:lnTo>
                  <a:lnTo>
                    <a:pt x="4132251" y="910812"/>
                  </a:lnTo>
                  <a:lnTo>
                    <a:pt x="4132494" y="910812"/>
                  </a:lnTo>
                  <a:lnTo>
                    <a:pt x="4132737" y="910812"/>
                  </a:lnTo>
                  <a:lnTo>
                    <a:pt x="4132981" y="910812"/>
                  </a:lnTo>
                  <a:lnTo>
                    <a:pt x="4133224" y="910812"/>
                  </a:lnTo>
                  <a:lnTo>
                    <a:pt x="4133467" y="910812"/>
                  </a:lnTo>
                  <a:lnTo>
                    <a:pt x="4133711" y="910812"/>
                  </a:lnTo>
                  <a:lnTo>
                    <a:pt x="4133954" y="910812"/>
                  </a:lnTo>
                  <a:lnTo>
                    <a:pt x="4134197" y="910812"/>
                  </a:lnTo>
                  <a:lnTo>
                    <a:pt x="4134441" y="910812"/>
                  </a:lnTo>
                  <a:lnTo>
                    <a:pt x="4134684" y="910812"/>
                  </a:lnTo>
                  <a:lnTo>
                    <a:pt x="4134928" y="910812"/>
                  </a:lnTo>
                  <a:lnTo>
                    <a:pt x="4135171" y="910812"/>
                  </a:lnTo>
                  <a:lnTo>
                    <a:pt x="4135414" y="910812"/>
                  </a:lnTo>
                  <a:lnTo>
                    <a:pt x="4135658" y="910812"/>
                  </a:lnTo>
                  <a:lnTo>
                    <a:pt x="4135901" y="910812"/>
                  </a:lnTo>
                  <a:lnTo>
                    <a:pt x="4136144" y="910812"/>
                  </a:lnTo>
                  <a:lnTo>
                    <a:pt x="4136388" y="910812"/>
                  </a:lnTo>
                  <a:lnTo>
                    <a:pt x="4136631" y="910812"/>
                  </a:lnTo>
                  <a:lnTo>
                    <a:pt x="4137118" y="910812"/>
                  </a:lnTo>
                  <a:lnTo>
                    <a:pt x="4137361" y="910812"/>
                  </a:lnTo>
                  <a:lnTo>
                    <a:pt x="4137604" y="910812"/>
                  </a:lnTo>
                  <a:lnTo>
                    <a:pt x="4137848" y="910812"/>
                  </a:lnTo>
                  <a:lnTo>
                    <a:pt x="4138091" y="910812"/>
                  </a:lnTo>
                  <a:lnTo>
                    <a:pt x="4138335" y="910812"/>
                  </a:lnTo>
                  <a:lnTo>
                    <a:pt x="4138578" y="910812"/>
                  </a:lnTo>
                  <a:lnTo>
                    <a:pt x="4138821" y="910812"/>
                  </a:lnTo>
                  <a:lnTo>
                    <a:pt x="4139065" y="910812"/>
                  </a:lnTo>
                  <a:lnTo>
                    <a:pt x="4139551" y="910812"/>
                  </a:lnTo>
                  <a:lnTo>
                    <a:pt x="4139795" y="910812"/>
                  </a:lnTo>
                  <a:lnTo>
                    <a:pt x="4140038" y="910812"/>
                  </a:lnTo>
                  <a:lnTo>
                    <a:pt x="4140281" y="910812"/>
                  </a:lnTo>
                  <a:lnTo>
                    <a:pt x="4140525" y="910812"/>
                  </a:lnTo>
                  <a:lnTo>
                    <a:pt x="4140768" y="910812"/>
                  </a:lnTo>
                  <a:lnTo>
                    <a:pt x="4141012" y="910812"/>
                  </a:lnTo>
                  <a:lnTo>
                    <a:pt x="4141498" y="910812"/>
                  </a:lnTo>
                  <a:lnTo>
                    <a:pt x="4141498" y="903696"/>
                  </a:lnTo>
                  <a:lnTo>
                    <a:pt x="4141742" y="903696"/>
                  </a:lnTo>
                  <a:lnTo>
                    <a:pt x="4141985" y="903696"/>
                  </a:lnTo>
                  <a:lnTo>
                    <a:pt x="4142228" y="903696"/>
                  </a:lnTo>
                  <a:lnTo>
                    <a:pt x="4142472" y="903696"/>
                  </a:lnTo>
                  <a:lnTo>
                    <a:pt x="4142715" y="903696"/>
                  </a:lnTo>
                  <a:lnTo>
                    <a:pt x="4142958" y="903696"/>
                  </a:lnTo>
                  <a:lnTo>
                    <a:pt x="4143202" y="903696"/>
                  </a:lnTo>
                  <a:lnTo>
                    <a:pt x="4143445" y="903696"/>
                  </a:lnTo>
                  <a:lnTo>
                    <a:pt x="4143688" y="903696"/>
                  </a:lnTo>
                  <a:lnTo>
                    <a:pt x="4143932" y="903696"/>
                  </a:lnTo>
                  <a:lnTo>
                    <a:pt x="4144175" y="903696"/>
                  </a:lnTo>
                  <a:lnTo>
                    <a:pt x="4144419" y="903696"/>
                  </a:lnTo>
                  <a:lnTo>
                    <a:pt x="4144662" y="903696"/>
                  </a:lnTo>
                  <a:lnTo>
                    <a:pt x="4144905" y="903696"/>
                  </a:lnTo>
                  <a:lnTo>
                    <a:pt x="4145149" y="903696"/>
                  </a:lnTo>
                  <a:lnTo>
                    <a:pt x="4145392" y="903696"/>
                  </a:lnTo>
                  <a:lnTo>
                    <a:pt x="4145635" y="903696"/>
                  </a:lnTo>
                  <a:lnTo>
                    <a:pt x="4145879" y="903696"/>
                  </a:lnTo>
                  <a:lnTo>
                    <a:pt x="4146122" y="903696"/>
                  </a:lnTo>
                  <a:lnTo>
                    <a:pt x="4146365" y="903696"/>
                  </a:lnTo>
                  <a:lnTo>
                    <a:pt x="4146609" y="903696"/>
                  </a:lnTo>
                  <a:lnTo>
                    <a:pt x="4146852" y="903696"/>
                  </a:lnTo>
                  <a:lnTo>
                    <a:pt x="4147096" y="903696"/>
                  </a:lnTo>
                  <a:lnTo>
                    <a:pt x="4147339" y="903696"/>
                  </a:lnTo>
                  <a:lnTo>
                    <a:pt x="4147582" y="903696"/>
                  </a:lnTo>
                  <a:lnTo>
                    <a:pt x="4147826" y="903696"/>
                  </a:lnTo>
                  <a:lnTo>
                    <a:pt x="4148069" y="903696"/>
                  </a:lnTo>
                  <a:lnTo>
                    <a:pt x="4148312" y="903696"/>
                  </a:lnTo>
                  <a:lnTo>
                    <a:pt x="4148556" y="903696"/>
                  </a:lnTo>
                  <a:lnTo>
                    <a:pt x="4148799" y="903696"/>
                  </a:lnTo>
                  <a:lnTo>
                    <a:pt x="4149042" y="903696"/>
                  </a:lnTo>
                  <a:lnTo>
                    <a:pt x="4149286" y="903696"/>
                  </a:lnTo>
                  <a:lnTo>
                    <a:pt x="4149529" y="903696"/>
                  </a:lnTo>
                  <a:lnTo>
                    <a:pt x="4149772" y="903696"/>
                  </a:lnTo>
                  <a:lnTo>
                    <a:pt x="4150016" y="903696"/>
                  </a:lnTo>
                  <a:lnTo>
                    <a:pt x="4150259" y="903696"/>
                  </a:lnTo>
                  <a:lnTo>
                    <a:pt x="4150503" y="903696"/>
                  </a:lnTo>
                  <a:lnTo>
                    <a:pt x="4150746" y="903696"/>
                  </a:lnTo>
                  <a:lnTo>
                    <a:pt x="4150989" y="903696"/>
                  </a:lnTo>
                  <a:lnTo>
                    <a:pt x="4151233" y="903696"/>
                  </a:lnTo>
                  <a:lnTo>
                    <a:pt x="4151476" y="903696"/>
                  </a:lnTo>
                  <a:lnTo>
                    <a:pt x="4151719" y="903696"/>
                  </a:lnTo>
                  <a:lnTo>
                    <a:pt x="4151963" y="903696"/>
                  </a:lnTo>
                  <a:lnTo>
                    <a:pt x="4152206" y="903696"/>
                  </a:lnTo>
                  <a:lnTo>
                    <a:pt x="4152449" y="903696"/>
                  </a:lnTo>
                  <a:lnTo>
                    <a:pt x="4152693" y="903696"/>
                  </a:lnTo>
                  <a:lnTo>
                    <a:pt x="4152936" y="903696"/>
                  </a:lnTo>
                  <a:lnTo>
                    <a:pt x="4153180" y="903696"/>
                  </a:lnTo>
                  <a:lnTo>
                    <a:pt x="4153423" y="903696"/>
                  </a:lnTo>
                  <a:lnTo>
                    <a:pt x="4153666" y="903696"/>
                  </a:lnTo>
                  <a:lnTo>
                    <a:pt x="4153910" y="903696"/>
                  </a:lnTo>
                  <a:lnTo>
                    <a:pt x="4154153" y="903696"/>
                  </a:lnTo>
                  <a:lnTo>
                    <a:pt x="4154396" y="903696"/>
                  </a:lnTo>
                  <a:lnTo>
                    <a:pt x="4154640" y="903696"/>
                  </a:lnTo>
                  <a:lnTo>
                    <a:pt x="4154883" y="903696"/>
                  </a:lnTo>
                  <a:lnTo>
                    <a:pt x="4155126" y="903696"/>
                  </a:lnTo>
                  <a:lnTo>
                    <a:pt x="4155370" y="903696"/>
                  </a:lnTo>
                  <a:lnTo>
                    <a:pt x="4155613" y="903696"/>
                  </a:lnTo>
                  <a:lnTo>
                    <a:pt x="4156100" y="903696"/>
                  </a:lnTo>
                  <a:lnTo>
                    <a:pt x="4156343" y="903696"/>
                  </a:lnTo>
                  <a:lnTo>
                    <a:pt x="4156587" y="903696"/>
                  </a:lnTo>
                  <a:lnTo>
                    <a:pt x="4156830" y="903696"/>
                  </a:lnTo>
                  <a:lnTo>
                    <a:pt x="4157073" y="903696"/>
                  </a:lnTo>
                  <a:lnTo>
                    <a:pt x="4157317" y="903696"/>
                  </a:lnTo>
                  <a:lnTo>
                    <a:pt x="4157560" y="903696"/>
                  </a:lnTo>
                  <a:lnTo>
                    <a:pt x="4157803" y="903696"/>
                  </a:lnTo>
                  <a:lnTo>
                    <a:pt x="4158047" y="903696"/>
                  </a:lnTo>
                  <a:lnTo>
                    <a:pt x="4158290" y="903696"/>
                  </a:lnTo>
                  <a:lnTo>
                    <a:pt x="4158533" y="903696"/>
                  </a:lnTo>
                  <a:lnTo>
                    <a:pt x="4158777" y="903696"/>
                  </a:lnTo>
                  <a:lnTo>
                    <a:pt x="4159020" y="903696"/>
                  </a:lnTo>
                  <a:lnTo>
                    <a:pt x="4159264" y="903696"/>
                  </a:lnTo>
                  <a:lnTo>
                    <a:pt x="4159507" y="903696"/>
                  </a:lnTo>
                  <a:lnTo>
                    <a:pt x="4159750" y="903696"/>
                  </a:lnTo>
                  <a:lnTo>
                    <a:pt x="4159994" y="903696"/>
                  </a:lnTo>
                  <a:lnTo>
                    <a:pt x="4160237" y="903696"/>
                  </a:lnTo>
                  <a:lnTo>
                    <a:pt x="4160480" y="903696"/>
                  </a:lnTo>
                  <a:lnTo>
                    <a:pt x="4160724" y="903696"/>
                  </a:lnTo>
                  <a:lnTo>
                    <a:pt x="4160967" y="903696"/>
                  </a:lnTo>
                  <a:lnTo>
                    <a:pt x="4161210" y="903696"/>
                  </a:lnTo>
                  <a:lnTo>
                    <a:pt x="4161454" y="903696"/>
                  </a:lnTo>
                  <a:lnTo>
                    <a:pt x="4161697" y="903696"/>
                  </a:lnTo>
                  <a:lnTo>
                    <a:pt x="4161940" y="903696"/>
                  </a:lnTo>
                  <a:lnTo>
                    <a:pt x="4162184" y="903696"/>
                  </a:lnTo>
                  <a:lnTo>
                    <a:pt x="4162427" y="903696"/>
                  </a:lnTo>
                  <a:lnTo>
                    <a:pt x="4162671" y="903696"/>
                  </a:lnTo>
                  <a:lnTo>
                    <a:pt x="4162914" y="903696"/>
                  </a:lnTo>
                  <a:lnTo>
                    <a:pt x="4163157" y="903696"/>
                  </a:lnTo>
                  <a:lnTo>
                    <a:pt x="4163401" y="903696"/>
                  </a:lnTo>
                  <a:lnTo>
                    <a:pt x="4163644" y="903696"/>
                  </a:lnTo>
                  <a:lnTo>
                    <a:pt x="4163887" y="903696"/>
                  </a:lnTo>
                  <a:lnTo>
                    <a:pt x="4164131" y="903696"/>
                  </a:lnTo>
                  <a:lnTo>
                    <a:pt x="4164374" y="903696"/>
                  </a:lnTo>
                  <a:lnTo>
                    <a:pt x="4164617" y="903696"/>
                  </a:lnTo>
                  <a:lnTo>
                    <a:pt x="4164861" y="903696"/>
                  </a:lnTo>
                  <a:lnTo>
                    <a:pt x="4165104" y="903696"/>
                  </a:lnTo>
                  <a:lnTo>
                    <a:pt x="4165348" y="903696"/>
                  </a:lnTo>
                  <a:lnTo>
                    <a:pt x="4165591" y="903696"/>
                  </a:lnTo>
                  <a:lnTo>
                    <a:pt x="4165834" y="903696"/>
                  </a:lnTo>
                  <a:lnTo>
                    <a:pt x="4166078" y="903696"/>
                  </a:lnTo>
                  <a:lnTo>
                    <a:pt x="4166321" y="903696"/>
                  </a:lnTo>
                  <a:lnTo>
                    <a:pt x="4166564" y="903696"/>
                  </a:lnTo>
                  <a:lnTo>
                    <a:pt x="4166808" y="903696"/>
                  </a:lnTo>
                  <a:lnTo>
                    <a:pt x="4167051" y="903696"/>
                  </a:lnTo>
                  <a:lnTo>
                    <a:pt x="4167294" y="903696"/>
                  </a:lnTo>
                  <a:lnTo>
                    <a:pt x="4167781" y="903696"/>
                  </a:lnTo>
                  <a:lnTo>
                    <a:pt x="4168024" y="903696"/>
                  </a:lnTo>
                  <a:lnTo>
                    <a:pt x="4168268" y="903696"/>
                  </a:lnTo>
                  <a:lnTo>
                    <a:pt x="4168511" y="903696"/>
                  </a:lnTo>
                  <a:lnTo>
                    <a:pt x="4168755" y="903696"/>
                  </a:lnTo>
                  <a:lnTo>
                    <a:pt x="4168998" y="903696"/>
                  </a:lnTo>
                  <a:lnTo>
                    <a:pt x="4169241" y="903696"/>
                  </a:lnTo>
                  <a:lnTo>
                    <a:pt x="4169485" y="903696"/>
                  </a:lnTo>
                  <a:lnTo>
                    <a:pt x="4169971" y="903696"/>
                  </a:lnTo>
                  <a:lnTo>
                    <a:pt x="4170215" y="903696"/>
                  </a:lnTo>
                  <a:lnTo>
                    <a:pt x="4170458" y="903696"/>
                  </a:lnTo>
                  <a:lnTo>
                    <a:pt x="4170701" y="903696"/>
                  </a:lnTo>
                  <a:lnTo>
                    <a:pt x="4170945" y="903696"/>
                  </a:lnTo>
                  <a:lnTo>
                    <a:pt x="4171188" y="903696"/>
                  </a:lnTo>
                  <a:lnTo>
                    <a:pt x="4171432" y="903696"/>
                  </a:lnTo>
                  <a:lnTo>
                    <a:pt x="4171675" y="903696"/>
                  </a:lnTo>
                  <a:lnTo>
                    <a:pt x="4171918" y="903696"/>
                  </a:lnTo>
                  <a:lnTo>
                    <a:pt x="4172162" y="903696"/>
                  </a:lnTo>
                  <a:lnTo>
                    <a:pt x="4172405" y="903696"/>
                  </a:lnTo>
                  <a:lnTo>
                    <a:pt x="4172648" y="903696"/>
                  </a:lnTo>
                  <a:lnTo>
                    <a:pt x="4172892" y="903696"/>
                  </a:lnTo>
                  <a:lnTo>
                    <a:pt x="4173135" y="903696"/>
                  </a:lnTo>
                  <a:lnTo>
                    <a:pt x="4173378" y="903696"/>
                  </a:lnTo>
                  <a:lnTo>
                    <a:pt x="4173622" y="903696"/>
                  </a:lnTo>
                  <a:lnTo>
                    <a:pt x="4173865" y="903696"/>
                  </a:lnTo>
                  <a:lnTo>
                    <a:pt x="4174108" y="903696"/>
                  </a:lnTo>
                  <a:lnTo>
                    <a:pt x="4174352" y="903696"/>
                  </a:lnTo>
                  <a:lnTo>
                    <a:pt x="4174595" y="903696"/>
                  </a:lnTo>
                  <a:lnTo>
                    <a:pt x="4174839" y="903696"/>
                  </a:lnTo>
                  <a:lnTo>
                    <a:pt x="4174839" y="896580"/>
                  </a:lnTo>
                  <a:lnTo>
                    <a:pt x="4175082" y="896580"/>
                  </a:lnTo>
                  <a:lnTo>
                    <a:pt x="4175325" y="896580"/>
                  </a:lnTo>
                  <a:lnTo>
                    <a:pt x="4175812" y="896580"/>
                  </a:lnTo>
                  <a:lnTo>
                    <a:pt x="4175812" y="889465"/>
                  </a:lnTo>
                  <a:lnTo>
                    <a:pt x="4176055" y="889465"/>
                  </a:lnTo>
                  <a:lnTo>
                    <a:pt x="4176299" y="889465"/>
                  </a:lnTo>
                  <a:lnTo>
                    <a:pt x="4176542" y="889465"/>
                  </a:lnTo>
                  <a:lnTo>
                    <a:pt x="4176785" y="889465"/>
                  </a:lnTo>
                  <a:lnTo>
                    <a:pt x="4177029" y="889465"/>
                  </a:lnTo>
                  <a:lnTo>
                    <a:pt x="4177272" y="889465"/>
                  </a:lnTo>
                  <a:lnTo>
                    <a:pt x="4177272" y="882349"/>
                  </a:lnTo>
                  <a:lnTo>
                    <a:pt x="4177516" y="882349"/>
                  </a:lnTo>
                  <a:lnTo>
                    <a:pt x="4178002" y="882349"/>
                  </a:lnTo>
                  <a:lnTo>
                    <a:pt x="4178732" y="882349"/>
                  </a:lnTo>
                  <a:lnTo>
                    <a:pt x="4178976" y="882349"/>
                  </a:lnTo>
                  <a:lnTo>
                    <a:pt x="4179462" y="882349"/>
                  </a:lnTo>
                  <a:lnTo>
                    <a:pt x="4179706" y="882349"/>
                  </a:lnTo>
                  <a:lnTo>
                    <a:pt x="4179949" y="882349"/>
                  </a:lnTo>
                  <a:lnTo>
                    <a:pt x="4180192" y="882349"/>
                  </a:lnTo>
                  <a:lnTo>
                    <a:pt x="4180436" y="882349"/>
                  </a:lnTo>
                  <a:lnTo>
                    <a:pt x="4180679" y="882349"/>
                  </a:lnTo>
                  <a:lnTo>
                    <a:pt x="4180923" y="882349"/>
                  </a:lnTo>
                  <a:lnTo>
                    <a:pt x="4181166" y="882349"/>
                  </a:lnTo>
                  <a:lnTo>
                    <a:pt x="4181409" y="882349"/>
                  </a:lnTo>
                  <a:lnTo>
                    <a:pt x="4181653" y="882349"/>
                  </a:lnTo>
                  <a:lnTo>
                    <a:pt x="4181896" y="882349"/>
                  </a:lnTo>
                  <a:lnTo>
                    <a:pt x="4182139" y="882349"/>
                  </a:lnTo>
                  <a:lnTo>
                    <a:pt x="4182383" y="882349"/>
                  </a:lnTo>
                  <a:lnTo>
                    <a:pt x="4182626" y="882349"/>
                  </a:lnTo>
                  <a:lnTo>
                    <a:pt x="4182869" y="882349"/>
                  </a:lnTo>
                  <a:lnTo>
                    <a:pt x="4183113" y="882349"/>
                  </a:lnTo>
                  <a:lnTo>
                    <a:pt x="4183356" y="882349"/>
                  </a:lnTo>
                  <a:lnTo>
                    <a:pt x="4183600" y="882349"/>
                  </a:lnTo>
                  <a:lnTo>
                    <a:pt x="4183843" y="882349"/>
                  </a:lnTo>
                  <a:lnTo>
                    <a:pt x="4183843" y="875233"/>
                  </a:lnTo>
                  <a:lnTo>
                    <a:pt x="4184086" y="875233"/>
                  </a:lnTo>
                  <a:lnTo>
                    <a:pt x="4184330" y="875233"/>
                  </a:lnTo>
                  <a:lnTo>
                    <a:pt x="4184573" y="875233"/>
                  </a:lnTo>
                  <a:lnTo>
                    <a:pt x="4184816" y="875233"/>
                  </a:lnTo>
                  <a:lnTo>
                    <a:pt x="4185060" y="875233"/>
                  </a:lnTo>
                  <a:lnTo>
                    <a:pt x="4185303" y="875233"/>
                  </a:lnTo>
                  <a:lnTo>
                    <a:pt x="4185546" y="875233"/>
                  </a:lnTo>
                  <a:lnTo>
                    <a:pt x="4185790" y="875233"/>
                  </a:lnTo>
                  <a:lnTo>
                    <a:pt x="4186033" y="875233"/>
                  </a:lnTo>
                  <a:lnTo>
                    <a:pt x="4186276" y="875233"/>
                  </a:lnTo>
                  <a:lnTo>
                    <a:pt x="4186520" y="875233"/>
                  </a:lnTo>
                  <a:lnTo>
                    <a:pt x="4186763" y="875233"/>
                  </a:lnTo>
                  <a:lnTo>
                    <a:pt x="4187007" y="875233"/>
                  </a:lnTo>
                  <a:lnTo>
                    <a:pt x="4187250" y="875233"/>
                  </a:lnTo>
                  <a:lnTo>
                    <a:pt x="4187493" y="875233"/>
                  </a:lnTo>
                  <a:lnTo>
                    <a:pt x="4187737" y="875233"/>
                  </a:lnTo>
                  <a:lnTo>
                    <a:pt x="4187980" y="875233"/>
                  </a:lnTo>
                  <a:lnTo>
                    <a:pt x="4188467" y="875233"/>
                  </a:lnTo>
                  <a:lnTo>
                    <a:pt x="4188710" y="875233"/>
                  </a:lnTo>
                  <a:lnTo>
                    <a:pt x="4188953" y="875233"/>
                  </a:lnTo>
                  <a:lnTo>
                    <a:pt x="4189197" y="875233"/>
                  </a:lnTo>
                  <a:lnTo>
                    <a:pt x="4189440" y="875233"/>
                  </a:lnTo>
                  <a:lnTo>
                    <a:pt x="4189684" y="875233"/>
                  </a:lnTo>
                  <a:lnTo>
                    <a:pt x="4189927" y="875233"/>
                  </a:lnTo>
                  <a:lnTo>
                    <a:pt x="4190170" y="875233"/>
                  </a:lnTo>
                  <a:lnTo>
                    <a:pt x="4190414" y="875233"/>
                  </a:lnTo>
                  <a:lnTo>
                    <a:pt x="4191144" y="875233"/>
                  </a:lnTo>
                  <a:lnTo>
                    <a:pt x="4191387" y="875233"/>
                  </a:lnTo>
                  <a:lnTo>
                    <a:pt x="4191630" y="875233"/>
                  </a:lnTo>
                  <a:lnTo>
                    <a:pt x="4191874" y="875233"/>
                  </a:lnTo>
                  <a:lnTo>
                    <a:pt x="4192117" y="875233"/>
                  </a:lnTo>
                  <a:lnTo>
                    <a:pt x="4192360" y="875233"/>
                  </a:lnTo>
                  <a:lnTo>
                    <a:pt x="4192604" y="875233"/>
                  </a:lnTo>
                  <a:lnTo>
                    <a:pt x="4192847" y="875233"/>
                  </a:lnTo>
                  <a:lnTo>
                    <a:pt x="4193091" y="875233"/>
                  </a:lnTo>
                  <a:lnTo>
                    <a:pt x="4193334" y="875233"/>
                  </a:lnTo>
                  <a:lnTo>
                    <a:pt x="4193577" y="875233"/>
                  </a:lnTo>
                  <a:lnTo>
                    <a:pt x="4193821" y="875233"/>
                  </a:lnTo>
                  <a:lnTo>
                    <a:pt x="4194064" y="875233"/>
                  </a:lnTo>
                  <a:lnTo>
                    <a:pt x="4194307" y="875233"/>
                  </a:lnTo>
                  <a:lnTo>
                    <a:pt x="4194551" y="875233"/>
                  </a:lnTo>
                  <a:lnTo>
                    <a:pt x="4194794" y="875233"/>
                  </a:lnTo>
                  <a:lnTo>
                    <a:pt x="4195037" y="875233"/>
                  </a:lnTo>
                  <a:lnTo>
                    <a:pt x="4195281" y="875233"/>
                  </a:lnTo>
                  <a:lnTo>
                    <a:pt x="4195524" y="875233"/>
                  </a:lnTo>
                  <a:lnTo>
                    <a:pt x="4195768" y="875233"/>
                  </a:lnTo>
                  <a:lnTo>
                    <a:pt x="4196011" y="875233"/>
                  </a:lnTo>
                  <a:lnTo>
                    <a:pt x="4196498" y="875233"/>
                  </a:lnTo>
                  <a:lnTo>
                    <a:pt x="4196741" y="875233"/>
                  </a:lnTo>
                  <a:lnTo>
                    <a:pt x="4196984" y="875233"/>
                  </a:lnTo>
                  <a:lnTo>
                    <a:pt x="4197228" y="875233"/>
                  </a:lnTo>
                  <a:lnTo>
                    <a:pt x="4197471" y="875233"/>
                  </a:lnTo>
                  <a:lnTo>
                    <a:pt x="4197714" y="875233"/>
                  </a:lnTo>
                  <a:lnTo>
                    <a:pt x="4197958" y="875233"/>
                  </a:lnTo>
                  <a:lnTo>
                    <a:pt x="4198201" y="875233"/>
                  </a:lnTo>
                  <a:lnTo>
                    <a:pt x="4198444" y="875233"/>
                  </a:lnTo>
                  <a:lnTo>
                    <a:pt x="4198688" y="875233"/>
                  </a:lnTo>
                  <a:lnTo>
                    <a:pt x="4198931" y="875233"/>
                  </a:lnTo>
                  <a:lnTo>
                    <a:pt x="4198931" y="868117"/>
                  </a:lnTo>
                  <a:lnTo>
                    <a:pt x="4199175" y="868117"/>
                  </a:lnTo>
                  <a:lnTo>
                    <a:pt x="4199418" y="868117"/>
                  </a:lnTo>
                  <a:lnTo>
                    <a:pt x="4199661" y="868117"/>
                  </a:lnTo>
                  <a:lnTo>
                    <a:pt x="4199905" y="868117"/>
                  </a:lnTo>
                  <a:lnTo>
                    <a:pt x="4200148" y="868117"/>
                  </a:lnTo>
                  <a:lnTo>
                    <a:pt x="4200391" y="868117"/>
                  </a:lnTo>
                  <a:lnTo>
                    <a:pt x="4200878" y="868117"/>
                  </a:lnTo>
                  <a:lnTo>
                    <a:pt x="4201121" y="868117"/>
                  </a:lnTo>
                  <a:lnTo>
                    <a:pt x="4201365" y="868117"/>
                  </a:lnTo>
                  <a:lnTo>
                    <a:pt x="4201608" y="868117"/>
                  </a:lnTo>
                  <a:lnTo>
                    <a:pt x="4201852" y="868117"/>
                  </a:lnTo>
                  <a:lnTo>
                    <a:pt x="4202095" y="868117"/>
                  </a:lnTo>
                  <a:lnTo>
                    <a:pt x="4202338" y="868117"/>
                  </a:lnTo>
                  <a:lnTo>
                    <a:pt x="4202582" y="868117"/>
                  </a:lnTo>
                  <a:lnTo>
                    <a:pt x="4202825" y="868117"/>
                  </a:lnTo>
                  <a:lnTo>
                    <a:pt x="4203068" y="868117"/>
                  </a:lnTo>
                  <a:lnTo>
                    <a:pt x="4203312" y="868117"/>
                  </a:lnTo>
                  <a:lnTo>
                    <a:pt x="4203555" y="868117"/>
                  </a:lnTo>
                  <a:lnTo>
                    <a:pt x="4203798" y="868117"/>
                  </a:lnTo>
                  <a:lnTo>
                    <a:pt x="4204042" y="868117"/>
                  </a:lnTo>
                  <a:lnTo>
                    <a:pt x="4204285" y="868117"/>
                  </a:lnTo>
                  <a:lnTo>
                    <a:pt x="4204528" y="868117"/>
                  </a:lnTo>
                  <a:lnTo>
                    <a:pt x="4204772" y="868117"/>
                  </a:lnTo>
                  <a:lnTo>
                    <a:pt x="4205015" y="868117"/>
                  </a:lnTo>
                  <a:lnTo>
                    <a:pt x="4205259" y="868117"/>
                  </a:lnTo>
                  <a:lnTo>
                    <a:pt x="4205502" y="868117"/>
                  </a:lnTo>
                  <a:lnTo>
                    <a:pt x="4205745" y="868117"/>
                  </a:lnTo>
                  <a:lnTo>
                    <a:pt x="4205989" y="868117"/>
                  </a:lnTo>
                  <a:lnTo>
                    <a:pt x="4206232" y="868117"/>
                  </a:lnTo>
                  <a:lnTo>
                    <a:pt x="4206475" y="868117"/>
                  </a:lnTo>
                  <a:lnTo>
                    <a:pt x="4206719" y="868117"/>
                  </a:lnTo>
                  <a:lnTo>
                    <a:pt x="4206962" y="868117"/>
                  </a:lnTo>
                  <a:lnTo>
                    <a:pt x="4207205" y="868117"/>
                  </a:lnTo>
                  <a:lnTo>
                    <a:pt x="4207449" y="868117"/>
                  </a:lnTo>
                  <a:lnTo>
                    <a:pt x="4207692" y="868117"/>
                  </a:lnTo>
                  <a:lnTo>
                    <a:pt x="4208422" y="868117"/>
                  </a:lnTo>
                  <a:lnTo>
                    <a:pt x="4208666" y="868117"/>
                  </a:lnTo>
                  <a:lnTo>
                    <a:pt x="4208909" y="868117"/>
                  </a:lnTo>
                  <a:lnTo>
                    <a:pt x="4209152" y="868117"/>
                  </a:lnTo>
                  <a:lnTo>
                    <a:pt x="4209396" y="868117"/>
                  </a:lnTo>
                  <a:lnTo>
                    <a:pt x="4209639" y="868117"/>
                  </a:lnTo>
                  <a:lnTo>
                    <a:pt x="4209882" y="868117"/>
                  </a:lnTo>
                  <a:lnTo>
                    <a:pt x="4210126" y="868117"/>
                  </a:lnTo>
                  <a:lnTo>
                    <a:pt x="4210369" y="868117"/>
                  </a:lnTo>
                  <a:lnTo>
                    <a:pt x="4210612" y="868117"/>
                  </a:lnTo>
                  <a:lnTo>
                    <a:pt x="4210856" y="868117"/>
                  </a:lnTo>
                  <a:lnTo>
                    <a:pt x="4211099" y="868117"/>
                  </a:lnTo>
                  <a:lnTo>
                    <a:pt x="4211343" y="868117"/>
                  </a:lnTo>
                  <a:lnTo>
                    <a:pt x="4211586" y="868117"/>
                  </a:lnTo>
                  <a:lnTo>
                    <a:pt x="4212073" y="868117"/>
                  </a:lnTo>
                  <a:lnTo>
                    <a:pt x="4212316" y="868117"/>
                  </a:lnTo>
                  <a:lnTo>
                    <a:pt x="4212559" y="868117"/>
                  </a:lnTo>
                  <a:lnTo>
                    <a:pt x="4212803" y="868117"/>
                  </a:lnTo>
                  <a:lnTo>
                    <a:pt x="4213046" y="868117"/>
                  </a:lnTo>
                  <a:lnTo>
                    <a:pt x="4213289" y="868117"/>
                  </a:lnTo>
                  <a:lnTo>
                    <a:pt x="4213533" y="868117"/>
                  </a:lnTo>
                  <a:lnTo>
                    <a:pt x="4213776" y="868117"/>
                  </a:lnTo>
                  <a:lnTo>
                    <a:pt x="4214019" y="868117"/>
                  </a:lnTo>
                  <a:lnTo>
                    <a:pt x="4214263" y="868117"/>
                  </a:lnTo>
                  <a:lnTo>
                    <a:pt x="4214506" y="868117"/>
                  </a:lnTo>
                  <a:lnTo>
                    <a:pt x="4214750" y="868117"/>
                  </a:lnTo>
                  <a:lnTo>
                    <a:pt x="4214993" y="868117"/>
                  </a:lnTo>
                  <a:lnTo>
                    <a:pt x="4215236" y="868117"/>
                  </a:lnTo>
                  <a:lnTo>
                    <a:pt x="4215480" y="868117"/>
                  </a:lnTo>
                  <a:lnTo>
                    <a:pt x="4215723" y="868117"/>
                  </a:lnTo>
                  <a:lnTo>
                    <a:pt x="4215966" y="868117"/>
                  </a:lnTo>
                  <a:lnTo>
                    <a:pt x="4216210" y="868117"/>
                  </a:lnTo>
                  <a:lnTo>
                    <a:pt x="4216453" y="868117"/>
                  </a:lnTo>
                  <a:lnTo>
                    <a:pt x="4216940" y="868117"/>
                  </a:lnTo>
                  <a:lnTo>
                    <a:pt x="4217183" y="868117"/>
                  </a:lnTo>
                  <a:lnTo>
                    <a:pt x="4217427" y="868117"/>
                  </a:lnTo>
                  <a:lnTo>
                    <a:pt x="4217670" y="868117"/>
                  </a:lnTo>
                  <a:lnTo>
                    <a:pt x="4217913" y="868117"/>
                  </a:lnTo>
                  <a:lnTo>
                    <a:pt x="4218157" y="868117"/>
                  </a:lnTo>
                  <a:lnTo>
                    <a:pt x="4218157" y="861002"/>
                  </a:lnTo>
                  <a:lnTo>
                    <a:pt x="4218400" y="861002"/>
                  </a:lnTo>
                  <a:lnTo>
                    <a:pt x="4218643" y="861002"/>
                  </a:lnTo>
                  <a:lnTo>
                    <a:pt x="4218887" y="861002"/>
                  </a:lnTo>
                  <a:lnTo>
                    <a:pt x="4219130" y="861002"/>
                  </a:lnTo>
                  <a:lnTo>
                    <a:pt x="4219373" y="861002"/>
                  </a:lnTo>
                  <a:lnTo>
                    <a:pt x="4219860" y="861002"/>
                  </a:lnTo>
                  <a:lnTo>
                    <a:pt x="4220103" y="861002"/>
                  </a:lnTo>
                  <a:lnTo>
                    <a:pt x="4220347" y="861002"/>
                  </a:lnTo>
                  <a:lnTo>
                    <a:pt x="4220590" y="861002"/>
                  </a:lnTo>
                  <a:lnTo>
                    <a:pt x="4220834" y="861002"/>
                  </a:lnTo>
                  <a:lnTo>
                    <a:pt x="4221077" y="861002"/>
                  </a:lnTo>
                  <a:lnTo>
                    <a:pt x="4221320" y="861002"/>
                  </a:lnTo>
                  <a:lnTo>
                    <a:pt x="4221564" y="861002"/>
                  </a:lnTo>
                  <a:lnTo>
                    <a:pt x="4221807" y="861002"/>
                  </a:lnTo>
                  <a:lnTo>
                    <a:pt x="4222050" y="861002"/>
                  </a:lnTo>
                  <a:lnTo>
                    <a:pt x="4222294" y="861002"/>
                  </a:lnTo>
                  <a:lnTo>
                    <a:pt x="4222537" y="861002"/>
                  </a:lnTo>
                  <a:lnTo>
                    <a:pt x="4222780" y="861002"/>
                  </a:lnTo>
                  <a:lnTo>
                    <a:pt x="4223024" y="861002"/>
                  </a:lnTo>
                  <a:lnTo>
                    <a:pt x="4223267" y="861002"/>
                  </a:lnTo>
                  <a:lnTo>
                    <a:pt x="4223511" y="861002"/>
                  </a:lnTo>
                  <a:lnTo>
                    <a:pt x="4223754" y="861002"/>
                  </a:lnTo>
                  <a:lnTo>
                    <a:pt x="4223997" y="861002"/>
                  </a:lnTo>
                  <a:lnTo>
                    <a:pt x="4224241" y="861002"/>
                  </a:lnTo>
                  <a:lnTo>
                    <a:pt x="4224484" y="861002"/>
                  </a:lnTo>
                  <a:lnTo>
                    <a:pt x="4224727" y="861002"/>
                  </a:lnTo>
                  <a:lnTo>
                    <a:pt x="4224971" y="861002"/>
                  </a:lnTo>
                  <a:lnTo>
                    <a:pt x="4224971" y="853886"/>
                  </a:lnTo>
                  <a:lnTo>
                    <a:pt x="4225214" y="853886"/>
                  </a:lnTo>
                  <a:lnTo>
                    <a:pt x="4225457" y="853886"/>
                  </a:lnTo>
                  <a:lnTo>
                    <a:pt x="4225701" y="853886"/>
                  </a:lnTo>
                  <a:lnTo>
                    <a:pt x="4225944" y="853886"/>
                  </a:lnTo>
                  <a:lnTo>
                    <a:pt x="4226187" y="853886"/>
                  </a:lnTo>
                  <a:lnTo>
                    <a:pt x="4226431" y="853886"/>
                  </a:lnTo>
                  <a:lnTo>
                    <a:pt x="4226674" y="853886"/>
                  </a:lnTo>
                  <a:lnTo>
                    <a:pt x="4226918" y="853886"/>
                  </a:lnTo>
                  <a:lnTo>
                    <a:pt x="4227161" y="853886"/>
                  </a:lnTo>
                  <a:lnTo>
                    <a:pt x="4227404" y="853886"/>
                  </a:lnTo>
                  <a:lnTo>
                    <a:pt x="4227648" y="853886"/>
                  </a:lnTo>
                  <a:lnTo>
                    <a:pt x="4227891" y="853886"/>
                  </a:lnTo>
                  <a:lnTo>
                    <a:pt x="4228378" y="853886"/>
                  </a:lnTo>
                  <a:lnTo>
                    <a:pt x="4228621" y="853886"/>
                  </a:lnTo>
                  <a:lnTo>
                    <a:pt x="4228864" y="853886"/>
                  </a:lnTo>
                  <a:lnTo>
                    <a:pt x="4229108" y="853886"/>
                  </a:lnTo>
                  <a:lnTo>
                    <a:pt x="4229351" y="853886"/>
                  </a:lnTo>
                  <a:lnTo>
                    <a:pt x="4229595" y="853886"/>
                  </a:lnTo>
                  <a:lnTo>
                    <a:pt x="4229838" y="853886"/>
                  </a:lnTo>
                  <a:lnTo>
                    <a:pt x="4230081" y="853886"/>
                  </a:lnTo>
                  <a:lnTo>
                    <a:pt x="4230325" y="853886"/>
                  </a:lnTo>
                  <a:lnTo>
                    <a:pt x="4230568" y="853886"/>
                  </a:lnTo>
                  <a:lnTo>
                    <a:pt x="4230811" y="853886"/>
                  </a:lnTo>
                  <a:lnTo>
                    <a:pt x="4231055" y="853886"/>
                  </a:lnTo>
                  <a:lnTo>
                    <a:pt x="4231298" y="853886"/>
                  </a:lnTo>
                  <a:lnTo>
                    <a:pt x="4231541" y="853886"/>
                  </a:lnTo>
                  <a:lnTo>
                    <a:pt x="4231785" y="853886"/>
                  </a:lnTo>
                  <a:lnTo>
                    <a:pt x="4232028" y="853886"/>
                  </a:lnTo>
                  <a:lnTo>
                    <a:pt x="4232271" y="853886"/>
                  </a:lnTo>
                  <a:lnTo>
                    <a:pt x="4232515" y="853886"/>
                  </a:lnTo>
                  <a:lnTo>
                    <a:pt x="4232758" y="853886"/>
                  </a:lnTo>
                  <a:lnTo>
                    <a:pt x="4233002" y="853886"/>
                  </a:lnTo>
                  <a:lnTo>
                    <a:pt x="4233002" y="846770"/>
                  </a:lnTo>
                  <a:lnTo>
                    <a:pt x="4233245" y="846770"/>
                  </a:lnTo>
                  <a:lnTo>
                    <a:pt x="4233488" y="846770"/>
                  </a:lnTo>
                  <a:lnTo>
                    <a:pt x="4233732" y="846770"/>
                  </a:lnTo>
                  <a:lnTo>
                    <a:pt x="4233975" y="846770"/>
                  </a:lnTo>
                  <a:lnTo>
                    <a:pt x="4234218" y="846770"/>
                  </a:lnTo>
                  <a:lnTo>
                    <a:pt x="4234462" y="846770"/>
                  </a:lnTo>
                  <a:lnTo>
                    <a:pt x="4234705" y="846770"/>
                  </a:lnTo>
                  <a:lnTo>
                    <a:pt x="4234948" y="846770"/>
                  </a:lnTo>
                  <a:lnTo>
                    <a:pt x="4235192" y="846770"/>
                  </a:lnTo>
                  <a:lnTo>
                    <a:pt x="4235435" y="846770"/>
                  </a:lnTo>
                  <a:lnTo>
                    <a:pt x="4235435" y="839655"/>
                  </a:lnTo>
                  <a:lnTo>
                    <a:pt x="4235922" y="839655"/>
                  </a:lnTo>
                  <a:lnTo>
                    <a:pt x="4236165" y="839655"/>
                  </a:lnTo>
                  <a:lnTo>
                    <a:pt x="4236409" y="839655"/>
                  </a:lnTo>
                  <a:lnTo>
                    <a:pt x="4236652" y="839655"/>
                  </a:lnTo>
                  <a:lnTo>
                    <a:pt x="4236895" y="839655"/>
                  </a:lnTo>
                  <a:lnTo>
                    <a:pt x="4237139" y="839655"/>
                  </a:lnTo>
                  <a:lnTo>
                    <a:pt x="4237382" y="839655"/>
                  </a:lnTo>
                  <a:lnTo>
                    <a:pt x="4237869" y="839655"/>
                  </a:lnTo>
                  <a:lnTo>
                    <a:pt x="4238112" y="839655"/>
                  </a:lnTo>
                  <a:lnTo>
                    <a:pt x="4238355" y="839655"/>
                  </a:lnTo>
                  <a:lnTo>
                    <a:pt x="4238599" y="839655"/>
                  </a:lnTo>
                  <a:lnTo>
                    <a:pt x="4238842" y="839655"/>
                  </a:lnTo>
                  <a:lnTo>
                    <a:pt x="4239086" y="839655"/>
                  </a:lnTo>
                  <a:lnTo>
                    <a:pt x="4239329" y="839655"/>
                  </a:lnTo>
                  <a:lnTo>
                    <a:pt x="4239572" y="839655"/>
                  </a:lnTo>
                  <a:lnTo>
                    <a:pt x="4239816" y="839655"/>
                  </a:lnTo>
                  <a:lnTo>
                    <a:pt x="4240059" y="839655"/>
                  </a:lnTo>
                  <a:lnTo>
                    <a:pt x="4240302" y="839655"/>
                  </a:lnTo>
                  <a:lnTo>
                    <a:pt x="4240546" y="839655"/>
                  </a:lnTo>
                  <a:lnTo>
                    <a:pt x="4240789" y="839655"/>
                  </a:lnTo>
                  <a:lnTo>
                    <a:pt x="4241032" y="839655"/>
                  </a:lnTo>
                  <a:lnTo>
                    <a:pt x="4241276" y="839655"/>
                  </a:lnTo>
                  <a:lnTo>
                    <a:pt x="4241519" y="839655"/>
                  </a:lnTo>
                  <a:lnTo>
                    <a:pt x="4241763" y="839655"/>
                  </a:lnTo>
                  <a:lnTo>
                    <a:pt x="4242006" y="839655"/>
                  </a:lnTo>
                  <a:lnTo>
                    <a:pt x="4242249" y="839655"/>
                  </a:lnTo>
                  <a:lnTo>
                    <a:pt x="4242493" y="839655"/>
                  </a:lnTo>
                  <a:lnTo>
                    <a:pt x="4242736" y="839655"/>
                  </a:lnTo>
                  <a:lnTo>
                    <a:pt x="4242979" y="839655"/>
                  </a:lnTo>
                  <a:lnTo>
                    <a:pt x="4243223" y="839655"/>
                  </a:lnTo>
                  <a:lnTo>
                    <a:pt x="4243466" y="839655"/>
                  </a:lnTo>
                  <a:lnTo>
                    <a:pt x="4243709" y="839655"/>
                  </a:lnTo>
                  <a:lnTo>
                    <a:pt x="4243953" y="839655"/>
                  </a:lnTo>
                  <a:lnTo>
                    <a:pt x="4244196" y="839655"/>
                  </a:lnTo>
                  <a:lnTo>
                    <a:pt x="4244439" y="839655"/>
                  </a:lnTo>
                  <a:lnTo>
                    <a:pt x="4244683" y="839655"/>
                  </a:lnTo>
                  <a:lnTo>
                    <a:pt x="4244926" y="839655"/>
                  </a:lnTo>
                  <a:lnTo>
                    <a:pt x="4245170" y="839655"/>
                  </a:lnTo>
                  <a:lnTo>
                    <a:pt x="4245413" y="839655"/>
                  </a:lnTo>
                  <a:lnTo>
                    <a:pt x="4245656" y="839655"/>
                  </a:lnTo>
                  <a:lnTo>
                    <a:pt x="4245900" y="839655"/>
                  </a:lnTo>
                  <a:lnTo>
                    <a:pt x="4246143" y="839655"/>
                  </a:lnTo>
                  <a:lnTo>
                    <a:pt x="4246386" y="839655"/>
                  </a:lnTo>
                  <a:lnTo>
                    <a:pt x="4246630" y="839655"/>
                  </a:lnTo>
                  <a:lnTo>
                    <a:pt x="4246873" y="839655"/>
                  </a:lnTo>
                  <a:lnTo>
                    <a:pt x="4247116" y="839655"/>
                  </a:lnTo>
                  <a:lnTo>
                    <a:pt x="4247360" y="839655"/>
                  </a:lnTo>
                  <a:lnTo>
                    <a:pt x="4247603" y="839655"/>
                  </a:lnTo>
                  <a:lnTo>
                    <a:pt x="4247847" y="839655"/>
                  </a:lnTo>
                  <a:lnTo>
                    <a:pt x="4248090" y="839655"/>
                  </a:lnTo>
                  <a:lnTo>
                    <a:pt x="4248577" y="839655"/>
                  </a:lnTo>
                  <a:lnTo>
                    <a:pt x="4248820" y="839655"/>
                  </a:lnTo>
                  <a:lnTo>
                    <a:pt x="4249063" y="839655"/>
                  </a:lnTo>
                  <a:lnTo>
                    <a:pt x="4249307" y="839655"/>
                  </a:lnTo>
                  <a:lnTo>
                    <a:pt x="4249550" y="839655"/>
                  </a:lnTo>
                  <a:lnTo>
                    <a:pt x="4249793" y="839655"/>
                  </a:lnTo>
                  <a:lnTo>
                    <a:pt x="4250037" y="839655"/>
                  </a:lnTo>
                  <a:lnTo>
                    <a:pt x="4250280" y="839655"/>
                  </a:lnTo>
                  <a:lnTo>
                    <a:pt x="4250523" y="839655"/>
                  </a:lnTo>
                  <a:lnTo>
                    <a:pt x="4250767" y="839655"/>
                  </a:lnTo>
                  <a:lnTo>
                    <a:pt x="4251010" y="839655"/>
                  </a:lnTo>
                  <a:lnTo>
                    <a:pt x="4251254" y="839655"/>
                  </a:lnTo>
                  <a:lnTo>
                    <a:pt x="4251497" y="839655"/>
                  </a:lnTo>
                  <a:lnTo>
                    <a:pt x="4251740" y="839655"/>
                  </a:lnTo>
                  <a:lnTo>
                    <a:pt x="4251984" y="839655"/>
                  </a:lnTo>
                  <a:lnTo>
                    <a:pt x="4252227" y="839655"/>
                  </a:lnTo>
                  <a:lnTo>
                    <a:pt x="4252470" y="839655"/>
                  </a:lnTo>
                  <a:lnTo>
                    <a:pt x="4252470" y="832539"/>
                  </a:lnTo>
                  <a:lnTo>
                    <a:pt x="4252957" y="832539"/>
                  </a:lnTo>
                  <a:lnTo>
                    <a:pt x="4253200" y="832539"/>
                  </a:lnTo>
                  <a:lnTo>
                    <a:pt x="4253444" y="832539"/>
                  </a:lnTo>
                  <a:lnTo>
                    <a:pt x="4253687" y="832539"/>
                  </a:lnTo>
                  <a:lnTo>
                    <a:pt x="4253931" y="832539"/>
                  </a:lnTo>
                  <a:lnTo>
                    <a:pt x="4253931" y="825423"/>
                  </a:lnTo>
                  <a:lnTo>
                    <a:pt x="4254174" y="825423"/>
                  </a:lnTo>
                  <a:lnTo>
                    <a:pt x="4254417" y="825423"/>
                  </a:lnTo>
                  <a:lnTo>
                    <a:pt x="4254661" y="825423"/>
                  </a:lnTo>
                  <a:lnTo>
                    <a:pt x="4254904" y="825423"/>
                  </a:lnTo>
                  <a:lnTo>
                    <a:pt x="4255147" y="825423"/>
                  </a:lnTo>
                  <a:lnTo>
                    <a:pt x="4255391" y="825423"/>
                  </a:lnTo>
                  <a:lnTo>
                    <a:pt x="4255634" y="825423"/>
                  </a:lnTo>
                  <a:lnTo>
                    <a:pt x="4255877" y="825423"/>
                  </a:lnTo>
                  <a:lnTo>
                    <a:pt x="4256121" y="825423"/>
                  </a:lnTo>
                  <a:lnTo>
                    <a:pt x="4256364" y="825423"/>
                  </a:lnTo>
                  <a:lnTo>
                    <a:pt x="4256607" y="825423"/>
                  </a:lnTo>
                  <a:lnTo>
                    <a:pt x="4256851" y="825423"/>
                  </a:lnTo>
                  <a:lnTo>
                    <a:pt x="4257094" y="825423"/>
                  </a:lnTo>
                  <a:lnTo>
                    <a:pt x="4257338" y="825423"/>
                  </a:lnTo>
                  <a:lnTo>
                    <a:pt x="4257581" y="825423"/>
                  </a:lnTo>
                  <a:lnTo>
                    <a:pt x="4257824" y="825423"/>
                  </a:lnTo>
                  <a:lnTo>
                    <a:pt x="4258068" y="825423"/>
                  </a:lnTo>
                  <a:lnTo>
                    <a:pt x="4258311" y="825423"/>
                  </a:lnTo>
                  <a:lnTo>
                    <a:pt x="4258554" y="825423"/>
                  </a:lnTo>
                  <a:lnTo>
                    <a:pt x="4258798" y="825423"/>
                  </a:lnTo>
                  <a:lnTo>
                    <a:pt x="4259771" y="825423"/>
                  </a:lnTo>
                  <a:lnTo>
                    <a:pt x="4260258" y="825423"/>
                  </a:lnTo>
                  <a:lnTo>
                    <a:pt x="4260501" y="825423"/>
                  </a:lnTo>
                  <a:lnTo>
                    <a:pt x="4260745" y="825423"/>
                  </a:lnTo>
                  <a:lnTo>
                    <a:pt x="4260988" y="825423"/>
                  </a:lnTo>
                  <a:lnTo>
                    <a:pt x="4261231" y="825423"/>
                  </a:lnTo>
                  <a:lnTo>
                    <a:pt x="4261475" y="825423"/>
                  </a:lnTo>
                  <a:lnTo>
                    <a:pt x="4261718" y="825423"/>
                  </a:lnTo>
                  <a:lnTo>
                    <a:pt x="4261961" y="825423"/>
                  </a:lnTo>
                  <a:lnTo>
                    <a:pt x="4262205" y="825423"/>
                  </a:lnTo>
                  <a:lnTo>
                    <a:pt x="4262448" y="825423"/>
                  </a:lnTo>
                  <a:lnTo>
                    <a:pt x="4262691" y="825423"/>
                  </a:lnTo>
                  <a:lnTo>
                    <a:pt x="4262935" y="825423"/>
                  </a:lnTo>
                  <a:lnTo>
                    <a:pt x="4263178" y="825423"/>
                  </a:lnTo>
                  <a:lnTo>
                    <a:pt x="4263422" y="825423"/>
                  </a:lnTo>
                  <a:lnTo>
                    <a:pt x="4263665" y="825423"/>
                  </a:lnTo>
                  <a:lnTo>
                    <a:pt x="4263908" y="825423"/>
                  </a:lnTo>
                  <a:lnTo>
                    <a:pt x="4264152" y="825423"/>
                  </a:lnTo>
                  <a:lnTo>
                    <a:pt x="4264395" y="825423"/>
                  </a:lnTo>
                  <a:lnTo>
                    <a:pt x="4264638" y="825423"/>
                  </a:lnTo>
                  <a:lnTo>
                    <a:pt x="4264882" y="825423"/>
                  </a:lnTo>
                  <a:lnTo>
                    <a:pt x="4265125" y="825423"/>
                  </a:lnTo>
                  <a:lnTo>
                    <a:pt x="4265368" y="825423"/>
                  </a:lnTo>
                  <a:lnTo>
                    <a:pt x="4265612" y="825423"/>
                  </a:lnTo>
                  <a:lnTo>
                    <a:pt x="4265855" y="825423"/>
                  </a:lnTo>
                  <a:lnTo>
                    <a:pt x="4266099" y="825423"/>
                  </a:lnTo>
                  <a:lnTo>
                    <a:pt x="4266342" y="825423"/>
                  </a:lnTo>
                  <a:lnTo>
                    <a:pt x="4266585" y="825423"/>
                  </a:lnTo>
                  <a:lnTo>
                    <a:pt x="4266829" y="825423"/>
                  </a:lnTo>
                  <a:lnTo>
                    <a:pt x="4267072" y="825423"/>
                  </a:lnTo>
                  <a:lnTo>
                    <a:pt x="4267315" y="825423"/>
                  </a:lnTo>
                  <a:lnTo>
                    <a:pt x="4267559" y="825423"/>
                  </a:lnTo>
                  <a:lnTo>
                    <a:pt x="4267802" y="825423"/>
                  </a:lnTo>
                  <a:lnTo>
                    <a:pt x="4268045" y="825423"/>
                  </a:lnTo>
                  <a:lnTo>
                    <a:pt x="4268289" y="825423"/>
                  </a:lnTo>
                  <a:lnTo>
                    <a:pt x="4268532" y="825423"/>
                  </a:lnTo>
                  <a:lnTo>
                    <a:pt x="4268775" y="825423"/>
                  </a:lnTo>
                  <a:lnTo>
                    <a:pt x="4269019" y="825423"/>
                  </a:lnTo>
                  <a:lnTo>
                    <a:pt x="4269262" y="825423"/>
                  </a:lnTo>
                  <a:lnTo>
                    <a:pt x="4269506" y="825423"/>
                  </a:lnTo>
                  <a:lnTo>
                    <a:pt x="4269749" y="825423"/>
                  </a:lnTo>
                  <a:lnTo>
                    <a:pt x="4270236" y="825423"/>
                  </a:lnTo>
                  <a:lnTo>
                    <a:pt x="4270479" y="825423"/>
                  </a:lnTo>
                  <a:lnTo>
                    <a:pt x="4270722" y="825423"/>
                  </a:lnTo>
                  <a:lnTo>
                    <a:pt x="4271209" y="825423"/>
                  </a:lnTo>
                  <a:lnTo>
                    <a:pt x="4271452" y="825423"/>
                  </a:lnTo>
                  <a:lnTo>
                    <a:pt x="4271696" y="825423"/>
                  </a:lnTo>
                  <a:lnTo>
                    <a:pt x="4271939" y="825423"/>
                  </a:lnTo>
                  <a:lnTo>
                    <a:pt x="4272183" y="825423"/>
                  </a:lnTo>
                  <a:lnTo>
                    <a:pt x="4272426" y="825423"/>
                  </a:lnTo>
                  <a:lnTo>
                    <a:pt x="4272669" y="825423"/>
                  </a:lnTo>
                  <a:lnTo>
                    <a:pt x="4272913" y="825423"/>
                  </a:lnTo>
                  <a:lnTo>
                    <a:pt x="4273156" y="825423"/>
                  </a:lnTo>
                  <a:lnTo>
                    <a:pt x="4273399" y="825423"/>
                  </a:lnTo>
                  <a:lnTo>
                    <a:pt x="4273643" y="825423"/>
                  </a:lnTo>
                  <a:lnTo>
                    <a:pt x="4273886" y="825423"/>
                  </a:lnTo>
                  <a:lnTo>
                    <a:pt x="4274129" y="825423"/>
                  </a:lnTo>
                  <a:lnTo>
                    <a:pt x="4274373" y="825423"/>
                  </a:lnTo>
                  <a:lnTo>
                    <a:pt x="4274616" y="825423"/>
                  </a:lnTo>
                  <a:lnTo>
                    <a:pt x="4274859" y="825423"/>
                  </a:lnTo>
                  <a:lnTo>
                    <a:pt x="4275103" y="825423"/>
                  </a:lnTo>
                  <a:lnTo>
                    <a:pt x="4275346" y="825423"/>
                  </a:lnTo>
                  <a:lnTo>
                    <a:pt x="4275590" y="825423"/>
                  </a:lnTo>
                  <a:lnTo>
                    <a:pt x="4275833" y="825423"/>
                  </a:lnTo>
                  <a:lnTo>
                    <a:pt x="4276076" y="825423"/>
                  </a:lnTo>
                  <a:lnTo>
                    <a:pt x="4276320" y="818307"/>
                  </a:lnTo>
                  <a:lnTo>
                    <a:pt x="4276563" y="818307"/>
                  </a:lnTo>
                  <a:lnTo>
                    <a:pt x="4276806" y="818307"/>
                  </a:lnTo>
                  <a:lnTo>
                    <a:pt x="4277050" y="818307"/>
                  </a:lnTo>
                  <a:lnTo>
                    <a:pt x="4277293" y="818307"/>
                  </a:lnTo>
                  <a:lnTo>
                    <a:pt x="4277536" y="818307"/>
                  </a:lnTo>
                  <a:lnTo>
                    <a:pt x="4278023" y="818307"/>
                  </a:lnTo>
                  <a:lnTo>
                    <a:pt x="4278267" y="818307"/>
                  </a:lnTo>
                  <a:lnTo>
                    <a:pt x="4278510" y="818307"/>
                  </a:lnTo>
                  <a:lnTo>
                    <a:pt x="4278753" y="818307"/>
                  </a:lnTo>
                  <a:lnTo>
                    <a:pt x="4278997" y="818307"/>
                  </a:lnTo>
                  <a:lnTo>
                    <a:pt x="4279240" y="818307"/>
                  </a:lnTo>
                  <a:lnTo>
                    <a:pt x="4279483" y="818307"/>
                  </a:lnTo>
                  <a:lnTo>
                    <a:pt x="4279727" y="818307"/>
                  </a:lnTo>
                  <a:lnTo>
                    <a:pt x="4280213" y="818307"/>
                  </a:lnTo>
                  <a:lnTo>
                    <a:pt x="4280457" y="818307"/>
                  </a:lnTo>
                  <a:lnTo>
                    <a:pt x="4280700" y="818307"/>
                  </a:lnTo>
                  <a:lnTo>
                    <a:pt x="4280943" y="818307"/>
                  </a:lnTo>
                  <a:lnTo>
                    <a:pt x="4281187" y="818307"/>
                  </a:lnTo>
                  <a:lnTo>
                    <a:pt x="4281430" y="818307"/>
                  </a:lnTo>
                  <a:lnTo>
                    <a:pt x="4281674" y="818307"/>
                  </a:lnTo>
                  <a:lnTo>
                    <a:pt x="4281917" y="818307"/>
                  </a:lnTo>
                  <a:lnTo>
                    <a:pt x="4282160" y="818307"/>
                  </a:lnTo>
                  <a:lnTo>
                    <a:pt x="4282404" y="818307"/>
                  </a:lnTo>
                  <a:lnTo>
                    <a:pt x="4282647" y="818307"/>
                  </a:lnTo>
                  <a:lnTo>
                    <a:pt x="4282890" y="818307"/>
                  </a:lnTo>
                  <a:lnTo>
                    <a:pt x="4283134" y="818307"/>
                  </a:lnTo>
                  <a:lnTo>
                    <a:pt x="4283377" y="818307"/>
                  </a:lnTo>
                  <a:lnTo>
                    <a:pt x="4283620" y="818307"/>
                  </a:lnTo>
                  <a:lnTo>
                    <a:pt x="4283864" y="818307"/>
                  </a:lnTo>
                  <a:lnTo>
                    <a:pt x="4284107" y="818307"/>
                  </a:lnTo>
                  <a:lnTo>
                    <a:pt x="4284351" y="818307"/>
                  </a:lnTo>
                  <a:lnTo>
                    <a:pt x="4284594" y="818307"/>
                  </a:lnTo>
                  <a:lnTo>
                    <a:pt x="4284837" y="818307"/>
                  </a:lnTo>
                  <a:lnTo>
                    <a:pt x="4285081" y="818307"/>
                  </a:lnTo>
                  <a:lnTo>
                    <a:pt x="4285324" y="818307"/>
                  </a:lnTo>
                  <a:lnTo>
                    <a:pt x="4285567" y="818307"/>
                  </a:lnTo>
                  <a:lnTo>
                    <a:pt x="4285811" y="818307"/>
                  </a:lnTo>
                  <a:lnTo>
                    <a:pt x="4286054" y="818307"/>
                  </a:lnTo>
                  <a:lnTo>
                    <a:pt x="4286297" y="818307"/>
                  </a:lnTo>
                  <a:lnTo>
                    <a:pt x="4286541" y="818307"/>
                  </a:lnTo>
                  <a:lnTo>
                    <a:pt x="4286784" y="818307"/>
                  </a:lnTo>
                  <a:lnTo>
                    <a:pt x="4287027" y="818307"/>
                  </a:lnTo>
                  <a:lnTo>
                    <a:pt x="4287271" y="818307"/>
                  </a:lnTo>
                  <a:lnTo>
                    <a:pt x="4287514" y="818307"/>
                  </a:lnTo>
                  <a:lnTo>
                    <a:pt x="4287758" y="818307"/>
                  </a:lnTo>
                  <a:lnTo>
                    <a:pt x="4288244" y="818307"/>
                  </a:lnTo>
                  <a:lnTo>
                    <a:pt x="4288488" y="818307"/>
                  </a:lnTo>
                  <a:lnTo>
                    <a:pt x="4288731" y="818307"/>
                  </a:lnTo>
                  <a:lnTo>
                    <a:pt x="4289218" y="818307"/>
                  </a:lnTo>
                  <a:lnTo>
                    <a:pt x="4289461" y="818307"/>
                  </a:lnTo>
                  <a:lnTo>
                    <a:pt x="4289704" y="818307"/>
                  </a:lnTo>
                  <a:lnTo>
                    <a:pt x="4289948" y="818307"/>
                  </a:lnTo>
                  <a:lnTo>
                    <a:pt x="4290191" y="818307"/>
                  </a:lnTo>
                  <a:lnTo>
                    <a:pt x="4290435" y="818307"/>
                  </a:lnTo>
                  <a:lnTo>
                    <a:pt x="4290678" y="818307"/>
                  </a:lnTo>
                  <a:lnTo>
                    <a:pt x="4290921" y="818307"/>
                  </a:lnTo>
                  <a:lnTo>
                    <a:pt x="4291165" y="818307"/>
                  </a:lnTo>
                  <a:lnTo>
                    <a:pt x="4291408" y="818307"/>
                  </a:lnTo>
                  <a:lnTo>
                    <a:pt x="4291895" y="818307"/>
                  </a:lnTo>
                  <a:lnTo>
                    <a:pt x="4292138" y="818307"/>
                  </a:lnTo>
                  <a:lnTo>
                    <a:pt x="4292381" y="818307"/>
                  </a:lnTo>
                  <a:lnTo>
                    <a:pt x="4292625" y="818307"/>
                  </a:lnTo>
                  <a:lnTo>
                    <a:pt x="4292868" y="818307"/>
                  </a:lnTo>
                  <a:lnTo>
                    <a:pt x="4293111" y="818307"/>
                  </a:lnTo>
                  <a:lnTo>
                    <a:pt x="4293355" y="818307"/>
                  </a:lnTo>
                  <a:lnTo>
                    <a:pt x="4293598" y="818307"/>
                  </a:lnTo>
                  <a:lnTo>
                    <a:pt x="4293842" y="818307"/>
                  </a:lnTo>
                  <a:lnTo>
                    <a:pt x="4294085" y="818307"/>
                  </a:lnTo>
                  <a:lnTo>
                    <a:pt x="4294328" y="818307"/>
                  </a:lnTo>
                  <a:lnTo>
                    <a:pt x="4294572" y="818307"/>
                  </a:lnTo>
                  <a:lnTo>
                    <a:pt x="4294815" y="818307"/>
                  </a:lnTo>
                  <a:lnTo>
                    <a:pt x="4295058" y="818307"/>
                  </a:lnTo>
                  <a:lnTo>
                    <a:pt x="4295302" y="818307"/>
                  </a:lnTo>
                  <a:lnTo>
                    <a:pt x="4295545" y="818307"/>
                  </a:lnTo>
                  <a:lnTo>
                    <a:pt x="4295788" y="818307"/>
                  </a:lnTo>
                  <a:lnTo>
                    <a:pt x="4296032" y="818307"/>
                  </a:lnTo>
                  <a:lnTo>
                    <a:pt x="4296275" y="818307"/>
                  </a:lnTo>
                  <a:lnTo>
                    <a:pt x="4296519" y="818307"/>
                  </a:lnTo>
                  <a:lnTo>
                    <a:pt x="4296762" y="818307"/>
                  </a:lnTo>
                  <a:lnTo>
                    <a:pt x="4297005" y="818307"/>
                  </a:lnTo>
                  <a:lnTo>
                    <a:pt x="4297249" y="818307"/>
                  </a:lnTo>
                  <a:lnTo>
                    <a:pt x="4297492" y="818307"/>
                  </a:lnTo>
                  <a:lnTo>
                    <a:pt x="4297735" y="818307"/>
                  </a:lnTo>
                  <a:lnTo>
                    <a:pt x="4297979" y="818307"/>
                  </a:lnTo>
                  <a:lnTo>
                    <a:pt x="4298222" y="818307"/>
                  </a:lnTo>
                  <a:lnTo>
                    <a:pt x="4298465" y="818307"/>
                  </a:lnTo>
                  <a:lnTo>
                    <a:pt x="4298709" y="818307"/>
                  </a:lnTo>
                  <a:lnTo>
                    <a:pt x="4298952" y="818307"/>
                  </a:lnTo>
                  <a:lnTo>
                    <a:pt x="4299195" y="818307"/>
                  </a:lnTo>
                  <a:lnTo>
                    <a:pt x="4299439" y="818307"/>
                  </a:lnTo>
                  <a:lnTo>
                    <a:pt x="4299682" y="818307"/>
                  </a:lnTo>
                  <a:lnTo>
                    <a:pt x="4299926" y="818307"/>
                  </a:lnTo>
                  <a:lnTo>
                    <a:pt x="4300169" y="818307"/>
                  </a:lnTo>
                  <a:lnTo>
                    <a:pt x="4300412" y="818307"/>
                  </a:lnTo>
                  <a:lnTo>
                    <a:pt x="4300656" y="818307"/>
                  </a:lnTo>
                  <a:lnTo>
                    <a:pt x="4300899" y="818307"/>
                  </a:lnTo>
                  <a:lnTo>
                    <a:pt x="4301142" y="818307"/>
                  </a:lnTo>
                  <a:lnTo>
                    <a:pt x="4301386" y="818307"/>
                  </a:lnTo>
                  <a:lnTo>
                    <a:pt x="4301629" y="818307"/>
                  </a:lnTo>
                  <a:lnTo>
                    <a:pt x="4301872" y="818307"/>
                  </a:lnTo>
                  <a:lnTo>
                    <a:pt x="4302359" y="818307"/>
                  </a:lnTo>
                  <a:lnTo>
                    <a:pt x="4302602" y="818307"/>
                  </a:lnTo>
                  <a:lnTo>
                    <a:pt x="4302846" y="818307"/>
                  </a:lnTo>
                  <a:lnTo>
                    <a:pt x="4303089" y="818307"/>
                  </a:lnTo>
                  <a:lnTo>
                    <a:pt x="4303333" y="818307"/>
                  </a:lnTo>
                  <a:lnTo>
                    <a:pt x="4303576" y="818307"/>
                  </a:lnTo>
                  <a:lnTo>
                    <a:pt x="4303819" y="818307"/>
                  </a:lnTo>
                  <a:lnTo>
                    <a:pt x="4304063" y="818307"/>
                  </a:lnTo>
                  <a:lnTo>
                    <a:pt x="4304306" y="818307"/>
                  </a:lnTo>
                  <a:lnTo>
                    <a:pt x="4304549" y="818307"/>
                  </a:lnTo>
                  <a:lnTo>
                    <a:pt x="4304793" y="818307"/>
                  </a:lnTo>
                  <a:lnTo>
                    <a:pt x="4305036" y="818307"/>
                  </a:lnTo>
                  <a:lnTo>
                    <a:pt x="4305279" y="818307"/>
                  </a:lnTo>
                  <a:lnTo>
                    <a:pt x="4305523" y="818307"/>
                  </a:lnTo>
                  <a:lnTo>
                    <a:pt x="4305766" y="818307"/>
                  </a:lnTo>
                  <a:lnTo>
                    <a:pt x="4306010" y="818307"/>
                  </a:lnTo>
                  <a:lnTo>
                    <a:pt x="4306253" y="818307"/>
                  </a:lnTo>
                  <a:lnTo>
                    <a:pt x="4306496" y="818307"/>
                  </a:lnTo>
                  <a:lnTo>
                    <a:pt x="4306740" y="818307"/>
                  </a:lnTo>
                  <a:lnTo>
                    <a:pt x="4306983" y="818307"/>
                  </a:lnTo>
                  <a:lnTo>
                    <a:pt x="4307226" y="818307"/>
                  </a:lnTo>
                  <a:lnTo>
                    <a:pt x="4307470" y="818307"/>
                  </a:lnTo>
                  <a:lnTo>
                    <a:pt x="4307713" y="818307"/>
                  </a:lnTo>
                  <a:lnTo>
                    <a:pt x="4307956" y="818307"/>
                  </a:lnTo>
                  <a:lnTo>
                    <a:pt x="4308200" y="818307"/>
                  </a:lnTo>
                  <a:lnTo>
                    <a:pt x="4308443" y="818307"/>
                  </a:lnTo>
                  <a:lnTo>
                    <a:pt x="4308686" y="818307"/>
                  </a:lnTo>
                  <a:lnTo>
                    <a:pt x="4308930" y="818307"/>
                  </a:lnTo>
                  <a:lnTo>
                    <a:pt x="4309173" y="818307"/>
                  </a:lnTo>
                  <a:lnTo>
                    <a:pt x="4309417" y="818307"/>
                  </a:lnTo>
                  <a:lnTo>
                    <a:pt x="4309660" y="818307"/>
                  </a:lnTo>
                  <a:lnTo>
                    <a:pt x="4309903" y="818307"/>
                  </a:lnTo>
                  <a:lnTo>
                    <a:pt x="4310147" y="818307"/>
                  </a:lnTo>
                  <a:lnTo>
                    <a:pt x="4310390" y="818307"/>
                  </a:lnTo>
                  <a:lnTo>
                    <a:pt x="4310633" y="818307"/>
                  </a:lnTo>
                  <a:lnTo>
                    <a:pt x="4310877" y="818307"/>
                  </a:lnTo>
                  <a:lnTo>
                    <a:pt x="4311120" y="818307"/>
                  </a:lnTo>
                  <a:lnTo>
                    <a:pt x="4311363" y="818307"/>
                  </a:lnTo>
                  <a:lnTo>
                    <a:pt x="4311607" y="818307"/>
                  </a:lnTo>
                  <a:lnTo>
                    <a:pt x="4311850" y="818307"/>
                  </a:lnTo>
                  <a:lnTo>
                    <a:pt x="4312094" y="818307"/>
                  </a:lnTo>
                  <a:lnTo>
                    <a:pt x="4312337" y="818307"/>
                  </a:lnTo>
                  <a:lnTo>
                    <a:pt x="4312580" y="818307"/>
                  </a:lnTo>
                  <a:lnTo>
                    <a:pt x="4312824" y="818307"/>
                  </a:lnTo>
                  <a:lnTo>
                    <a:pt x="4313310" y="818307"/>
                  </a:lnTo>
                  <a:lnTo>
                    <a:pt x="4313554" y="818307"/>
                  </a:lnTo>
                  <a:lnTo>
                    <a:pt x="4314040" y="818307"/>
                  </a:lnTo>
                  <a:lnTo>
                    <a:pt x="4314284" y="818307"/>
                  </a:lnTo>
                  <a:lnTo>
                    <a:pt x="4314527" y="818307"/>
                  </a:lnTo>
                  <a:lnTo>
                    <a:pt x="4314770" y="818307"/>
                  </a:lnTo>
                  <a:lnTo>
                    <a:pt x="4315014" y="818307"/>
                  </a:lnTo>
                  <a:lnTo>
                    <a:pt x="4315257" y="818307"/>
                  </a:lnTo>
                  <a:lnTo>
                    <a:pt x="4315501" y="818307"/>
                  </a:lnTo>
                  <a:lnTo>
                    <a:pt x="4315744" y="818307"/>
                  </a:lnTo>
                  <a:lnTo>
                    <a:pt x="4315987" y="818307"/>
                  </a:lnTo>
                  <a:lnTo>
                    <a:pt x="4316231" y="818307"/>
                  </a:lnTo>
                  <a:lnTo>
                    <a:pt x="4316474" y="818307"/>
                  </a:lnTo>
                  <a:lnTo>
                    <a:pt x="4316717" y="818307"/>
                  </a:lnTo>
                  <a:lnTo>
                    <a:pt x="4316961" y="818307"/>
                  </a:lnTo>
                  <a:lnTo>
                    <a:pt x="4317204" y="818307"/>
                  </a:lnTo>
                  <a:lnTo>
                    <a:pt x="4317447" y="818307"/>
                  </a:lnTo>
                  <a:lnTo>
                    <a:pt x="4317691" y="818307"/>
                  </a:lnTo>
                  <a:lnTo>
                    <a:pt x="4317934" y="818307"/>
                  </a:lnTo>
                  <a:lnTo>
                    <a:pt x="4318178" y="818307"/>
                  </a:lnTo>
                  <a:lnTo>
                    <a:pt x="4318421" y="818307"/>
                  </a:lnTo>
                  <a:lnTo>
                    <a:pt x="4318664" y="818307"/>
                  </a:lnTo>
                  <a:lnTo>
                    <a:pt x="4318908" y="818307"/>
                  </a:lnTo>
                  <a:lnTo>
                    <a:pt x="4319151" y="818307"/>
                  </a:lnTo>
                  <a:lnTo>
                    <a:pt x="4319394" y="818307"/>
                  </a:lnTo>
                  <a:lnTo>
                    <a:pt x="4319638" y="818307"/>
                  </a:lnTo>
                  <a:lnTo>
                    <a:pt x="4319881" y="818307"/>
                  </a:lnTo>
                  <a:lnTo>
                    <a:pt x="4320124" y="818307"/>
                  </a:lnTo>
                  <a:lnTo>
                    <a:pt x="4320368" y="818307"/>
                  </a:lnTo>
                  <a:lnTo>
                    <a:pt x="4320611" y="818307"/>
                  </a:lnTo>
                  <a:lnTo>
                    <a:pt x="4320854" y="818307"/>
                  </a:lnTo>
                  <a:lnTo>
                    <a:pt x="4321098" y="818307"/>
                  </a:lnTo>
                  <a:lnTo>
                    <a:pt x="4321341" y="818307"/>
                  </a:lnTo>
                  <a:lnTo>
                    <a:pt x="4321585" y="818307"/>
                  </a:lnTo>
                  <a:lnTo>
                    <a:pt x="4321828" y="818307"/>
                  </a:lnTo>
                  <a:lnTo>
                    <a:pt x="4322071" y="818307"/>
                  </a:lnTo>
                  <a:lnTo>
                    <a:pt x="4322801" y="818307"/>
                  </a:lnTo>
                  <a:lnTo>
                    <a:pt x="4323045" y="818307"/>
                  </a:lnTo>
                  <a:lnTo>
                    <a:pt x="4323288" y="818307"/>
                  </a:lnTo>
                  <a:lnTo>
                    <a:pt x="4323531" y="818307"/>
                  </a:lnTo>
                  <a:lnTo>
                    <a:pt x="4323775" y="818307"/>
                  </a:lnTo>
                  <a:lnTo>
                    <a:pt x="4324505" y="818307"/>
                  </a:lnTo>
                  <a:lnTo>
                    <a:pt x="4324748" y="818307"/>
                  </a:lnTo>
                  <a:lnTo>
                    <a:pt x="4324992" y="818307"/>
                  </a:lnTo>
                  <a:lnTo>
                    <a:pt x="4325235" y="818307"/>
                  </a:lnTo>
                  <a:lnTo>
                    <a:pt x="4325478" y="818307"/>
                  </a:lnTo>
                  <a:lnTo>
                    <a:pt x="4326208" y="818307"/>
                  </a:lnTo>
                  <a:lnTo>
                    <a:pt x="4326452" y="818307"/>
                  </a:lnTo>
                  <a:lnTo>
                    <a:pt x="4327182" y="818307"/>
                  </a:lnTo>
                  <a:lnTo>
                    <a:pt x="4327425" y="818307"/>
                  </a:lnTo>
                  <a:lnTo>
                    <a:pt x="4327669" y="818307"/>
                  </a:lnTo>
                  <a:lnTo>
                    <a:pt x="4327912" y="818307"/>
                  </a:lnTo>
                  <a:lnTo>
                    <a:pt x="4328155" y="818307"/>
                  </a:lnTo>
                  <a:lnTo>
                    <a:pt x="4328399" y="818307"/>
                  </a:lnTo>
                  <a:lnTo>
                    <a:pt x="4328642" y="818307"/>
                  </a:lnTo>
                  <a:lnTo>
                    <a:pt x="4328885" y="818307"/>
                  </a:lnTo>
                  <a:lnTo>
                    <a:pt x="4329129" y="818307"/>
                  </a:lnTo>
                  <a:lnTo>
                    <a:pt x="4329372" y="818307"/>
                  </a:lnTo>
                  <a:lnTo>
                    <a:pt x="4329615" y="818307"/>
                  </a:lnTo>
                  <a:lnTo>
                    <a:pt x="4329859" y="818307"/>
                  </a:lnTo>
                  <a:lnTo>
                    <a:pt x="4330102" y="818307"/>
                  </a:lnTo>
                  <a:lnTo>
                    <a:pt x="4330346" y="818307"/>
                  </a:lnTo>
                  <a:lnTo>
                    <a:pt x="4330589" y="818307"/>
                  </a:lnTo>
                  <a:lnTo>
                    <a:pt x="4330832" y="818307"/>
                  </a:lnTo>
                  <a:lnTo>
                    <a:pt x="4331076" y="818307"/>
                  </a:lnTo>
                  <a:lnTo>
                    <a:pt x="4331319" y="818307"/>
                  </a:lnTo>
                  <a:lnTo>
                    <a:pt x="4331562" y="818307"/>
                  </a:lnTo>
                  <a:lnTo>
                    <a:pt x="4331806" y="818307"/>
                  </a:lnTo>
                  <a:lnTo>
                    <a:pt x="4332049" y="818307"/>
                  </a:lnTo>
                  <a:lnTo>
                    <a:pt x="4332292" y="818307"/>
                  </a:lnTo>
                  <a:lnTo>
                    <a:pt x="4333022" y="818307"/>
                  </a:lnTo>
                  <a:lnTo>
                    <a:pt x="4333266" y="818307"/>
                  </a:lnTo>
                  <a:lnTo>
                    <a:pt x="4333509" y="818307"/>
                  </a:lnTo>
                  <a:lnTo>
                    <a:pt x="4333753" y="818307"/>
                  </a:lnTo>
                  <a:lnTo>
                    <a:pt x="4333996" y="818307"/>
                  </a:lnTo>
                  <a:lnTo>
                    <a:pt x="4334239" y="818307"/>
                  </a:lnTo>
                  <a:lnTo>
                    <a:pt x="4334483" y="818307"/>
                  </a:lnTo>
                  <a:lnTo>
                    <a:pt x="4334726" y="818307"/>
                  </a:lnTo>
                  <a:lnTo>
                    <a:pt x="4334969" y="818307"/>
                  </a:lnTo>
                  <a:lnTo>
                    <a:pt x="4335213" y="818307"/>
                  </a:lnTo>
                  <a:lnTo>
                    <a:pt x="4335456" y="818307"/>
                  </a:lnTo>
                  <a:lnTo>
                    <a:pt x="4335699" y="818307"/>
                  </a:lnTo>
                  <a:lnTo>
                    <a:pt x="4336186" y="818307"/>
                  </a:lnTo>
                  <a:lnTo>
                    <a:pt x="4336430" y="818307"/>
                  </a:lnTo>
                  <a:lnTo>
                    <a:pt x="4336673" y="818307"/>
                  </a:lnTo>
                  <a:lnTo>
                    <a:pt x="4336916" y="818307"/>
                  </a:lnTo>
                  <a:lnTo>
                    <a:pt x="4337160" y="818307"/>
                  </a:lnTo>
                  <a:lnTo>
                    <a:pt x="4337403" y="818307"/>
                  </a:lnTo>
                  <a:lnTo>
                    <a:pt x="4337646" y="818307"/>
                  </a:lnTo>
                  <a:lnTo>
                    <a:pt x="4337890" y="818307"/>
                  </a:lnTo>
                  <a:lnTo>
                    <a:pt x="4338133" y="818307"/>
                  </a:lnTo>
                  <a:lnTo>
                    <a:pt x="4338376" y="818307"/>
                  </a:lnTo>
                  <a:lnTo>
                    <a:pt x="4338620" y="818307"/>
                  </a:lnTo>
                  <a:lnTo>
                    <a:pt x="4338863" y="818307"/>
                  </a:lnTo>
                  <a:lnTo>
                    <a:pt x="4339106" y="818307"/>
                  </a:lnTo>
                  <a:lnTo>
                    <a:pt x="4339593" y="818307"/>
                  </a:lnTo>
                  <a:lnTo>
                    <a:pt x="4339837" y="818307"/>
                  </a:lnTo>
                  <a:lnTo>
                    <a:pt x="4340080" y="818307"/>
                  </a:lnTo>
                  <a:lnTo>
                    <a:pt x="4340323" y="818307"/>
                  </a:lnTo>
                  <a:lnTo>
                    <a:pt x="4340567" y="818307"/>
                  </a:lnTo>
                  <a:lnTo>
                    <a:pt x="4340810" y="818307"/>
                  </a:lnTo>
                  <a:lnTo>
                    <a:pt x="4341053" y="818307"/>
                  </a:lnTo>
                  <a:lnTo>
                    <a:pt x="4341297" y="818307"/>
                  </a:lnTo>
                  <a:lnTo>
                    <a:pt x="4341540" y="818307"/>
                  </a:lnTo>
                  <a:lnTo>
                    <a:pt x="4341783" y="818307"/>
                  </a:lnTo>
                  <a:lnTo>
                    <a:pt x="4342027" y="818307"/>
                  </a:lnTo>
                  <a:lnTo>
                    <a:pt x="4342270" y="818307"/>
                  </a:lnTo>
                  <a:lnTo>
                    <a:pt x="4342514" y="818307"/>
                  </a:lnTo>
                  <a:lnTo>
                    <a:pt x="4342757" y="818307"/>
                  </a:lnTo>
                  <a:lnTo>
                    <a:pt x="4343000" y="818307"/>
                  </a:lnTo>
                  <a:lnTo>
                    <a:pt x="4343244" y="818307"/>
                  </a:lnTo>
                  <a:lnTo>
                    <a:pt x="4343487" y="818307"/>
                  </a:lnTo>
                  <a:lnTo>
                    <a:pt x="4343730" y="818307"/>
                  </a:lnTo>
                  <a:lnTo>
                    <a:pt x="4343974" y="818307"/>
                  </a:lnTo>
                  <a:lnTo>
                    <a:pt x="4344217" y="818307"/>
                  </a:lnTo>
                  <a:lnTo>
                    <a:pt x="4344460" y="818307"/>
                  </a:lnTo>
                  <a:lnTo>
                    <a:pt x="4344704" y="818307"/>
                  </a:lnTo>
                  <a:lnTo>
                    <a:pt x="4344947" y="818307"/>
                  </a:lnTo>
                  <a:lnTo>
                    <a:pt x="4345190" y="818307"/>
                  </a:lnTo>
                  <a:lnTo>
                    <a:pt x="4345190" y="811192"/>
                  </a:lnTo>
                  <a:lnTo>
                    <a:pt x="4345434" y="811192"/>
                  </a:lnTo>
                  <a:lnTo>
                    <a:pt x="4345921" y="811192"/>
                  </a:lnTo>
                  <a:lnTo>
                    <a:pt x="4346164" y="811192"/>
                  </a:lnTo>
                  <a:lnTo>
                    <a:pt x="4346407" y="811192"/>
                  </a:lnTo>
                  <a:lnTo>
                    <a:pt x="4346651" y="811192"/>
                  </a:lnTo>
                  <a:lnTo>
                    <a:pt x="4346894" y="811192"/>
                  </a:lnTo>
                  <a:lnTo>
                    <a:pt x="4347137" y="811192"/>
                  </a:lnTo>
                  <a:lnTo>
                    <a:pt x="4347381" y="811192"/>
                  </a:lnTo>
                  <a:lnTo>
                    <a:pt x="4347624" y="811192"/>
                  </a:lnTo>
                  <a:lnTo>
                    <a:pt x="4347867" y="811192"/>
                  </a:lnTo>
                  <a:lnTo>
                    <a:pt x="4348111" y="811192"/>
                  </a:lnTo>
                  <a:lnTo>
                    <a:pt x="4348354" y="811192"/>
                  </a:lnTo>
                  <a:lnTo>
                    <a:pt x="4348598" y="811192"/>
                  </a:lnTo>
                  <a:lnTo>
                    <a:pt x="4348841" y="811192"/>
                  </a:lnTo>
                  <a:lnTo>
                    <a:pt x="4349084" y="811192"/>
                  </a:lnTo>
                  <a:lnTo>
                    <a:pt x="4349328" y="811192"/>
                  </a:lnTo>
                  <a:lnTo>
                    <a:pt x="4349571" y="811192"/>
                  </a:lnTo>
                  <a:lnTo>
                    <a:pt x="4349814" y="811192"/>
                  </a:lnTo>
                  <a:lnTo>
                    <a:pt x="4350058" y="811192"/>
                  </a:lnTo>
                  <a:lnTo>
                    <a:pt x="4350301" y="811192"/>
                  </a:lnTo>
                  <a:lnTo>
                    <a:pt x="4350544" y="811192"/>
                  </a:lnTo>
                  <a:lnTo>
                    <a:pt x="4350788" y="811192"/>
                  </a:lnTo>
                  <a:lnTo>
                    <a:pt x="4351031" y="811192"/>
                  </a:lnTo>
                  <a:lnTo>
                    <a:pt x="4351274" y="811192"/>
                  </a:lnTo>
                  <a:lnTo>
                    <a:pt x="4351518" y="811192"/>
                  </a:lnTo>
                  <a:lnTo>
                    <a:pt x="4351761" y="811192"/>
                  </a:lnTo>
                  <a:lnTo>
                    <a:pt x="4352005" y="811192"/>
                  </a:lnTo>
                  <a:lnTo>
                    <a:pt x="4352248" y="811192"/>
                  </a:lnTo>
                  <a:lnTo>
                    <a:pt x="4352491" y="811192"/>
                  </a:lnTo>
                  <a:lnTo>
                    <a:pt x="4352735" y="811192"/>
                  </a:lnTo>
                  <a:lnTo>
                    <a:pt x="4352978" y="811192"/>
                  </a:lnTo>
                  <a:lnTo>
                    <a:pt x="4353221" y="811192"/>
                  </a:lnTo>
                  <a:lnTo>
                    <a:pt x="4353465" y="811192"/>
                  </a:lnTo>
                  <a:lnTo>
                    <a:pt x="4353708" y="811192"/>
                  </a:lnTo>
                  <a:lnTo>
                    <a:pt x="4353951" y="811192"/>
                  </a:lnTo>
                  <a:lnTo>
                    <a:pt x="4354438" y="811192"/>
                  </a:lnTo>
                  <a:lnTo>
                    <a:pt x="4354682" y="811192"/>
                  </a:lnTo>
                  <a:lnTo>
                    <a:pt x="4354925" y="811192"/>
                  </a:lnTo>
                  <a:lnTo>
                    <a:pt x="4355168" y="811192"/>
                  </a:lnTo>
                  <a:lnTo>
                    <a:pt x="4355655" y="804076"/>
                  </a:lnTo>
                  <a:lnTo>
                    <a:pt x="4355898" y="804076"/>
                  </a:lnTo>
                  <a:lnTo>
                    <a:pt x="4356142" y="804076"/>
                  </a:lnTo>
                  <a:lnTo>
                    <a:pt x="4356385" y="804076"/>
                  </a:lnTo>
                  <a:lnTo>
                    <a:pt x="4356628" y="804076"/>
                  </a:lnTo>
                  <a:lnTo>
                    <a:pt x="4356872" y="804076"/>
                  </a:lnTo>
                  <a:lnTo>
                    <a:pt x="4357115" y="804076"/>
                  </a:lnTo>
                  <a:lnTo>
                    <a:pt x="4357358" y="804076"/>
                  </a:lnTo>
                  <a:lnTo>
                    <a:pt x="4357602" y="804076"/>
                  </a:lnTo>
                  <a:lnTo>
                    <a:pt x="4357845" y="804076"/>
                  </a:lnTo>
                  <a:lnTo>
                    <a:pt x="4358089" y="804076"/>
                  </a:lnTo>
                  <a:lnTo>
                    <a:pt x="4358089" y="796960"/>
                  </a:lnTo>
                  <a:lnTo>
                    <a:pt x="4358332" y="796960"/>
                  </a:lnTo>
                  <a:lnTo>
                    <a:pt x="4358819" y="796960"/>
                  </a:lnTo>
                  <a:lnTo>
                    <a:pt x="4359305" y="796960"/>
                  </a:lnTo>
                  <a:lnTo>
                    <a:pt x="4359549" y="796960"/>
                  </a:lnTo>
                  <a:lnTo>
                    <a:pt x="4359792" y="796960"/>
                  </a:lnTo>
                  <a:lnTo>
                    <a:pt x="4360035" y="796960"/>
                  </a:lnTo>
                  <a:lnTo>
                    <a:pt x="4360279" y="796960"/>
                  </a:lnTo>
                  <a:lnTo>
                    <a:pt x="4360522" y="796960"/>
                  </a:lnTo>
                  <a:lnTo>
                    <a:pt x="4361009" y="796960"/>
                  </a:lnTo>
                  <a:lnTo>
                    <a:pt x="4361252" y="796960"/>
                  </a:lnTo>
                  <a:lnTo>
                    <a:pt x="4361496" y="796960"/>
                  </a:lnTo>
                  <a:lnTo>
                    <a:pt x="4361739" y="796960"/>
                  </a:lnTo>
                  <a:lnTo>
                    <a:pt x="4362226" y="796960"/>
                  </a:lnTo>
                  <a:lnTo>
                    <a:pt x="4362469" y="796960"/>
                  </a:lnTo>
                  <a:lnTo>
                    <a:pt x="4362712" y="796960"/>
                  </a:lnTo>
                  <a:lnTo>
                    <a:pt x="4362956" y="796960"/>
                  </a:lnTo>
                  <a:lnTo>
                    <a:pt x="4363199" y="796960"/>
                  </a:lnTo>
                  <a:lnTo>
                    <a:pt x="4363442" y="796960"/>
                  </a:lnTo>
                  <a:lnTo>
                    <a:pt x="4363686" y="796960"/>
                  </a:lnTo>
                  <a:lnTo>
                    <a:pt x="4363929" y="796960"/>
                  </a:lnTo>
                  <a:lnTo>
                    <a:pt x="4364173" y="796960"/>
                  </a:lnTo>
                  <a:lnTo>
                    <a:pt x="4364416" y="796960"/>
                  </a:lnTo>
                  <a:lnTo>
                    <a:pt x="4364659" y="796960"/>
                  </a:lnTo>
                  <a:lnTo>
                    <a:pt x="4364903" y="796960"/>
                  </a:lnTo>
                  <a:lnTo>
                    <a:pt x="4365389" y="796960"/>
                  </a:lnTo>
                  <a:lnTo>
                    <a:pt x="4365633" y="796960"/>
                  </a:lnTo>
                  <a:lnTo>
                    <a:pt x="4365876" y="796960"/>
                  </a:lnTo>
                  <a:lnTo>
                    <a:pt x="4366119" y="796960"/>
                  </a:lnTo>
                  <a:lnTo>
                    <a:pt x="4366363" y="796960"/>
                  </a:lnTo>
                  <a:lnTo>
                    <a:pt x="4366606" y="796960"/>
                  </a:lnTo>
                  <a:lnTo>
                    <a:pt x="4366850" y="796960"/>
                  </a:lnTo>
                  <a:lnTo>
                    <a:pt x="4367093" y="796960"/>
                  </a:lnTo>
                  <a:lnTo>
                    <a:pt x="4367336" y="796960"/>
                  </a:lnTo>
                  <a:lnTo>
                    <a:pt x="4367580" y="796960"/>
                  </a:lnTo>
                  <a:lnTo>
                    <a:pt x="4367823" y="796960"/>
                  </a:lnTo>
                  <a:lnTo>
                    <a:pt x="4368066" y="796960"/>
                  </a:lnTo>
                  <a:lnTo>
                    <a:pt x="4368310" y="796960"/>
                  </a:lnTo>
                  <a:lnTo>
                    <a:pt x="4368553" y="796960"/>
                  </a:lnTo>
                  <a:lnTo>
                    <a:pt x="4368796" y="796960"/>
                  </a:lnTo>
                  <a:lnTo>
                    <a:pt x="4369040" y="796960"/>
                  </a:lnTo>
                  <a:lnTo>
                    <a:pt x="4369283" y="796960"/>
                  </a:lnTo>
                  <a:lnTo>
                    <a:pt x="4369526" y="796960"/>
                  </a:lnTo>
                  <a:lnTo>
                    <a:pt x="4369770" y="796960"/>
                  </a:lnTo>
                  <a:lnTo>
                    <a:pt x="4370013" y="796960"/>
                  </a:lnTo>
                  <a:lnTo>
                    <a:pt x="4370500" y="796960"/>
                  </a:lnTo>
                  <a:lnTo>
                    <a:pt x="4370743" y="796960"/>
                  </a:lnTo>
                  <a:lnTo>
                    <a:pt x="4370987" y="796960"/>
                  </a:lnTo>
                  <a:lnTo>
                    <a:pt x="4371230" y="796960"/>
                  </a:lnTo>
                  <a:lnTo>
                    <a:pt x="4371473" y="796960"/>
                  </a:lnTo>
                  <a:lnTo>
                    <a:pt x="4371717" y="796960"/>
                  </a:lnTo>
                  <a:lnTo>
                    <a:pt x="4371960" y="796960"/>
                  </a:lnTo>
                  <a:lnTo>
                    <a:pt x="4372203" y="796960"/>
                  </a:lnTo>
                  <a:lnTo>
                    <a:pt x="4372447" y="796960"/>
                  </a:lnTo>
                  <a:lnTo>
                    <a:pt x="4372690" y="796960"/>
                  </a:lnTo>
                  <a:lnTo>
                    <a:pt x="4372934" y="796960"/>
                  </a:lnTo>
                  <a:lnTo>
                    <a:pt x="4373177" y="796960"/>
                  </a:lnTo>
                  <a:lnTo>
                    <a:pt x="4373420" y="796960"/>
                  </a:lnTo>
                  <a:lnTo>
                    <a:pt x="4373664" y="796960"/>
                  </a:lnTo>
                  <a:lnTo>
                    <a:pt x="4373907" y="796960"/>
                  </a:lnTo>
                  <a:lnTo>
                    <a:pt x="4374150" y="796960"/>
                  </a:lnTo>
                  <a:lnTo>
                    <a:pt x="4374394" y="796960"/>
                  </a:lnTo>
                  <a:lnTo>
                    <a:pt x="4374637" y="796960"/>
                  </a:lnTo>
                  <a:lnTo>
                    <a:pt x="4374880" y="796960"/>
                  </a:lnTo>
                  <a:lnTo>
                    <a:pt x="4375124" y="796960"/>
                  </a:lnTo>
                  <a:lnTo>
                    <a:pt x="4375367" y="796960"/>
                  </a:lnTo>
                  <a:lnTo>
                    <a:pt x="4375610" y="796960"/>
                  </a:lnTo>
                  <a:lnTo>
                    <a:pt x="4376097" y="796960"/>
                  </a:lnTo>
                  <a:lnTo>
                    <a:pt x="4376341" y="796960"/>
                  </a:lnTo>
                  <a:lnTo>
                    <a:pt x="4376584" y="796960"/>
                  </a:lnTo>
                  <a:lnTo>
                    <a:pt x="4376827" y="796960"/>
                  </a:lnTo>
                  <a:lnTo>
                    <a:pt x="4377071" y="796960"/>
                  </a:lnTo>
                  <a:lnTo>
                    <a:pt x="4377314" y="796960"/>
                  </a:lnTo>
                  <a:lnTo>
                    <a:pt x="4377557" y="796960"/>
                  </a:lnTo>
                  <a:lnTo>
                    <a:pt x="4377801" y="796960"/>
                  </a:lnTo>
                  <a:lnTo>
                    <a:pt x="4378287" y="796960"/>
                  </a:lnTo>
                  <a:lnTo>
                    <a:pt x="4378531" y="796960"/>
                  </a:lnTo>
                  <a:lnTo>
                    <a:pt x="4378774" y="796960"/>
                  </a:lnTo>
                  <a:lnTo>
                    <a:pt x="4379018" y="796960"/>
                  </a:lnTo>
                  <a:lnTo>
                    <a:pt x="4379261" y="796960"/>
                  </a:lnTo>
                  <a:lnTo>
                    <a:pt x="4379504" y="796960"/>
                  </a:lnTo>
                  <a:lnTo>
                    <a:pt x="4379748" y="796960"/>
                  </a:lnTo>
                  <a:lnTo>
                    <a:pt x="4379991" y="796960"/>
                  </a:lnTo>
                  <a:lnTo>
                    <a:pt x="4380234" y="796960"/>
                  </a:lnTo>
                  <a:lnTo>
                    <a:pt x="4380478" y="796960"/>
                  </a:lnTo>
                  <a:lnTo>
                    <a:pt x="4380721" y="796960"/>
                  </a:lnTo>
                  <a:lnTo>
                    <a:pt x="4380721" y="789844"/>
                  </a:lnTo>
                  <a:lnTo>
                    <a:pt x="4380964" y="789844"/>
                  </a:lnTo>
                  <a:lnTo>
                    <a:pt x="4381208" y="789844"/>
                  </a:lnTo>
                  <a:lnTo>
                    <a:pt x="4381694" y="789844"/>
                  </a:lnTo>
                  <a:lnTo>
                    <a:pt x="4381938" y="789844"/>
                  </a:lnTo>
                  <a:lnTo>
                    <a:pt x="4382425" y="789844"/>
                  </a:lnTo>
                  <a:lnTo>
                    <a:pt x="4382668" y="789844"/>
                  </a:lnTo>
                  <a:lnTo>
                    <a:pt x="4382911" y="789844"/>
                  </a:lnTo>
                  <a:lnTo>
                    <a:pt x="4383155" y="789844"/>
                  </a:lnTo>
                  <a:lnTo>
                    <a:pt x="4383398" y="789844"/>
                  </a:lnTo>
                  <a:lnTo>
                    <a:pt x="4383641" y="789844"/>
                  </a:lnTo>
                  <a:lnTo>
                    <a:pt x="4383885" y="789844"/>
                  </a:lnTo>
                  <a:lnTo>
                    <a:pt x="4384128" y="789844"/>
                  </a:lnTo>
                  <a:lnTo>
                    <a:pt x="4384371" y="789844"/>
                  </a:lnTo>
                  <a:lnTo>
                    <a:pt x="4384615" y="789844"/>
                  </a:lnTo>
                  <a:lnTo>
                    <a:pt x="4384858" y="789844"/>
                  </a:lnTo>
                  <a:lnTo>
                    <a:pt x="4385102" y="789844"/>
                  </a:lnTo>
                  <a:lnTo>
                    <a:pt x="4385345" y="789844"/>
                  </a:lnTo>
                  <a:lnTo>
                    <a:pt x="4385588" y="789844"/>
                  </a:lnTo>
                  <a:lnTo>
                    <a:pt x="4385832" y="789844"/>
                  </a:lnTo>
                  <a:lnTo>
                    <a:pt x="4386075" y="789844"/>
                  </a:lnTo>
                  <a:lnTo>
                    <a:pt x="4386318" y="789844"/>
                  </a:lnTo>
                  <a:lnTo>
                    <a:pt x="4386562" y="789844"/>
                  </a:lnTo>
                  <a:lnTo>
                    <a:pt x="4386805" y="789844"/>
                  </a:lnTo>
                  <a:lnTo>
                    <a:pt x="4387048" y="789844"/>
                  </a:lnTo>
                  <a:lnTo>
                    <a:pt x="4387292" y="789844"/>
                  </a:lnTo>
                  <a:lnTo>
                    <a:pt x="4387535" y="789844"/>
                  </a:lnTo>
                  <a:lnTo>
                    <a:pt x="4387778" y="789844"/>
                  </a:lnTo>
                  <a:lnTo>
                    <a:pt x="4388022" y="789844"/>
                  </a:lnTo>
                  <a:lnTo>
                    <a:pt x="4388265" y="789844"/>
                  </a:lnTo>
                  <a:lnTo>
                    <a:pt x="4388509" y="789844"/>
                  </a:lnTo>
                  <a:lnTo>
                    <a:pt x="4388752" y="789844"/>
                  </a:lnTo>
                  <a:lnTo>
                    <a:pt x="4388995" y="789844"/>
                  </a:lnTo>
                  <a:lnTo>
                    <a:pt x="4389239" y="789844"/>
                  </a:lnTo>
                  <a:lnTo>
                    <a:pt x="4389482" y="789844"/>
                  </a:lnTo>
                  <a:lnTo>
                    <a:pt x="4389725" y="789844"/>
                  </a:lnTo>
                  <a:lnTo>
                    <a:pt x="4389969" y="789844"/>
                  </a:lnTo>
                  <a:lnTo>
                    <a:pt x="4390212" y="789844"/>
                  </a:lnTo>
                  <a:lnTo>
                    <a:pt x="4390455" y="789844"/>
                  </a:lnTo>
                  <a:lnTo>
                    <a:pt x="4390699" y="789844"/>
                  </a:lnTo>
                  <a:lnTo>
                    <a:pt x="4390942" y="789844"/>
                  </a:lnTo>
                  <a:lnTo>
                    <a:pt x="4391186" y="789844"/>
                  </a:lnTo>
                  <a:lnTo>
                    <a:pt x="4391429" y="789844"/>
                  </a:lnTo>
                  <a:lnTo>
                    <a:pt x="4391672" y="789844"/>
                  </a:lnTo>
                  <a:lnTo>
                    <a:pt x="4392159" y="789844"/>
                  </a:lnTo>
                  <a:lnTo>
                    <a:pt x="4392402" y="789844"/>
                  </a:lnTo>
                  <a:lnTo>
                    <a:pt x="4392646" y="789844"/>
                  </a:lnTo>
                  <a:lnTo>
                    <a:pt x="4392889" y="789844"/>
                  </a:lnTo>
                  <a:lnTo>
                    <a:pt x="4393132" y="789844"/>
                  </a:lnTo>
                  <a:lnTo>
                    <a:pt x="4393376" y="789844"/>
                  </a:lnTo>
                  <a:lnTo>
                    <a:pt x="4393619" y="789844"/>
                  </a:lnTo>
                  <a:lnTo>
                    <a:pt x="4393862" y="789844"/>
                  </a:lnTo>
                  <a:lnTo>
                    <a:pt x="4394106" y="789844"/>
                  </a:lnTo>
                  <a:lnTo>
                    <a:pt x="4394349" y="789844"/>
                  </a:lnTo>
                  <a:lnTo>
                    <a:pt x="4394593" y="789844"/>
                  </a:lnTo>
                  <a:lnTo>
                    <a:pt x="4394836" y="789844"/>
                  </a:lnTo>
                  <a:lnTo>
                    <a:pt x="4395079" y="789844"/>
                  </a:lnTo>
                  <a:lnTo>
                    <a:pt x="4395323" y="789844"/>
                  </a:lnTo>
                  <a:lnTo>
                    <a:pt x="4395566" y="789844"/>
                  </a:lnTo>
                  <a:lnTo>
                    <a:pt x="4395809" y="789844"/>
                  </a:lnTo>
                  <a:lnTo>
                    <a:pt x="4396053" y="789844"/>
                  </a:lnTo>
                  <a:lnTo>
                    <a:pt x="4396296" y="789844"/>
                  </a:lnTo>
                  <a:lnTo>
                    <a:pt x="4396539" y="789844"/>
                  </a:lnTo>
                  <a:lnTo>
                    <a:pt x="4396783" y="789844"/>
                  </a:lnTo>
                  <a:lnTo>
                    <a:pt x="4397026" y="789844"/>
                  </a:lnTo>
                  <a:lnTo>
                    <a:pt x="4397269" y="789844"/>
                  </a:lnTo>
                  <a:lnTo>
                    <a:pt x="4397513" y="789844"/>
                  </a:lnTo>
                  <a:lnTo>
                    <a:pt x="4397756" y="789844"/>
                  </a:lnTo>
                  <a:lnTo>
                    <a:pt x="4398000" y="789844"/>
                  </a:lnTo>
                  <a:lnTo>
                    <a:pt x="4398243" y="789844"/>
                  </a:lnTo>
                  <a:lnTo>
                    <a:pt x="4398486" y="789844"/>
                  </a:lnTo>
                  <a:lnTo>
                    <a:pt x="4398730" y="789844"/>
                  </a:lnTo>
                  <a:lnTo>
                    <a:pt x="4398973" y="789844"/>
                  </a:lnTo>
                  <a:lnTo>
                    <a:pt x="4399216" y="789844"/>
                  </a:lnTo>
                  <a:lnTo>
                    <a:pt x="4399460" y="789844"/>
                  </a:lnTo>
                  <a:lnTo>
                    <a:pt x="4399703" y="789844"/>
                  </a:lnTo>
                  <a:lnTo>
                    <a:pt x="4399946" y="789844"/>
                  </a:lnTo>
                  <a:lnTo>
                    <a:pt x="4400190" y="789844"/>
                  </a:lnTo>
                  <a:lnTo>
                    <a:pt x="4400433" y="789844"/>
                  </a:lnTo>
                  <a:lnTo>
                    <a:pt x="4400433" y="782729"/>
                  </a:lnTo>
                  <a:lnTo>
                    <a:pt x="4400677" y="782729"/>
                  </a:lnTo>
                  <a:lnTo>
                    <a:pt x="4400920" y="782729"/>
                  </a:lnTo>
                  <a:lnTo>
                    <a:pt x="4401163" y="782729"/>
                  </a:lnTo>
                  <a:lnTo>
                    <a:pt x="4401407" y="782729"/>
                  </a:lnTo>
                  <a:lnTo>
                    <a:pt x="4401650" y="782729"/>
                  </a:lnTo>
                  <a:lnTo>
                    <a:pt x="4401893" y="782729"/>
                  </a:lnTo>
                  <a:lnTo>
                    <a:pt x="4402137" y="782729"/>
                  </a:lnTo>
                  <a:lnTo>
                    <a:pt x="4402380" y="782729"/>
                  </a:lnTo>
                  <a:lnTo>
                    <a:pt x="4402623" y="782729"/>
                  </a:lnTo>
                  <a:lnTo>
                    <a:pt x="4402867" y="782729"/>
                  </a:lnTo>
                  <a:lnTo>
                    <a:pt x="4403110" y="782729"/>
                  </a:lnTo>
                  <a:lnTo>
                    <a:pt x="4403353" y="782729"/>
                  </a:lnTo>
                  <a:lnTo>
                    <a:pt x="4403597" y="782729"/>
                  </a:lnTo>
                  <a:lnTo>
                    <a:pt x="4404327" y="782729"/>
                  </a:lnTo>
                  <a:lnTo>
                    <a:pt x="4404570" y="782729"/>
                  </a:lnTo>
                  <a:lnTo>
                    <a:pt x="4404814" y="782729"/>
                  </a:lnTo>
                  <a:lnTo>
                    <a:pt x="4405057" y="782729"/>
                  </a:lnTo>
                  <a:lnTo>
                    <a:pt x="4405300" y="782729"/>
                  </a:lnTo>
                  <a:lnTo>
                    <a:pt x="4405544" y="782729"/>
                  </a:lnTo>
                  <a:lnTo>
                    <a:pt x="4405787" y="782729"/>
                  </a:lnTo>
                  <a:lnTo>
                    <a:pt x="4406030" y="782729"/>
                  </a:lnTo>
                  <a:lnTo>
                    <a:pt x="4406274" y="782729"/>
                  </a:lnTo>
                  <a:lnTo>
                    <a:pt x="4406517" y="782729"/>
                  </a:lnTo>
                  <a:lnTo>
                    <a:pt x="4406761" y="782729"/>
                  </a:lnTo>
                  <a:lnTo>
                    <a:pt x="4407004" y="782729"/>
                  </a:lnTo>
                  <a:lnTo>
                    <a:pt x="4407247" y="782729"/>
                  </a:lnTo>
                  <a:lnTo>
                    <a:pt x="4407491" y="782729"/>
                  </a:lnTo>
                  <a:lnTo>
                    <a:pt x="4407734" y="782729"/>
                  </a:lnTo>
                  <a:lnTo>
                    <a:pt x="4408221" y="782729"/>
                  </a:lnTo>
                  <a:lnTo>
                    <a:pt x="4408464" y="782729"/>
                  </a:lnTo>
                  <a:lnTo>
                    <a:pt x="4408707" y="782729"/>
                  </a:lnTo>
                  <a:lnTo>
                    <a:pt x="4408951" y="782729"/>
                  </a:lnTo>
                  <a:lnTo>
                    <a:pt x="4409194" y="782729"/>
                  </a:lnTo>
                  <a:lnTo>
                    <a:pt x="4409437" y="782729"/>
                  </a:lnTo>
                  <a:lnTo>
                    <a:pt x="4409681" y="782729"/>
                  </a:lnTo>
                  <a:lnTo>
                    <a:pt x="4409924" y="782729"/>
                  </a:lnTo>
                  <a:lnTo>
                    <a:pt x="4410168" y="782729"/>
                  </a:lnTo>
                  <a:lnTo>
                    <a:pt x="4410411" y="782729"/>
                  </a:lnTo>
                  <a:lnTo>
                    <a:pt x="4410654" y="782729"/>
                  </a:lnTo>
                  <a:lnTo>
                    <a:pt x="4410654" y="775613"/>
                  </a:lnTo>
                  <a:lnTo>
                    <a:pt x="4410898" y="775613"/>
                  </a:lnTo>
                  <a:lnTo>
                    <a:pt x="4411141" y="775613"/>
                  </a:lnTo>
                  <a:lnTo>
                    <a:pt x="4411384" y="775613"/>
                  </a:lnTo>
                  <a:lnTo>
                    <a:pt x="4411628" y="775613"/>
                  </a:lnTo>
                  <a:lnTo>
                    <a:pt x="4411871" y="775613"/>
                  </a:lnTo>
                  <a:lnTo>
                    <a:pt x="4412114" y="775613"/>
                  </a:lnTo>
                  <a:lnTo>
                    <a:pt x="4412358" y="775613"/>
                  </a:lnTo>
                  <a:lnTo>
                    <a:pt x="4412601" y="775613"/>
                  </a:lnTo>
                  <a:lnTo>
                    <a:pt x="4412845" y="775613"/>
                  </a:lnTo>
                  <a:lnTo>
                    <a:pt x="4413088" y="775613"/>
                  </a:lnTo>
                  <a:lnTo>
                    <a:pt x="4413331" y="775613"/>
                  </a:lnTo>
                  <a:lnTo>
                    <a:pt x="4413575" y="775613"/>
                  </a:lnTo>
                  <a:lnTo>
                    <a:pt x="4413818" y="775613"/>
                  </a:lnTo>
                  <a:lnTo>
                    <a:pt x="4414305" y="775613"/>
                  </a:lnTo>
                  <a:lnTo>
                    <a:pt x="4414548" y="775613"/>
                  </a:lnTo>
                  <a:lnTo>
                    <a:pt x="4414791" y="775613"/>
                  </a:lnTo>
                  <a:lnTo>
                    <a:pt x="4415035" y="775613"/>
                  </a:lnTo>
                  <a:lnTo>
                    <a:pt x="4415278" y="775613"/>
                  </a:lnTo>
                  <a:lnTo>
                    <a:pt x="4415521" y="775613"/>
                  </a:lnTo>
                  <a:lnTo>
                    <a:pt x="4415765" y="775613"/>
                  </a:lnTo>
                  <a:lnTo>
                    <a:pt x="4416008" y="775613"/>
                  </a:lnTo>
                  <a:lnTo>
                    <a:pt x="4416495" y="775613"/>
                  </a:lnTo>
                  <a:lnTo>
                    <a:pt x="4416738" y="775613"/>
                  </a:lnTo>
                  <a:lnTo>
                    <a:pt x="4416982" y="775613"/>
                  </a:lnTo>
                  <a:lnTo>
                    <a:pt x="4417225" y="775613"/>
                  </a:lnTo>
                  <a:lnTo>
                    <a:pt x="4417468" y="775613"/>
                  </a:lnTo>
                  <a:lnTo>
                    <a:pt x="4417712" y="775613"/>
                  </a:lnTo>
                  <a:lnTo>
                    <a:pt x="4417955" y="775613"/>
                  </a:lnTo>
                  <a:lnTo>
                    <a:pt x="4418198" y="775613"/>
                  </a:lnTo>
                  <a:lnTo>
                    <a:pt x="4418442" y="775613"/>
                  </a:lnTo>
                  <a:lnTo>
                    <a:pt x="4418685" y="775613"/>
                  </a:lnTo>
                  <a:lnTo>
                    <a:pt x="4418929" y="775613"/>
                  </a:lnTo>
                  <a:lnTo>
                    <a:pt x="4419172" y="775613"/>
                  </a:lnTo>
                  <a:lnTo>
                    <a:pt x="4419415" y="775613"/>
                  </a:lnTo>
                  <a:lnTo>
                    <a:pt x="4419659" y="775613"/>
                  </a:lnTo>
                  <a:lnTo>
                    <a:pt x="4419902" y="775613"/>
                  </a:lnTo>
                  <a:lnTo>
                    <a:pt x="4420145" y="775613"/>
                  </a:lnTo>
                  <a:lnTo>
                    <a:pt x="4420389" y="775613"/>
                  </a:lnTo>
                  <a:lnTo>
                    <a:pt x="4420632" y="775613"/>
                  </a:lnTo>
                  <a:lnTo>
                    <a:pt x="4420875" y="775613"/>
                  </a:lnTo>
                  <a:lnTo>
                    <a:pt x="4421119" y="775613"/>
                  </a:lnTo>
                  <a:lnTo>
                    <a:pt x="4421362" y="775613"/>
                  </a:lnTo>
                  <a:lnTo>
                    <a:pt x="4421605" y="775613"/>
                  </a:lnTo>
                  <a:lnTo>
                    <a:pt x="4421849" y="775613"/>
                  </a:lnTo>
                  <a:lnTo>
                    <a:pt x="4422092" y="775613"/>
                  </a:lnTo>
                  <a:lnTo>
                    <a:pt x="4422336" y="775613"/>
                  </a:lnTo>
                  <a:lnTo>
                    <a:pt x="4422579" y="775613"/>
                  </a:lnTo>
                  <a:lnTo>
                    <a:pt x="4422822" y="775613"/>
                  </a:lnTo>
                  <a:lnTo>
                    <a:pt x="4423066" y="775613"/>
                  </a:lnTo>
                  <a:lnTo>
                    <a:pt x="4423309" y="775613"/>
                  </a:lnTo>
                  <a:lnTo>
                    <a:pt x="4423552" y="775613"/>
                  </a:lnTo>
                  <a:lnTo>
                    <a:pt x="4423796" y="775613"/>
                  </a:lnTo>
                  <a:lnTo>
                    <a:pt x="4424039" y="775613"/>
                  </a:lnTo>
                  <a:lnTo>
                    <a:pt x="4424282" y="775613"/>
                  </a:lnTo>
                  <a:lnTo>
                    <a:pt x="4424526" y="775613"/>
                  </a:lnTo>
                  <a:lnTo>
                    <a:pt x="4424769" y="775613"/>
                  </a:lnTo>
                  <a:lnTo>
                    <a:pt x="4425013" y="775613"/>
                  </a:lnTo>
                  <a:lnTo>
                    <a:pt x="4425256" y="775613"/>
                  </a:lnTo>
                  <a:lnTo>
                    <a:pt x="4425499" y="775613"/>
                  </a:lnTo>
                  <a:lnTo>
                    <a:pt x="4425743" y="775613"/>
                  </a:lnTo>
                  <a:lnTo>
                    <a:pt x="4425986" y="775613"/>
                  </a:lnTo>
                  <a:lnTo>
                    <a:pt x="4426229" y="775613"/>
                  </a:lnTo>
                  <a:lnTo>
                    <a:pt x="4426473" y="775613"/>
                  </a:lnTo>
                  <a:lnTo>
                    <a:pt x="4426716" y="775613"/>
                  </a:lnTo>
                  <a:lnTo>
                    <a:pt x="4426959" y="775613"/>
                  </a:lnTo>
                  <a:lnTo>
                    <a:pt x="4427203" y="775613"/>
                  </a:lnTo>
                  <a:lnTo>
                    <a:pt x="4427446" y="775613"/>
                  </a:lnTo>
                  <a:lnTo>
                    <a:pt x="4427689" y="775613"/>
                  </a:lnTo>
                  <a:lnTo>
                    <a:pt x="4427933" y="775613"/>
                  </a:lnTo>
                  <a:lnTo>
                    <a:pt x="4428176" y="775613"/>
                  </a:lnTo>
                  <a:lnTo>
                    <a:pt x="4428420" y="775613"/>
                  </a:lnTo>
                  <a:lnTo>
                    <a:pt x="4428663" y="775613"/>
                  </a:lnTo>
                  <a:lnTo>
                    <a:pt x="4428906" y="775613"/>
                  </a:lnTo>
                  <a:lnTo>
                    <a:pt x="4429150" y="775613"/>
                  </a:lnTo>
                  <a:lnTo>
                    <a:pt x="4429393" y="775613"/>
                  </a:lnTo>
                  <a:lnTo>
                    <a:pt x="4429636" y="775613"/>
                  </a:lnTo>
                  <a:lnTo>
                    <a:pt x="4429880" y="775613"/>
                  </a:lnTo>
                  <a:lnTo>
                    <a:pt x="4430123" y="775613"/>
                  </a:lnTo>
                  <a:lnTo>
                    <a:pt x="4430366" y="775613"/>
                  </a:lnTo>
                  <a:lnTo>
                    <a:pt x="4430610" y="775613"/>
                  </a:lnTo>
                  <a:lnTo>
                    <a:pt x="4430853" y="775613"/>
                  </a:lnTo>
                  <a:lnTo>
                    <a:pt x="4431097" y="775613"/>
                  </a:lnTo>
                  <a:lnTo>
                    <a:pt x="4431583" y="775613"/>
                  </a:lnTo>
                  <a:lnTo>
                    <a:pt x="4431827" y="775613"/>
                  </a:lnTo>
                  <a:lnTo>
                    <a:pt x="4432070" y="775613"/>
                  </a:lnTo>
                  <a:lnTo>
                    <a:pt x="4432313" y="775613"/>
                  </a:lnTo>
                  <a:lnTo>
                    <a:pt x="4432557" y="775613"/>
                  </a:lnTo>
                  <a:lnTo>
                    <a:pt x="4432800" y="775613"/>
                  </a:lnTo>
                  <a:lnTo>
                    <a:pt x="4433043" y="775613"/>
                  </a:lnTo>
                  <a:lnTo>
                    <a:pt x="4433287" y="775613"/>
                  </a:lnTo>
                  <a:lnTo>
                    <a:pt x="4433530" y="775613"/>
                  </a:lnTo>
                  <a:lnTo>
                    <a:pt x="4433773" y="775613"/>
                  </a:lnTo>
                  <a:lnTo>
                    <a:pt x="4434017" y="775613"/>
                  </a:lnTo>
                  <a:lnTo>
                    <a:pt x="4434260" y="775613"/>
                  </a:lnTo>
                  <a:lnTo>
                    <a:pt x="4434504" y="775613"/>
                  </a:lnTo>
                  <a:lnTo>
                    <a:pt x="4434747" y="775613"/>
                  </a:lnTo>
                  <a:lnTo>
                    <a:pt x="4434990" y="775613"/>
                  </a:lnTo>
                  <a:lnTo>
                    <a:pt x="4435234" y="775613"/>
                  </a:lnTo>
                  <a:lnTo>
                    <a:pt x="4435477" y="775613"/>
                  </a:lnTo>
                  <a:lnTo>
                    <a:pt x="4435720" y="775613"/>
                  </a:lnTo>
                  <a:lnTo>
                    <a:pt x="4435964" y="775613"/>
                  </a:lnTo>
                  <a:lnTo>
                    <a:pt x="4436207" y="775613"/>
                  </a:lnTo>
                  <a:lnTo>
                    <a:pt x="4436450" y="775613"/>
                  </a:lnTo>
                  <a:lnTo>
                    <a:pt x="4436694" y="775613"/>
                  </a:lnTo>
                  <a:lnTo>
                    <a:pt x="4436937" y="775613"/>
                  </a:lnTo>
                  <a:lnTo>
                    <a:pt x="4437181" y="775613"/>
                  </a:lnTo>
                  <a:lnTo>
                    <a:pt x="4437424" y="775613"/>
                  </a:lnTo>
                  <a:lnTo>
                    <a:pt x="4437667" y="775613"/>
                  </a:lnTo>
                  <a:lnTo>
                    <a:pt x="4437911" y="775613"/>
                  </a:lnTo>
                  <a:lnTo>
                    <a:pt x="4438154" y="775613"/>
                  </a:lnTo>
                  <a:lnTo>
                    <a:pt x="4438397" y="775613"/>
                  </a:lnTo>
                  <a:lnTo>
                    <a:pt x="4438641" y="775613"/>
                  </a:lnTo>
                  <a:lnTo>
                    <a:pt x="4438884" y="775613"/>
                  </a:lnTo>
                  <a:lnTo>
                    <a:pt x="4439127" y="775613"/>
                  </a:lnTo>
                  <a:lnTo>
                    <a:pt x="4439371" y="775613"/>
                  </a:lnTo>
                  <a:lnTo>
                    <a:pt x="4439614" y="775613"/>
                  </a:lnTo>
                  <a:lnTo>
                    <a:pt x="4439857" y="775613"/>
                  </a:lnTo>
                  <a:lnTo>
                    <a:pt x="4440101" y="775613"/>
                  </a:lnTo>
                  <a:lnTo>
                    <a:pt x="4440344" y="775613"/>
                  </a:lnTo>
                  <a:lnTo>
                    <a:pt x="4440588" y="775613"/>
                  </a:lnTo>
                  <a:lnTo>
                    <a:pt x="4440831" y="775613"/>
                  </a:lnTo>
                  <a:lnTo>
                    <a:pt x="4441074" y="775613"/>
                  </a:lnTo>
                  <a:lnTo>
                    <a:pt x="4441318" y="775613"/>
                  </a:lnTo>
                  <a:lnTo>
                    <a:pt x="4441561" y="775613"/>
                  </a:lnTo>
                  <a:lnTo>
                    <a:pt x="4441804" y="775613"/>
                  </a:lnTo>
                  <a:lnTo>
                    <a:pt x="4442048" y="775613"/>
                  </a:lnTo>
                  <a:lnTo>
                    <a:pt x="4442291" y="775613"/>
                  </a:lnTo>
                  <a:lnTo>
                    <a:pt x="4442534" y="775613"/>
                  </a:lnTo>
                  <a:lnTo>
                    <a:pt x="4442778" y="775613"/>
                  </a:lnTo>
                  <a:lnTo>
                    <a:pt x="4443021" y="775613"/>
                  </a:lnTo>
                  <a:lnTo>
                    <a:pt x="4443265" y="775613"/>
                  </a:lnTo>
                  <a:lnTo>
                    <a:pt x="4443508" y="775613"/>
                  </a:lnTo>
                  <a:lnTo>
                    <a:pt x="4443751" y="775613"/>
                  </a:lnTo>
                  <a:lnTo>
                    <a:pt x="4443995" y="775613"/>
                  </a:lnTo>
                  <a:lnTo>
                    <a:pt x="4444238" y="775613"/>
                  </a:lnTo>
                  <a:lnTo>
                    <a:pt x="4444481" y="775613"/>
                  </a:lnTo>
                  <a:lnTo>
                    <a:pt x="4444725" y="775613"/>
                  </a:lnTo>
                  <a:lnTo>
                    <a:pt x="4444968" y="775613"/>
                  </a:lnTo>
                  <a:lnTo>
                    <a:pt x="4445211" y="775613"/>
                  </a:lnTo>
                  <a:lnTo>
                    <a:pt x="4445455" y="775613"/>
                  </a:lnTo>
                  <a:lnTo>
                    <a:pt x="4445698" y="775613"/>
                  </a:lnTo>
                  <a:lnTo>
                    <a:pt x="4445941" y="775613"/>
                  </a:lnTo>
                  <a:lnTo>
                    <a:pt x="4446185" y="775613"/>
                  </a:lnTo>
                  <a:lnTo>
                    <a:pt x="4446428" y="775613"/>
                  </a:lnTo>
                  <a:lnTo>
                    <a:pt x="4446672" y="775613"/>
                  </a:lnTo>
                  <a:lnTo>
                    <a:pt x="4446915" y="775613"/>
                  </a:lnTo>
                  <a:lnTo>
                    <a:pt x="4447158" y="775613"/>
                  </a:lnTo>
                  <a:lnTo>
                    <a:pt x="4447402" y="775613"/>
                  </a:lnTo>
                  <a:lnTo>
                    <a:pt x="4447645" y="775613"/>
                  </a:lnTo>
                  <a:lnTo>
                    <a:pt x="4447888" y="775613"/>
                  </a:lnTo>
                  <a:lnTo>
                    <a:pt x="4448132" y="775613"/>
                  </a:lnTo>
                  <a:lnTo>
                    <a:pt x="4448375" y="775613"/>
                  </a:lnTo>
                  <a:lnTo>
                    <a:pt x="4448618" y="775613"/>
                  </a:lnTo>
                  <a:lnTo>
                    <a:pt x="4448862" y="775613"/>
                  </a:lnTo>
                  <a:lnTo>
                    <a:pt x="4449592" y="775613"/>
                  </a:lnTo>
                  <a:lnTo>
                    <a:pt x="4449835" y="775613"/>
                  </a:lnTo>
                  <a:lnTo>
                    <a:pt x="4450079" y="775613"/>
                  </a:lnTo>
                  <a:lnTo>
                    <a:pt x="4450322" y="775613"/>
                  </a:lnTo>
                  <a:lnTo>
                    <a:pt x="4450565" y="775613"/>
                  </a:lnTo>
                  <a:lnTo>
                    <a:pt x="4450809" y="775613"/>
                  </a:lnTo>
                  <a:lnTo>
                    <a:pt x="4451052" y="775613"/>
                  </a:lnTo>
                  <a:lnTo>
                    <a:pt x="4451295" y="775613"/>
                  </a:lnTo>
                  <a:lnTo>
                    <a:pt x="4451539" y="775613"/>
                  </a:lnTo>
                  <a:lnTo>
                    <a:pt x="4451782" y="775613"/>
                  </a:lnTo>
                  <a:lnTo>
                    <a:pt x="4452269" y="768497"/>
                  </a:lnTo>
                  <a:lnTo>
                    <a:pt x="4452512" y="768497"/>
                  </a:lnTo>
                  <a:lnTo>
                    <a:pt x="4452756" y="768497"/>
                  </a:lnTo>
                  <a:lnTo>
                    <a:pt x="4452999" y="768497"/>
                  </a:lnTo>
                  <a:lnTo>
                    <a:pt x="4453242" y="768497"/>
                  </a:lnTo>
                  <a:lnTo>
                    <a:pt x="4453486" y="768497"/>
                  </a:lnTo>
                  <a:lnTo>
                    <a:pt x="4453729" y="768497"/>
                  </a:lnTo>
                  <a:lnTo>
                    <a:pt x="4453972" y="768497"/>
                  </a:lnTo>
                  <a:lnTo>
                    <a:pt x="4454216" y="768497"/>
                  </a:lnTo>
                  <a:lnTo>
                    <a:pt x="4454459" y="768497"/>
                  </a:lnTo>
                  <a:lnTo>
                    <a:pt x="4454702" y="768497"/>
                  </a:lnTo>
                  <a:lnTo>
                    <a:pt x="4454946" y="768497"/>
                  </a:lnTo>
                  <a:lnTo>
                    <a:pt x="4455189" y="768497"/>
                  </a:lnTo>
                  <a:lnTo>
                    <a:pt x="4455676" y="768497"/>
                  </a:lnTo>
                  <a:lnTo>
                    <a:pt x="4455919" y="768497"/>
                  </a:lnTo>
                  <a:lnTo>
                    <a:pt x="4456163" y="768497"/>
                  </a:lnTo>
                  <a:lnTo>
                    <a:pt x="4456406" y="768497"/>
                  </a:lnTo>
                  <a:lnTo>
                    <a:pt x="4456649" y="768497"/>
                  </a:lnTo>
                  <a:lnTo>
                    <a:pt x="4456893" y="768497"/>
                  </a:lnTo>
                  <a:lnTo>
                    <a:pt x="4457136" y="768497"/>
                  </a:lnTo>
                  <a:lnTo>
                    <a:pt x="4457379" y="768497"/>
                  </a:lnTo>
                  <a:lnTo>
                    <a:pt x="4457623" y="768497"/>
                  </a:lnTo>
                  <a:lnTo>
                    <a:pt x="4457866" y="768497"/>
                  </a:lnTo>
                  <a:lnTo>
                    <a:pt x="4458109" y="768497"/>
                  </a:lnTo>
                  <a:lnTo>
                    <a:pt x="4458353" y="768497"/>
                  </a:lnTo>
                  <a:lnTo>
                    <a:pt x="4458596" y="768497"/>
                  </a:lnTo>
                  <a:lnTo>
                    <a:pt x="4458840" y="768497"/>
                  </a:lnTo>
                  <a:lnTo>
                    <a:pt x="4459083" y="768497"/>
                  </a:lnTo>
                  <a:lnTo>
                    <a:pt x="4459326" y="768497"/>
                  </a:lnTo>
                  <a:lnTo>
                    <a:pt x="4459570" y="768497"/>
                  </a:lnTo>
                  <a:lnTo>
                    <a:pt x="4459813" y="768497"/>
                  </a:lnTo>
                  <a:lnTo>
                    <a:pt x="4460056" y="768497"/>
                  </a:lnTo>
                  <a:lnTo>
                    <a:pt x="4460300" y="768497"/>
                  </a:lnTo>
                  <a:lnTo>
                    <a:pt x="4460543" y="768497"/>
                  </a:lnTo>
                  <a:lnTo>
                    <a:pt x="4460786" y="768497"/>
                  </a:lnTo>
                  <a:lnTo>
                    <a:pt x="4461030" y="768497"/>
                  </a:lnTo>
                  <a:lnTo>
                    <a:pt x="4461273" y="768497"/>
                  </a:lnTo>
                  <a:lnTo>
                    <a:pt x="4461517" y="768497"/>
                  </a:lnTo>
                  <a:lnTo>
                    <a:pt x="4461760" y="768497"/>
                  </a:lnTo>
                  <a:lnTo>
                    <a:pt x="4462003" y="768497"/>
                  </a:lnTo>
                  <a:lnTo>
                    <a:pt x="4462247" y="768497"/>
                  </a:lnTo>
                  <a:lnTo>
                    <a:pt x="4462733" y="768497"/>
                  </a:lnTo>
                  <a:lnTo>
                    <a:pt x="4462977" y="768497"/>
                  </a:lnTo>
                  <a:lnTo>
                    <a:pt x="4463220" y="768497"/>
                  </a:lnTo>
                  <a:lnTo>
                    <a:pt x="4463463" y="768497"/>
                  </a:lnTo>
                  <a:lnTo>
                    <a:pt x="4463707" y="768497"/>
                  </a:lnTo>
                  <a:lnTo>
                    <a:pt x="4463950" y="768497"/>
                  </a:lnTo>
                  <a:lnTo>
                    <a:pt x="4464193" y="768497"/>
                  </a:lnTo>
                  <a:lnTo>
                    <a:pt x="4464680" y="768497"/>
                  </a:lnTo>
                  <a:lnTo>
                    <a:pt x="4464924" y="768497"/>
                  </a:lnTo>
                  <a:lnTo>
                    <a:pt x="4465167" y="768497"/>
                  </a:lnTo>
                  <a:lnTo>
                    <a:pt x="4465410" y="768497"/>
                  </a:lnTo>
                  <a:lnTo>
                    <a:pt x="4465654" y="768497"/>
                  </a:lnTo>
                  <a:lnTo>
                    <a:pt x="4465897" y="768497"/>
                  </a:lnTo>
                  <a:lnTo>
                    <a:pt x="4466140" y="768497"/>
                  </a:lnTo>
                  <a:lnTo>
                    <a:pt x="4466384" y="768497"/>
                  </a:lnTo>
                  <a:lnTo>
                    <a:pt x="4466627" y="768497"/>
                  </a:lnTo>
                  <a:lnTo>
                    <a:pt x="4466870" y="768497"/>
                  </a:lnTo>
                  <a:lnTo>
                    <a:pt x="4467114" y="768497"/>
                  </a:lnTo>
                  <a:lnTo>
                    <a:pt x="4467357" y="768497"/>
                  </a:lnTo>
                  <a:lnTo>
                    <a:pt x="4467601" y="768497"/>
                  </a:lnTo>
                  <a:lnTo>
                    <a:pt x="4467844" y="768497"/>
                  </a:lnTo>
                  <a:lnTo>
                    <a:pt x="4468087" y="768497"/>
                  </a:lnTo>
                  <a:lnTo>
                    <a:pt x="4468331" y="768497"/>
                  </a:lnTo>
                  <a:lnTo>
                    <a:pt x="4468574" y="768497"/>
                  </a:lnTo>
                  <a:lnTo>
                    <a:pt x="4468817" y="768497"/>
                  </a:lnTo>
                  <a:lnTo>
                    <a:pt x="4469061" y="768497"/>
                  </a:lnTo>
                  <a:lnTo>
                    <a:pt x="4469304" y="768497"/>
                  </a:lnTo>
                  <a:lnTo>
                    <a:pt x="4469547" y="768497"/>
                  </a:lnTo>
                  <a:lnTo>
                    <a:pt x="4469791" y="768497"/>
                  </a:lnTo>
                  <a:lnTo>
                    <a:pt x="4470034" y="768497"/>
                  </a:lnTo>
                  <a:lnTo>
                    <a:pt x="4470277" y="768497"/>
                  </a:lnTo>
                  <a:lnTo>
                    <a:pt x="4470521" y="768497"/>
                  </a:lnTo>
                  <a:lnTo>
                    <a:pt x="4470764" y="768497"/>
                  </a:lnTo>
                  <a:lnTo>
                    <a:pt x="4471008" y="768497"/>
                  </a:lnTo>
                  <a:lnTo>
                    <a:pt x="4471251" y="768497"/>
                  </a:lnTo>
                  <a:lnTo>
                    <a:pt x="4471494" y="768497"/>
                  </a:lnTo>
                  <a:lnTo>
                    <a:pt x="4471738" y="768497"/>
                  </a:lnTo>
                  <a:lnTo>
                    <a:pt x="4472224" y="768497"/>
                  </a:lnTo>
                  <a:lnTo>
                    <a:pt x="4472468" y="768497"/>
                  </a:lnTo>
                  <a:lnTo>
                    <a:pt x="4472711" y="768497"/>
                  </a:lnTo>
                  <a:lnTo>
                    <a:pt x="4472954" y="768497"/>
                  </a:lnTo>
                  <a:lnTo>
                    <a:pt x="4473198" y="768497"/>
                  </a:lnTo>
                  <a:lnTo>
                    <a:pt x="4473441" y="768497"/>
                  </a:lnTo>
                  <a:lnTo>
                    <a:pt x="4473685" y="768497"/>
                  </a:lnTo>
                  <a:lnTo>
                    <a:pt x="4473928" y="768497"/>
                  </a:lnTo>
                  <a:lnTo>
                    <a:pt x="4474171" y="768497"/>
                  </a:lnTo>
                  <a:lnTo>
                    <a:pt x="4474415" y="768497"/>
                  </a:lnTo>
                  <a:lnTo>
                    <a:pt x="4474415" y="761382"/>
                  </a:lnTo>
                  <a:lnTo>
                    <a:pt x="4474658" y="761382"/>
                  </a:lnTo>
                  <a:lnTo>
                    <a:pt x="4474901" y="761382"/>
                  </a:lnTo>
                  <a:lnTo>
                    <a:pt x="4475145" y="761382"/>
                  </a:lnTo>
                  <a:lnTo>
                    <a:pt x="4475145" y="754266"/>
                  </a:lnTo>
                  <a:lnTo>
                    <a:pt x="4475388" y="754266"/>
                  </a:lnTo>
                  <a:lnTo>
                    <a:pt x="4475631" y="754266"/>
                  </a:lnTo>
                  <a:lnTo>
                    <a:pt x="4475875" y="754266"/>
                  </a:lnTo>
                  <a:lnTo>
                    <a:pt x="4476118" y="754266"/>
                  </a:lnTo>
                  <a:lnTo>
                    <a:pt x="4476361" y="754266"/>
                  </a:lnTo>
                  <a:lnTo>
                    <a:pt x="4476361" y="747150"/>
                  </a:lnTo>
                  <a:lnTo>
                    <a:pt x="4476605" y="747150"/>
                  </a:lnTo>
                  <a:lnTo>
                    <a:pt x="4476848" y="747150"/>
                  </a:lnTo>
                  <a:lnTo>
                    <a:pt x="4477092" y="747150"/>
                  </a:lnTo>
                  <a:lnTo>
                    <a:pt x="4477335" y="747150"/>
                  </a:lnTo>
                  <a:lnTo>
                    <a:pt x="4477578" y="747150"/>
                  </a:lnTo>
                  <a:lnTo>
                    <a:pt x="4477822" y="747150"/>
                  </a:lnTo>
                  <a:lnTo>
                    <a:pt x="4478065" y="747150"/>
                  </a:lnTo>
                  <a:lnTo>
                    <a:pt x="4478308" y="747150"/>
                  </a:lnTo>
                  <a:lnTo>
                    <a:pt x="4478552" y="747150"/>
                  </a:lnTo>
                  <a:lnTo>
                    <a:pt x="4478795" y="747150"/>
                  </a:lnTo>
                  <a:lnTo>
                    <a:pt x="4479038" y="747150"/>
                  </a:lnTo>
                  <a:lnTo>
                    <a:pt x="4479282" y="747150"/>
                  </a:lnTo>
                  <a:lnTo>
                    <a:pt x="4479525" y="747150"/>
                  </a:lnTo>
                  <a:lnTo>
                    <a:pt x="4479769" y="747150"/>
                  </a:lnTo>
                  <a:lnTo>
                    <a:pt x="4480012" y="747150"/>
                  </a:lnTo>
                  <a:lnTo>
                    <a:pt x="4480255" y="747150"/>
                  </a:lnTo>
                  <a:lnTo>
                    <a:pt x="4480499" y="747150"/>
                  </a:lnTo>
                  <a:lnTo>
                    <a:pt x="4480742" y="747150"/>
                  </a:lnTo>
                  <a:lnTo>
                    <a:pt x="4480985" y="747150"/>
                  </a:lnTo>
                  <a:lnTo>
                    <a:pt x="4481229" y="747150"/>
                  </a:lnTo>
                  <a:lnTo>
                    <a:pt x="4481715" y="747150"/>
                  </a:lnTo>
                  <a:lnTo>
                    <a:pt x="4481959" y="747150"/>
                  </a:lnTo>
                  <a:lnTo>
                    <a:pt x="4482202" y="747150"/>
                  </a:lnTo>
                  <a:lnTo>
                    <a:pt x="4482202" y="740034"/>
                  </a:lnTo>
                  <a:lnTo>
                    <a:pt x="4482445" y="740034"/>
                  </a:lnTo>
                  <a:lnTo>
                    <a:pt x="4482689" y="740034"/>
                  </a:lnTo>
                  <a:lnTo>
                    <a:pt x="4482932" y="740034"/>
                  </a:lnTo>
                  <a:lnTo>
                    <a:pt x="4483176" y="740034"/>
                  </a:lnTo>
                  <a:lnTo>
                    <a:pt x="4483419" y="740034"/>
                  </a:lnTo>
                  <a:lnTo>
                    <a:pt x="4483662" y="740034"/>
                  </a:lnTo>
                  <a:lnTo>
                    <a:pt x="4483906" y="740034"/>
                  </a:lnTo>
                  <a:lnTo>
                    <a:pt x="4484149" y="740034"/>
                  </a:lnTo>
                  <a:lnTo>
                    <a:pt x="4484392" y="740034"/>
                  </a:lnTo>
                  <a:lnTo>
                    <a:pt x="4484636" y="740034"/>
                  </a:lnTo>
                  <a:lnTo>
                    <a:pt x="4484879" y="740034"/>
                  </a:lnTo>
                  <a:lnTo>
                    <a:pt x="4485122" y="740034"/>
                  </a:lnTo>
                  <a:lnTo>
                    <a:pt x="4485366" y="740034"/>
                  </a:lnTo>
                  <a:lnTo>
                    <a:pt x="4485609" y="740034"/>
                  </a:lnTo>
                  <a:lnTo>
                    <a:pt x="4485853" y="740034"/>
                  </a:lnTo>
                  <a:lnTo>
                    <a:pt x="4486096" y="740034"/>
                  </a:lnTo>
                  <a:lnTo>
                    <a:pt x="4486339" y="740034"/>
                  </a:lnTo>
                  <a:lnTo>
                    <a:pt x="4486583" y="740034"/>
                  </a:lnTo>
                  <a:lnTo>
                    <a:pt x="4486826" y="740034"/>
                  </a:lnTo>
                  <a:lnTo>
                    <a:pt x="4487069" y="740034"/>
                  </a:lnTo>
                  <a:lnTo>
                    <a:pt x="4487313" y="740034"/>
                  </a:lnTo>
                  <a:lnTo>
                    <a:pt x="4487556" y="740034"/>
                  </a:lnTo>
                  <a:lnTo>
                    <a:pt x="4487799" y="740034"/>
                  </a:lnTo>
                  <a:lnTo>
                    <a:pt x="4488043" y="740034"/>
                  </a:lnTo>
                  <a:lnTo>
                    <a:pt x="4488286" y="740034"/>
                  </a:lnTo>
                  <a:lnTo>
                    <a:pt x="4488529" y="740034"/>
                  </a:lnTo>
                  <a:lnTo>
                    <a:pt x="4488529" y="732919"/>
                  </a:lnTo>
                  <a:lnTo>
                    <a:pt x="4488773" y="732919"/>
                  </a:lnTo>
                  <a:lnTo>
                    <a:pt x="4489016" y="732919"/>
                  </a:lnTo>
                  <a:lnTo>
                    <a:pt x="4489260" y="732919"/>
                  </a:lnTo>
                  <a:lnTo>
                    <a:pt x="4489503" y="732919"/>
                  </a:lnTo>
                  <a:lnTo>
                    <a:pt x="4489746" y="732919"/>
                  </a:lnTo>
                  <a:lnTo>
                    <a:pt x="4490233" y="732919"/>
                  </a:lnTo>
                  <a:lnTo>
                    <a:pt x="4490476" y="732919"/>
                  </a:lnTo>
                  <a:lnTo>
                    <a:pt x="4490720" y="732919"/>
                  </a:lnTo>
                  <a:lnTo>
                    <a:pt x="4490963" y="732919"/>
                  </a:lnTo>
                  <a:lnTo>
                    <a:pt x="4491206" y="732919"/>
                  </a:lnTo>
                  <a:lnTo>
                    <a:pt x="4491450" y="732919"/>
                  </a:lnTo>
                  <a:lnTo>
                    <a:pt x="4491693" y="732919"/>
                  </a:lnTo>
                  <a:lnTo>
                    <a:pt x="4491937" y="732919"/>
                  </a:lnTo>
                  <a:lnTo>
                    <a:pt x="4492180" y="732919"/>
                  </a:lnTo>
                  <a:lnTo>
                    <a:pt x="4492423" y="732919"/>
                  </a:lnTo>
                  <a:lnTo>
                    <a:pt x="4492667" y="732919"/>
                  </a:lnTo>
                  <a:lnTo>
                    <a:pt x="4492910" y="732919"/>
                  </a:lnTo>
                  <a:lnTo>
                    <a:pt x="4493153" y="732919"/>
                  </a:lnTo>
                  <a:lnTo>
                    <a:pt x="4493640" y="732919"/>
                  </a:lnTo>
                  <a:lnTo>
                    <a:pt x="4493883" y="732919"/>
                  </a:lnTo>
                  <a:lnTo>
                    <a:pt x="4494127" y="732919"/>
                  </a:lnTo>
                  <a:lnTo>
                    <a:pt x="4494370" y="732919"/>
                  </a:lnTo>
                  <a:lnTo>
                    <a:pt x="4494613" y="732919"/>
                  </a:lnTo>
                  <a:lnTo>
                    <a:pt x="4494857" y="732919"/>
                  </a:lnTo>
                  <a:lnTo>
                    <a:pt x="4495100" y="732919"/>
                  </a:lnTo>
                  <a:lnTo>
                    <a:pt x="4495344" y="732919"/>
                  </a:lnTo>
                  <a:lnTo>
                    <a:pt x="4495587" y="732919"/>
                  </a:lnTo>
                  <a:lnTo>
                    <a:pt x="4495587" y="725803"/>
                  </a:lnTo>
                  <a:lnTo>
                    <a:pt x="4496074" y="725803"/>
                  </a:lnTo>
                  <a:lnTo>
                    <a:pt x="4496560" y="725803"/>
                  </a:lnTo>
                  <a:lnTo>
                    <a:pt x="4496804" y="725803"/>
                  </a:lnTo>
                  <a:lnTo>
                    <a:pt x="4497047" y="725803"/>
                  </a:lnTo>
                  <a:lnTo>
                    <a:pt x="4497290" y="725803"/>
                  </a:lnTo>
                  <a:lnTo>
                    <a:pt x="4497534" y="725803"/>
                  </a:lnTo>
                  <a:lnTo>
                    <a:pt x="4497777" y="725803"/>
                  </a:lnTo>
                  <a:lnTo>
                    <a:pt x="4498020" y="725803"/>
                  </a:lnTo>
                  <a:lnTo>
                    <a:pt x="4498264" y="725803"/>
                  </a:lnTo>
                  <a:lnTo>
                    <a:pt x="4498507" y="725803"/>
                  </a:lnTo>
                  <a:lnTo>
                    <a:pt x="4498751" y="725803"/>
                  </a:lnTo>
                  <a:lnTo>
                    <a:pt x="4498994" y="725803"/>
                  </a:lnTo>
                  <a:lnTo>
                    <a:pt x="4499237" y="725803"/>
                  </a:lnTo>
                  <a:lnTo>
                    <a:pt x="4499481" y="725803"/>
                  </a:lnTo>
                  <a:lnTo>
                    <a:pt x="4499724" y="725803"/>
                  </a:lnTo>
                  <a:lnTo>
                    <a:pt x="4499967" y="725803"/>
                  </a:lnTo>
                  <a:lnTo>
                    <a:pt x="4500211" y="725803"/>
                  </a:lnTo>
                  <a:lnTo>
                    <a:pt x="4500454" y="725803"/>
                  </a:lnTo>
                  <a:lnTo>
                    <a:pt x="4500697" y="725803"/>
                  </a:lnTo>
                  <a:lnTo>
                    <a:pt x="4500941" y="725803"/>
                  </a:lnTo>
                  <a:lnTo>
                    <a:pt x="4501671" y="725803"/>
                  </a:lnTo>
                  <a:lnTo>
                    <a:pt x="4501914" y="725803"/>
                  </a:lnTo>
                  <a:lnTo>
                    <a:pt x="4502158" y="725803"/>
                  </a:lnTo>
                  <a:lnTo>
                    <a:pt x="4502401" y="725803"/>
                  </a:lnTo>
                  <a:lnTo>
                    <a:pt x="4502644" y="725803"/>
                  </a:lnTo>
                  <a:lnTo>
                    <a:pt x="4502888" y="725803"/>
                  </a:lnTo>
                  <a:lnTo>
                    <a:pt x="4503131" y="725803"/>
                  </a:lnTo>
                  <a:lnTo>
                    <a:pt x="4503374" y="725803"/>
                  </a:lnTo>
                  <a:lnTo>
                    <a:pt x="4503618" y="725803"/>
                  </a:lnTo>
                  <a:lnTo>
                    <a:pt x="4503861" y="725803"/>
                  </a:lnTo>
                  <a:lnTo>
                    <a:pt x="4504104" y="725803"/>
                  </a:lnTo>
                  <a:lnTo>
                    <a:pt x="4504348" y="725803"/>
                  </a:lnTo>
                  <a:lnTo>
                    <a:pt x="4504591" y="725803"/>
                  </a:lnTo>
                  <a:lnTo>
                    <a:pt x="4504835" y="725803"/>
                  </a:lnTo>
                  <a:lnTo>
                    <a:pt x="4505078" y="725803"/>
                  </a:lnTo>
                  <a:lnTo>
                    <a:pt x="4505321" y="725803"/>
                  </a:lnTo>
                  <a:lnTo>
                    <a:pt x="4505565" y="725803"/>
                  </a:lnTo>
                  <a:lnTo>
                    <a:pt x="4505808" y="725803"/>
                  </a:lnTo>
                  <a:lnTo>
                    <a:pt x="4506051" y="725803"/>
                  </a:lnTo>
                  <a:lnTo>
                    <a:pt x="4506295" y="725803"/>
                  </a:lnTo>
                  <a:lnTo>
                    <a:pt x="4506538" y="725803"/>
                  </a:lnTo>
                  <a:lnTo>
                    <a:pt x="4506781" y="725803"/>
                  </a:lnTo>
                  <a:lnTo>
                    <a:pt x="4507025" y="725803"/>
                  </a:lnTo>
                  <a:lnTo>
                    <a:pt x="4507268" y="725803"/>
                  </a:lnTo>
                  <a:lnTo>
                    <a:pt x="4507512" y="725803"/>
                  </a:lnTo>
                  <a:lnTo>
                    <a:pt x="4507755" y="725803"/>
                  </a:lnTo>
                  <a:lnTo>
                    <a:pt x="4507998" y="725803"/>
                  </a:lnTo>
                  <a:lnTo>
                    <a:pt x="4508242" y="725803"/>
                  </a:lnTo>
                  <a:lnTo>
                    <a:pt x="4508485" y="725803"/>
                  </a:lnTo>
                  <a:lnTo>
                    <a:pt x="4508728" y="725803"/>
                  </a:lnTo>
                  <a:lnTo>
                    <a:pt x="4508972" y="725803"/>
                  </a:lnTo>
                  <a:lnTo>
                    <a:pt x="4509215" y="725803"/>
                  </a:lnTo>
                  <a:lnTo>
                    <a:pt x="4509458" y="725803"/>
                  </a:lnTo>
                  <a:lnTo>
                    <a:pt x="4509702" y="725803"/>
                  </a:lnTo>
                  <a:lnTo>
                    <a:pt x="4509945" y="725803"/>
                  </a:lnTo>
                  <a:lnTo>
                    <a:pt x="4510188" y="725803"/>
                  </a:lnTo>
                  <a:lnTo>
                    <a:pt x="4510432" y="725803"/>
                  </a:lnTo>
                  <a:lnTo>
                    <a:pt x="4510675" y="725803"/>
                  </a:lnTo>
                  <a:lnTo>
                    <a:pt x="4510919" y="725803"/>
                  </a:lnTo>
                  <a:lnTo>
                    <a:pt x="4511162" y="725803"/>
                  </a:lnTo>
                  <a:lnTo>
                    <a:pt x="4511405" y="725803"/>
                  </a:lnTo>
                  <a:lnTo>
                    <a:pt x="4511649" y="725803"/>
                  </a:lnTo>
                  <a:lnTo>
                    <a:pt x="4511892" y="725803"/>
                  </a:lnTo>
                  <a:lnTo>
                    <a:pt x="4512135" y="725803"/>
                  </a:lnTo>
                  <a:lnTo>
                    <a:pt x="4512379" y="725803"/>
                  </a:lnTo>
                  <a:lnTo>
                    <a:pt x="4512622" y="725803"/>
                  </a:lnTo>
                  <a:lnTo>
                    <a:pt x="4512865" y="725803"/>
                  </a:lnTo>
                  <a:lnTo>
                    <a:pt x="4513109" y="725803"/>
                  </a:lnTo>
                  <a:lnTo>
                    <a:pt x="4513352" y="725803"/>
                  </a:lnTo>
                  <a:lnTo>
                    <a:pt x="4513596" y="725803"/>
                  </a:lnTo>
                  <a:lnTo>
                    <a:pt x="4513839" y="725803"/>
                  </a:lnTo>
                  <a:lnTo>
                    <a:pt x="4514082" y="725803"/>
                  </a:lnTo>
                  <a:lnTo>
                    <a:pt x="4514326" y="725803"/>
                  </a:lnTo>
                  <a:lnTo>
                    <a:pt x="4514569" y="725803"/>
                  </a:lnTo>
                  <a:lnTo>
                    <a:pt x="4514812" y="725803"/>
                  </a:lnTo>
                  <a:lnTo>
                    <a:pt x="4515056" y="725803"/>
                  </a:lnTo>
                  <a:lnTo>
                    <a:pt x="4515299" y="725803"/>
                  </a:lnTo>
                  <a:lnTo>
                    <a:pt x="4515542" y="725803"/>
                  </a:lnTo>
                  <a:lnTo>
                    <a:pt x="4515786" y="725803"/>
                  </a:lnTo>
                  <a:lnTo>
                    <a:pt x="4516029" y="725803"/>
                  </a:lnTo>
                  <a:lnTo>
                    <a:pt x="4516272" y="725803"/>
                  </a:lnTo>
                  <a:lnTo>
                    <a:pt x="4516516" y="725803"/>
                  </a:lnTo>
                  <a:lnTo>
                    <a:pt x="4516759" y="725803"/>
                  </a:lnTo>
                  <a:lnTo>
                    <a:pt x="4517003" y="725803"/>
                  </a:lnTo>
                  <a:lnTo>
                    <a:pt x="4517246" y="725803"/>
                  </a:lnTo>
                  <a:lnTo>
                    <a:pt x="4517489" y="725803"/>
                  </a:lnTo>
                  <a:lnTo>
                    <a:pt x="4517733" y="725803"/>
                  </a:lnTo>
                  <a:lnTo>
                    <a:pt x="4517976" y="725803"/>
                  </a:lnTo>
                  <a:lnTo>
                    <a:pt x="4518219" y="725803"/>
                  </a:lnTo>
                  <a:lnTo>
                    <a:pt x="4518463" y="725803"/>
                  </a:lnTo>
                  <a:lnTo>
                    <a:pt x="4518706" y="725803"/>
                  </a:lnTo>
                  <a:lnTo>
                    <a:pt x="4518949" y="725803"/>
                  </a:lnTo>
                  <a:lnTo>
                    <a:pt x="4519193" y="725803"/>
                  </a:lnTo>
                  <a:lnTo>
                    <a:pt x="4519436" y="725803"/>
                  </a:lnTo>
                  <a:lnTo>
                    <a:pt x="4519680" y="725803"/>
                  </a:lnTo>
                  <a:lnTo>
                    <a:pt x="4519923" y="725803"/>
                  </a:lnTo>
                  <a:lnTo>
                    <a:pt x="4520166" y="725803"/>
                  </a:lnTo>
                  <a:lnTo>
                    <a:pt x="4520410" y="725803"/>
                  </a:lnTo>
                  <a:lnTo>
                    <a:pt x="4520896" y="725803"/>
                  </a:lnTo>
                  <a:lnTo>
                    <a:pt x="4521140" y="725803"/>
                  </a:lnTo>
                  <a:lnTo>
                    <a:pt x="4521383" y="725803"/>
                  </a:lnTo>
                  <a:lnTo>
                    <a:pt x="4521626" y="725803"/>
                  </a:lnTo>
                  <a:lnTo>
                    <a:pt x="4521870" y="725803"/>
                  </a:lnTo>
                  <a:lnTo>
                    <a:pt x="4522113" y="725803"/>
                  </a:lnTo>
                  <a:lnTo>
                    <a:pt x="4522356" y="725803"/>
                  </a:lnTo>
                  <a:lnTo>
                    <a:pt x="4522600" y="725803"/>
                  </a:lnTo>
                  <a:lnTo>
                    <a:pt x="4522843" y="725803"/>
                  </a:lnTo>
                  <a:lnTo>
                    <a:pt x="4523087" y="725803"/>
                  </a:lnTo>
                  <a:lnTo>
                    <a:pt x="4523330" y="725803"/>
                  </a:lnTo>
                  <a:lnTo>
                    <a:pt x="4523573" y="725803"/>
                  </a:lnTo>
                  <a:lnTo>
                    <a:pt x="4523817" y="725803"/>
                  </a:lnTo>
                  <a:lnTo>
                    <a:pt x="4524060" y="725803"/>
                  </a:lnTo>
                  <a:lnTo>
                    <a:pt x="4524303" y="725803"/>
                  </a:lnTo>
                  <a:lnTo>
                    <a:pt x="4524547" y="725803"/>
                  </a:lnTo>
                  <a:lnTo>
                    <a:pt x="4524790" y="725803"/>
                  </a:lnTo>
                  <a:lnTo>
                    <a:pt x="4525277" y="725803"/>
                  </a:lnTo>
                  <a:lnTo>
                    <a:pt x="4525520" y="725803"/>
                  </a:lnTo>
                  <a:lnTo>
                    <a:pt x="4525764" y="725803"/>
                  </a:lnTo>
                  <a:lnTo>
                    <a:pt x="4526007" y="725803"/>
                  </a:lnTo>
                  <a:lnTo>
                    <a:pt x="4526250" y="725803"/>
                  </a:lnTo>
                  <a:lnTo>
                    <a:pt x="4526494" y="725803"/>
                  </a:lnTo>
                  <a:lnTo>
                    <a:pt x="4526737" y="725803"/>
                  </a:lnTo>
                  <a:lnTo>
                    <a:pt x="4526980" y="725803"/>
                  </a:lnTo>
                  <a:lnTo>
                    <a:pt x="4527224" y="725803"/>
                  </a:lnTo>
                  <a:lnTo>
                    <a:pt x="4527467" y="725803"/>
                  </a:lnTo>
                  <a:lnTo>
                    <a:pt x="4527467" y="718687"/>
                  </a:lnTo>
                  <a:lnTo>
                    <a:pt x="4527710" y="718687"/>
                  </a:lnTo>
                  <a:lnTo>
                    <a:pt x="4527954" y="718687"/>
                  </a:lnTo>
                  <a:lnTo>
                    <a:pt x="4528197" y="718687"/>
                  </a:lnTo>
                  <a:lnTo>
                    <a:pt x="4528440" y="718687"/>
                  </a:lnTo>
                  <a:lnTo>
                    <a:pt x="4528684" y="718687"/>
                  </a:lnTo>
                  <a:lnTo>
                    <a:pt x="4528927" y="718687"/>
                  </a:lnTo>
                  <a:lnTo>
                    <a:pt x="4529171" y="718687"/>
                  </a:lnTo>
                  <a:lnTo>
                    <a:pt x="4529414" y="718687"/>
                  </a:lnTo>
                  <a:lnTo>
                    <a:pt x="4529657" y="718687"/>
                  </a:lnTo>
                  <a:lnTo>
                    <a:pt x="4529901" y="718687"/>
                  </a:lnTo>
                  <a:lnTo>
                    <a:pt x="4530144" y="718687"/>
                  </a:lnTo>
                  <a:lnTo>
                    <a:pt x="4530387" y="718687"/>
                  </a:lnTo>
                  <a:lnTo>
                    <a:pt x="4531604" y="718687"/>
                  </a:lnTo>
                  <a:lnTo>
                    <a:pt x="4531848" y="718687"/>
                  </a:lnTo>
                  <a:lnTo>
                    <a:pt x="4532091" y="718687"/>
                  </a:lnTo>
                  <a:lnTo>
                    <a:pt x="4532334" y="718687"/>
                  </a:lnTo>
                  <a:lnTo>
                    <a:pt x="4532578" y="718687"/>
                  </a:lnTo>
                  <a:lnTo>
                    <a:pt x="4532821" y="718687"/>
                  </a:lnTo>
                  <a:lnTo>
                    <a:pt x="4533064" y="718687"/>
                  </a:lnTo>
                  <a:lnTo>
                    <a:pt x="4533308" y="718687"/>
                  </a:lnTo>
                  <a:lnTo>
                    <a:pt x="4533551" y="718687"/>
                  </a:lnTo>
                  <a:lnTo>
                    <a:pt x="4533794" y="718687"/>
                  </a:lnTo>
                  <a:lnTo>
                    <a:pt x="4534038" y="718687"/>
                  </a:lnTo>
                  <a:lnTo>
                    <a:pt x="4534281" y="718687"/>
                  </a:lnTo>
                  <a:lnTo>
                    <a:pt x="4534524" y="718687"/>
                  </a:lnTo>
                  <a:lnTo>
                    <a:pt x="4534768" y="718687"/>
                  </a:lnTo>
                  <a:lnTo>
                    <a:pt x="4535011" y="718687"/>
                  </a:lnTo>
                  <a:lnTo>
                    <a:pt x="4535255" y="718687"/>
                  </a:lnTo>
                  <a:lnTo>
                    <a:pt x="4535255" y="711572"/>
                  </a:lnTo>
                  <a:lnTo>
                    <a:pt x="4535498" y="711572"/>
                  </a:lnTo>
                  <a:lnTo>
                    <a:pt x="4535741" y="711572"/>
                  </a:lnTo>
                  <a:lnTo>
                    <a:pt x="4535985" y="711572"/>
                  </a:lnTo>
                  <a:lnTo>
                    <a:pt x="4536228" y="711572"/>
                  </a:lnTo>
                  <a:lnTo>
                    <a:pt x="4536471" y="711572"/>
                  </a:lnTo>
                  <a:lnTo>
                    <a:pt x="4536715" y="711572"/>
                  </a:lnTo>
                  <a:lnTo>
                    <a:pt x="4536958" y="711572"/>
                  </a:lnTo>
                  <a:lnTo>
                    <a:pt x="4537201" y="711572"/>
                  </a:lnTo>
                  <a:lnTo>
                    <a:pt x="4537445" y="711572"/>
                  </a:lnTo>
                  <a:lnTo>
                    <a:pt x="4537688" y="711572"/>
                  </a:lnTo>
                  <a:lnTo>
                    <a:pt x="4537932" y="711572"/>
                  </a:lnTo>
                  <a:lnTo>
                    <a:pt x="4538175" y="711572"/>
                  </a:lnTo>
                  <a:lnTo>
                    <a:pt x="4538418" y="711572"/>
                  </a:lnTo>
                  <a:lnTo>
                    <a:pt x="4538662" y="711572"/>
                  </a:lnTo>
                  <a:lnTo>
                    <a:pt x="4538905" y="711572"/>
                  </a:lnTo>
                  <a:lnTo>
                    <a:pt x="4539148" y="711572"/>
                  </a:lnTo>
                  <a:lnTo>
                    <a:pt x="4539392" y="711572"/>
                  </a:lnTo>
                  <a:lnTo>
                    <a:pt x="4539635" y="711572"/>
                  </a:lnTo>
                  <a:lnTo>
                    <a:pt x="4539878" y="711572"/>
                  </a:lnTo>
                  <a:lnTo>
                    <a:pt x="4540122" y="711572"/>
                  </a:lnTo>
                  <a:lnTo>
                    <a:pt x="4540365" y="711572"/>
                  </a:lnTo>
                  <a:lnTo>
                    <a:pt x="4540608" y="711572"/>
                  </a:lnTo>
                  <a:lnTo>
                    <a:pt x="4540852" y="711572"/>
                  </a:lnTo>
                  <a:lnTo>
                    <a:pt x="4541095" y="711572"/>
                  </a:lnTo>
                  <a:lnTo>
                    <a:pt x="4541339" y="711572"/>
                  </a:lnTo>
                  <a:lnTo>
                    <a:pt x="4541582" y="711572"/>
                  </a:lnTo>
                  <a:lnTo>
                    <a:pt x="4541825" y="711572"/>
                  </a:lnTo>
                  <a:lnTo>
                    <a:pt x="4542069" y="711572"/>
                  </a:lnTo>
                  <a:lnTo>
                    <a:pt x="4542312" y="711572"/>
                  </a:lnTo>
                  <a:lnTo>
                    <a:pt x="4542555" y="711572"/>
                  </a:lnTo>
                  <a:lnTo>
                    <a:pt x="4542799" y="711572"/>
                  </a:lnTo>
                  <a:lnTo>
                    <a:pt x="4543042" y="711572"/>
                  </a:lnTo>
                  <a:lnTo>
                    <a:pt x="4543529" y="711572"/>
                  </a:lnTo>
                  <a:lnTo>
                    <a:pt x="4543529" y="704456"/>
                  </a:lnTo>
                  <a:lnTo>
                    <a:pt x="4543772" y="704456"/>
                  </a:lnTo>
                  <a:lnTo>
                    <a:pt x="4544016" y="704456"/>
                  </a:lnTo>
                  <a:lnTo>
                    <a:pt x="4544259" y="704456"/>
                  </a:lnTo>
                  <a:lnTo>
                    <a:pt x="4544502" y="704456"/>
                  </a:lnTo>
                  <a:lnTo>
                    <a:pt x="4544746" y="704456"/>
                  </a:lnTo>
                  <a:lnTo>
                    <a:pt x="4544989" y="704456"/>
                  </a:lnTo>
                  <a:lnTo>
                    <a:pt x="4545476" y="704456"/>
                  </a:lnTo>
                  <a:lnTo>
                    <a:pt x="4545719" y="704456"/>
                  </a:lnTo>
                  <a:lnTo>
                    <a:pt x="4545719" y="697340"/>
                  </a:lnTo>
                  <a:lnTo>
                    <a:pt x="4545962" y="697340"/>
                  </a:lnTo>
                  <a:lnTo>
                    <a:pt x="4546206" y="697340"/>
                  </a:lnTo>
                  <a:lnTo>
                    <a:pt x="4546449" y="697340"/>
                  </a:lnTo>
                  <a:lnTo>
                    <a:pt x="4546692" y="697340"/>
                  </a:lnTo>
                  <a:lnTo>
                    <a:pt x="4546936" y="697340"/>
                  </a:lnTo>
                  <a:lnTo>
                    <a:pt x="4547179" y="697340"/>
                  </a:lnTo>
                  <a:lnTo>
                    <a:pt x="4547423" y="697340"/>
                  </a:lnTo>
                  <a:lnTo>
                    <a:pt x="4547666" y="697340"/>
                  </a:lnTo>
                  <a:lnTo>
                    <a:pt x="4547909" y="697340"/>
                  </a:lnTo>
                  <a:lnTo>
                    <a:pt x="4548153" y="697340"/>
                  </a:lnTo>
                  <a:lnTo>
                    <a:pt x="4548396" y="697340"/>
                  </a:lnTo>
                  <a:lnTo>
                    <a:pt x="4548639" y="697340"/>
                  </a:lnTo>
                  <a:lnTo>
                    <a:pt x="4548883" y="697340"/>
                  </a:lnTo>
                  <a:lnTo>
                    <a:pt x="4549126" y="697340"/>
                  </a:lnTo>
                  <a:lnTo>
                    <a:pt x="4549369" y="697340"/>
                  </a:lnTo>
                  <a:lnTo>
                    <a:pt x="4549613" y="697340"/>
                  </a:lnTo>
                  <a:lnTo>
                    <a:pt x="4549856" y="697340"/>
                  </a:lnTo>
                  <a:lnTo>
                    <a:pt x="4550100" y="697340"/>
                  </a:lnTo>
                  <a:lnTo>
                    <a:pt x="4550343" y="697340"/>
                  </a:lnTo>
                  <a:lnTo>
                    <a:pt x="4550830" y="697340"/>
                  </a:lnTo>
                  <a:lnTo>
                    <a:pt x="4551073" y="697340"/>
                  </a:lnTo>
                  <a:lnTo>
                    <a:pt x="4551316" y="697340"/>
                  </a:lnTo>
                  <a:lnTo>
                    <a:pt x="4551560" y="697340"/>
                  </a:lnTo>
                  <a:lnTo>
                    <a:pt x="4551803" y="697340"/>
                  </a:lnTo>
                  <a:lnTo>
                    <a:pt x="4552046" y="697340"/>
                  </a:lnTo>
                  <a:lnTo>
                    <a:pt x="4552290" y="697340"/>
                  </a:lnTo>
                  <a:lnTo>
                    <a:pt x="4552533" y="697340"/>
                  </a:lnTo>
                  <a:lnTo>
                    <a:pt x="4553020" y="697340"/>
                  </a:lnTo>
                  <a:lnTo>
                    <a:pt x="4553263" y="697340"/>
                  </a:lnTo>
                  <a:lnTo>
                    <a:pt x="4553507" y="697340"/>
                  </a:lnTo>
                  <a:lnTo>
                    <a:pt x="4553750" y="697340"/>
                  </a:lnTo>
                  <a:lnTo>
                    <a:pt x="4553993" y="697340"/>
                  </a:lnTo>
                  <a:lnTo>
                    <a:pt x="4554237" y="697340"/>
                  </a:lnTo>
                  <a:lnTo>
                    <a:pt x="4554967" y="697340"/>
                  </a:lnTo>
                  <a:lnTo>
                    <a:pt x="4555210" y="697340"/>
                  </a:lnTo>
                  <a:lnTo>
                    <a:pt x="4555453" y="697340"/>
                  </a:lnTo>
                  <a:lnTo>
                    <a:pt x="4555697" y="697340"/>
                  </a:lnTo>
                  <a:lnTo>
                    <a:pt x="4555940" y="697340"/>
                  </a:lnTo>
                  <a:lnTo>
                    <a:pt x="4556184" y="697340"/>
                  </a:lnTo>
                  <a:lnTo>
                    <a:pt x="4556427" y="697340"/>
                  </a:lnTo>
                  <a:lnTo>
                    <a:pt x="4556670" y="697340"/>
                  </a:lnTo>
                  <a:lnTo>
                    <a:pt x="4556914" y="697340"/>
                  </a:lnTo>
                  <a:lnTo>
                    <a:pt x="4557157" y="697340"/>
                  </a:lnTo>
                  <a:lnTo>
                    <a:pt x="4557400" y="697340"/>
                  </a:lnTo>
                  <a:lnTo>
                    <a:pt x="4557644" y="697340"/>
                  </a:lnTo>
                  <a:lnTo>
                    <a:pt x="4557887" y="697340"/>
                  </a:lnTo>
                  <a:lnTo>
                    <a:pt x="4558130" y="697340"/>
                  </a:lnTo>
                  <a:lnTo>
                    <a:pt x="4558374" y="697340"/>
                  </a:lnTo>
                  <a:lnTo>
                    <a:pt x="4558617" y="697340"/>
                  </a:lnTo>
                  <a:lnTo>
                    <a:pt x="4558860" y="697340"/>
                  </a:lnTo>
                  <a:lnTo>
                    <a:pt x="4559104" y="697340"/>
                  </a:lnTo>
                  <a:lnTo>
                    <a:pt x="4559347" y="697340"/>
                  </a:lnTo>
                  <a:lnTo>
                    <a:pt x="4559591" y="697340"/>
                  </a:lnTo>
                  <a:lnTo>
                    <a:pt x="4559834" y="697340"/>
                  </a:lnTo>
                  <a:lnTo>
                    <a:pt x="4560077" y="697340"/>
                  </a:lnTo>
                  <a:lnTo>
                    <a:pt x="4560321" y="697340"/>
                  </a:lnTo>
                  <a:lnTo>
                    <a:pt x="4560564" y="697340"/>
                  </a:lnTo>
                  <a:lnTo>
                    <a:pt x="4560807" y="697340"/>
                  </a:lnTo>
                  <a:lnTo>
                    <a:pt x="4561051" y="697340"/>
                  </a:lnTo>
                  <a:lnTo>
                    <a:pt x="4561294" y="697340"/>
                  </a:lnTo>
                  <a:lnTo>
                    <a:pt x="4561537" y="697340"/>
                  </a:lnTo>
                  <a:lnTo>
                    <a:pt x="4561781" y="697340"/>
                  </a:lnTo>
                  <a:lnTo>
                    <a:pt x="4562024" y="697340"/>
                  </a:lnTo>
                  <a:lnTo>
                    <a:pt x="4562268" y="697340"/>
                  </a:lnTo>
                  <a:lnTo>
                    <a:pt x="4562511" y="697340"/>
                  </a:lnTo>
                  <a:lnTo>
                    <a:pt x="4562754" y="697340"/>
                  </a:lnTo>
                  <a:lnTo>
                    <a:pt x="4562998" y="697340"/>
                  </a:lnTo>
                  <a:lnTo>
                    <a:pt x="4563241" y="697340"/>
                  </a:lnTo>
                  <a:lnTo>
                    <a:pt x="4563484" y="697340"/>
                  </a:lnTo>
                  <a:lnTo>
                    <a:pt x="4563728" y="697340"/>
                  </a:lnTo>
                  <a:lnTo>
                    <a:pt x="4563971" y="697340"/>
                  </a:lnTo>
                  <a:lnTo>
                    <a:pt x="4564214" y="697340"/>
                  </a:lnTo>
                  <a:lnTo>
                    <a:pt x="4564458" y="697340"/>
                  </a:lnTo>
                  <a:lnTo>
                    <a:pt x="4564701" y="697340"/>
                  </a:lnTo>
                  <a:lnTo>
                    <a:pt x="4565188" y="697340"/>
                  </a:lnTo>
                  <a:lnTo>
                    <a:pt x="4565431" y="697340"/>
                  </a:lnTo>
                  <a:lnTo>
                    <a:pt x="4565675" y="697340"/>
                  </a:lnTo>
                  <a:lnTo>
                    <a:pt x="4565918" y="697340"/>
                  </a:lnTo>
                  <a:lnTo>
                    <a:pt x="4566161" y="697340"/>
                  </a:lnTo>
                  <a:lnTo>
                    <a:pt x="4566405" y="697340"/>
                  </a:lnTo>
                  <a:lnTo>
                    <a:pt x="4566648" y="697340"/>
                  </a:lnTo>
                  <a:lnTo>
                    <a:pt x="4566891" y="697340"/>
                  </a:lnTo>
                  <a:lnTo>
                    <a:pt x="4567135" y="697340"/>
                  </a:lnTo>
                  <a:lnTo>
                    <a:pt x="4567378" y="697340"/>
                  </a:lnTo>
                  <a:lnTo>
                    <a:pt x="4567621" y="697340"/>
                  </a:lnTo>
                  <a:lnTo>
                    <a:pt x="4567865" y="697340"/>
                  </a:lnTo>
                  <a:lnTo>
                    <a:pt x="4568108" y="697340"/>
                  </a:lnTo>
                  <a:lnTo>
                    <a:pt x="4568352" y="697340"/>
                  </a:lnTo>
                  <a:lnTo>
                    <a:pt x="4568595" y="697340"/>
                  </a:lnTo>
                  <a:lnTo>
                    <a:pt x="4568838" y="697340"/>
                  </a:lnTo>
                  <a:lnTo>
                    <a:pt x="4569082" y="697340"/>
                  </a:lnTo>
                  <a:lnTo>
                    <a:pt x="4569568" y="697340"/>
                  </a:lnTo>
                  <a:lnTo>
                    <a:pt x="4569812" y="697340"/>
                  </a:lnTo>
                  <a:lnTo>
                    <a:pt x="4570055" y="697340"/>
                  </a:lnTo>
                  <a:lnTo>
                    <a:pt x="4570298" y="697340"/>
                  </a:lnTo>
                  <a:lnTo>
                    <a:pt x="4570542" y="697340"/>
                  </a:lnTo>
                  <a:lnTo>
                    <a:pt x="4570785" y="697340"/>
                  </a:lnTo>
                  <a:lnTo>
                    <a:pt x="4571028" y="697340"/>
                  </a:lnTo>
                  <a:lnTo>
                    <a:pt x="4571272" y="697340"/>
                  </a:lnTo>
                  <a:lnTo>
                    <a:pt x="4571515" y="697340"/>
                  </a:lnTo>
                  <a:lnTo>
                    <a:pt x="4571759" y="697340"/>
                  </a:lnTo>
                  <a:lnTo>
                    <a:pt x="4572002" y="697340"/>
                  </a:lnTo>
                  <a:lnTo>
                    <a:pt x="4572245" y="697340"/>
                  </a:lnTo>
                  <a:lnTo>
                    <a:pt x="4572489" y="697340"/>
                  </a:lnTo>
                  <a:lnTo>
                    <a:pt x="4572732" y="697340"/>
                  </a:lnTo>
                  <a:lnTo>
                    <a:pt x="4572975" y="697340"/>
                  </a:lnTo>
                  <a:lnTo>
                    <a:pt x="4573219" y="697340"/>
                  </a:lnTo>
                  <a:lnTo>
                    <a:pt x="4573462" y="697340"/>
                  </a:lnTo>
                  <a:lnTo>
                    <a:pt x="4573705" y="697340"/>
                  </a:lnTo>
                  <a:lnTo>
                    <a:pt x="4573949" y="697340"/>
                  </a:lnTo>
                  <a:lnTo>
                    <a:pt x="4574192" y="697340"/>
                  </a:lnTo>
                  <a:lnTo>
                    <a:pt x="4574436" y="697340"/>
                  </a:lnTo>
                  <a:lnTo>
                    <a:pt x="4574679" y="697340"/>
                  </a:lnTo>
                  <a:lnTo>
                    <a:pt x="4574922" y="697340"/>
                  </a:lnTo>
                  <a:lnTo>
                    <a:pt x="4575166" y="697340"/>
                  </a:lnTo>
                  <a:lnTo>
                    <a:pt x="4575409" y="697340"/>
                  </a:lnTo>
                  <a:lnTo>
                    <a:pt x="4575652" y="697340"/>
                  </a:lnTo>
                  <a:lnTo>
                    <a:pt x="4575896" y="697340"/>
                  </a:lnTo>
                  <a:lnTo>
                    <a:pt x="4576139" y="697340"/>
                  </a:lnTo>
                  <a:lnTo>
                    <a:pt x="4576382" y="697340"/>
                  </a:lnTo>
                  <a:lnTo>
                    <a:pt x="4576626" y="697340"/>
                  </a:lnTo>
                  <a:lnTo>
                    <a:pt x="4576869" y="697340"/>
                  </a:lnTo>
                  <a:lnTo>
                    <a:pt x="4577112" y="697340"/>
                  </a:lnTo>
                  <a:lnTo>
                    <a:pt x="4577356" y="697340"/>
                  </a:lnTo>
                  <a:lnTo>
                    <a:pt x="4577599" y="697340"/>
                  </a:lnTo>
                  <a:lnTo>
                    <a:pt x="4577843" y="697340"/>
                  </a:lnTo>
                  <a:lnTo>
                    <a:pt x="4578086" y="697340"/>
                  </a:lnTo>
                  <a:lnTo>
                    <a:pt x="4578329" y="697340"/>
                  </a:lnTo>
                  <a:lnTo>
                    <a:pt x="4578573" y="697340"/>
                  </a:lnTo>
                  <a:lnTo>
                    <a:pt x="4578816" y="697340"/>
                  </a:lnTo>
                  <a:lnTo>
                    <a:pt x="4579059" y="697340"/>
                  </a:lnTo>
                  <a:lnTo>
                    <a:pt x="4579303" y="697340"/>
                  </a:lnTo>
                  <a:lnTo>
                    <a:pt x="4579546" y="697340"/>
                  </a:lnTo>
                  <a:lnTo>
                    <a:pt x="4579789" y="697340"/>
                  </a:lnTo>
                  <a:lnTo>
                    <a:pt x="4580033" y="697340"/>
                  </a:lnTo>
                  <a:lnTo>
                    <a:pt x="4580276" y="697340"/>
                  </a:lnTo>
                  <a:lnTo>
                    <a:pt x="4580520" y="697340"/>
                  </a:lnTo>
                  <a:lnTo>
                    <a:pt x="4580763" y="697340"/>
                  </a:lnTo>
                  <a:lnTo>
                    <a:pt x="4581006" y="697340"/>
                  </a:lnTo>
                  <a:lnTo>
                    <a:pt x="4581250" y="697340"/>
                  </a:lnTo>
                  <a:lnTo>
                    <a:pt x="4581493" y="697340"/>
                  </a:lnTo>
                  <a:lnTo>
                    <a:pt x="4581980" y="697340"/>
                  </a:lnTo>
                  <a:lnTo>
                    <a:pt x="4582223" y="697340"/>
                  </a:lnTo>
                  <a:lnTo>
                    <a:pt x="4582466" y="697340"/>
                  </a:lnTo>
                  <a:lnTo>
                    <a:pt x="4582710" y="697340"/>
                  </a:lnTo>
                  <a:lnTo>
                    <a:pt x="4582953" y="697340"/>
                  </a:lnTo>
                  <a:lnTo>
                    <a:pt x="4583196" y="697340"/>
                  </a:lnTo>
                  <a:lnTo>
                    <a:pt x="4583440" y="697340"/>
                  </a:lnTo>
                  <a:lnTo>
                    <a:pt x="4583683" y="697340"/>
                  </a:lnTo>
                  <a:lnTo>
                    <a:pt x="4583927" y="697340"/>
                  </a:lnTo>
                  <a:lnTo>
                    <a:pt x="4583927" y="690224"/>
                  </a:lnTo>
                  <a:lnTo>
                    <a:pt x="4584170" y="690224"/>
                  </a:lnTo>
                  <a:lnTo>
                    <a:pt x="4584413" y="690224"/>
                  </a:lnTo>
                  <a:lnTo>
                    <a:pt x="4584657" y="690224"/>
                  </a:lnTo>
                  <a:lnTo>
                    <a:pt x="4584900" y="690224"/>
                  </a:lnTo>
                  <a:lnTo>
                    <a:pt x="4585143" y="690224"/>
                  </a:lnTo>
                  <a:lnTo>
                    <a:pt x="4585387" y="690224"/>
                  </a:lnTo>
                  <a:lnTo>
                    <a:pt x="4585630" y="690224"/>
                  </a:lnTo>
                  <a:lnTo>
                    <a:pt x="4586117" y="690224"/>
                  </a:lnTo>
                  <a:lnTo>
                    <a:pt x="4586360" y="690224"/>
                  </a:lnTo>
                  <a:lnTo>
                    <a:pt x="4586604" y="690224"/>
                  </a:lnTo>
                  <a:lnTo>
                    <a:pt x="4586847" y="690224"/>
                  </a:lnTo>
                  <a:lnTo>
                    <a:pt x="4587090" y="690224"/>
                  </a:lnTo>
                  <a:lnTo>
                    <a:pt x="4587334" y="690224"/>
                  </a:lnTo>
                  <a:lnTo>
                    <a:pt x="4587577" y="690224"/>
                  </a:lnTo>
                  <a:lnTo>
                    <a:pt x="4587820" y="690224"/>
                  </a:lnTo>
                  <a:lnTo>
                    <a:pt x="4587820" y="683109"/>
                  </a:lnTo>
                  <a:lnTo>
                    <a:pt x="4588064" y="683109"/>
                  </a:lnTo>
                  <a:lnTo>
                    <a:pt x="4588307" y="683109"/>
                  </a:lnTo>
                  <a:lnTo>
                    <a:pt x="4588307" y="675993"/>
                  </a:lnTo>
                  <a:lnTo>
                    <a:pt x="4588550" y="675993"/>
                  </a:lnTo>
                  <a:lnTo>
                    <a:pt x="4588794" y="675993"/>
                  </a:lnTo>
                  <a:lnTo>
                    <a:pt x="4589037" y="675993"/>
                  </a:lnTo>
                  <a:lnTo>
                    <a:pt x="4589280" y="675993"/>
                  </a:lnTo>
                  <a:lnTo>
                    <a:pt x="4589524" y="675993"/>
                  </a:lnTo>
                  <a:lnTo>
                    <a:pt x="4590011" y="675993"/>
                  </a:lnTo>
                  <a:lnTo>
                    <a:pt x="4590254" y="675993"/>
                  </a:lnTo>
                  <a:lnTo>
                    <a:pt x="4590497" y="675993"/>
                  </a:lnTo>
                  <a:lnTo>
                    <a:pt x="4590741" y="675993"/>
                  </a:lnTo>
                  <a:lnTo>
                    <a:pt x="4590984" y="675993"/>
                  </a:lnTo>
                  <a:lnTo>
                    <a:pt x="4591227" y="675993"/>
                  </a:lnTo>
                  <a:lnTo>
                    <a:pt x="4591471" y="675993"/>
                  </a:lnTo>
                  <a:lnTo>
                    <a:pt x="4591714" y="675993"/>
                  </a:lnTo>
                  <a:lnTo>
                    <a:pt x="4591957" y="675993"/>
                  </a:lnTo>
                  <a:lnTo>
                    <a:pt x="4592201" y="675993"/>
                  </a:lnTo>
                  <a:lnTo>
                    <a:pt x="4592444" y="675993"/>
                  </a:lnTo>
                  <a:lnTo>
                    <a:pt x="4592687" y="675993"/>
                  </a:lnTo>
                  <a:lnTo>
                    <a:pt x="4592931" y="675993"/>
                  </a:lnTo>
                  <a:lnTo>
                    <a:pt x="4593174" y="675993"/>
                  </a:lnTo>
                  <a:lnTo>
                    <a:pt x="4593418" y="675993"/>
                  </a:lnTo>
                  <a:lnTo>
                    <a:pt x="4593661" y="675993"/>
                  </a:lnTo>
                  <a:lnTo>
                    <a:pt x="4593904" y="675993"/>
                  </a:lnTo>
                  <a:lnTo>
                    <a:pt x="4594148" y="675993"/>
                  </a:lnTo>
                  <a:lnTo>
                    <a:pt x="4594634" y="675993"/>
                  </a:lnTo>
                  <a:lnTo>
                    <a:pt x="4594878" y="675993"/>
                  </a:lnTo>
                  <a:lnTo>
                    <a:pt x="4595121" y="675993"/>
                  </a:lnTo>
                  <a:lnTo>
                    <a:pt x="4595364" y="675993"/>
                  </a:lnTo>
                  <a:lnTo>
                    <a:pt x="4595608" y="675993"/>
                  </a:lnTo>
                  <a:lnTo>
                    <a:pt x="4595851" y="675993"/>
                  </a:lnTo>
                  <a:lnTo>
                    <a:pt x="4596095" y="675993"/>
                  </a:lnTo>
                  <a:lnTo>
                    <a:pt x="4596338" y="675993"/>
                  </a:lnTo>
                  <a:lnTo>
                    <a:pt x="4596581" y="675993"/>
                  </a:lnTo>
                  <a:lnTo>
                    <a:pt x="4596825" y="675993"/>
                  </a:lnTo>
                  <a:lnTo>
                    <a:pt x="4597068" y="675993"/>
                  </a:lnTo>
                  <a:lnTo>
                    <a:pt x="4597311" y="675993"/>
                  </a:lnTo>
                  <a:lnTo>
                    <a:pt x="4597555" y="675993"/>
                  </a:lnTo>
                  <a:lnTo>
                    <a:pt x="4597798" y="675993"/>
                  </a:lnTo>
                  <a:lnTo>
                    <a:pt x="4598041" y="675993"/>
                  </a:lnTo>
                  <a:lnTo>
                    <a:pt x="4598285" y="675993"/>
                  </a:lnTo>
                  <a:lnTo>
                    <a:pt x="4598528" y="675993"/>
                  </a:lnTo>
                  <a:lnTo>
                    <a:pt x="4598771" y="675993"/>
                  </a:lnTo>
                  <a:lnTo>
                    <a:pt x="4599015" y="675993"/>
                  </a:lnTo>
                  <a:lnTo>
                    <a:pt x="4599258" y="675993"/>
                  </a:lnTo>
                  <a:lnTo>
                    <a:pt x="4599502" y="675993"/>
                  </a:lnTo>
                  <a:lnTo>
                    <a:pt x="4599745" y="675993"/>
                  </a:lnTo>
                  <a:lnTo>
                    <a:pt x="4599988" y="675993"/>
                  </a:lnTo>
                  <a:lnTo>
                    <a:pt x="4600232" y="675993"/>
                  </a:lnTo>
                  <a:lnTo>
                    <a:pt x="4600475" y="675993"/>
                  </a:lnTo>
                  <a:lnTo>
                    <a:pt x="4600718" y="675993"/>
                  </a:lnTo>
                  <a:lnTo>
                    <a:pt x="4600962" y="675993"/>
                  </a:lnTo>
                  <a:lnTo>
                    <a:pt x="4601205" y="675993"/>
                  </a:lnTo>
                  <a:lnTo>
                    <a:pt x="4602179" y="675993"/>
                  </a:lnTo>
                  <a:lnTo>
                    <a:pt x="4602422" y="675993"/>
                  </a:lnTo>
                  <a:lnTo>
                    <a:pt x="4602665" y="675993"/>
                  </a:lnTo>
                  <a:lnTo>
                    <a:pt x="4602909" y="675993"/>
                  </a:lnTo>
                  <a:lnTo>
                    <a:pt x="4603152" y="675993"/>
                  </a:lnTo>
                  <a:lnTo>
                    <a:pt x="4603395" y="675993"/>
                  </a:lnTo>
                  <a:lnTo>
                    <a:pt x="4603639" y="675993"/>
                  </a:lnTo>
                  <a:lnTo>
                    <a:pt x="4604125" y="675993"/>
                  </a:lnTo>
                  <a:lnTo>
                    <a:pt x="4604369" y="675993"/>
                  </a:lnTo>
                  <a:lnTo>
                    <a:pt x="4604612" y="675993"/>
                  </a:lnTo>
                  <a:lnTo>
                    <a:pt x="4604855" y="675993"/>
                  </a:lnTo>
                  <a:lnTo>
                    <a:pt x="4605099" y="675993"/>
                  </a:lnTo>
                  <a:lnTo>
                    <a:pt x="4605342" y="675993"/>
                  </a:lnTo>
                  <a:lnTo>
                    <a:pt x="4605586" y="675993"/>
                  </a:lnTo>
                  <a:lnTo>
                    <a:pt x="4605829" y="675993"/>
                  </a:lnTo>
                  <a:lnTo>
                    <a:pt x="4606072" y="675993"/>
                  </a:lnTo>
                  <a:lnTo>
                    <a:pt x="4606316" y="675993"/>
                  </a:lnTo>
                  <a:lnTo>
                    <a:pt x="4606802" y="675993"/>
                  </a:lnTo>
                  <a:lnTo>
                    <a:pt x="4607046" y="675993"/>
                  </a:lnTo>
                  <a:lnTo>
                    <a:pt x="4607289" y="675993"/>
                  </a:lnTo>
                  <a:lnTo>
                    <a:pt x="4607532" y="675993"/>
                  </a:lnTo>
                  <a:lnTo>
                    <a:pt x="4607776" y="675993"/>
                  </a:lnTo>
                  <a:lnTo>
                    <a:pt x="4608019" y="675993"/>
                  </a:lnTo>
                  <a:lnTo>
                    <a:pt x="4608263" y="675993"/>
                  </a:lnTo>
                  <a:lnTo>
                    <a:pt x="4608749" y="675993"/>
                  </a:lnTo>
                  <a:lnTo>
                    <a:pt x="4608993" y="675993"/>
                  </a:lnTo>
                  <a:lnTo>
                    <a:pt x="4609236" y="675993"/>
                  </a:lnTo>
                  <a:lnTo>
                    <a:pt x="4609479" y="675993"/>
                  </a:lnTo>
                  <a:lnTo>
                    <a:pt x="4609723" y="675993"/>
                  </a:lnTo>
                  <a:lnTo>
                    <a:pt x="4609966" y="675993"/>
                  </a:lnTo>
                  <a:lnTo>
                    <a:pt x="4610209" y="675993"/>
                  </a:lnTo>
                  <a:lnTo>
                    <a:pt x="4610453" y="675993"/>
                  </a:lnTo>
                  <a:lnTo>
                    <a:pt x="4610696" y="675993"/>
                  </a:lnTo>
                  <a:lnTo>
                    <a:pt x="4610939" y="675993"/>
                  </a:lnTo>
                  <a:lnTo>
                    <a:pt x="4611183" y="675993"/>
                  </a:lnTo>
                  <a:lnTo>
                    <a:pt x="4611426" y="675993"/>
                  </a:lnTo>
                  <a:lnTo>
                    <a:pt x="4611670" y="675993"/>
                  </a:lnTo>
                  <a:lnTo>
                    <a:pt x="4611913" y="675993"/>
                  </a:lnTo>
                  <a:lnTo>
                    <a:pt x="4612156" y="675993"/>
                  </a:lnTo>
                  <a:lnTo>
                    <a:pt x="4612400" y="675993"/>
                  </a:lnTo>
                  <a:lnTo>
                    <a:pt x="4612643" y="675993"/>
                  </a:lnTo>
                  <a:lnTo>
                    <a:pt x="4612886" y="675993"/>
                  </a:lnTo>
                  <a:lnTo>
                    <a:pt x="4613130" y="675993"/>
                  </a:lnTo>
                  <a:lnTo>
                    <a:pt x="4613373" y="675993"/>
                  </a:lnTo>
                  <a:lnTo>
                    <a:pt x="4613616" y="675993"/>
                  </a:lnTo>
                  <a:lnTo>
                    <a:pt x="4613860" y="675993"/>
                  </a:lnTo>
                  <a:lnTo>
                    <a:pt x="4614103" y="675993"/>
                  </a:lnTo>
                  <a:lnTo>
                    <a:pt x="4614347" y="675993"/>
                  </a:lnTo>
                  <a:lnTo>
                    <a:pt x="4614590" y="675993"/>
                  </a:lnTo>
                  <a:lnTo>
                    <a:pt x="4614833" y="675993"/>
                  </a:lnTo>
                  <a:lnTo>
                    <a:pt x="4615077" y="675993"/>
                  </a:lnTo>
                  <a:lnTo>
                    <a:pt x="4615320" y="675993"/>
                  </a:lnTo>
                  <a:lnTo>
                    <a:pt x="4615563" y="675993"/>
                  </a:lnTo>
                  <a:lnTo>
                    <a:pt x="4615807" y="675993"/>
                  </a:lnTo>
                  <a:lnTo>
                    <a:pt x="4616293" y="675993"/>
                  </a:lnTo>
                  <a:lnTo>
                    <a:pt x="4616537" y="675993"/>
                  </a:lnTo>
                  <a:lnTo>
                    <a:pt x="4616780" y="675993"/>
                  </a:lnTo>
                  <a:lnTo>
                    <a:pt x="4617023" y="675993"/>
                  </a:lnTo>
                  <a:lnTo>
                    <a:pt x="4617267" y="675993"/>
                  </a:lnTo>
                  <a:lnTo>
                    <a:pt x="4617510" y="675993"/>
                  </a:lnTo>
                  <a:lnTo>
                    <a:pt x="4617754" y="675993"/>
                  </a:lnTo>
                  <a:lnTo>
                    <a:pt x="4617997" y="675993"/>
                  </a:lnTo>
                  <a:lnTo>
                    <a:pt x="4618240" y="675993"/>
                  </a:lnTo>
                  <a:lnTo>
                    <a:pt x="4618484" y="675993"/>
                  </a:lnTo>
                  <a:lnTo>
                    <a:pt x="4618727" y="675993"/>
                  </a:lnTo>
                  <a:lnTo>
                    <a:pt x="4618970" y="675993"/>
                  </a:lnTo>
                  <a:lnTo>
                    <a:pt x="4619214" y="675993"/>
                  </a:lnTo>
                  <a:lnTo>
                    <a:pt x="4619457" y="675993"/>
                  </a:lnTo>
                  <a:lnTo>
                    <a:pt x="4619700" y="675993"/>
                  </a:lnTo>
                  <a:lnTo>
                    <a:pt x="4619944" y="675993"/>
                  </a:lnTo>
                  <a:lnTo>
                    <a:pt x="4620187" y="675993"/>
                  </a:lnTo>
                  <a:lnTo>
                    <a:pt x="4620431" y="675993"/>
                  </a:lnTo>
                  <a:lnTo>
                    <a:pt x="4620674" y="675993"/>
                  </a:lnTo>
                  <a:lnTo>
                    <a:pt x="4620917" y="675993"/>
                  </a:lnTo>
                  <a:lnTo>
                    <a:pt x="4621161" y="675993"/>
                  </a:lnTo>
                  <a:lnTo>
                    <a:pt x="4621404" y="675993"/>
                  </a:lnTo>
                  <a:lnTo>
                    <a:pt x="4621647" y="675993"/>
                  </a:lnTo>
                  <a:lnTo>
                    <a:pt x="4621891" y="675993"/>
                  </a:lnTo>
                  <a:lnTo>
                    <a:pt x="4622134" y="675993"/>
                  </a:lnTo>
                  <a:lnTo>
                    <a:pt x="4622377" y="675993"/>
                  </a:lnTo>
                  <a:lnTo>
                    <a:pt x="4622621" y="675993"/>
                  </a:lnTo>
                  <a:lnTo>
                    <a:pt x="4622864" y="675993"/>
                  </a:lnTo>
                  <a:lnTo>
                    <a:pt x="4623107" y="675993"/>
                  </a:lnTo>
                  <a:lnTo>
                    <a:pt x="4623351" y="675993"/>
                  </a:lnTo>
                  <a:lnTo>
                    <a:pt x="4623594" y="675993"/>
                  </a:lnTo>
                  <a:lnTo>
                    <a:pt x="4623838" y="675993"/>
                  </a:lnTo>
                  <a:lnTo>
                    <a:pt x="4624081" y="675993"/>
                  </a:lnTo>
                  <a:lnTo>
                    <a:pt x="4624324" y="675993"/>
                  </a:lnTo>
                  <a:lnTo>
                    <a:pt x="4624568" y="675993"/>
                  </a:lnTo>
                  <a:lnTo>
                    <a:pt x="4624811" y="675993"/>
                  </a:lnTo>
                  <a:lnTo>
                    <a:pt x="4625054" y="675993"/>
                  </a:lnTo>
                  <a:lnTo>
                    <a:pt x="4625298" y="675993"/>
                  </a:lnTo>
                  <a:lnTo>
                    <a:pt x="4625541" y="675993"/>
                  </a:lnTo>
                  <a:lnTo>
                    <a:pt x="4625784" y="675993"/>
                  </a:lnTo>
                  <a:lnTo>
                    <a:pt x="4626028" y="675993"/>
                  </a:lnTo>
                  <a:lnTo>
                    <a:pt x="4626271" y="675993"/>
                  </a:lnTo>
                  <a:lnTo>
                    <a:pt x="4626515" y="675993"/>
                  </a:lnTo>
                  <a:lnTo>
                    <a:pt x="4626758" y="675993"/>
                  </a:lnTo>
                  <a:lnTo>
                    <a:pt x="4627001" y="675993"/>
                  </a:lnTo>
                  <a:lnTo>
                    <a:pt x="4627245" y="675993"/>
                  </a:lnTo>
                  <a:lnTo>
                    <a:pt x="4627488" y="675993"/>
                  </a:lnTo>
                  <a:lnTo>
                    <a:pt x="4627731" y="675993"/>
                  </a:lnTo>
                  <a:lnTo>
                    <a:pt x="4627975" y="675993"/>
                  </a:lnTo>
                  <a:lnTo>
                    <a:pt x="4627975" y="668877"/>
                  </a:lnTo>
                  <a:lnTo>
                    <a:pt x="4628218" y="668877"/>
                  </a:lnTo>
                  <a:lnTo>
                    <a:pt x="4628461" y="668877"/>
                  </a:lnTo>
                  <a:lnTo>
                    <a:pt x="4628705" y="668877"/>
                  </a:lnTo>
                  <a:lnTo>
                    <a:pt x="4628948" y="668877"/>
                  </a:lnTo>
                  <a:lnTo>
                    <a:pt x="4629191" y="668877"/>
                  </a:lnTo>
                  <a:lnTo>
                    <a:pt x="4629435" y="668877"/>
                  </a:lnTo>
                  <a:lnTo>
                    <a:pt x="4629678" y="668877"/>
                  </a:lnTo>
                  <a:lnTo>
                    <a:pt x="4629922" y="668877"/>
                  </a:lnTo>
                  <a:lnTo>
                    <a:pt x="4630652" y="668877"/>
                  </a:lnTo>
                  <a:lnTo>
                    <a:pt x="4630895" y="668877"/>
                  </a:lnTo>
                  <a:lnTo>
                    <a:pt x="4631138" y="668877"/>
                  </a:lnTo>
                  <a:lnTo>
                    <a:pt x="4631382" y="668877"/>
                  </a:lnTo>
                  <a:lnTo>
                    <a:pt x="4631625" y="668877"/>
                  </a:lnTo>
                  <a:lnTo>
                    <a:pt x="4631868" y="668877"/>
                  </a:lnTo>
                  <a:lnTo>
                    <a:pt x="4632112" y="668877"/>
                  </a:lnTo>
                  <a:lnTo>
                    <a:pt x="4632355" y="668877"/>
                  </a:lnTo>
                  <a:lnTo>
                    <a:pt x="4632599" y="668877"/>
                  </a:lnTo>
                  <a:lnTo>
                    <a:pt x="4632842" y="668877"/>
                  </a:lnTo>
                  <a:lnTo>
                    <a:pt x="4633085" y="668877"/>
                  </a:lnTo>
                  <a:lnTo>
                    <a:pt x="4633329" y="668877"/>
                  </a:lnTo>
                  <a:lnTo>
                    <a:pt x="4633572" y="668877"/>
                  </a:lnTo>
                  <a:lnTo>
                    <a:pt x="4633815" y="668877"/>
                  </a:lnTo>
                  <a:lnTo>
                    <a:pt x="4633815" y="661761"/>
                  </a:lnTo>
                  <a:lnTo>
                    <a:pt x="4634059" y="661761"/>
                  </a:lnTo>
                  <a:lnTo>
                    <a:pt x="4634302" y="661761"/>
                  </a:lnTo>
                  <a:lnTo>
                    <a:pt x="4634545" y="661761"/>
                  </a:lnTo>
                  <a:lnTo>
                    <a:pt x="4634789" y="661761"/>
                  </a:lnTo>
                  <a:lnTo>
                    <a:pt x="4635032" y="661761"/>
                  </a:lnTo>
                  <a:lnTo>
                    <a:pt x="4635275" y="661761"/>
                  </a:lnTo>
                  <a:lnTo>
                    <a:pt x="4635519" y="661761"/>
                  </a:lnTo>
                  <a:lnTo>
                    <a:pt x="4635762" y="661761"/>
                  </a:lnTo>
                  <a:lnTo>
                    <a:pt x="4636006" y="661761"/>
                  </a:lnTo>
                  <a:lnTo>
                    <a:pt x="4636249" y="661761"/>
                  </a:lnTo>
                  <a:lnTo>
                    <a:pt x="4636492" y="661761"/>
                  </a:lnTo>
                  <a:lnTo>
                    <a:pt x="4636736" y="661761"/>
                  </a:lnTo>
                  <a:lnTo>
                    <a:pt x="4636979" y="661761"/>
                  </a:lnTo>
                  <a:lnTo>
                    <a:pt x="4637222" y="661761"/>
                  </a:lnTo>
                  <a:lnTo>
                    <a:pt x="4637466" y="661761"/>
                  </a:lnTo>
                  <a:lnTo>
                    <a:pt x="4637709" y="661761"/>
                  </a:lnTo>
                  <a:lnTo>
                    <a:pt x="4637952" y="661761"/>
                  </a:lnTo>
                  <a:lnTo>
                    <a:pt x="4638196" y="661761"/>
                  </a:lnTo>
                  <a:lnTo>
                    <a:pt x="4638439" y="661761"/>
                  </a:lnTo>
                  <a:lnTo>
                    <a:pt x="4638683" y="661761"/>
                  </a:lnTo>
                  <a:lnTo>
                    <a:pt x="4638926" y="661761"/>
                  </a:lnTo>
                  <a:lnTo>
                    <a:pt x="4639169" y="661761"/>
                  </a:lnTo>
                  <a:lnTo>
                    <a:pt x="4639413" y="661761"/>
                  </a:lnTo>
                  <a:lnTo>
                    <a:pt x="4639656" y="661761"/>
                  </a:lnTo>
                  <a:lnTo>
                    <a:pt x="4639899" y="661761"/>
                  </a:lnTo>
                  <a:lnTo>
                    <a:pt x="4640143" y="661761"/>
                  </a:lnTo>
                  <a:lnTo>
                    <a:pt x="4640386" y="661761"/>
                  </a:lnTo>
                  <a:lnTo>
                    <a:pt x="4640629" y="661761"/>
                  </a:lnTo>
                  <a:lnTo>
                    <a:pt x="4640873" y="661761"/>
                  </a:lnTo>
                  <a:lnTo>
                    <a:pt x="4641116" y="661761"/>
                  </a:lnTo>
                  <a:lnTo>
                    <a:pt x="4641359" y="661761"/>
                  </a:lnTo>
                  <a:lnTo>
                    <a:pt x="4641359" y="654646"/>
                  </a:lnTo>
                  <a:lnTo>
                    <a:pt x="4641603" y="654646"/>
                  </a:lnTo>
                  <a:lnTo>
                    <a:pt x="4641846" y="654646"/>
                  </a:lnTo>
                  <a:lnTo>
                    <a:pt x="4642090" y="654646"/>
                  </a:lnTo>
                  <a:lnTo>
                    <a:pt x="4642333" y="654646"/>
                  </a:lnTo>
                  <a:lnTo>
                    <a:pt x="4642576" y="654646"/>
                  </a:lnTo>
                  <a:lnTo>
                    <a:pt x="4642820" y="654646"/>
                  </a:lnTo>
                  <a:lnTo>
                    <a:pt x="4643063" y="654646"/>
                  </a:lnTo>
                  <a:lnTo>
                    <a:pt x="4643306" y="654646"/>
                  </a:lnTo>
                  <a:lnTo>
                    <a:pt x="4643550" y="654646"/>
                  </a:lnTo>
                  <a:lnTo>
                    <a:pt x="4643793" y="654646"/>
                  </a:lnTo>
                  <a:lnTo>
                    <a:pt x="4644036" y="654646"/>
                  </a:lnTo>
                  <a:lnTo>
                    <a:pt x="4644280" y="654646"/>
                  </a:lnTo>
                  <a:lnTo>
                    <a:pt x="4644523" y="654646"/>
                  </a:lnTo>
                  <a:lnTo>
                    <a:pt x="4644767" y="654646"/>
                  </a:lnTo>
                  <a:lnTo>
                    <a:pt x="4645010" y="654646"/>
                  </a:lnTo>
                  <a:lnTo>
                    <a:pt x="4645253" y="654646"/>
                  </a:lnTo>
                  <a:lnTo>
                    <a:pt x="4645497" y="654646"/>
                  </a:lnTo>
                  <a:lnTo>
                    <a:pt x="4645740" y="654646"/>
                  </a:lnTo>
                  <a:lnTo>
                    <a:pt x="4645983" y="654646"/>
                  </a:lnTo>
                  <a:lnTo>
                    <a:pt x="4646227" y="654646"/>
                  </a:lnTo>
                  <a:lnTo>
                    <a:pt x="4646470" y="654646"/>
                  </a:lnTo>
                  <a:lnTo>
                    <a:pt x="4646713" y="654646"/>
                  </a:lnTo>
                  <a:lnTo>
                    <a:pt x="4646957" y="654646"/>
                  </a:lnTo>
                  <a:lnTo>
                    <a:pt x="4647200" y="654646"/>
                  </a:lnTo>
                  <a:lnTo>
                    <a:pt x="4647443" y="654646"/>
                  </a:lnTo>
                  <a:lnTo>
                    <a:pt x="4647687" y="654646"/>
                  </a:lnTo>
                  <a:lnTo>
                    <a:pt x="4647930" y="654646"/>
                  </a:lnTo>
                  <a:lnTo>
                    <a:pt x="4648174" y="654646"/>
                  </a:lnTo>
                  <a:lnTo>
                    <a:pt x="4648417" y="654646"/>
                  </a:lnTo>
                  <a:lnTo>
                    <a:pt x="4648904" y="654646"/>
                  </a:lnTo>
                  <a:lnTo>
                    <a:pt x="4648904" y="647530"/>
                  </a:lnTo>
                  <a:lnTo>
                    <a:pt x="4649147" y="647530"/>
                  </a:lnTo>
                  <a:lnTo>
                    <a:pt x="4649147" y="640414"/>
                  </a:lnTo>
                  <a:lnTo>
                    <a:pt x="4649390" y="640414"/>
                  </a:lnTo>
                  <a:lnTo>
                    <a:pt x="4649634" y="640414"/>
                  </a:lnTo>
                  <a:lnTo>
                    <a:pt x="4649877" y="640414"/>
                  </a:lnTo>
                  <a:lnTo>
                    <a:pt x="4650120" y="640414"/>
                  </a:lnTo>
                  <a:lnTo>
                    <a:pt x="4650364" y="640414"/>
                  </a:lnTo>
                  <a:lnTo>
                    <a:pt x="4650607" y="640414"/>
                  </a:lnTo>
                  <a:lnTo>
                    <a:pt x="4650607" y="633299"/>
                  </a:lnTo>
                  <a:lnTo>
                    <a:pt x="4650851" y="633299"/>
                  </a:lnTo>
                  <a:lnTo>
                    <a:pt x="4651094" y="633299"/>
                  </a:lnTo>
                  <a:lnTo>
                    <a:pt x="4651337" y="633299"/>
                  </a:lnTo>
                  <a:lnTo>
                    <a:pt x="4651581" y="633299"/>
                  </a:lnTo>
                  <a:lnTo>
                    <a:pt x="4651824" y="633299"/>
                  </a:lnTo>
                  <a:lnTo>
                    <a:pt x="4652067" y="633299"/>
                  </a:lnTo>
                  <a:lnTo>
                    <a:pt x="4652311" y="633299"/>
                  </a:lnTo>
                  <a:lnTo>
                    <a:pt x="4652554" y="633299"/>
                  </a:lnTo>
                  <a:lnTo>
                    <a:pt x="4652797" y="633299"/>
                  </a:lnTo>
                  <a:lnTo>
                    <a:pt x="4653041" y="633299"/>
                  </a:lnTo>
                  <a:lnTo>
                    <a:pt x="4653284" y="633299"/>
                  </a:lnTo>
                  <a:lnTo>
                    <a:pt x="4653527" y="633299"/>
                  </a:lnTo>
                  <a:lnTo>
                    <a:pt x="4653771" y="633299"/>
                  </a:lnTo>
                  <a:lnTo>
                    <a:pt x="4654014" y="633299"/>
                  </a:lnTo>
                  <a:lnTo>
                    <a:pt x="4654258" y="633299"/>
                  </a:lnTo>
                  <a:lnTo>
                    <a:pt x="4654501" y="633299"/>
                  </a:lnTo>
                  <a:lnTo>
                    <a:pt x="4654744" y="633299"/>
                  </a:lnTo>
                  <a:lnTo>
                    <a:pt x="4654988" y="633299"/>
                  </a:lnTo>
                  <a:lnTo>
                    <a:pt x="4655231" y="633299"/>
                  </a:lnTo>
                  <a:lnTo>
                    <a:pt x="4655474" y="633299"/>
                  </a:lnTo>
                  <a:lnTo>
                    <a:pt x="4655718" y="633299"/>
                  </a:lnTo>
                  <a:lnTo>
                    <a:pt x="4655961" y="633299"/>
                  </a:lnTo>
                  <a:lnTo>
                    <a:pt x="4656204" y="633299"/>
                  </a:lnTo>
                  <a:lnTo>
                    <a:pt x="4656448" y="633299"/>
                  </a:lnTo>
                  <a:lnTo>
                    <a:pt x="4656691" y="633299"/>
                  </a:lnTo>
                  <a:lnTo>
                    <a:pt x="4656935" y="633299"/>
                  </a:lnTo>
                  <a:lnTo>
                    <a:pt x="4657178" y="633299"/>
                  </a:lnTo>
                  <a:lnTo>
                    <a:pt x="4657421" y="633299"/>
                  </a:lnTo>
                  <a:lnTo>
                    <a:pt x="4657665" y="633299"/>
                  </a:lnTo>
                  <a:lnTo>
                    <a:pt x="4657908" y="633299"/>
                  </a:lnTo>
                  <a:lnTo>
                    <a:pt x="4658151" y="633299"/>
                  </a:lnTo>
                  <a:lnTo>
                    <a:pt x="4658395" y="633299"/>
                  </a:lnTo>
                  <a:lnTo>
                    <a:pt x="4658881" y="633299"/>
                  </a:lnTo>
                  <a:lnTo>
                    <a:pt x="4659125" y="633299"/>
                  </a:lnTo>
                  <a:lnTo>
                    <a:pt x="4659368" y="633299"/>
                  </a:lnTo>
                  <a:lnTo>
                    <a:pt x="4659611" y="633299"/>
                  </a:lnTo>
                  <a:lnTo>
                    <a:pt x="4659855" y="633299"/>
                  </a:lnTo>
                  <a:lnTo>
                    <a:pt x="4660098" y="633299"/>
                  </a:lnTo>
                  <a:lnTo>
                    <a:pt x="4660342" y="633299"/>
                  </a:lnTo>
                  <a:lnTo>
                    <a:pt x="4660585" y="633299"/>
                  </a:lnTo>
                  <a:lnTo>
                    <a:pt x="4660828" y="633299"/>
                  </a:lnTo>
                  <a:lnTo>
                    <a:pt x="4661072" y="633299"/>
                  </a:lnTo>
                  <a:lnTo>
                    <a:pt x="4661315" y="633299"/>
                  </a:lnTo>
                  <a:lnTo>
                    <a:pt x="4661558" y="633299"/>
                  </a:lnTo>
                  <a:lnTo>
                    <a:pt x="4661802" y="633299"/>
                  </a:lnTo>
                  <a:lnTo>
                    <a:pt x="4662045" y="633299"/>
                  </a:lnTo>
                  <a:lnTo>
                    <a:pt x="4662288" y="633299"/>
                  </a:lnTo>
                  <a:lnTo>
                    <a:pt x="4662532" y="633299"/>
                  </a:lnTo>
                  <a:lnTo>
                    <a:pt x="4662775" y="633299"/>
                  </a:lnTo>
                  <a:lnTo>
                    <a:pt x="4663019" y="633299"/>
                  </a:lnTo>
                  <a:lnTo>
                    <a:pt x="4663262" y="633299"/>
                  </a:lnTo>
                  <a:lnTo>
                    <a:pt x="4663505" y="633299"/>
                  </a:lnTo>
                  <a:lnTo>
                    <a:pt x="4663749" y="633299"/>
                  </a:lnTo>
                  <a:lnTo>
                    <a:pt x="4663992" y="633299"/>
                  </a:lnTo>
                  <a:lnTo>
                    <a:pt x="4664235" y="633299"/>
                  </a:lnTo>
                  <a:lnTo>
                    <a:pt x="4664479" y="633299"/>
                  </a:lnTo>
                  <a:lnTo>
                    <a:pt x="4664722" y="633299"/>
                  </a:lnTo>
                  <a:lnTo>
                    <a:pt x="4664722" y="626183"/>
                  </a:lnTo>
                  <a:lnTo>
                    <a:pt x="4664965" y="626183"/>
                  </a:lnTo>
                  <a:lnTo>
                    <a:pt x="4665209" y="626183"/>
                  </a:lnTo>
                  <a:lnTo>
                    <a:pt x="4665452" y="626183"/>
                  </a:lnTo>
                  <a:lnTo>
                    <a:pt x="4665695" y="626183"/>
                  </a:lnTo>
                  <a:lnTo>
                    <a:pt x="4665939" y="626183"/>
                  </a:lnTo>
                  <a:lnTo>
                    <a:pt x="4666182" y="626183"/>
                  </a:lnTo>
                  <a:lnTo>
                    <a:pt x="4666669" y="626183"/>
                  </a:lnTo>
                  <a:lnTo>
                    <a:pt x="4666912" y="626183"/>
                  </a:lnTo>
                  <a:lnTo>
                    <a:pt x="4667156" y="626183"/>
                  </a:lnTo>
                  <a:lnTo>
                    <a:pt x="4667399" y="626183"/>
                  </a:lnTo>
                  <a:lnTo>
                    <a:pt x="4667642" y="626183"/>
                  </a:lnTo>
                  <a:lnTo>
                    <a:pt x="4667886" y="626183"/>
                  </a:lnTo>
                  <a:lnTo>
                    <a:pt x="4668129" y="626183"/>
                  </a:lnTo>
                  <a:lnTo>
                    <a:pt x="4668372" y="626183"/>
                  </a:lnTo>
                  <a:lnTo>
                    <a:pt x="4668616" y="626183"/>
                  </a:lnTo>
                  <a:lnTo>
                    <a:pt x="4668859" y="626183"/>
                  </a:lnTo>
                  <a:lnTo>
                    <a:pt x="4669103" y="626183"/>
                  </a:lnTo>
                  <a:lnTo>
                    <a:pt x="4669346" y="626183"/>
                  </a:lnTo>
                  <a:lnTo>
                    <a:pt x="4669589" y="626183"/>
                  </a:lnTo>
                  <a:lnTo>
                    <a:pt x="4669833" y="626183"/>
                  </a:lnTo>
                  <a:lnTo>
                    <a:pt x="4670076" y="626183"/>
                  </a:lnTo>
                  <a:lnTo>
                    <a:pt x="4670319" y="626183"/>
                  </a:lnTo>
                  <a:lnTo>
                    <a:pt x="4670563" y="626183"/>
                  </a:lnTo>
                  <a:lnTo>
                    <a:pt x="4670806" y="626183"/>
                  </a:lnTo>
                  <a:lnTo>
                    <a:pt x="4671049" y="626183"/>
                  </a:lnTo>
                  <a:lnTo>
                    <a:pt x="4671293" y="626183"/>
                  </a:lnTo>
                  <a:lnTo>
                    <a:pt x="4671536" y="626183"/>
                  </a:lnTo>
                  <a:lnTo>
                    <a:pt x="4671779" y="626183"/>
                  </a:lnTo>
                  <a:lnTo>
                    <a:pt x="4672023" y="626183"/>
                  </a:lnTo>
                  <a:lnTo>
                    <a:pt x="4672266" y="626183"/>
                  </a:lnTo>
                  <a:lnTo>
                    <a:pt x="4672510" y="626183"/>
                  </a:lnTo>
                  <a:lnTo>
                    <a:pt x="4672753" y="626183"/>
                  </a:lnTo>
                  <a:lnTo>
                    <a:pt x="4672996" y="626183"/>
                  </a:lnTo>
                  <a:lnTo>
                    <a:pt x="4673240" y="626183"/>
                  </a:lnTo>
                  <a:lnTo>
                    <a:pt x="4673483" y="626183"/>
                  </a:lnTo>
                  <a:lnTo>
                    <a:pt x="4673726" y="626183"/>
                  </a:lnTo>
                  <a:lnTo>
                    <a:pt x="4673970" y="626183"/>
                  </a:lnTo>
                  <a:lnTo>
                    <a:pt x="4674213" y="626183"/>
                  </a:lnTo>
                  <a:lnTo>
                    <a:pt x="4674456" y="626183"/>
                  </a:lnTo>
                  <a:lnTo>
                    <a:pt x="4674700" y="626183"/>
                  </a:lnTo>
                  <a:lnTo>
                    <a:pt x="4674943" y="626183"/>
                  </a:lnTo>
                  <a:lnTo>
                    <a:pt x="4674943" y="619067"/>
                  </a:lnTo>
                  <a:lnTo>
                    <a:pt x="4675187" y="619067"/>
                  </a:lnTo>
                  <a:lnTo>
                    <a:pt x="4675430" y="619067"/>
                  </a:lnTo>
                  <a:lnTo>
                    <a:pt x="4675673" y="619067"/>
                  </a:lnTo>
                  <a:lnTo>
                    <a:pt x="4675917" y="619067"/>
                  </a:lnTo>
                  <a:lnTo>
                    <a:pt x="4675917" y="611951"/>
                  </a:lnTo>
                  <a:lnTo>
                    <a:pt x="4676160" y="611951"/>
                  </a:lnTo>
                  <a:lnTo>
                    <a:pt x="4676403" y="611951"/>
                  </a:lnTo>
                  <a:lnTo>
                    <a:pt x="4676647" y="611951"/>
                  </a:lnTo>
                  <a:lnTo>
                    <a:pt x="4676890" y="611951"/>
                  </a:lnTo>
                  <a:lnTo>
                    <a:pt x="4677133" y="611951"/>
                  </a:lnTo>
                  <a:lnTo>
                    <a:pt x="4677377" y="611951"/>
                  </a:lnTo>
                  <a:lnTo>
                    <a:pt x="4677620" y="611951"/>
                  </a:lnTo>
                  <a:lnTo>
                    <a:pt x="4677863" y="611951"/>
                  </a:lnTo>
                  <a:lnTo>
                    <a:pt x="4678107" y="611951"/>
                  </a:lnTo>
                  <a:lnTo>
                    <a:pt x="4678350" y="611951"/>
                  </a:lnTo>
                  <a:lnTo>
                    <a:pt x="4678350" y="604836"/>
                  </a:lnTo>
                  <a:lnTo>
                    <a:pt x="4678594" y="604836"/>
                  </a:lnTo>
                  <a:lnTo>
                    <a:pt x="4678594" y="597720"/>
                  </a:lnTo>
                  <a:lnTo>
                    <a:pt x="4678837" y="597720"/>
                  </a:lnTo>
                  <a:lnTo>
                    <a:pt x="4679080" y="597720"/>
                  </a:lnTo>
                  <a:lnTo>
                    <a:pt x="4679324" y="597720"/>
                  </a:lnTo>
                  <a:lnTo>
                    <a:pt x="4679567" y="597720"/>
                  </a:lnTo>
                  <a:lnTo>
                    <a:pt x="4679810" y="597720"/>
                  </a:lnTo>
                  <a:lnTo>
                    <a:pt x="4680054" y="597720"/>
                  </a:lnTo>
                  <a:lnTo>
                    <a:pt x="4680540" y="597720"/>
                  </a:lnTo>
                  <a:lnTo>
                    <a:pt x="4680784" y="597720"/>
                  </a:lnTo>
                  <a:lnTo>
                    <a:pt x="4681027" y="597720"/>
                  </a:lnTo>
                  <a:lnTo>
                    <a:pt x="4681271" y="597720"/>
                  </a:lnTo>
                  <a:lnTo>
                    <a:pt x="4681514" y="597720"/>
                  </a:lnTo>
                  <a:lnTo>
                    <a:pt x="4681757" y="597720"/>
                  </a:lnTo>
                  <a:lnTo>
                    <a:pt x="4682001" y="597720"/>
                  </a:lnTo>
                  <a:lnTo>
                    <a:pt x="4682244" y="597720"/>
                  </a:lnTo>
                  <a:lnTo>
                    <a:pt x="4682487" y="597720"/>
                  </a:lnTo>
                  <a:lnTo>
                    <a:pt x="4682731" y="597720"/>
                  </a:lnTo>
                  <a:lnTo>
                    <a:pt x="4682974" y="597720"/>
                  </a:lnTo>
                  <a:lnTo>
                    <a:pt x="4683217" y="597720"/>
                  </a:lnTo>
                  <a:lnTo>
                    <a:pt x="4683704" y="597720"/>
                  </a:lnTo>
                  <a:lnTo>
                    <a:pt x="4683947" y="597720"/>
                  </a:lnTo>
                  <a:lnTo>
                    <a:pt x="4684191" y="597720"/>
                  </a:lnTo>
                  <a:lnTo>
                    <a:pt x="4684434" y="597720"/>
                  </a:lnTo>
                  <a:lnTo>
                    <a:pt x="4684678" y="597720"/>
                  </a:lnTo>
                  <a:lnTo>
                    <a:pt x="4684921" y="597720"/>
                  </a:lnTo>
                  <a:lnTo>
                    <a:pt x="4685164" y="597720"/>
                  </a:lnTo>
                  <a:lnTo>
                    <a:pt x="4685408" y="597720"/>
                  </a:lnTo>
                  <a:lnTo>
                    <a:pt x="4685894" y="597720"/>
                  </a:lnTo>
                  <a:lnTo>
                    <a:pt x="4686138" y="597720"/>
                  </a:lnTo>
                  <a:lnTo>
                    <a:pt x="4686381" y="597720"/>
                  </a:lnTo>
                  <a:lnTo>
                    <a:pt x="4686624" y="597720"/>
                  </a:lnTo>
                  <a:lnTo>
                    <a:pt x="4686868" y="597720"/>
                  </a:lnTo>
                  <a:lnTo>
                    <a:pt x="4687111" y="597720"/>
                  </a:lnTo>
                  <a:lnTo>
                    <a:pt x="4687354" y="597720"/>
                  </a:lnTo>
                  <a:lnTo>
                    <a:pt x="4687841" y="597720"/>
                  </a:lnTo>
                  <a:lnTo>
                    <a:pt x="4688085" y="597720"/>
                  </a:lnTo>
                  <a:lnTo>
                    <a:pt x="4688328" y="597720"/>
                  </a:lnTo>
                  <a:lnTo>
                    <a:pt x="4688571" y="597720"/>
                  </a:lnTo>
                  <a:lnTo>
                    <a:pt x="4688815" y="597720"/>
                  </a:lnTo>
                  <a:lnTo>
                    <a:pt x="4689058" y="597720"/>
                  </a:lnTo>
                  <a:lnTo>
                    <a:pt x="4689301" y="597720"/>
                  </a:lnTo>
                  <a:lnTo>
                    <a:pt x="4689545" y="597720"/>
                  </a:lnTo>
                  <a:lnTo>
                    <a:pt x="4689788" y="597720"/>
                  </a:lnTo>
                  <a:lnTo>
                    <a:pt x="4690031" y="597720"/>
                  </a:lnTo>
                  <a:lnTo>
                    <a:pt x="4690275" y="597720"/>
                  </a:lnTo>
                  <a:lnTo>
                    <a:pt x="4690518" y="597720"/>
                  </a:lnTo>
                  <a:lnTo>
                    <a:pt x="4690762" y="597720"/>
                  </a:lnTo>
                  <a:lnTo>
                    <a:pt x="4691005" y="597720"/>
                  </a:lnTo>
                  <a:lnTo>
                    <a:pt x="4691248" y="597720"/>
                  </a:lnTo>
                  <a:lnTo>
                    <a:pt x="4691492" y="597720"/>
                  </a:lnTo>
                  <a:lnTo>
                    <a:pt x="4691735" y="597720"/>
                  </a:lnTo>
                  <a:lnTo>
                    <a:pt x="4691978" y="597720"/>
                  </a:lnTo>
                  <a:lnTo>
                    <a:pt x="4692222" y="597720"/>
                  </a:lnTo>
                  <a:lnTo>
                    <a:pt x="4692465" y="597720"/>
                  </a:lnTo>
                  <a:lnTo>
                    <a:pt x="4692708" y="597720"/>
                  </a:lnTo>
                  <a:lnTo>
                    <a:pt x="4692952" y="597720"/>
                  </a:lnTo>
                  <a:lnTo>
                    <a:pt x="4693195" y="597720"/>
                  </a:lnTo>
                  <a:lnTo>
                    <a:pt x="4693438" y="597720"/>
                  </a:lnTo>
                  <a:lnTo>
                    <a:pt x="4693682" y="597720"/>
                  </a:lnTo>
                  <a:lnTo>
                    <a:pt x="4693925" y="597720"/>
                  </a:lnTo>
                  <a:lnTo>
                    <a:pt x="4694169" y="597720"/>
                  </a:lnTo>
                  <a:lnTo>
                    <a:pt x="4694412" y="597720"/>
                  </a:lnTo>
                  <a:lnTo>
                    <a:pt x="4694655" y="597720"/>
                  </a:lnTo>
                  <a:lnTo>
                    <a:pt x="4694899" y="597720"/>
                  </a:lnTo>
                  <a:lnTo>
                    <a:pt x="4695142" y="597720"/>
                  </a:lnTo>
                  <a:lnTo>
                    <a:pt x="4695385" y="597720"/>
                  </a:lnTo>
                  <a:lnTo>
                    <a:pt x="4695629" y="597720"/>
                  </a:lnTo>
                  <a:lnTo>
                    <a:pt x="4695872" y="597720"/>
                  </a:lnTo>
                  <a:lnTo>
                    <a:pt x="4696115" y="597720"/>
                  </a:lnTo>
                  <a:lnTo>
                    <a:pt x="4696359" y="597720"/>
                  </a:lnTo>
                  <a:lnTo>
                    <a:pt x="4696602" y="597720"/>
                  </a:lnTo>
                  <a:lnTo>
                    <a:pt x="4696846" y="597720"/>
                  </a:lnTo>
                  <a:lnTo>
                    <a:pt x="4697089" y="597720"/>
                  </a:lnTo>
                  <a:lnTo>
                    <a:pt x="4697332" y="597720"/>
                  </a:lnTo>
                  <a:lnTo>
                    <a:pt x="4697576" y="597720"/>
                  </a:lnTo>
                  <a:lnTo>
                    <a:pt x="4697819" y="597720"/>
                  </a:lnTo>
                  <a:lnTo>
                    <a:pt x="4698062" y="597720"/>
                  </a:lnTo>
                  <a:lnTo>
                    <a:pt x="4698306" y="597720"/>
                  </a:lnTo>
                  <a:lnTo>
                    <a:pt x="4698549" y="597720"/>
                  </a:lnTo>
                  <a:lnTo>
                    <a:pt x="4698792" y="597720"/>
                  </a:lnTo>
                  <a:lnTo>
                    <a:pt x="4699036" y="597720"/>
                  </a:lnTo>
                  <a:lnTo>
                    <a:pt x="4699279" y="597720"/>
                  </a:lnTo>
                  <a:lnTo>
                    <a:pt x="4699522" y="597720"/>
                  </a:lnTo>
                  <a:lnTo>
                    <a:pt x="4699766" y="597720"/>
                  </a:lnTo>
                  <a:lnTo>
                    <a:pt x="4700009" y="597720"/>
                  </a:lnTo>
                  <a:lnTo>
                    <a:pt x="4700253" y="597720"/>
                  </a:lnTo>
                  <a:lnTo>
                    <a:pt x="4700496" y="597720"/>
                  </a:lnTo>
                  <a:lnTo>
                    <a:pt x="4700739" y="597720"/>
                  </a:lnTo>
                  <a:lnTo>
                    <a:pt x="4700983" y="597720"/>
                  </a:lnTo>
                  <a:lnTo>
                    <a:pt x="4701226" y="597720"/>
                  </a:lnTo>
                  <a:lnTo>
                    <a:pt x="4701469" y="597720"/>
                  </a:lnTo>
                  <a:lnTo>
                    <a:pt x="4701713" y="597720"/>
                  </a:lnTo>
                  <a:lnTo>
                    <a:pt x="4701713" y="590604"/>
                  </a:lnTo>
                  <a:lnTo>
                    <a:pt x="4701956" y="590604"/>
                  </a:lnTo>
                  <a:lnTo>
                    <a:pt x="4702199" y="590604"/>
                  </a:lnTo>
                  <a:lnTo>
                    <a:pt x="4702443" y="590604"/>
                  </a:lnTo>
                  <a:lnTo>
                    <a:pt x="4702930" y="590604"/>
                  </a:lnTo>
                  <a:lnTo>
                    <a:pt x="4703173" y="590604"/>
                  </a:lnTo>
                  <a:lnTo>
                    <a:pt x="4703416" y="590604"/>
                  </a:lnTo>
                  <a:lnTo>
                    <a:pt x="4703660" y="590604"/>
                  </a:lnTo>
                  <a:lnTo>
                    <a:pt x="4703903" y="590604"/>
                  </a:lnTo>
                  <a:lnTo>
                    <a:pt x="4704146" y="590604"/>
                  </a:lnTo>
                  <a:lnTo>
                    <a:pt x="4704390" y="590604"/>
                  </a:lnTo>
                  <a:lnTo>
                    <a:pt x="4704633" y="590604"/>
                  </a:lnTo>
                  <a:lnTo>
                    <a:pt x="4704876" y="590604"/>
                  </a:lnTo>
                  <a:lnTo>
                    <a:pt x="4705120" y="590604"/>
                  </a:lnTo>
                  <a:lnTo>
                    <a:pt x="4705363" y="590604"/>
                  </a:lnTo>
                  <a:lnTo>
                    <a:pt x="4705606" y="590604"/>
                  </a:lnTo>
                  <a:lnTo>
                    <a:pt x="4705850" y="590604"/>
                  </a:lnTo>
                  <a:lnTo>
                    <a:pt x="4706093" y="590604"/>
                  </a:lnTo>
                  <a:lnTo>
                    <a:pt x="4706337" y="590604"/>
                  </a:lnTo>
                  <a:lnTo>
                    <a:pt x="4706580" y="590604"/>
                  </a:lnTo>
                  <a:lnTo>
                    <a:pt x="4706823" y="590604"/>
                  </a:lnTo>
                  <a:lnTo>
                    <a:pt x="4707067" y="590604"/>
                  </a:lnTo>
                  <a:lnTo>
                    <a:pt x="4707310" y="590604"/>
                  </a:lnTo>
                  <a:lnTo>
                    <a:pt x="4707553" y="590604"/>
                  </a:lnTo>
                  <a:lnTo>
                    <a:pt x="4707797" y="590604"/>
                  </a:lnTo>
                  <a:lnTo>
                    <a:pt x="4708040" y="590604"/>
                  </a:lnTo>
                  <a:lnTo>
                    <a:pt x="4708283" y="590604"/>
                  </a:lnTo>
                  <a:lnTo>
                    <a:pt x="4708527" y="590604"/>
                  </a:lnTo>
                  <a:lnTo>
                    <a:pt x="4708770" y="590604"/>
                  </a:lnTo>
                  <a:lnTo>
                    <a:pt x="4709014" y="590604"/>
                  </a:lnTo>
                  <a:lnTo>
                    <a:pt x="4709257" y="590604"/>
                  </a:lnTo>
                  <a:lnTo>
                    <a:pt x="4709500" y="590604"/>
                  </a:lnTo>
                  <a:lnTo>
                    <a:pt x="4709744" y="590604"/>
                  </a:lnTo>
                  <a:lnTo>
                    <a:pt x="4709987" y="590604"/>
                  </a:lnTo>
                  <a:lnTo>
                    <a:pt x="4710230" y="590604"/>
                  </a:lnTo>
                  <a:lnTo>
                    <a:pt x="4710717" y="590604"/>
                  </a:lnTo>
                  <a:lnTo>
                    <a:pt x="4710960" y="590604"/>
                  </a:lnTo>
                  <a:lnTo>
                    <a:pt x="4711204" y="590604"/>
                  </a:lnTo>
                  <a:lnTo>
                    <a:pt x="4711447" y="590604"/>
                  </a:lnTo>
                  <a:lnTo>
                    <a:pt x="4711690" y="590604"/>
                  </a:lnTo>
                  <a:lnTo>
                    <a:pt x="4711934" y="590604"/>
                  </a:lnTo>
                  <a:lnTo>
                    <a:pt x="4712177" y="590604"/>
                  </a:lnTo>
                  <a:lnTo>
                    <a:pt x="4712421" y="590604"/>
                  </a:lnTo>
                  <a:lnTo>
                    <a:pt x="4712664" y="590604"/>
                  </a:lnTo>
                  <a:lnTo>
                    <a:pt x="4712907" y="590604"/>
                  </a:lnTo>
                  <a:lnTo>
                    <a:pt x="4713151" y="590604"/>
                  </a:lnTo>
                  <a:lnTo>
                    <a:pt x="4713394" y="590604"/>
                  </a:lnTo>
                  <a:lnTo>
                    <a:pt x="4713637" y="590604"/>
                  </a:lnTo>
                  <a:lnTo>
                    <a:pt x="4713881" y="590604"/>
                  </a:lnTo>
                  <a:lnTo>
                    <a:pt x="4714124" y="590604"/>
                  </a:lnTo>
                  <a:lnTo>
                    <a:pt x="4714367" y="590604"/>
                  </a:lnTo>
                  <a:lnTo>
                    <a:pt x="4714611" y="590604"/>
                  </a:lnTo>
                  <a:lnTo>
                    <a:pt x="4714854" y="590604"/>
                  </a:lnTo>
                  <a:lnTo>
                    <a:pt x="4715098" y="590604"/>
                  </a:lnTo>
                  <a:lnTo>
                    <a:pt x="4715341" y="590604"/>
                  </a:lnTo>
                  <a:lnTo>
                    <a:pt x="4715584" y="590604"/>
                  </a:lnTo>
                  <a:lnTo>
                    <a:pt x="4715828" y="590604"/>
                  </a:lnTo>
                  <a:lnTo>
                    <a:pt x="4716071" y="590604"/>
                  </a:lnTo>
                  <a:lnTo>
                    <a:pt x="4716314" y="590604"/>
                  </a:lnTo>
                  <a:lnTo>
                    <a:pt x="4716558" y="590604"/>
                  </a:lnTo>
                  <a:lnTo>
                    <a:pt x="4717044" y="590604"/>
                  </a:lnTo>
                  <a:lnTo>
                    <a:pt x="4717288" y="590604"/>
                  </a:lnTo>
                  <a:lnTo>
                    <a:pt x="4717531" y="590604"/>
                  </a:lnTo>
                  <a:lnTo>
                    <a:pt x="4717774" y="590604"/>
                  </a:lnTo>
                  <a:lnTo>
                    <a:pt x="4718018" y="590604"/>
                  </a:lnTo>
                  <a:lnTo>
                    <a:pt x="4718261" y="590604"/>
                  </a:lnTo>
                  <a:lnTo>
                    <a:pt x="4718505" y="590604"/>
                  </a:lnTo>
                  <a:lnTo>
                    <a:pt x="4718748" y="590604"/>
                  </a:lnTo>
                  <a:lnTo>
                    <a:pt x="4718991" y="590604"/>
                  </a:lnTo>
                  <a:lnTo>
                    <a:pt x="4719235" y="590604"/>
                  </a:lnTo>
                  <a:lnTo>
                    <a:pt x="4719478" y="590604"/>
                  </a:lnTo>
                  <a:lnTo>
                    <a:pt x="4719721" y="590604"/>
                  </a:lnTo>
                  <a:lnTo>
                    <a:pt x="4719965" y="590604"/>
                  </a:lnTo>
                  <a:lnTo>
                    <a:pt x="4720208" y="590604"/>
                  </a:lnTo>
                  <a:lnTo>
                    <a:pt x="4720451" y="590604"/>
                  </a:lnTo>
                  <a:lnTo>
                    <a:pt x="4720695" y="590604"/>
                  </a:lnTo>
                  <a:lnTo>
                    <a:pt x="4720938" y="590604"/>
                  </a:lnTo>
                  <a:lnTo>
                    <a:pt x="4721182" y="590604"/>
                  </a:lnTo>
                  <a:lnTo>
                    <a:pt x="4721425" y="590604"/>
                  </a:lnTo>
                  <a:lnTo>
                    <a:pt x="4721668" y="590604"/>
                  </a:lnTo>
                  <a:lnTo>
                    <a:pt x="4721912" y="590604"/>
                  </a:lnTo>
                  <a:lnTo>
                    <a:pt x="4722155" y="590604"/>
                  </a:lnTo>
                  <a:lnTo>
                    <a:pt x="4722398" y="590604"/>
                  </a:lnTo>
                  <a:lnTo>
                    <a:pt x="4722642" y="590604"/>
                  </a:lnTo>
                  <a:lnTo>
                    <a:pt x="4722885" y="590604"/>
                  </a:lnTo>
                  <a:lnTo>
                    <a:pt x="4723128" y="590604"/>
                  </a:lnTo>
                  <a:lnTo>
                    <a:pt x="4723372" y="590604"/>
                  </a:lnTo>
                  <a:lnTo>
                    <a:pt x="4723615" y="590604"/>
                  </a:lnTo>
                  <a:lnTo>
                    <a:pt x="4723858" y="590604"/>
                  </a:lnTo>
                  <a:lnTo>
                    <a:pt x="4724102" y="590604"/>
                  </a:lnTo>
                  <a:lnTo>
                    <a:pt x="4724345" y="590604"/>
                  </a:lnTo>
                  <a:lnTo>
                    <a:pt x="4724589" y="590604"/>
                  </a:lnTo>
                  <a:lnTo>
                    <a:pt x="4724832" y="590604"/>
                  </a:lnTo>
                  <a:lnTo>
                    <a:pt x="4725075" y="590604"/>
                  </a:lnTo>
                  <a:lnTo>
                    <a:pt x="4725319" y="590604"/>
                  </a:lnTo>
                  <a:lnTo>
                    <a:pt x="4725562" y="590604"/>
                  </a:lnTo>
                  <a:lnTo>
                    <a:pt x="4725805" y="590604"/>
                  </a:lnTo>
                  <a:lnTo>
                    <a:pt x="4726049" y="590604"/>
                  </a:lnTo>
                  <a:lnTo>
                    <a:pt x="4726292" y="590604"/>
                  </a:lnTo>
                  <a:lnTo>
                    <a:pt x="4726535" y="590604"/>
                  </a:lnTo>
                  <a:lnTo>
                    <a:pt x="4726779" y="590604"/>
                  </a:lnTo>
                  <a:lnTo>
                    <a:pt x="4727022" y="590604"/>
                  </a:lnTo>
                  <a:lnTo>
                    <a:pt x="4727266" y="590604"/>
                  </a:lnTo>
                  <a:lnTo>
                    <a:pt x="4727509" y="590604"/>
                  </a:lnTo>
                  <a:lnTo>
                    <a:pt x="4727752" y="590604"/>
                  </a:lnTo>
                  <a:lnTo>
                    <a:pt x="4727996" y="590604"/>
                  </a:lnTo>
                  <a:lnTo>
                    <a:pt x="4728239" y="590604"/>
                  </a:lnTo>
                  <a:lnTo>
                    <a:pt x="4728482" y="590604"/>
                  </a:lnTo>
                  <a:lnTo>
                    <a:pt x="4728726" y="590604"/>
                  </a:lnTo>
                  <a:lnTo>
                    <a:pt x="4728969" y="590604"/>
                  </a:lnTo>
                  <a:lnTo>
                    <a:pt x="4729212" y="590604"/>
                  </a:lnTo>
                  <a:lnTo>
                    <a:pt x="4729456" y="590604"/>
                  </a:lnTo>
                  <a:lnTo>
                    <a:pt x="4729699" y="590604"/>
                  </a:lnTo>
                  <a:lnTo>
                    <a:pt x="4729942" y="590604"/>
                  </a:lnTo>
                  <a:lnTo>
                    <a:pt x="4730186" y="590604"/>
                  </a:lnTo>
                  <a:lnTo>
                    <a:pt x="4730429" y="590604"/>
                  </a:lnTo>
                  <a:lnTo>
                    <a:pt x="4730673" y="590604"/>
                  </a:lnTo>
                  <a:lnTo>
                    <a:pt x="4730916" y="590604"/>
                  </a:lnTo>
                  <a:lnTo>
                    <a:pt x="4731159" y="590604"/>
                  </a:lnTo>
                  <a:lnTo>
                    <a:pt x="4731403" y="590604"/>
                  </a:lnTo>
                  <a:lnTo>
                    <a:pt x="4731646" y="590604"/>
                  </a:lnTo>
                  <a:lnTo>
                    <a:pt x="4731889" y="590604"/>
                  </a:lnTo>
                  <a:lnTo>
                    <a:pt x="4732133" y="590604"/>
                  </a:lnTo>
                  <a:lnTo>
                    <a:pt x="4732376" y="590604"/>
                  </a:lnTo>
                  <a:lnTo>
                    <a:pt x="4732619" y="590604"/>
                  </a:lnTo>
                  <a:lnTo>
                    <a:pt x="4732863" y="590604"/>
                  </a:lnTo>
                  <a:lnTo>
                    <a:pt x="4733106" y="590604"/>
                  </a:lnTo>
                  <a:lnTo>
                    <a:pt x="4733350" y="590604"/>
                  </a:lnTo>
                  <a:lnTo>
                    <a:pt x="4733593" y="590604"/>
                  </a:lnTo>
                  <a:lnTo>
                    <a:pt x="4734080" y="590604"/>
                  </a:lnTo>
                  <a:lnTo>
                    <a:pt x="4734323" y="590604"/>
                  </a:lnTo>
                  <a:lnTo>
                    <a:pt x="4734566" y="590604"/>
                  </a:lnTo>
                  <a:lnTo>
                    <a:pt x="4734810" y="590604"/>
                  </a:lnTo>
                  <a:lnTo>
                    <a:pt x="4735053" y="590604"/>
                  </a:lnTo>
                  <a:lnTo>
                    <a:pt x="4735296" y="590604"/>
                  </a:lnTo>
                  <a:lnTo>
                    <a:pt x="4735540" y="590604"/>
                  </a:lnTo>
                  <a:lnTo>
                    <a:pt x="4735783" y="590604"/>
                  </a:lnTo>
                  <a:lnTo>
                    <a:pt x="4736026" y="590604"/>
                  </a:lnTo>
                  <a:lnTo>
                    <a:pt x="4736270" y="590604"/>
                  </a:lnTo>
                  <a:lnTo>
                    <a:pt x="4736513" y="590604"/>
                  </a:lnTo>
                  <a:lnTo>
                    <a:pt x="4737000" y="590604"/>
                  </a:lnTo>
                  <a:lnTo>
                    <a:pt x="4737243" y="590604"/>
                  </a:lnTo>
                  <a:lnTo>
                    <a:pt x="4737243" y="583489"/>
                  </a:lnTo>
                  <a:lnTo>
                    <a:pt x="4737487" y="583489"/>
                  </a:lnTo>
                  <a:lnTo>
                    <a:pt x="4737730" y="583489"/>
                  </a:lnTo>
                  <a:lnTo>
                    <a:pt x="4737973" y="583489"/>
                  </a:lnTo>
                  <a:lnTo>
                    <a:pt x="4738217" y="583489"/>
                  </a:lnTo>
                  <a:lnTo>
                    <a:pt x="4738460" y="583489"/>
                  </a:lnTo>
                  <a:lnTo>
                    <a:pt x="4738703" y="583489"/>
                  </a:lnTo>
                  <a:lnTo>
                    <a:pt x="4738947" y="583489"/>
                  </a:lnTo>
                  <a:lnTo>
                    <a:pt x="4739190" y="583489"/>
                  </a:lnTo>
                  <a:lnTo>
                    <a:pt x="4739434" y="583489"/>
                  </a:lnTo>
                  <a:lnTo>
                    <a:pt x="4739677" y="583489"/>
                  </a:lnTo>
                  <a:lnTo>
                    <a:pt x="4739920" y="583489"/>
                  </a:lnTo>
                  <a:lnTo>
                    <a:pt x="4740164" y="583489"/>
                  </a:lnTo>
                  <a:lnTo>
                    <a:pt x="4740407" y="583489"/>
                  </a:lnTo>
                  <a:lnTo>
                    <a:pt x="4740650" y="583489"/>
                  </a:lnTo>
                  <a:lnTo>
                    <a:pt x="4740894" y="583489"/>
                  </a:lnTo>
                  <a:lnTo>
                    <a:pt x="4741137" y="583489"/>
                  </a:lnTo>
                  <a:lnTo>
                    <a:pt x="4741137" y="576373"/>
                  </a:lnTo>
                  <a:lnTo>
                    <a:pt x="4741380" y="576373"/>
                  </a:lnTo>
                  <a:lnTo>
                    <a:pt x="4741624" y="576373"/>
                  </a:lnTo>
                  <a:lnTo>
                    <a:pt x="4741867" y="576373"/>
                  </a:lnTo>
                  <a:lnTo>
                    <a:pt x="4742110" y="576373"/>
                  </a:lnTo>
                  <a:lnTo>
                    <a:pt x="4742354" y="576373"/>
                  </a:lnTo>
                  <a:lnTo>
                    <a:pt x="4742597" y="576373"/>
                  </a:lnTo>
                  <a:lnTo>
                    <a:pt x="4742841" y="576373"/>
                  </a:lnTo>
                  <a:lnTo>
                    <a:pt x="4743084" y="576373"/>
                  </a:lnTo>
                  <a:lnTo>
                    <a:pt x="4743327" y="576373"/>
                  </a:lnTo>
                  <a:lnTo>
                    <a:pt x="4743571" y="576373"/>
                  </a:lnTo>
                  <a:lnTo>
                    <a:pt x="4744057" y="576373"/>
                  </a:lnTo>
                  <a:lnTo>
                    <a:pt x="4744301" y="576373"/>
                  </a:lnTo>
                  <a:lnTo>
                    <a:pt x="4744544" y="576373"/>
                  </a:lnTo>
                  <a:lnTo>
                    <a:pt x="4744787" y="576373"/>
                  </a:lnTo>
                  <a:lnTo>
                    <a:pt x="4745031" y="576373"/>
                  </a:lnTo>
                  <a:lnTo>
                    <a:pt x="4745274" y="576373"/>
                  </a:lnTo>
                  <a:lnTo>
                    <a:pt x="4745518" y="576373"/>
                  </a:lnTo>
                  <a:lnTo>
                    <a:pt x="4745761" y="576373"/>
                  </a:lnTo>
                  <a:lnTo>
                    <a:pt x="4746004" y="576373"/>
                  </a:lnTo>
                  <a:lnTo>
                    <a:pt x="4746248" y="576373"/>
                  </a:lnTo>
                  <a:lnTo>
                    <a:pt x="4746491" y="576373"/>
                  </a:lnTo>
                  <a:lnTo>
                    <a:pt x="4746734" y="576373"/>
                  </a:lnTo>
                  <a:lnTo>
                    <a:pt x="4746978" y="576373"/>
                  </a:lnTo>
                  <a:lnTo>
                    <a:pt x="4747221" y="576373"/>
                  </a:lnTo>
                  <a:lnTo>
                    <a:pt x="4747464" y="576373"/>
                  </a:lnTo>
                  <a:lnTo>
                    <a:pt x="4747708" y="576373"/>
                  </a:lnTo>
                  <a:lnTo>
                    <a:pt x="4747951" y="576373"/>
                  </a:lnTo>
                  <a:lnTo>
                    <a:pt x="4748194" y="576373"/>
                  </a:lnTo>
                  <a:lnTo>
                    <a:pt x="4748438" y="576373"/>
                  </a:lnTo>
                  <a:lnTo>
                    <a:pt x="4748681" y="576373"/>
                  </a:lnTo>
                  <a:lnTo>
                    <a:pt x="4748925" y="576373"/>
                  </a:lnTo>
                  <a:lnTo>
                    <a:pt x="4749168" y="576373"/>
                  </a:lnTo>
                  <a:lnTo>
                    <a:pt x="4749411" y="576373"/>
                  </a:lnTo>
                  <a:lnTo>
                    <a:pt x="4749655" y="576373"/>
                  </a:lnTo>
                  <a:lnTo>
                    <a:pt x="4750141" y="576373"/>
                  </a:lnTo>
                  <a:lnTo>
                    <a:pt x="4750385" y="576373"/>
                  </a:lnTo>
                  <a:lnTo>
                    <a:pt x="4750628" y="576373"/>
                  </a:lnTo>
                  <a:lnTo>
                    <a:pt x="4750871" y="576373"/>
                  </a:lnTo>
                  <a:lnTo>
                    <a:pt x="4751115" y="576373"/>
                  </a:lnTo>
                  <a:lnTo>
                    <a:pt x="4751358" y="576373"/>
                  </a:lnTo>
                  <a:lnTo>
                    <a:pt x="4751358" y="569257"/>
                  </a:lnTo>
                  <a:lnTo>
                    <a:pt x="4751602" y="569257"/>
                  </a:lnTo>
                  <a:lnTo>
                    <a:pt x="4751845" y="569257"/>
                  </a:lnTo>
                  <a:lnTo>
                    <a:pt x="4752088" y="569257"/>
                  </a:lnTo>
                  <a:lnTo>
                    <a:pt x="4752332" y="569257"/>
                  </a:lnTo>
                  <a:lnTo>
                    <a:pt x="4752818" y="569257"/>
                  </a:lnTo>
                  <a:lnTo>
                    <a:pt x="4753062" y="569257"/>
                  </a:lnTo>
                  <a:lnTo>
                    <a:pt x="4753305" y="569257"/>
                  </a:lnTo>
                  <a:lnTo>
                    <a:pt x="4753548" y="569257"/>
                  </a:lnTo>
                  <a:lnTo>
                    <a:pt x="4753792" y="569257"/>
                  </a:lnTo>
                  <a:lnTo>
                    <a:pt x="4754035" y="569257"/>
                  </a:lnTo>
                  <a:lnTo>
                    <a:pt x="4754278" y="569257"/>
                  </a:lnTo>
                  <a:lnTo>
                    <a:pt x="4754522" y="569257"/>
                  </a:lnTo>
                  <a:lnTo>
                    <a:pt x="4754765" y="569257"/>
                  </a:lnTo>
                  <a:lnTo>
                    <a:pt x="4755009" y="569257"/>
                  </a:lnTo>
                  <a:lnTo>
                    <a:pt x="4755252" y="569257"/>
                  </a:lnTo>
                  <a:lnTo>
                    <a:pt x="4755495" y="569257"/>
                  </a:lnTo>
                  <a:lnTo>
                    <a:pt x="4755739" y="569257"/>
                  </a:lnTo>
                  <a:lnTo>
                    <a:pt x="4755982" y="569257"/>
                  </a:lnTo>
                  <a:lnTo>
                    <a:pt x="4756225" y="569257"/>
                  </a:lnTo>
                  <a:lnTo>
                    <a:pt x="4756469" y="569257"/>
                  </a:lnTo>
                  <a:lnTo>
                    <a:pt x="4756712" y="569257"/>
                  </a:lnTo>
                  <a:lnTo>
                    <a:pt x="4756955" y="569257"/>
                  </a:lnTo>
                  <a:lnTo>
                    <a:pt x="4757199" y="569257"/>
                  </a:lnTo>
                  <a:lnTo>
                    <a:pt x="4757442" y="569257"/>
                  </a:lnTo>
                  <a:lnTo>
                    <a:pt x="4757686" y="569257"/>
                  </a:lnTo>
                  <a:lnTo>
                    <a:pt x="4757929" y="569257"/>
                  </a:lnTo>
                  <a:lnTo>
                    <a:pt x="4758172" y="569257"/>
                  </a:lnTo>
                  <a:lnTo>
                    <a:pt x="4758416" y="569257"/>
                  </a:lnTo>
                  <a:lnTo>
                    <a:pt x="4758659" y="569257"/>
                  </a:lnTo>
                  <a:lnTo>
                    <a:pt x="4758659" y="562141"/>
                  </a:lnTo>
                  <a:lnTo>
                    <a:pt x="4758902" y="562141"/>
                  </a:lnTo>
                  <a:lnTo>
                    <a:pt x="4759146" y="562141"/>
                  </a:lnTo>
                  <a:lnTo>
                    <a:pt x="4759389" y="562141"/>
                  </a:lnTo>
                  <a:lnTo>
                    <a:pt x="4759632" y="562141"/>
                  </a:lnTo>
                  <a:lnTo>
                    <a:pt x="4759876" y="562141"/>
                  </a:lnTo>
                  <a:lnTo>
                    <a:pt x="4760119" y="562141"/>
                  </a:lnTo>
                  <a:lnTo>
                    <a:pt x="4760362" y="562141"/>
                  </a:lnTo>
                  <a:lnTo>
                    <a:pt x="4760606" y="562141"/>
                  </a:lnTo>
                  <a:lnTo>
                    <a:pt x="4760849" y="562141"/>
                  </a:lnTo>
                  <a:lnTo>
                    <a:pt x="4761093" y="562141"/>
                  </a:lnTo>
                  <a:lnTo>
                    <a:pt x="4761336" y="562141"/>
                  </a:lnTo>
                  <a:lnTo>
                    <a:pt x="4761579" y="562141"/>
                  </a:lnTo>
                  <a:lnTo>
                    <a:pt x="4761823" y="562141"/>
                  </a:lnTo>
                  <a:lnTo>
                    <a:pt x="4762066" y="562141"/>
                  </a:lnTo>
                  <a:lnTo>
                    <a:pt x="4762553" y="562141"/>
                  </a:lnTo>
                  <a:lnTo>
                    <a:pt x="4762796" y="562141"/>
                  </a:lnTo>
                  <a:lnTo>
                    <a:pt x="4763039" y="562141"/>
                  </a:lnTo>
                  <a:lnTo>
                    <a:pt x="4763283" y="562141"/>
                  </a:lnTo>
                  <a:lnTo>
                    <a:pt x="4763770" y="562141"/>
                  </a:lnTo>
                  <a:lnTo>
                    <a:pt x="4764013" y="562141"/>
                  </a:lnTo>
                  <a:lnTo>
                    <a:pt x="4764256" y="562141"/>
                  </a:lnTo>
                  <a:lnTo>
                    <a:pt x="4764500" y="562141"/>
                  </a:lnTo>
                  <a:lnTo>
                    <a:pt x="4764743" y="562141"/>
                  </a:lnTo>
                  <a:lnTo>
                    <a:pt x="4764986" y="562141"/>
                  </a:lnTo>
                  <a:lnTo>
                    <a:pt x="4765230" y="562141"/>
                  </a:lnTo>
                  <a:lnTo>
                    <a:pt x="4765473" y="562141"/>
                  </a:lnTo>
                  <a:lnTo>
                    <a:pt x="4765716" y="562141"/>
                  </a:lnTo>
                  <a:lnTo>
                    <a:pt x="4765960" y="562141"/>
                  </a:lnTo>
                  <a:lnTo>
                    <a:pt x="4766203" y="562141"/>
                  </a:lnTo>
                  <a:lnTo>
                    <a:pt x="4766446" y="562141"/>
                  </a:lnTo>
                  <a:lnTo>
                    <a:pt x="4766690" y="562141"/>
                  </a:lnTo>
                  <a:lnTo>
                    <a:pt x="4766933" y="562141"/>
                  </a:lnTo>
                  <a:lnTo>
                    <a:pt x="4767177" y="562141"/>
                  </a:lnTo>
                  <a:lnTo>
                    <a:pt x="4767420" y="562141"/>
                  </a:lnTo>
                  <a:lnTo>
                    <a:pt x="4767663" y="562141"/>
                  </a:lnTo>
                  <a:lnTo>
                    <a:pt x="4767907" y="562141"/>
                  </a:lnTo>
                  <a:lnTo>
                    <a:pt x="4768150" y="562141"/>
                  </a:lnTo>
                  <a:lnTo>
                    <a:pt x="4768393" y="562141"/>
                  </a:lnTo>
                  <a:lnTo>
                    <a:pt x="4768637" y="562141"/>
                  </a:lnTo>
                  <a:lnTo>
                    <a:pt x="4768880" y="562141"/>
                  </a:lnTo>
                  <a:lnTo>
                    <a:pt x="4769123" y="562141"/>
                  </a:lnTo>
                  <a:lnTo>
                    <a:pt x="4769367" y="562141"/>
                  </a:lnTo>
                  <a:lnTo>
                    <a:pt x="4769610" y="562141"/>
                  </a:lnTo>
                  <a:lnTo>
                    <a:pt x="4769854" y="562141"/>
                  </a:lnTo>
                  <a:lnTo>
                    <a:pt x="4770097" y="562141"/>
                  </a:lnTo>
                  <a:lnTo>
                    <a:pt x="4770340" y="562141"/>
                  </a:lnTo>
                  <a:lnTo>
                    <a:pt x="4770584" y="562141"/>
                  </a:lnTo>
                  <a:lnTo>
                    <a:pt x="4770827" y="562141"/>
                  </a:lnTo>
                  <a:lnTo>
                    <a:pt x="4770827" y="555026"/>
                  </a:lnTo>
                  <a:lnTo>
                    <a:pt x="4771070" y="555026"/>
                  </a:lnTo>
                  <a:lnTo>
                    <a:pt x="4771314" y="555026"/>
                  </a:lnTo>
                  <a:lnTo>
                    <a:pt x="4771557" y="555026"/>
                  </a:lnTo>
                  <a:lnTo>
                    <a:pt x="4771800" y="555026"/>
                  </a:lnTo>
                  <a:lnTo>
                    <a:pt x="4772044" y="555026"/>
                  </a:lnTo>
                  <a:lnTo>
                    <a:pt x="4772287" y="555026"/>
                  </a:lnTo>
                  <a:lnTo>
                    <a:pt x="4772530" y="555026"/>
                  </a:lnTo>
                  <a:lnTo>
                    <a:pt x="4772774" y="555026"/>
                  </a:lnTo>
                  <a:lnTo>
                    <a:pt x="4773017" y="555026"/>
                  </a:lnTo>
                  <a:lnTo>
                    <a:pt x="4773261" y="555026"/>
                  </a:lnTo>
                  <a:lnTo>
                    <a:pt x="4773504" y="555026"/>
                  </a:lnTo>
                  <a:lnTo>
                    <a:pt x="4773747" y="555026"/>
                  </a:lnTo>
                  <a:lnTo>
                    <a:pt x="4773991" y="555026"/>
                  </a:lnTo>
                  <a:lnTo>
                    <a:pt x="4774234" y="555026"/>
                  </a:lnTo>
                  <a:lnTo>
                    <a:pt x="4774477" y="555026"/>
                  </a:lnTo>
                  <a:lnTo>
                    <a:pt x="4774721" y="555026"/>
                  </a:lnTo>
                  <a:lnTo>
                    <a:pt x="4774964" y="555026"/>
                  </a:lnTo>
                  <a:lnTo>
                    <a:pt x="4775207" y="555026"/>
                  </a:lnTo>
                  <a:lnTo>
                    <a:pt x="4775451" y="555026"/>
                  </a:lnTo>
                  <a:lnTo>
                    <a:pt x="4775694" y="555026"/>
                  </a:lnTo>
                  <a:lnTo>
                    <a:pt x="4775938" y="555026"/>
                  </a:lnTo>
                  <a:lnTo>
                    <a:pt x="4776181" y="555026"/>
                  </a:lnTo>
                  <a:lnTo>
                    <a:pt x="4776424" y="555026"/>
                  </a:lnTo>
                  <a:lnTo>
                    <a:pt x="4776668" y="555026"/>
                  </a:lnTo>
                  <a:lnTo>
                    <a:pt x="4776911" y="555026"/>
                  </a:lnTo>
                  <a:lnTo>
                    <a:pt x="4777154" y="555026"/>
                  </a:lnTo>
                  <a:lnTo>
                    <a:pt x="4777398" y="555026"/>
                  </a:lnTo>
                  <a:lnTo>
                    <a:pt x="4777641" y="555026"/>
                  </a:lnTo>
                  <a:lnTo>
                    <a:pt x="4777884" y="555026"/>
                  </a:lnTo>
                  <a:lnTo>
                    <a:pt x="4778128" y="555026"/>
                  </a:lnTo>
                  <a:lnTo>
                    <a:pt x="4778371" y="555026"/>
                  </a:lnTo>
                  <a:lnTo>
                    <a:pt x="4778614" y="555026"/>
                  </a:lnTo>
                  <a:lnTo>
                    <a:pt x="4778858" y="555026"/>
                  </a:lnTo>
                  <a:lnTo>
                    <a:pt x="4779101" y="555026"/>
                  </a:lnTo>
                  <a:lnTo>
                    <a:pt x="4779345" y="555026"/>
                  </a:lnTo>
                  <a:lnTo>
                    <a:pt x="4779588" y="555026"/>
                  </a:lnTo>
                  <a:lnTo>
                    <a:pt x="4780075" y="555026"/>
                  </a:lnTo>
                  <a:lnTo>
                    <a:pt x="4780318" y="555026"/>
                  </a:lnTo>
                  <a:lnTo>
                    <a:pt x="4780561" y="555026"/>
                  </a:lnTo>
                  <a:lnTo>
                    <a:pt x="4780805" y="555026"/>
                  </a:lnTo>
                  <a:lnTo>
                    <a:pt x="4781048" y="555026"/>
                  </a:lnTo>
                  <a:lnTo>
                    <a:pt x="4781291" y="555026"/>
                  </a:lnTo>
                  <a:lnTo>
                    <a:pt x="4781291" y="547910"/>
                  </a:lnTo>
                  <a:lnTo>
                    <a:pt x="4781535" y="547910"/>
                  </a:lnTo>
                  <a:lnTo>
                    <a:pt x="4781778" y="547910"/>
                  </a:lnTo>
                  <a:lnTo>
                    <a:pt x="4782021" y="547910"/>
                  </a:lnTo>
                  <a:lnTo>
                    <a:pt x="4782265" y="547910"/>
                  </a:lnTo>
                  <a:lnTo>
                    <a:pt x="4782508" y="547910"/>
                  </a:lnTo>
                  <a:lnTo>
                    <a:pt x="4782752" y="547910"/>
                  </a:lnTo>
                  <a:lnTo>
                    <a:pt x="4782995" y="547910"/>
                  </a:lnTo>
                  <a:lnTo>
                    <a:pt x="4783238" y="547910"/>
                  </a:lnTo>
                  <a:lnTo>
                    <a:pt x="4783482" y="547910"/>
                  </a:lnTo>
                  <a:lnTo>
                    <a:pt x="4783725" y="547910"/>
                  </a:lnTo>
                  <a:lnTo>
                    <a:pt x="4783968" y="547910"/>
                  </a:lnTo>
                  <a:lnTo>
                    <a:pt x="4784212" y="547910"/>
                  </a:lnTo>
                  <a:lnTo>
                    <a:pt x="4784455" y="547910"/>
                  </a:lnTo>
                  <a:lnTo>
                    <a:pt x="4784698" y="547910"/>
                  </a:lnTo>
                  <a:lnTo>
                    <a:pt x="4784942" y="547910"/>
                  </a:lnTo>
                  <a:lnTo>
                    <a:pt x="4785185" y="547910"/>
                  </a:lnTo>
                  <a:lnTo>
                    <a:pt x="4785429" y="547910"/>
                  </a:lnTo>
                  <a:lnTo>
                    <a:pt x="4785672" y="547910"/>
                  </a:lnTo>
                  <a:lnTo>
                    <a:pt x="4785915" y="547910"/>
                  </a:lnTo>
                  <a:lnTo>
                    <a:pt x="4786159" y="547910"/>
                  </a:lnTo>
                  <a:lnTo>
                    <a:pt x="4786402" y="547910"/>
                  </a:lnTo>
                  <a:lnTo>
                    <a:pt x="4786645" y="547910"/>
                  </a:lnTo>
                  <a:lnTo>
                    <a:pt x="4786889" y="547910"/>
                  </a:lnTo>
                  <a:lnTo>
                    <a:pt x="4787132" y="547910"/>
                  </a:lnTo>
                  <a:lnTo>
                    <a:pt x="4787375" y="547910"/>
                  </a:lnTo>
                  <a:lnTo>
                    <a:pt x="4787619" y="547910"/>
                  </a:lnTo>
                  <a:lnTo>
                    <a:pt x="4787862" y="547910"/>
                  </a:lnTo>
                  <a:lnTo>
                    <a:pt x="4788105" y="547910"/>
                  </a:lnTo>
                  <a:lnTo>
                    <a:pt x="4788349" y="547910"/>
                  </a:lnTo>
                  <a:lnTo>
                    <a:pt x="4788592" y="547910"/>
                  </a:lnTo>
                  <a:lnTo>
                    <a:pt x="4788836" y="547910"/>
                  </a:lnTo>
                  <a:lnTo>
                    <a:pt x="4789079" y="547910"/>
                  </a:lnTo>
                  <a:lnTo>
                    <a:pt x="4789322" y="547910"/>
                  </a:lnTo>
                  <a:lnTo>
                    <a:pt x="4789566" y="547910"/>
                  </a:lnTo>
                  <a:lnTo>
                    <a:pt x="4789809" y="547910"/>
                  </a:lnTo>
                  <a:lnTo>
                    <a:pt x="4790052" y="547910"/>
                  </a:lnTo>
                  <a:lnTo>
                    <a:pt x="4790296" y="547910"/>
                  </a:lnTo>
                  <a:lnTo>
                    <a:pt x="4790539" y="547910"/>
                  </a:lnTo>
                  <a:lnTo>
                    <a:pt x="4790782" y="547910"/>
                  </a:lnTo>
                  <a:lnTo>
                    <a:pt x="4791026" y="547910"/>
                  </a:lnTo>
                  <a:lnTo>
                    <a:pt x="4791269" y="547910"/>
                  </a:lnTo>
                  <a:lnTo>
                    <a:pt x="4791513" y="547910"/>
                  </a:lnTo>
                  <a:lnTo>
                    <a:pt x="4791756" y="547910"/>
                  </a:lnTo>
                  <a:lnTo>
                    <a:pt x="4791999" y="547910"/>
                  </a:lnTo>
                  <a:lnTo>
                    <a:pt x="4792243" y="547910"/>
                  </a:lnTo>
                  <a:lnTo>
                    <a:pt x="4792486" y="547910"/>
                  </a:lnTo>
                  <a:lnTo>
                    <a:pt x="4792729" y="547910"/>
                  </a:lnTo>
                  <a:lnTo>
                    <a:pt x="4792973" y="547910"/>
                  </a:lnTo>
                  <a:lnTo>
                    <a:pt x="4793216" y="547910"/>
                  </a:lnTo>
                  <a:lnTo>
                    <a:pt x="4793459" y="547910"/>
                  </a:lnTo>
                  <a:lnTo>
                    <a:pt x="4793703" y="547910"/>
                  </a:lnTo>
                  <a:lnTo>
                    <a:pt x="4793946" y="547910"/>
                  </a:lnTo>
                  <a:lnTo>
                    <a:pt x="4794189" y="547910"/>
                  </a:lnTo>
                  <a:lnTo>
                    <a:pt x="4794433" y="547910"/>
                  </a:lnTo>
                  <a:lnTo>
                    <a:pt x="4794676" y="547910"/>
                  </a:lnTo>
                  <a:lnTo>
                    <a:pt x="4794920" y="547910"/>
                  </a:lnTo>
                  <a:lnTo>
                    <a:pt x="4795163" y="547910"/>
                  </a:lnTo>
                  <a:lnTo>
                    <a:pt x="4795406" y="547910"/>
                  </a:lnTo>
                  <a:lnTo>
                    <a:pt x="4795650" y="547910"/>
                  </a:lnTo>
                  <a:lnTo>
                    <a:pt x="4795893" y="547910"/>
                  </a:lnTo>
                  <a:lnTo>
                    <a:pt x="4796136" y="547910"/>
                  </a:lnTo>
                  <a:lnTo>
                    <a:pt x="4796380" y="547910"/>
                  </a:lnTo>
                  <a:lnTo>
                    <a:pt x="4796623" y="547910"/>
                  </a:lnTo>
                  <a:lnTo>
                    <a:pt x="4796866" y="547910"/>
                  </a:lnTo>
                  <a:lnTo>
                    <a:pt x="4797110" y="547910"/>
                  </a:lnTo>
                  <a:lnTo>
                    <a:pt x="4797353" y="547910"/>
                  </a:lnTo>
                  <a:lnTo>
                    <a:pt x="4797597" y="547910"/>
                  </a:lnTo>
                  <a:lnTo>
                    <a:pt x="4797840" y="547910"/>
                  </a:lnTo>
                  <a:lnTo>
                    <a:pt x="4798083" y="547910"/>
                  </a:lnTo>
                  <a:lnTo>
                    <a:pt x="4798327" y="547910"/>
                  </a:lnTo>
                  <a:lnTo>
                    <a:pt x="4798570" y="547910"/>
                  </a:lnTo>
                  <a:lnTo>
                    <a:pt x="4798813" y="547910"/>
                  </a:lnTo>
                  <a:lnTo>
                    <a:pt x="4799057" y="547910"/>
                  </a:lnTo>
                  <a:lnTo>
                    <a:pt x="4799300" y="547910"/>
                  </a:lnTo>
                  <a:lnTo>
                    <a:pt x="4799543" y="547910"/>
                  </a:lnTo>
                  <a:lnTo>
                    <a:pt x="4799787" y="547910"/>
                  </a:lnTo>
                  <a:lnTo>
                    <a:pt x="4800030" y="547910"/>
                  </a:lnTo>
                  <a:lnTo>
                    <a:pt x="4800273" y="547910"/>
                  </a:lnTo>
                  <a:lnTo>
                    <a:pt x="4800517" y="547910"/>
                  </a:lnTo>
                  <a:lnTo>
                    <a:pt x="4800760" y="547910"/>
                  </a:lnTo>
                  <a:lnTo>
                    <a:pt x="4801004" y="547910"/>
                  </a:lnTo>
                  <a:lnTo>
                    <a:pt x="4801247" y="547910"/>
                  </a:lnTo>
                  <a:lnTo>
                    <a:pt x="4801490" y="547910"/>
                  </a:lnTo>
                  <a:lnTo>
                    <a:pt x="4801734" y="547910"/>
                  </a:lnTo>
                  <a:lnTo>
                    <a:pt x="4801977" y="547910"/>
                  </a:lnTo>
                  <a:lnTo>
                    <a:pt x="4802220" y="547910"/>
                  </a:lnTo>
                  <a:lnTo>
                    <a:pt x="4802464" y="547910"/>
                  </a:lnTo>
                  <a:lnTo>
                    <a:pt x="4802707" y="547910"/>
                  </a:lnTo>
                  <a:lnTo>
                    <a:pt x="4802950" y="547910"/>
                  </a:lnTo>
                  <a:lnTo>
                    <a:pt x="4803194" y="547910"/>
                  </a:lnTo>
                  <a:lnTo>
                    <a:pt x="4803437" y="547910"/>
                  </a:lnTo>
                  <a:lnTo>
                    <a:pt x="4803681" y="547910"/>
                  </a:lnTo>
                  <a:lnTo>
                    <a:pt x="4803924" y="547910"/>
                  </a:lnTo>
                  <a:lnTo>
                    <a:pt x="4804167" y="547910"/>
                  </a:lnTo>
                  <a:lnTo>
                    <a:pt x="4804411" y="547910"/>
                  </a:lnTo>
                  <a:lnTo>
                    <a:pt x="4804654" y="547910"/>
                  </a:lnTo>
                  <a:lnTo>
                    <a:pt x="4804897" y="547910"/>
                  </a:lnTo>
                  <a:lnTo>
                    <a:pt x="4805141" y="547910"/>
                  </a:lnTo>
                  <a:lnTo>
                    <a:pt x="4805384" y="547910"/>
                  </a:lnTo>
                  <a:lnTo>
                    <a:pt x="4805627" y="547910"/>
                  </a:lnTo>
                  <a:lnTo>
                    <a:pt x="4805871" y="547910"/>
                  </a:lnTo>
                  <a:lnTo>
                    <a:pt x="4806114" y="547910"/>
                  </a:lnTo>
                  <a:lnTo>
                    <a:pt x="4806357" y="547910"/>
                  </a:lnTo>
                  <a:lnTo>
                    <a:pt x="4806357" y="540794"/>
                  </a:lnTo>
                  <a:lnTo>
                    <a:pt x="4806601" y="540794"/>
                  </a:lnTo>
                  <a:lnTo>
                    <a:pt x="4806844" y="540794"/>
                  </a:lnTo>
                  <a:lnTo>
                    <a:pt x="4807088" y="540794"/>
                  </a:lnTo>
                  <a:lnTo>
                    <a:pt x="4807331" y="540794"/>
                  </a:lnTo>
                  <a:lnTo>
                    <a:pt x="4807574" y="540794"/>
                  </a:lnTo>
                  <a:lnTo>
                    <a:pt x="4807818" y="540794"/>
                  </a:lnTo>
                  <a:lnTo>
                    <a:pt x="4808061" y="540794"/>
                  </a:lnTo>
                  <a:lnTo>
                    <a:pt x="4808304" y="540794"/>
                  </a:lnTo>
                  <a:lnTo>
                    <a:pt x="4808548" y="540794"/>
                  </a:lnTo>
                  <a:lnTo>
                    <a:pt x="4808791" y="540794"/>
                  </a:lnTo>
                  <a:lnTo>
                    <a:pt x="4809034" y="540794"/>
                  </a:lnTo>
                  <a:lnTo>
                    <a:pt x="4809278" y="540794"/>
                  </a:lnTo>
                  <a:lnTo>
                    <a:pt x="4809521" y="540794"/>
                  </a:lnTo>
                  <a:lnTo>
                    <a:pt x="4809765" y="540794"/>
                  </a:lnTo>
                  <a:lnTo>
                    <a:pt x="4810008" y="540794"/>
                  </a:lnTo>
                  <a:lnTo>
                    <a:pt x="4810251" y="540794"/>
                  </a:lnTo>
                  <a:lnTo>
                    <a:pt x="4810495" y="540794"/>
                  </a:lnTo>
                  <a:lnTo>
                    <a:pt x="4810738" y="540794"/>
                  </a:lnTo>
                  <a:lnTo>
                    <a:pt x="4810981" y="540794"/>
                  </a:lnTo>
                  <a:lnTo>
                    <a:pt x="4811225" y="540794"/>
                  </a:lnTo>
                  <a:lnTo>
                    <a:pt x="4811468" y="540794"/>
                  </a:lnTo>
                  <a:lnTo>
                    <a:pt x="4811711" y="540794"/>
                  </a:lnTo>
                  <a:lnTo>
                    <a:pt x="4811955" y="540794"/>
                  </a:lnTo>
                  <a:lnTo>
                    <a:pt x="4812198" y="540794"/>
                  </a:lnTo>
                  <a:lnTo>
                    <a:pt x="4812441" y="540794"/>
                  </a:lnTo>
                  <a:lnTo>
                    <a:pt x="4812685" y="540794"/>
                  </a:lnTo>
                  <a:lnTo>
                    <a:pt x="4812928" y="540794"/>
                  </a:lnTo>
                  <a:lnTo>
                    <a:pt x="4813415" y="540794"/>
                  </a:lnTo>
                  <a:lnTo>
                    <a:pt x="4813658" y="540794"/>
                  </a:lnTo>
                  <a:lnTo>
                    <a:pt x="4813902" y="540794"/>
                  </a:lnTo>
                  <a:lnTo>
                    <a:pt x="4814145" y="540794"/>
                  </a:lnTo>
                  <a:lnTo>
                    <a:pt x="4814388" y="540794"/>
                  </a:lnTo>
                  <a:lnTo>
                    <a:pt x="4814632" y="540794"/>
                  </a:lnTo>
                  <a:lnTo>
                    <a:pt x="4814875" y="540794"/>
                  </a:lnTo>
                  <a:lnTo>
                    <a:pt x="4815118" y="540794"/>
                  </a:lnTo>
                  <a:lnTo>
                    <a:pt x="4815362" y="540794"/>
                  </a:lnTo>
                  <a:lnTo>
                    <a:pt x="4815605" y="540794"/>
                  </a:lnTo>
                  <a:lnTo>
                    <a:pt x="4815849" y="540794"/>
                  </a:lnTo>
                  <a:lnTo>
                    <a:pt x="4816092" y="540794"/>
                  </a:lnTo>
                  <a:lnTo>
                    <a:pt x="4816335" y="540794"/>
                  </a:lnTo>
                  <a:lnTo>
                    <a:pt x="4816579" y="540794"/>
                  </a:lnTo>
                  <a:lnTo>
                    <a:pt x="4816822" y="540794"/>
                  </a:lnTo>
                  <a:lnTo>
                    <a:pt x="4817065" y="540794"/>
                  </a:lnTo>
                  <a:lnTo>
                    <a:pt x="4817309" y="540794"/>
                  </a:lnTo>
                  <a:lnTo>
                    <a:pt x="4817552" y="540794"/>
                  </a:lnTo>
                  <a:lnTo>
                    <a:pt x="4817795" y="540794"/>
                  </a:lnTo>
                  <a:lnTo>
                    <a:pt x="4818039" y="540794"/>
                  </a:lnTo>
                  <a:lnTo>
                    <a:pt x="4818282" y="540794"/>
                  </a:lnTo>
                  <a:lnTo>
                    <a:pt x="4818525" y="540794"/>
                  </a:lnTo>
                  <a:lnTo>
                    <a:pt x="4818769" y="540794"/>
                  </a:lnTo>
                  <a:lnTo>
                    <a:pt x="4819256" y="540794"/>
                  </a:lnTo>
                  <a:lnTo>
                    <a:pt x="4819499" y="540794"/>
                  </a:lnTo>
                  <a:lnTo>
                    <a:pt x="4819742" y="540794"/>
                  </a:lnTo>
                  <a:lnTo>
                    <a:pt x="4819986" y="540794"/>
                  </a:lnTo>
                  <a:lnTo>
                    <a:pt x="4820229" y="540794"/>
                  </a:lnTo>
                  <a:lnTo>
                    <a:pt x="4820472" y="540794"/>
                  </a:lnTo>
                  <a:lnTo>
                    <a:pt x="4820716" y="540794"/>
                  </a:lnTo>
                  <a:lnTo>
                    <a:pt x="4820959" y="540794"/>
                  </a:lnTo>
                  <a:lnTo>
                    <a:pt x="4821202" y="540794"/>
                  </a:lnTo>
                  <a:lnTo>
                    <a:pt x="4821446" y="540794"/>
                  </a:lnTo>
                  <a:lnTo>
                    <a:pt x="4821689" y="540794"/>
                  </a:lnTo>
                  <a:lnTo>
                    <a:pt x="4821933" y="540794"/>
                  </a:lnTo>
                  <a:lnTo>
                    <a:pt x="4822176" y="540794"/>
                  </a:lnTo>
                  <a:lnTo>
                    <a:pt x="4822419" y="540794"/>
                  </a:lnTo>
                  <a:lnTo>
                    <a:pt x="4822663" y="540794"/>
                  </a:lnTo>
                  <a:lnTo>
                    <a:pt x="4822906" y="540794"/>
                  </a:lnTo>
                  <a:lnTo>
                    <a:pt x="4822906" y="533679"/>
                  </a:lnTo>
                  <a:lnTo>
                    <a:pt x="4823149" y="533679"/>
                  </a:lnTo>
                  <a:lnTo>
                    <a:pt x="4823393" y="533679"/>
                  </a:lnTo>
                  <a:lnTo>
                    <a:pt x="4823636" y="533679"/>
                  </a:lnTo>
                  <a:lnTo>
                    <a:pt x="4823879" y="533679"/>
                  </a:lnTo>
                  <a:lnTo>
                    <a:pt x="4824123" y="533679"/>
                  </a:lnTo>
                  <a:lnTo>
                    <a:pt x="4824366" y="533679"/>
                  </a:lnTo>
                  <a:lnTo>
                    <a:pt x="4824609" y="533679"/>
                  </a:lnTo>
                  <a:lnTo>
                    <a:pt x="4824853" y="533679"/>
                  </a:lnTo>
                  <a:lnTo>
                    <a:pt x="4825096" y="533679"/>
                  </a:lnTo>
                  <a:lnTo>
                    <a:pt x="4825340" y="533679"/>
                  </a:lnTo>
                  <a:lnTo>
                    <a:pt x="4825583" y="533679"/>
                  </a:lnTo>
                  <a:lnTo>
                    <a:pt x="4825826" y="533679"/>
                  </a:lnTo>
                  <a:lnTo>
                    <a:pt x="4826070" y="533679"/>
                  </a:lnTo>
                  <a:lnTo>
                    <a:pt x="4826313" y="533679"/>
                  </a:lnTo>
                  <a:lnTo>
                    <a:pt x="4826556" y="533679"/>
                  </a:lnTo>
                  <a:lnTo>
                    <a:pt x="4826800" y="533679"/>
                  </a:lnTo>
                  <a:lnTo>
                    <a:pt x="4827043" y="533679"/>
                  </a:lnTo>
                  <a:lnTo>
                    <a:pt x="4827286" y="533679"/>
                  </a:lnTo>
                  <a:lnTo>
                    <a:pt x="4827530" y="533679"/>
                  </a:lnTo>
                  <a:lnTo>
                    <a:pt x="4827773" y="533679"/>
                  </a:lnTo>
                  <a:lnTo>
                    <a:pt x="4828017" y="533679"/>
                  </a:lnTo>
                  <a:lnTo>
                    <a:pt x="4828260" y="533679"/>
                  </a:lnTo>
                  <a:lnTo>
                    <a:pt x="4828503" y="533679"/>
                  </a:lnTo>
                  <a:lnTo>
                    <a:pt x="4828747" y="533679"/>
                  </a:lnTo>
                  <a:lnTo>
                    <a:pt x="4828990" y="533679"/>
                  </a:lnTo>
                  <a:lnTo>
                    <a:pt x="4829233" y="533679"/>
                  </a:lnTo>
                  <a:lnTo>
                    <a:pt x="4829477" y="533679"/>
                  </a:lnTo>
                  <a:lnTo>
                    <a:pt x="4829720" y="533679"/>
                  </a:lnTo>
                  <a:lnTo>
                    <a:pt x="4829963" y="533679"/>
                  </a:lnTo>
                  <a:lnTo>
                    <a:pt x="4830207" y="533679"/>
                  </a:lnTo>
                  <a:lnTo>
                    <a:pt x="4830450" y="533679"/>
                  </a:lnTo>
                  <a:lnTo>
                    <a:pt x="4830693" y="533679"/>
                  </a:lnTo>
                  <a:lnTo>
                    <a:pt x="4830937" y="533679"/>
                  </a:lnTo>
                  <a:lnTo>
                    <a:pt x="4831180" y="533679"/>
                  </a:lnTo>
                  <a:lnTo>
                    <a:pt x="4831424" y="533679"/>
                  </a:lnTo>
                  <a:lnTo>
                    <a:pt x="4831667" y="533679"/>
                  </a:lnTo>
                  <a:lnTo>
                    <a:pt x="4831910" y="533679"/>
                  </a:lnTo>
                  <a:lnTo>
                    <a:pt x="4832154" y="533679"/>
                  </a:lnTo>
                  <a:lnTo>
                    <a:pt x="4832397" y="533679"/>
                  </a:lnTo>
                  <a:lnTo>
                    <a:pt x="4832640" y="533679"/>
                  </a:lnTo>
                  <a:lnTo>
                    <a:pt x="4832884" y="533679"/>
                  </a:lnTo>
                  <a:lnTo>
                    <a:pt x="4833127" y="533679"/>
                  </a:lnTo>
                  <a:lnTo>
                    <a:pt x="4833370" y="533679"/>
                  </a:lnTo>
                  <a:lnTo>
                    <a:pt x="4833614" y="533679"/>
                  </a:lnTo>
                  <a:lnTo>
                    <a:pt x="4833857" y="533679"/>
                  </a:lnTo>
                  <a:lnTo>
                    <a:pt x="4834101" y="533679"/>
                  </a:lnTo>
                  <a:lnTo>
                    <a:pt x="4834344" y="533679"/>
                  </a:lnTo>
                  <a:lnTo>
                    <a:pt x="4834587" y="533679"/>
                  </a:lnTo>
                  <a:lnTo>
                    <a:pt x="4834831" y="533679"/>
                  </a:lnTo>
                  <a:lnTo>
                    <a:pt x="4835074" y="533679"/>
                  </a:lnTo>
                  <a:lnTo>
                    <a:pt x="4835317" y="533679"/>
                  </a:lnTo>
                  <a:lnTo>
                    <a:pt x="4835561" y="533679"/>
                  </a:lnTo>
                  <a:lnTo>
                    <a:pt x="4835804" y="533679"/>
                  </a:lnTo>
                  <a:lnTo>
                    <a:pt x="4836047" y="533679"/>
                  </a:lnTo>
                  <a:lnTo>
                    <a:pt x="4836291" y="533679"/>
                  </a:lnTo>
                  <a:lnTo>
                    <a:pt x="4836534" y="533679"/>
                  </a:lnTo>
                  <a:lnTo>
                    <a:pt x="4836777" y="533679"/>
                  </a:lnTo>
                  <a:lnTo>
                    <a:pt x="4837021" y="533679"/>
                  </a:lnTo>
                  <a:lnTo>
                    <a:pt x="4837264" y="533679"/>
                  </a:lnTo>
                  <a:lnTo>
                    <a:pt x="4837508" y="533679"/>
                  </a:lnTo>
                  <a:lnTo>
                    <a:pt x="4837751" y="533679"/>
                  </a:lnTo>
                  <a:lnTo>
                    <a:pt x="4837994" y="533679"/>
                  </a:lnTo>
                  <a:lnTo>
                    <a:pt x="4838238" y="533679"/>
                  </a:lnTo>
                  <a:lnTo>
                    <a:pt x="4838724" y="533679"/>
                  </a:lnTo>
                  <a:lnTo>
                    <a:pt x="4838968" y="533679"/>
                  </a:lnTo>
                  <a:lnTo>
                    <a:pt x="4839211" y="533679"/>
                  </a:lnTo>
                  <a:lnTo>
                    <a:pt x="4839454" y="533679"/>
                  </a:lnTo>
                  <a:lnTo>
                    <a:pt x="4839698" y="533679"/>
                  </a:lnTo>
                  <a:lnTo>
                    <a:pt x="4839941" y="533679"/>
                  </a:lnTo>
                  <a:lnTo>
                    <a:pt x="4840185" y="533679"/>
                  </a:lnTo>
                  <a:lnTo>
                    <a:pt x="4840428" y="533679"/>
                  </a:lnTo>
                  <a:lnTo>
                    <a:pt x="4840671" y="533679"/>
                  </a:lnTo>
                  <a:lnTo>
                    <a:pt x="4840915" y="533679"/>
                  </a:lnTo>
                  <a:lnTo>
                    <a:pt x="4841158" y="533679"/>
                  </a:lnTo>
                  <a:lnTo>
                    <a:pt x="4841401" y="533679"/>
                  </a:lnTo>
                  <a:lnTo>
                    <a:pt x="4841645" y="533679"/>
                  </a:lnTo>
                  <a:lnTo>
                    <a:pt x="4841888" y="533679"/>
                  </a:lnTo>
                  <a:lnTo>
                    <a:pt x="4842131" y="533679"/>
                  </a:lnTo>
                  <a:lnTo>
                    <a:pt x="4842375" y="533679"/>
                  </a:lnTo>
                  <a:lnTo>
                    <a:pt x="4842618" y="533679"/>
                  </a:lnTo>
                  <a:lnTo>
                    <a:pt x="4842861" y="533679"/>
                  </a:lnTo>
                  <a:lnTo>
                    <a:pt x="4843105" y="533679"/>
                  </a:lnTo>
                  <a:lnTo>
                    <a:pt x="4843348" y="533679"/>
                  </a:lnTo>
                  <a:lnTo>
                    <a:pt x="4843592" y="533679"/>
                  </a:lnTo>
                  <a:lnTo>
                    <a:pt x="4843835" y="533679"/>
                  </a:lnTo>
                  <a:lnTo>
                    <a:pt x="4844078" y="533679"/>
                  </a:lnTo>
                  <a:lnTo>
                    <a:pt x="4844322" y="533679"/>
                  </a:lnTo>
                  <a:lnTo>
                    <a:pt x="4844565" y="533679"/>
                  </a:lnTo>
                  <a:lnTo>
                    <a:pt x="4844808" y="533679"/>
                  </a:lnTo>
                  <a:lnTo>
                    <a:pt x="4845052" y="533679"/>
                  </a:lnTo>
                  <a:lnTo>
                    <a:pt x="4845538" y="533679"/>
                  </a:lnTo>
                  <a:lnTo>
                    <a:pt x="4845782" y="533679"/>
                  </a:lnTo>
                  <a:lnTo>
                    <a:pt x="4846025" y="533679"/>
                  </a:lnTo>
                  <a:lnTo>
                    <a:pt x="4846269" y="533679"/>
                  </a:lnTo>
                  <a:lnTo>
                    <a:pt x="4846512" y="533679"/>
                  </a:lnTo>
                  <a:lnTo>
                    <a:pt x="4846755" y="533679"/>
                  </a:lnTo>
                  <a:lnTo>
                    <a:pt x="4846999" y="533679"/>
                  </a:lnTo>
                  <a:lnTo>
                    <a:pt x="4847242" y="533679"/>
                  </a:lnTo>
                  <a:lnTo>
                    <a:pt x="4847485" y="533679"/>
                  </a:lnTo>
                  <a:lnTo>
                    <a:pt x="4847729" y="533679"/>
                  </a:lnTo>
                  <a:lnTo>
                    <a:pt x="4847972" y="533679"/>
                  </a:lnTo>
                  <a:lnTo>
                    <a:pt x="4848215" y="533679"/>
                  </a:lnTo>
                  <a:lnTo>
                    <a:pt x="4848702" y="533679"/>
                  </a:lnTo>
                  <a:lnTo>
                    <a:pt x="4848945" y="533679"/>
                  </a:lnTo>
                  <a:lnTo>
                    <a:pt x="4849189" y="533679"/>
                  </a:lnTo>
                  <a:lnTo>
                    <a:pt x="4849432" y="533679"/>
                  </a:lnTo>
                  <a:lnTo>
                    <a:pt x="4849676" y="533679"/>
                  </a:lnTo>
                  <a:lnTo>
                    <a:pt x="4849919" y="533679"/>
                  </a:lnTo>
                  <a:lnTo>
                    <a:pt x="4850162" y="533679"/>
                  </a:lnTo>
                  <a:lnTo>
                    <a:pt x="4850406" y="533679"/>
                  </a:lnTo>
                  <a:lnTo>
                    <a:pt x="4850649" y="533679"/>
                  </a:lnTo>
                  <a:lnTo>
                    <a:pt x="4850649" y="526563"/>
                  </a:lnTo>
                  <a:lnTo>
                    <a:pt x="4850649" y="519447"/>
                  </a:lnTo>
                  <a:lnTo>
                    <a:pt x="4850649" y="512331"/>
                  </a:lnTo>
                  <a:lnTo>
                    <a:pt x="4851136" y="512331"/>
                  </a:lnTo>
                  <a:lnTo>
                    <a:pt x="4851379" y="512331"/>
                  </a:lnTo>
                  <a:lnTo>
                    <a:pt x="4851622" y="512331"/>
                  </a:lnTo>
                  <a:lnTo>
                    <a:pt x="4851866" y="512331"/>
                  </a:lnTo>
                  <a:lnTo>
                    <a:pt x="4852109" y="512331"/>
                  </a:lnTo>
                  <a:lnTo>
                    <a:pt x="4852353" y="512331"/>
                  </a:lnTo>
                  <a:lnTo>
                    <a:pt x="4852596" y="512331"/>
                  </a:lnTo>
                  <a:lnTo>
                    <a:pt x="4852839" y="512331"/>
                  </a:lnTo>
                  <a:lnTo>
                    <a:pt x="4853083" y="512331"/>
                  </a:lnTo>
                  <a:lnTo>
                    <a:pt x="4853326" y="512331"/>
                  </a:lnTo>
                  <a:lnTo>
                    <a:pt x="4853326" y="505216"/>
                  </a:lnTo>
                  <a:lnTo>
                    <a:pt x="4853569" y="505216"/>
                  </a:lnTo>
                  <a:lnTo>
                    <a:pt x="4853813" y="505216"/>
                  </a:lnTo>
                  <a:lnTo>
                    <a:pt x="4854056" y="505216"/>
                  </a:lnTo>
                  <a:lnTo>
                    <a:pt x="4854299" y="505216"/>
                  </a:lnTo>
                  <a:lnTo>
                    <a:pt x="4854543" y="505216"/>
                  </a:lnTo>
                  <a:lnTo>
                    <a:pt x="4854786" y="505216"/>
                  </a:lnTo>
                  <a:lnTo>
                    <a:pt x="4855029" y="505216"/>
                  </a:lnTo>
                  <a:lnTo>
                    <a:pt x="4855273" y="505216"/>
                  </a:lnTo>
                  <a:lnTo>
                    <a:pt x="4855516" y="505216"/>
                  </a:lnTo>
                  <a:lnTo>
                    <a:pt x="4855760" y="505216"/>
                  </a:lnTo>
                  <a:lnTo>
                    <a:pt x="4856003" y="505216"/>
                  </a:lnTo>
                  <a:lnTo>
                    <a:pt x="4856246" y="505216"/>
                  </a:lnTo>
                  <a:lnTo>
                    <a:pt x="4856490" y="505216"/>
                  </a:lnTo>
                  <a:lnTo>
                    <a:pt x="4856733" y="505216"/>
                  </a:lnTo>
                  <a:lnTo>
                    <a:pt x="4856733" y="498100"/>
                  </a:lnTo>
                  <a:lnTo>
                    <a:pt x="4856976" y="498100"/>
                  </a:lnTo>
                  <a:lnTo>
                    <a:pt x="4857220" y="498100"/>
                  </a:lnTo>
                  <a:lnTo>
                    <a:pt x="4857463" y="498100"/>
                  </a:lnTo>
                  <a:lnTo>
                    <a:pt x="4857706" y="498100"/>
                  </a:lnTo>
                  <a:lnTo>
                    <a:pt x="4857950" y="498100"/>
                  </a:lnTo>
                  <a:lnTo>
                    <a:pt x="4858193" y="498100"/>
                  </a:lnTo>
                  <a:lnTo>
                    <a:pt x="4858437" y="498100"/>
                  </a:lnTo>
                  <a:lnTo>
                    <a:pt x="4858680" y="498100"/>
                  </a:lnTo>
                  <a:lnTo>
                    <a:pt x="4858923" y="498100"/>
                  </a:lnTo>
                  <a:lnTo>
                    <a:pt x="4859167" y="498100"/>
                  </a:lnTo>
                  <a:lnTo>
                    <a:pt x="4859410" y="498100"/>
                  </a:lnTo>
                  <a:lnTo>
                    <a:pt x="4859653" y="498100"/>
                  </a:lnTo>
                  <a:lnTo>
                    <a:pt x="4859897" y="498100"/>
                  </a:lnTo>
                  <a:lnTo>
                    <a:pt x="4860140" y="498100"/>
                  </a:lnTo>
                  <a:lnTo>
                    <a:pt x="4860383" y="498100"/>
                  </a:lnTo>
                  <a:lnTo>
                    <a:pt x="4860627" y="498100"/>
                  </a:lnTo>
                  <a:lnTo>
                    <a:pt x="4860870" y="498100"/>
                  </a:lnTo>
                  <a:lnTo>
                    <a:pt x="4861113" y="498100"/>
                  </a:lnTo>
                  <a:lnTo>
                    <a:pt x="4861357" y="498100"/>
                  </a:lnTo>
                  <a:lnTo>
                    <a:pt x="4861600" y="498100"/>
                  </a:lnTo>
                  <a:lnTo>
                    <a:pt x="4861844" y="498100"/>
                  </a:lnTo>
                  <a:lnTo>
                    <a:pt x="4862087" y="498100"/>
                  </a:lnTo>
                  <a:lnTo>
                    <a:pt x="4862330" y="498100"/>
                  </a:lnTo>
                  <a:lnTo>
                    <a:pt x="4862574" y="498100"/>
                  </a:lnTo>
                  <a:lnTo>
                    <a:pt x="4862817" y="498100"/>
                  </a:lnTo>
                  <a:lnTo>
                    <a:pt x="4863060" y="498100"/>
                  </a:lnTo>
                  <a:lnTo>
                    <a:pt x="4863304" y="498100"/>
                  </a:lnTo>
                  <a:lnTo>
                    <a:pt x="4863547" y="498100"/>
                  </a:lnTo>
                  <a:lnTo>
                    <a:pt x="4863790" y="498100"/>
                  </a:lnTo>
                  <a:lnTo>
                    <a:pt x="4864034" y="498100"/>
                  </a:lnTo>
                  <a:lnTo>
                    <a:pt x="4864277" y="498100"/>
                  </a:lnTo>
                  <a:lnTo>
                    <a:pt x="4864521" y="498100"/>
                  </a:lnTo>
                  <a:lnTo>
                    <a:pt x="4864764" y="498100"/>
                  </a:lnTo>
                  <a:lnTo>
                    <a:pt x="4865007" y="498100"/>
                  </a:lnTo>
                  <a:lnTo>
                    <a:pt x="4865251" y="498100"/>
                  </a:lnTo>
                  <a:lnTo>
                    <a:pt x="4865494" y="498100"/>
                  </a:lnTo>
                  <a:lnTo>
                    <a:pt x="4865737" y="498100"/>
                  </a:lnTo>
                  <a:lnTo>
                    <a:pt x="4865981" y="498100"/>
                  </a:lnTo>
                  <a:lnTo>
                    <a:pt x="4866224" y="498100"/>
                  </a:lnTo>
                  <a:lnTo>
                    <a:pt x="4866467" y="498100"/>
                  </a:lnTo>
                  <a:lnTo>
                    <a:pt x="4866711" y="498100"/>
                  </a:lnTo>
                  <a:lnTo>
                    <a:pt x="4866954" y="498100"/>
                  </a:lnTo>
                  <a:lnTo>
                    <a:pt x="4867197" y="498100"/>
                  </a:lnTo>
                  <a:lnTo>
                    <a:pt x="4867441" y="498100"/>
                  </a:lnTo>
                  <a:lnTo>
                    <a:pt x="4867684" y="498100"/>
                  </a:lnTo>
                  <a:lnTo>
                    <a:pt x="4867928" y="498100"/>
                  </a:lnTo>
                  <a:lnTo>
                    <a:pt x="4868171" y="498100"/>
                  </a:lnTo>
                  <a:lnTo>
                    <a:pt x="4868414" y="498100"/>
                  </a:lnTo>
                  <a:lnTo>
                    <a:pt x="4868658" y="498100"/>
                  </a:lnTo>
                  <a:lnTo>
                    <a:pt x="4868901" y="498100"/>
                  </a:lnTo>
                  <a:lnTo>
                    <a:pt x="4869144" y="498100"/>
                  </a:lnTo>
                  <a:lnTo>
                    <a:pt x="4869388" y="498100"/>
                  </a:lnTo>
                  <a:lnTo>
                    <a:pt x="4869631" y="498100"/>
                  </a:lnTo>
                  <a:lnTo>
                    <a:pt x="4869631" y="490984"/>
                  </a:lnTo>
                  <a:lnTo>
                    <a:pt x="4869874" y="490984"/>
                  </a:lnTo>
                  <a:lnTo>
                    <a:pt x="4870118" y="490984"/>
                  </a:lnTo>
                  <a:lnTo>
                    <a:pt x="4870361" y="490984"/>
                  </a:lnTo>
                  <a:lnTo>
                    <a:pt x="4870605" y="490984"/>
                  </a:lnTo>
                  <a:lnTo>
                    <a:pt x="4870848" y="490984"/>
                  </a:lnTo>
                  <a:lnTo>
                    <a:pt x="4871091" y="490984"/>
                  </a:lnTo>
                  <a:lnTo>
                    <a:pt x="4871335" y="490984"/>
                  </a:lnTo>
                  <a:lnTo>
                    <a:pt x="4871578" y="490984"/>
                  </a:lnTo>
                  <a:lnTo>
                    <a:pt x="4871821" y="490984"/>
                  </a:lnTo>
                  <a:lnTo>
                    <a:pt x="4872308" y="490984"/>
                  </a:lnTo>
                  <a:lnTo>
                    <a:pt x="4872551" y="490984"/>
                  </a:lnTo>
                  <a:lnTo>
                    <a:pt x="4872795" y="490984"/>
                  </a:lnTo>
                  <a:lnTo>
                    <a:pt x="4873038" y="490984"/>
                  </a:lnTo>
                  <a:lnTo>
                    <a:pt x="4873281" y="490984"/>
                  </a:lnTo>
                  <a:lnTo>
                    <a:pt x="4873525" y="490984"/>
                  </a:lnTo>
                  <a:lnTo>
                    <a:pt x="4873768" y="490984"/>
                  </a:lnTo>
                  <a:lnTo>
                    <a:pt x="4874012" y="490984"/>
                  </a:lnTo>
                  <a:lnTo>
                    <a:pt x="4874255" y="490984"/>
                  </a:lnTo>
                  <a:lnTo>
                    <a:pt x="4874498" y="490984"/>
                  </a:lnTo>
                  <a:lnTo>
                    <a:pt x="4874742" y="490984"/>
                  </a:lnTo>
                  <a:lnTo>
                    <a:pt x="4874985" y="490984"/>
                  </a:lnTo>
                  <a:lnTo>
                    <a:pt x="4875228" y="490984"/>
                  </a:lnTo>
                  <a:lnTo>
                    <a:pt x="4875472" y="490984"/>
                  </a:lnTo>
                  <a:lnTo>
                    <a:pt x="4875715" y="490984"/>
                  </a:lnTo>
                  <a:lnTo>
                    <a:pt x="4875958" y="490984"/>
                  </a:lnTo>
                  <a:lnTo>
                    <a:pt x="4876202" y="490984"/>
                  </a:lnTo>
                  <a:lnTo>
                    <a:pt x="4876445" y="490984"/>
                  </a:lnTo>
                  <a:lnTo>
                    <a:pt x="4876688" y="490984"/>
                  </a:lnTo>
                  <a:lnTo>
                    <a:pt x="4876932" y="490984"/>
                  </a:lnTo>
                  <a:lnTo>
                    <a:pt x="4877175" y="490984"/>
                  </a:lnTo>
                  <a:lnTo>
                    <a:pt x="4877419" y="490984"/>
                  </a:lnTo>
                  <a:lnTo>
                    <a:pt x="4877662" y="490984"/>
                  </a:lnTo>
                  <a:lnTo>
                    <a:pt x="4877905" y="490984"/>
                  </a:lnTo>
                  <a:lnTo>
                    <a:pt x="4878149" y="490984"/>
                  </a:lnTo>
                  <a:lnTo>
                    <a:pt x="4878392" y="490984"/>
                  </a:lnTo>
                  <a:lnTo>
                    <a:pt x="4878635" y="490984"/>
                  </a:lnTo>
                  <a:lnTo>
                    <a:pt x="4878879" y="490984"/>
                  </a:lnTo>
                  <a:lnTo>
                    <a:pt x="4879122" y="490984"/>
                  </a:lnTo>
                  <a:lnTo>
                    <a:pt x="4879365" y="490984"/>
                  </a:lnTo>
                  <a:lnTo>
                    <a:pt x="4879609" y="490984"/>
                  </a:lnTo>
                  <a:lnTo>
                    <a:pt x="4879852" y="490984"/>
                  </a:lnTo>
                  <a:lnTo>
                    <a:pt x="4880096" y="490984"/>
                  </a:lnTo>
                  <a:lnTo>
                    <a:pt x="4880339" y="490984"/>
                  </a:lnTo>
                  <a:lnTo>
                    <a:pt x="4880339" y="483868"/>
                  </a:lnTo>
                  <a:lnTo>
                    <a:pt x="4880582" y="483868"/>
                  </a:lnTo>
                  <a:lnTo>
                    <a:pt x="4880826" y="483868"/>
                  </a:lnTo>
                  <a:lnTo>
                    <a:pt x="4881069" y="483868"/>
                  </a:lnTo>
                  <a:lnTo>
                    <a:pt x="4881312" y="483868"/>
                  </a:lnTo>
                  <a:lnTo>
                    <a:pt x="4881556" y="483868"/>
                  </a:lnTo>
                  <a:lnTo>
                    <a:pt x="4881799" y="483868"/>
                  </a:lnTo>
                  <a:lnTo>
                    <a:pt x="4882042" y="483868"/>
                  </a:lnTo>
                  <a:lnTo>
                    <a:pt x="4882286" y="483868"/>
                  </a:lnTo>
                  <a:lnTo>
                    <a:pt x="4882529" y="483868"/>
                  </a:lnTo>
                  <a:lnTo>
                    <a:pt x="4882772" y="483868"/>
                  </a:lnTo>
                  <a:lnTo>
                    <a:pt x="4883016" y="483868"/>
                  </a:lnTo>
                  <a:lnTo>
                    <a:pt x="4883259" y="483868"/>
                  </a:lnTo>
                  <a:lnTo>
                    <a:pt x="4883503" y="483868"/>
                  </a:lnTo>
                  <a:lnTo>
                    <a:pt x="4883746" y="483868"/>
                  </a:lnTo>
                  <a:lnTo>
                    <a:pt x="4883989" y="483868"/>
                  </a:lnTo>
                  <a:lnTo>
                    <a:pt x="4884233" y="483868"/>
                  </a:lnTo>
                  <a:lnTo>
                    <a:pt x="4884476" y="483868"/>
                  </a:lnTo>
                  <a:lnTo>
                    <a:pt x="4884719" y="483868"/>
                  </a:lnTo>
                  <a:lnTo>
                    <a:pt x="4884963" y="483868"/>
                  </a:lnTo>
                  <a:lnTo>
                    <a:pt x="4885206" y="483868"/>
                  </a:lnTo>
                  <a:lnTo>
                    <a:pt x="4885449" y="483868"/>
                  </a:lnTo>
                  <a:lnTo>
                    <a:pt x="4885693" y="483868"/>
                  </a:lnTo>
                  <a:lnTo>
                    <a:pt x="4885936" y="483868"/>
                  </a:lnTo>
                  <a:lnTo>
                    <a:pt x="4886180" y="483868"/>
                  </a:lnTo>
                  <a:lnTo>
                    <a:pt x="4886423" y="483868"/>
                  </a:lnTo>
                  <a:lnTo>
                    <a:pt x="4886666" y="483868"/>
                  </a:lnTo>
                  <a:lnTo>
                    <a:pt x="4886910" y="483868"/>
                  </a:lnTo>
                  <a:lnTo>
                    <a:pt x="4887153" y="483868"/>
                  </a:lnTo>
                  <a:lnTo>
                    <a:pt x="4887396" y="483868"/>
                  </a:lnTo>
                  <a:lnTo>
                    <a:pt x="4887640" y="483868"/>
                  </a:lnTo>
                  <a:lnTo>
                    <a:pt x="4887883" y="483868"/>
                  </a:lnTo>
                  <a:lnTo>
                    <a:pt x="4888126" y="483868"/>
                  </a:lnTo>
                  <a:lnTo>
                    <a:pt x="4888370" y="483868"/>
                  </a:lnTo>
                  <a:lnTo>
                    <a:pt x="4888613" y="483868"/>
                  </a:lnTo>
                  <a:lnTo>
                    <a:pt x="4888856" y="483868"/>
                  </a:lnTo>
                  <a:lnTo>
                    <a:pt x="4889100" y="483868"/>
                  </a:lnTo>
                  <a:lnTo>
                    <a:pt x="4889343" y="483868"/>
                  </a:lnTo>
                  <a:lnTo>
                    <a:pt x="4889587" y="483868"/>
                  </a:lnTo>
                  <a:lnTo>
                    <a:pt x="4889830" y="483868"/>
                  </a:lnTo>
                  <a:lnTo>
                    <a:pt x="4890073" y="483868"/>
                  </a:lnTo>
                  <a:lnTo>
                    <a:pt x="4890317" y="483868"/>
                  </a:lnTo>
                  <a:lnTo>
                    <a:pt x="4890560" y="483868"/>
                  </a:lnTo>
                  <a:lnTo>
                    <a:pt x="4890803" y="483868"/>
                  </a:lnTo>
                  <a:lnTo>
                    <a:pt x="4891047" y="483868"/>
                  </a:lnTo>
                  <a:lnTo>
                    <a:pt x="4891290" y="483868"/>
                  </a:lnTo>
                  <a:lnTo>
                    <a:pt x="4891533" y="483868"/>
                  </a:lnTo>
                  <a:lnTo>
                    <a:pt x="4891777" y="483868"/>
                  </a:lnTo>
                  <a:lnTo>
                    <a:pt x="4892020" y="483868"/>
                  </a:lnTo>
                  <a:lnTo>
                    <a:pt x="4892264" y="483868"/>
                  </a:lnTo>
                  <a:lnTo>
                    <a:pt x="4892507" y="483868"/>
                  </a:lnTo>
                  <a:lnTo>
                    <a:pt x="4892750" y="483868"/>
                  </a:lnTo>
                  <a:lnTo>
                    <a:pt x="4892994" y="483868"/>
                  </a:lnTo>
                  <a:lnTo>
                    <a:pt x="4893237" y="483868"/>
                  </a:lnTo>
                  <a:lnTo>
                    <a:pt x="4893480" y="483868"/>
                  </a:lnTo>
                  <a:lnTo>
                    <a:pt x="4893724" y="483868"/>
                  </a:lnTo>
                  <a:lnTo>
                    <a:pt x="4893967" y="483868"/>
                  </a:lnTo>
                  <a:lnTo>
                    <a:pt x="4894210" y="483868"/>
                  </a:lnTo>
                  <a:lnTo>
                    <a:pt x="4894454" y="483868"/>
                  </a:lnTo>
                  <a:lnTo>
                    <a:pt x="4894697" y="483868"/>
                  </a:lnTo>
                  <a:lnTo>
                    <a:pt x="4894940" y="483868"/>
                  </a:lnTo>
                  <a:lnTo>
                    <a:pt x="4895184" y="483868"/>
                  </a:lnTo>
                  <a:lnTo>
                    <a:pt x="4895427" y="483868"/>
                  </a:lnTo>
                  <a:lnTo>
                    <a:pt x="4895671" y="483868"/>
                  </a:lnTo>
                  <a:lnTo>
                    <a:pt x="4895914" y="483868"/>
                  </a:lnTo>
                  <a:lnTo>
                    <a:pt x="4896157" y="483868"/>
                  </a:lnTo>
                  <a:lnTo>
                    <a:pt x="4896401" y="483868"/>
                  </a:lnTo>
                  <a:lnTo>
                    <a:pt x="4896644" y="483868"/>
                  </a:lnTo>
                  <a:lnTo>
                    <a:pt x="4897131" y="483868"/>
                  </a:lnTo>
                  <a:lnTo>
                    <a:pt x="4897374" y="483868"/>
                  </a:lnTo>
                  <a:lnTo>
                    <a:pt x="4897617" y="483868"/>
                  </a:lnTo>
                  <a:lnTo>
                    <a:pt x="4897861" y="483868"/>
                  </a:lnTo>
                  <a:lnTo>
                    <a:pt x="4898104" y="483868"/>
                  </a:lnTo>
                  <a:lnTo>
                    <a:pt x="4898348" y="483868"/>
                  </a:lnTo>
                  <a:lnTo>
                    <a:pt x="4898591" y="483868"/>
                  </a:lnTo>
                  <a:lnTo>
                    <a:pt x="4899078" y="483868"/>
                  </a:lnTo>
                  <a:lnTo>
                    <a:pt x="4899321" y="483868"/>
                  </a:lnTo>
                  <a:lnTo>
                    <a:pt x="4899564" y="483868"/>
                  </a:lnTo>
                  <a:lnTo>
                    <a:pt x="4899808" y="483868"/>
                  </a:lnTo>
                  <a:lnTo>
                    <a:pt x="4900051" y="483868"/>
                  </a:lnTo>
                  <a:lnTo>
                    <a:pt x="4900294" y="483868"/>
                  </a:lnTo>
                  <a:lnTo>
                    <a:pt x="4900538" y="483868"/>
                  </a:lnTo>
                  <a:lnTo>
                    <a:pt x="4900781" y="483868"/>
                  </a:lnTo>
                  <a:lnTo>
                    <a:pt x="4901024" y="483868"/>
                  </a:lnTo>
                  <a:lnTo>
                    <a:pt x="4901024" y="476753"/>
                  </a:lnTo>
                  <a:lnTo>
                    <a:pt x="4901268" y="476753"/>
                  </a:lnTo>
                  <a:lnTo>
                    <a:pt x="4901511" y="476753"/>
                  </a:lnTo>
                  <a:lnTo>
                    <a:pt x="4901755" y="476753"/>
                  </a:lnTo>
                  <a:lnTo>
                    <a:pt x="4901998" y="476753"/>
                  </a:lnTo>
                  <a:lnTo>
                    <a:pt x="4902241" y="476753"/>
                  </a:lnTo>
                  <a:lnTo>
                    <a:pt x="4902485" y="476753"/>
                  </a:lnTo>
                  <a:lnTo>
                    <a:pt x="4902728" y="476753"/>
                  </a:lnTo>
                  <a:lnTo>
                    <a:pt x="4902971" y="476753"/>
                  </a:lnTo>
                  <a:lnTo>
                    <a:pt x="4903215" y="476753"/>
                  </a:lnTo>
                  <a:lnTo>
                    <a:pt x="4903458" y="476753"/>
                  </a:lnTo>
                  <a:lnTo>
                    <a:pt x="4903701" y="476753"/>
                  </a:lnTo>
                  <a:lnTo>
                    <a:pt x="4903945" y="476753"/>
                  </a:lnTo>
                  <a:lnTo>
                    <a:pt x="4904432" y="476753"/>
                  </a:lnTo>
                  <a:lnTo>
                    <a:pt x="4904675" y="476753"/>
                  </a:lnTo>
                  <a:lnTo>
                    <a:pt x="4904918" y="476753"/>
                  </a:lnTo>
                  <a:lnTo>
                    <a:pt x="4905162" y="476753"/>
                  </a:lnTo>
                  <a:lnTo>
                    <a:pt x="4905405" y="476753"/>
                  </a:lnTo>
                  <a:lnTo>
                    <a:pt x="4905648" y="476753"/>
                  </a:lnTo>
                  <a:lnTo>
                    <a:pt x="4906135" y="476753"/>
                  </a:lnTo>
                  <a:lnTo>
                    <a:pt x="4906378" y="476753"/>
                  </a:lnTo>
                  <a:lnTo>
                    <a:pt x="4906378" y="469637"/>
                  </a:lnTo>
                  <a:lnTo>
                    <a:pt x="4906622" y="469637"/>
                  </a:lnTo>
                  <a:lnTo>
                    <a:pt x="4906865" y="469637"/>
                  </a:lnTo>
                  <a:lnTo>
                    <a:pt x="4907108" y="469637"/>
                  </a:lnTo>
                  <a:lnTo>
                    <a:pt x="4907352" y="469637"/>
                  </a:lnTo>
                  <a:lnTo>
                    <a:pt x="4907352" y="462521"/>
                  </a:lnTo>
                  <a:lnTo>
                    <a:pt x="4907595" y="462521"/>
                  </a:lnTo>
                  <a:lnTo>
                    <a:pt x="4907839" y="462521"/>
                  </a:lnTo>
                  <a:lnTo>
                    <a:pt x="4908082" y="462521"/>
                  </a:lnTo>
                  <a:lnTo>
                    <a:pt x="4908325" y="462521"/>
                  </a:lnTo>
                  <a:lnTo>
                    <a:pt x="4908569" y="462521"/>
                  </a:lnTo>
                  <a:lnTo>
                    <a:pt x="4908812" y="462521"/>
                  </a:lnTo>
                  <a:lnTo>
                    <a:pt x="4909055" y="462521"/>
                  </a:lnTo>
                  <a:lnTo>
                    <a:pt x="4909299" y="462521"/>
                  </a:lnTo>
                  <a:lnTo>
                    <a:pt x="4909542" y="462521"/>
                  </a:lnTo>
                  <a:lnTo>
                    <a:pt x="4909785" y="462521"/>
                  </a:lnTo>
                  <a:lnTo>
                    <a:pt x="4910029" y="462521"/>
                  </a:lnTo>
                  <a:lnTo>
                    <a:pt x="4910272" y="462521"/>
                  </a:lnTo>
                  <a:lnTo>
                    <a:pt x="4910516" y="462521"/>
                  </a:lnTo>
                  <a:lnTo>
                    <a:pt x="4910759" y="462521"/>
                  </a:lnTo>
                  <a:lnTo>
                    <a:pt x="4911002" y="462521"/>
                  </a:lnTo>
                  <a:lnTo>
                    <a:pt x="4911246" y="462521"/>
                  </a:lnTo>
                  <a:lnTo>
                    <a:pt x="4911732" y="462521"/>
                  </a:lnTo>
                  <a:lnTo>
                    <a:pt x="4911976" y="462521"/>
                  </a:lnTo>
                  <a:lnTo>
                    <a:pt x="4912219" y="462521"/>
                  </a:lnTo>
                  <a:lnTo>
                    <a:pt x="4912462" y="462521"/>
                  </a:lnTo>
                  <a:lnTo>
                    <a:pt x="4912706" y="462521"/>
                  </a:lnTo>
                  <a:lnTo>
                    <a:pt x="4912949" y="462521"/>
                  </a:lnTo>
                  <a:lnTo>
                    <a:pt x="4913192" y="462521"/>
                  </a:lnTo>
                  <a:lnTo>
                    <a:pt x="4913436" y="462521"/>
                  </a:lnTo>
                  <a:lnTo>
                    <a:pt x="4913679" y="462521"/>
                  </a:lnTo>
                  <a:lnTo>
                    <a:pt x="4913923" y="462521"/>
                  </a:lnTo>
                  <a:lnTo>
                    <a:pt x="4914166" y="462521"/>
                  </a:lnTo>
                  <a:lnTo>
                    <a:pt x="4914409" y="462521"/>
                  </a:lnTo>
                  <a:lnTo>
                    <a:pt x="4914653" y="462521"/>
                  </a:lnTo>
                  <a:lnTo>
                    <a:pt x="4914896" y="462521"/>
                  </a:lnTo>
                  <a:lnTo>
                    <a:pt x="4915139" y="462521"/>
                  </a:lnTo>
                  <a:lnTo>
                    <a:pt x="4915383" y="462521"/>
                  </a:lnTo>
                  <a:lnTo>
                    <a:pt x="4915626" y="462521"/>
                  </a:lnTo>
                  <a:lnTo>
                    <a:pt x="4915869" y="462521"/>
                  </a:lnTo>
                  <a:lnTo>
                    <a:pt x="4916113" y="462521"/>
                  </a:lnTo>
                  <a:lnTo>
                    <a:pt x="4916356" y="462521"/>
                  </a:lnTo>
                  <a:lnTo>
                    <a:pt x="4916600" y="462521"/>
                  </a:lnTo>
                  <a:lnTo>
                    <a:pt x="4917086" y="462521"/>
                  </a:lnTo>
                  <a:lnTo>
                    <a:pt x="4917330" y="462521"/>
                  </a:lnTo>
                  <a:lnTo>
                    <a:pt x="4917573" y="462521"/>
                  </a:lnTo>
                  <a:lnTo>
                    <a:pt x="4917816" y="462521"/>
                  </a:lnTo>
                  <a:lnTo>
                    <a:pt x="4918060" y="462521"/>
                  </a:lnTo>
                  <a:lnTo>
                    <a:pt x="4918303" y="462521"/>
                  </a:lnTo>
                  <a:lnTo>
                    <a:pt x="4918546" y="462521"/>
                  </a:lnTo>
                  <a:lnTo>
                    <a:pt x="4918790" y="462521"/>
                  </a:lnTo>
                  <a:lnTo>
                    <a:pt x="4919033" y="462521"/>
                  </a:lnTo>
                  <a:lnTo>
                    <a:pt x="4919276" y="462521"/>
                  </a:lnTo>
                  <a:lnTo>
                    <a:pt x="4919520" y="462521"/>
                  </a:lnTo>
                  <a:lnTo>
                    <a:pt x="4919763" y="462521"/>
                  </a:lnTo>
                  <a:lnTo>
                    <a:pt x="4920007" y="462521"/>
                  </a:lnTo>
                  <a:lnTo>
                    <a:pt x="4920250" y="462521"/>
                  </a:lnTo>
                  <a:lnTo>
                    <a:pt x="4920493" y="462521"/>
                  </a:lnTo>
                  <a:lnTo>
                    <a:pt x="4920737" y="462521"/>
                  </a:lnTo>
                  <a:lnTo>
                    <a:pt x="4920980" y="462521"/>
                  </a:lnTo>
                  <a:lnTo>
                    <a:pt x="4921223" y="462521"/>
                  </a:lnTo>
                  <a:lnTo>
                    <a:pt x="4921467" y="462521"/>
                  </a:lnTo>
                  <a:lnTo>
                    <a:pt x="4921953" y="462521"/>
                  </a:lnTo>
                  <a:lnTo>
                    <a:pt x="4922197" y="462521"/>
                  </a:lnTo>
                  <a:lnTo>
                    <a:pt x="4922440" y="462521"/>
                  </a:lnTo>
                  <a:lnTo>
                    <a:pt x="4922684" y="462521"/>
                  </a:lnTo>
                  <a:lnTo>
                    <a:pt x="4922927" y="462521"/>
                  </a:lnTo>
                  <a:lnTo>
                    <a:pt x="4923170" y="462521"/>
                  </a:lnTo>
                  <a:lnTo>
                    <a:pt x="4923414" y="462521"/>
                  </a:lnTo>
                  <a:lnTo>
                    <a:pt x="4923657" y="462521"/>
                  </a:lnTo>
                  <a:lnTo>
                    <a:pt x="4923900" y="462521"/>
                  </a:lnTo>
                  <a:lnTo>
                    <a:pt x="4924144" y="462521"/>
                  </a:lnTo>
                  <a:lnTo>
                    <a:pt x="4924387" y="462521"/>
                  </a:lnTo>
                  <a:lnTo>
                    <a:pt x="4924630" y="462521"/>
                  </a:lnTo>
                  <a:lnTo>
                    <a:pt x="4924874" y="462521"/>
                  </a:lnTo>
                  <a:lnTo>
                    <a:pt x="4925117" y="462521"/>
                  </a:lnTo>
                  <a:lnTo>
                    <a:pt x="4925360" y="462521"/>
                  </a:lnTo>
                  <a:lnTo>
                    <a:pt x="4925604" y="462521"/>
                  </a:lnTo>
                  <a:lnTo>
                    <a:pt x="4925847" y="462521"/>
                  </a:lnTo>
                  <a:lnTo>
                    <a:pt x="4926091" y="462521"/>
                  </a:lnTo>
                  <a:lnTo>
                    <a:pt x="4926334" y="462521"/>
                  </a:lnTo>
                  <a:lnTo>
                    <a:pt x="4926577" y="462521"/>
                  </a:lnTo>
                  <a:lnTo>
                    <a:pt x="4926821" y="462521"/>
                  </a:lnTo>
                  <a:lnTo>
                    <a:pt x="4927064" y="462521"/>
                  </a:lnTo>
                  <a:lnTo>
                    <a:pt x="4927307" y="462521"/>
                  </a:lnTo>
                  <a:lnTo>
                    <a:pt x="4927551" y="462521"/>
                  </a:lnTo>
                  <a:lnTo>
                    <a:pt x="4927794" y="462521"/>
                  </a:lnTo>
                  <a:lnTo>
                    <a:pt x="4927794" y="455406"/>
                  </a:lnTo>
                  <a:lnTo>
                    <a:pt x="4928037" y="455406"/>
                  </a:lnTo>
                  <a:lnTo>
                    <a:pt x="4928281" y="455406"/>
                  </a:lnTo>
                  <a:lnTo>
                    <a:pt x="4928524" y="455406"/>
                  </a:lnTo>
                  <a:lnTo>
                    <a:pt x="4928768" y="455406"/>
                  </a:lnTo>
                  <a:lnTo>
                    <a:pt x="4929011" y="455406"/>
                  </a:lnTo>
                  <a:lnTo>
                    <a:pt x="4929254" y="455406"/>
                  </a:lnTo>
                  <a:lnTo>
                    <a:pt x="4929498" y="455406"/>
                  </a:lnTo>
                  <a:lnTo>
                    <a:pt x="4929741" y="455406"/>
                  </a:lnTo>
                  <a:lnTo>
                    <a:pt x="4929984" y="455406"/>
                  </a:lnTo>
                  <a:lnTo>
                    <a:pt x="4930228" y="455406"/>
                  </a:lnTo>
                  <a:lnTo>
                    <a:pt x="4930471" y="455406"/>
                  </a:lnTo>
                  <a:lnTo>
                    <a:pt x="4930714" y="455406"/>
                  </a:lnTo>
                  <a:lnTo>
                    <a:pt x="4931201" y="455406"/>
                  </a:lnTo>
                  <a:lnTo>
                    <a:pt x="4931444" y="455406"/>
                  </a:lnTo>
                  <a:lnTo>
                    <a:pt x="4931444" y="448290"/>
                  </a:lnTo>
                  <a:lnTo>
                    <a:pt x="4931688" y="448290"/>
                  </a:lnTo>
                  <a:lnTo>
                    <a:pt x="4931931" y="448290"/>
                  </a:lnTo>
                  <a:lnTo>
                    <a:pt x="4932175" y="448290"/>
                  </a:lnTo>
                  <a:lnTo>
                    <a:pt x="4932418" y="448290"/>
                  </a:lnTo>
                  <a:lnTo>
                    <a:pt x="4932661" y="448290"/>
                  </a:lnTo>
                  <a:lnTo>
                    <a:pt x="4932905" y="448290"/>
                  </a:lnTo>
                  <a:lnTo>
                    <a:pt x="4933148" y="448290"/>
                  </a:lnTo>
                  <a:lnTo>
                    <a:pt x="4933391" y="448290"/>
                  </a:lnTo>
                  <a:lnTo>
                    <a:pt x="4933635" y="448290"/>
                  </a:lnTo>
                  <a:lnTo>
                    <a:pt x="4933878" y="448290"/>
                  </a:lnTo>
                  <a:lnTo>
                    <a:pt x="4934121" y="448290"/>
                  </a:lnTo>
                  <a:lnTo>
                    <a:pt x="4934365" y="448290"/>
                  </a:lnTo>
                  <a:lnTo>
                    <a:pt x="4934608" y="448290"/>
                  </a:lnTo>
                  <a:lnTo>
                    <a:pt x="4934852" y="448290"/>
                  </a:lnTo>
                  <a:lnTo>
                    <a:pt x="4935095" y="448290"/>
                  </a:lnTo>
                  <a:lnTo>
                    <a:pt x="4935582" y="448290"/>
                  </a:lnTo>
                  <a:lnTo>
                    <a:pt x="4935825" y="448290"/>
                  </a:lnTo>
                  <a:lnTo>
                    <a:pt x="4936068" y="448290"/>
                  </a:lnTo>
                  <a:lnTo>
                    <a:pt x="4936312" y="448290"/>
                  </a:lnTo>
                  <a:lnTo>
                    <a:pt x="4936555" y="448290"/>
                  </a:lnTo>
                  <a:lnTo>
                    <a:pt x="4936798" y="448290"/>
                  </a:lnTo>
                  <a:lnTo>
                    <a:pt x="4937285" y="448290"/>
                  </a:lnTo>
                  <a:lnTo>
                    <a:pt x="4937528" y="448290"/>
                  </a:lnTo>
                  <a:lnTo>
                    <a:pt x="4937772" y="448290"/>
                  </a:lnTo>
                  <a:lnTo>
                    <a:pt x="4938015" y="448290"/>
                  </a:lnTo>
                  <a:lnTo>
                    <a:pt x="4938259" y="448290"/>
                  </a:lnTo>
                  <a:lnTo>
                    <a:pt x="4938502" y="448290"/>
                  </a:lnTo>
                  <a:lnTo>
                    <a:pt x="4938745" y="448290"/>
                  </a:lnTo>
                  <a:lnTo>
                    <a:pt x="4938989" y="448290"/>
                  </a:lnTo>
                  <a:lnTo>
                    <a:pt x="4939232" y="448290"/>
                  </a:lnTo>
                  <a:lnTo>
                    <a:pt x="4939475" y="448290"/>
                  </a:lnTo>
                  <a:lnTo>
                    <a:pt x="4939719" y="448290"/>
                  </a:lnTo>
                  <a:lnTo>
                    <a:pt x="4939962" y="448290"/>
                  </a:lnTo>
                  <a:lnTo>
                    <a:pt x="4940205" y="448290"/>
                  </a:lnTo>
                  <a:lnTo>
                    <a:pt x="4940449" y="448290"/>
                  </a:lnTo>
                  <a:lnTo>
                    <a:pt x="4940692" y="448290"/>
                  </a:lnTo>
                  <a:lnTo>
                    <a:pt x="4940936" y="448290"/>
                  </a:lnTo>
                  <a:lnTo>
                    <a:pt x="4941179" y="448290"/>
                  </a:lnTo>
                  <a:lnTo>
                    <a:pt x="4941422" y="448290"/>
                  </a:lnTo>
                  <a:lnTo>
                    <a:pt x="4941666" y="448290"/>
                  </a:lnTo>
                  <a:lnTo>
                    <a:pt x="4941909" y="448290"/>
                  </a:lnTo>
                  <a:lnTo>
                    <a:pt x="4942152" y="448290"/>
                  </a:lnTo>
                  <a:lnTo>
                    <a:pt x="4942396" y="448290"/>
                  </a:lnTo>
                  <a:lnTo>
                    <a:pt x="4942639" y="448290"/>
                  </a:lnTo>
                  <a:lnTo>
                    <a:pt x="4942882" y="448290"/>
                  </a:lnTo>
                  <a:lnTo>
                    <a:pt x="4943126" y="448290"/>
                  </a:lnTo>
                  <a:lnTo>
                    <a:pt x="4943369" y="448290"/>
                  </a:lnTo>
                  <a:lnTo>
                    <a:pt x="4943612" y="448290"/>
                  </a:lnTo>
                  <a:lnTo>
                    <a:pt x="4943856" y="448290"/>
                  </a:lnTo>
                  <a:lnTo>
                    <a:pt x="4944099" y="448290"/>
                  </a:lnTo>
                  <a:lnTo>
                    <a:pt x="4944099" y="441174"/>
                  </a:lnTo>
                  <a:lnTo>
                    <a:pt x="4944343" y="441174"/>
                  </a:lnTo>
                  <a:lnTo>
                    <a:pt x="4944829" y="441174"/>
                  </a:lnTo>
                  <a:lnTo>
                    <a:pt x="4945073" y="441174"/>
                  </a:lnTo>
                  <a:lnTo>
                    <a:pt x="4945316" y="441174"/>
                  </a:lnTo>
                  <a:lnTo>
                    <a:pt x="4945559" y="441174"/>
                  </a:lnTo>
                  <a:lnTo>
                    <a:pt x="4945803" y="441174"/>
                  </a:lnTo>
                  <a:lnTo>
                    <a:pt x="4946046" y="441174"/>
                  </a:lnTo>
                  <a:lnTo>
                    <a:pt x="4946533" y="441174"/>
                  </a:lnTo>
                  <a:lnTo>
                    <a:pt x="4946776" y="441174"/>
                  </a:lnTo>
                  <a:lnTo>
                    <a:pt x="4947020" y="441174"/>
                  </a:lnTo>
                  <a:lnTo>
                    <a:pt x="4947263" y="441174"/>
                  </a:lnTo>
                  <a:lnTo>
                    <a:pt x="4947506" y="441174"/>
                  </a:lnTo>
                  <a:lnTo>
                    <a:pt x="4947750" y="441174"/>
                  </a:lnTo>
                  <a:lnTo>
                    <a:pt x="4947993" y="441174"/>
                  </a:lnTo>
                  <a:lnTo>
                    <a:pt x="4948236" y="441174"/>
                  </a:lnTo>
                  <a:lnTo>
                    <a:pt x="4948480" y="441174"/>
                  </a:lnTo>
                  <a:lnTo>
                    <a:pt x="4948723" y="441174"/>
                  </a:lnTo>
                  <a:lnTo>
                    <a:pt x="4948966" y="441174"/>
                  </a:lnTo>
                  <a:lnTo>
                    <a:pt x="4949210" y="441174"/>
                  </a:lnTo>
                  <a:lnTo>
                    <a:pt x="4949453" y="441174"/>
                  </a:lnTo>
                  <a:lnTo>
                    <a:pt x="4949696" y="441174"/>
                  </a:lnTo>
                  <a:lnTo>
                    <a:pt x="4949940" y="441174"/>
                  </a:lnTo>
                  <a:lnTo>
                    <a:pt x="4950183" y="441174"/>
                  </a:lnTo>
                  <a:lnTo>
                    <a:pt x="4950427" y="441174"/>
                  </a:lnTo>
                  <a:lnTo>
                    <a:pt x="4950670" y="441174"/>
                  </a:lnTo>
                  <a:lnTo>
                    <a:pt x="4950913" y="441174"/>
                  </a:lnTo>
                  <a:lnTo>
                    <a:pt x="4951157" y="441174"/>
                  </a:lnTo>
                  <a:lnTo>
                    <a:pt x="4951400" y="441174"/>
                  </a:lnTo>
                  <a:lnTo>
                    <a:pt x="4951643" y="441174"/>
                  </a:lnTo>
                  <a:lnTo>
                    <a:pt x="4951887" y="441174"/>
                  </a:lnTo>
                  <a:lnTo>
                    <a:pt x="4952130" y="441174"/>
                  </a:lnTo>
                  <a:lnTo>
                    <a:pt x="4952373" y="441174"/>
                  </a:lnTo>
                  <a:lnTo>
                    <a:pt x="4952617" y="441174"/>
                  </a:lnTo>
                  <a:lnTo>
                    <a:pt x="4952860" y="441174"/>
                  </a:lnTo>
                  <a:lnTo>
                    <a:pt x="4953104" y="441174"/>
                  </a:lnTo>
                  <a:lnTo>
                    <a:pt x="4953347" y="441174"/>
                  </a:lnTo>
                  <a:lnTo>
                    <a:pt x="4953590" y="441174"/>
                  </a:lnTo>
                  <a:lnTo>
                    <a:pt x="4953834" y="441174"/>
                  </a:lnTo>
                  <a:lnTo>
                    <a:pt x="4954077" y="441174"/>
                  </a:lnTo>
                  <a:lnTo>
                    <a:pt x="4954320" y="441174"/>
                  </a:lnTo>
                  <a:lnTo>
                    <a:pt x="4954564" y="441174"/>
                  </a:lnTo>
                  <a:lnTo>
                    <a:pt x="4954807" y="441174"/>
                  </a:lnTo>
                  <a:lnTo>
                    <a:pt x="4955050" y="441174"/>
                  </a:lnTo>
                  <a:lnTo>
                    <a:pt x="4955294" y="441174"/>
                  </a:lnTo>
                  <a:lnTo>
                    <a:pt x="4955537" y="441174"/>
                  </a:lnTo>
                  <a:lnTo>
                    <a:pt x="4955780" y="441174"/>
                  </a:lnTo>
                  <a:lnTo>
                    <a:pt x="4956024" y="441174"/>
                  </a:lnTo>
                  <a:lnTo>
                    <a:pt x="4956511" y="441174"/>
                  </a:lnTo>
                  <a:lnTo>
                    <a:pt x="4956754" y="441174"/>
                  </a:lnTo>
                  <a:lnTo>
                    <a:pt x="4956997" y="441174"/>
                  </a:lnTo>
                  <a:lnTo>
                    <a:pt x="4957241" y="441174"/>
                  </a:lnTo>
                  <a:lnTo>
                    <a:pt x="4957484" y="441174"/>
                  </a:lnTo>
                  <a:lnTo>
                    <a:pt x="4957727" y="441174"/>
                  </a:lnTo>
                  <a:lnTo>
                    <a:pt x="4957971" y="441174"/>
                  </a:lnTo>
                  <a:lnTo>
                    <a:pt x="4958214" y="441174"/>
                  </a:lnTo>
                  <a:lnTo>
                    <a:pt x="4958457" y="441174"/>
                  </a:lnTo>
                  <a:lnTo>
                    <a:pt x="4958701" y="441174"/>
                  </a:lnTo>
                  <a:lnTo>
                    <a:pt x="4958944" y="441174"/>
                  </a:lnTo>
                  <a:lnTo>
                    <a:pt x="4959188" y="441174"/>
                  </a:lnTo>
                  <a:lnTo>
                    <a:pt x="4959431" y="441174"/>
                  </a:lnTo>
                  <a:lnTo>
                    <a:pt x="4959674" y="441174"/>
                  </a:lnTo>
                  <a:lnTo>
                    <a:pt x="4959918" y="441174"/>
                  </a:lnTo>
                  <a:lnTo>
                    <a:pt x="4960161" y="441174"/>
                  </a:lnTo>
                  <a:lnTo>
                    <a:pt x="4960404" y="441174"/>
                  </a:lnTo>
                  <a:lnTo>
                    <a:pt x="4960404" y="434058"/>
                  </a:lnTo>
                  <a:lnTo>
                    <a:pt x="4960648" y="434058"/>
                  </a:lnTo>
                  <a:lnTo>
                    <a:pt x="4960891" y="434058"/>
                  </a:lnTo>
                  <a:lnTo>
                    <a:pt x="4961134" y="434058"/>
                  </a:lnTo>
                  <a:lnTo>
                    <a:pt x="4961378" y="434058"/>
                  </a:lnTo>
                  <a:lnTo>
                    <a:pt x="4961621" y="434058"/>
                  </a:lnTo>
                  <a:lnTo>
                    <a:pt x="4961864" y="434058"/>
                  </a:lnTo>
                  <a:lnTo>
                    <a:pt x="4962108" y="434058"/>
                  </a:lnTo>
                  <a:lnTo>
                    <a:pt x="4962351" y="434058"/>
                  </a:lnTo>
                  <a:lnTo>
                    <a:pt x="4962595" y="434058"/>
                  </a:lnTo>
                  <a:lnTo>
                    <a:pt x="4962838" y="434058"/>
                  </a:lnTo>
                  <a:lnTo>
                    <a:pt x="4963081" y="434058"/>
                  </a:lnTo>
                  <a:lnTo>
                    <a:pt x="4963325" y="434058"/>
                  </a:lnTo>
                  <a:lnTo>
                    <a:pt x="4963568" y="434058"/>
                  </a:lnTo>
                  <a:lnTo>
                    <a:pt x="4963811" y="434058"/>
                  </a:lnTo>
                  <a:lnTo>
                    <a:pt x="4964055" y="434058"/>
                  </a:lnTo>
                  <a:lnTo>
                    <a:pt x="4964298" y="434058"/>
                  </a:lnTo>
                  <a:lnTo>
                    <a:pt x="4964541" y="434058"/>
                  </a:lnTo>
                  <a:lnTo>
                    <a:pt x="4964785" y="434058"/>
                  </a:lnTo>
                  <a:lnTo>
                    <a:pt x="4965028" y="434058"/>
                  </a:lnTo>
                  <a:lnTo>
                    <a:pt x="4965272" y="434058"/>
                  </a:lnTo>
                  <a:lnTo>
                    <a:pt x="4965515" y="434058"/>
                  </a:lnTo>
                  <a:lnTo>
                    <a:pt x="4965758" y="434058"/>
                  </a:lnTo>
                  <a:lnTo>
                    <a:pt x="4966002" y="434058"/>
                  </a:lnTo>
                  <a:lnTo>
                    <a:pt x="4966245" y="434058"/>
                  </a:lnTo>
                  <a:lnTo>
                    <a:pt x="4966488" y="434058"/>
                  </a:lnTo>
                  <a:lnTo>
                    <a:pt x="4966732" y="434058"/>
                  </a:lnTo>
                  <a:lnTo>
                    <a:pt x="4966975" y="434058"/>
                  </a:lnTo>
                  <a:lnTo>
                    <a:pt x="4967218" y="434058"/>
                  </a:lnTo>
                  <a:lnTo>
                    <a:pt x="4967462" y="434058"/>
                  </a:lnTo>
                  <a:lnTo>
                    <a:pt x="4967705" y="434058"/>
                  </a:lnTo>
                  <a:lnTo>
                    <a:pt x="4967948" y="434058"/>
                  </a:lnTo>
                  <a:lnTo>
                    <a:pt x="4968192" y="434058"/>
                  </a:lnTo>
                  <a:lnTo>
                    <a:pt x="4968435" y="434058"/>
                  </a:lnTo>
                  <a:lnTo>
                    <a:pt x="4968679" y="434058"/>
                  </a:lnTo>
                  <a:lnTo>
                    <a:pt x="4968922" y="434058"/>
                  </a:lnTo>
                  <a:lnTo>
                    <a:pt x="4969165" y="434058"/>
                  </a:lnTo>
                  <a:lnTo>
                    <a:pt x="4969409" y="434058"/>
                  </a:lnTo>
                  <a:lnTo>
                    <a:pt x="4969652" y="434058"/>
                  </a:lnTo>
                  <a:lnTo>
                    <a:pt x="4969895" y="434058"/>
                  </a:lnTo>
                  <a:lnTo>
                    <a:pt x="4970139" y="434058"/>
                  </a:lnTo>
                  <a:lnTo>
                    <a:pt x="4970139" y="426943"/>
                  </a:lnTo>
                  <a:lnTo>
                    <a:pt x="4970382" y="426943"/>
                  </a:lnTo>
                  <a:lnTo>
                    <a:pt x="4970625" y="426943"/>
                  </a:lnTo>
                  <a:lnTo>
                    <a:pt x="4970869" y="426943"/>
                  </a:lnTo>
                  <a:lnTo>
                    <a:pt x="4971112" y="426943"/>
                  </a:lnTo>
                  <a:lnTo>
                    <a:pt x="4971355" y="426943"/>
                  </a:lnTo>
                  <a:lnTo>
                    <a:pt x="4971599" y="426943"/>
                  </a:lnTo>
                  <a:lnTo>
                    <a:pt x="4971842" y="426943"/>
                  </a:lnTo>
                  <a:lnTo>
                    <a:pt x="4972086" y="426943"/>
                  </a:lnTo>
                  <a:lnTo>
                    <a:pt x="4972329" y="426943"/>
                  </a:lnTo>
                  <a:lnTo>
                    <a:pt x="4972572" y="426943"/>
                  </a:lnTo>
                  <a:lnTo>
                    <a:pt x="4972816" y="426943"/>
                  </a:lnTo>
                  <a:lnTo>
                    <a:pt x="4973059" y="426943"/>
                  </a:lnTo>
                  <a:lnTo>
                    <a:pt x="4973302" y="426943"/>
                  </a:lnTo>
                  <a:lnTo>
                    <a:pt x="4973546" y="426943"/>
                  </a:lnTo>
                  <a:lnTo>
                    <a:pt x="4973789" y="426943"/>
                  </a:lnTo>
                  <a:lnTo>
                    <a:pt x="4974032" y="426943"/>
                  </a:lnTo>
                  <a:lnTo>
                    <a:pt x="4974276" y="426943"/>
                  </a:lnTo>
                  <a:lnTo>
                    <a:pt x="4974519" y="426943"/>
                  </a:lnTo>
                  <a:lnTo>
                    <a:pt x="4974763" y="426943"/>
                  </a:lnTo>
                  <a:lnTo>
                    <a:pt x="4975006" y="426943"/>
                  </a:lnTo>
                  <a:lnTo>
                    <a:pt x="4975249" y="426943"/>
                  </a:lnTo>
                  <a:lnTo>
                    <a:pt x="4975493" y="426943"/>
                  </a:lnTo>
                  <a:lnTo>
                    <a:pt x="4975736" y="426943"/>
                  </a:lnTo>
                  <a:lnTo>
                    <a:pt x="4975979" y="426943"/>
                  </a:lnTo>
                  <a:lnTo>
                    <a:pt x="4976223" y="426943"/>
                  </a:lnTo>
                  <a:lnTo>
                    <a:pt x="4976466" y="426943"/>
                  </a:lnTo>
                  <a:lnTo>
                    <a:pt x="4976709" y="426943"/>
                  </a:lnTo>
                  <a:lnTo>
                    <a:pt x="4976953" y="426943"/>
                  </a:lnTo>
                  <a:lnTo>
                    <a:pt x="4977196" y="426943"/>
                  </a:lnTo>
                  <a:lnTo>
                    <a:pt x="4977439" y="426943"/>
                  </a:lnTo>
                  <a:lnTo>
                    <a:pt x="4977683" y="426943"/>
                  </a:lnTo>
                  <a:lnTo>
                    <a:pt x="4977926" y="426943"/>
                  </a:lnTo>
                  <a:lnTo>
                    <a:pt x="4978170" y="426943"/>
                  </a:lnTo>
                  <a:lnTo>
                    <a:pt x="4978413" y="426943"/>
                  </a:lnTo>
                  <a:lnTo>
                    <a:pt x="4978656" y="426943"/>
                  </a:lnTo>
                  <a:lnTo>
                    <a:pt x="4978900" y="426943"/>
                  </a:lnTo>
                  <a:lnTo>
                    <a:pt x="4979143" y="426943"/>
                  </a:lnTo>
                  <a:lnTo>
                    <a:pt x="4979386" y="426943"/>
                  </a:lnTo>
                  <a:lnTo>
                    <a:pt x="4979630" y="426943"/>
                  </a:lnTo>
                  <a:lnTo>
                    <a:pt x="4979873" y="426943"/>
                  </a:lnTo>
                  <a:lnTo>
                    <a:pt x="4980116" y="426943"/>
                  </a:lnTo>
                  <a:lnTo>
                    <a:pt x="4980360" y="426943"/>
                  </a:lnTo>
                  <a:lnTo>
                    <a:pt x="4980603" y="426943"/>
                  </a:lnTo>
                  <a:lnTo>
                    <a:pt x="4980847" y="426943"/>
                  </a:lnTo>
                  <a:lnTo>
                    <a:pt x="4981090" y="426943"/>
                  </a:lnTo>
                  <a:lnTo>
                    <a:pt x="4981333" y="426943"/>
                  </a:lnTo>
                  <a:lnTo>
                    <a:pt x="4981577" y="426943"/>
                  </a:lnTo>
                  <a:lnTo>
                    <a:pt x="4981820" y="426943"/>
                  </a:lnTo>
                  <a:lnTo>
                    <a:pt x="4982063" y="426943"/>
                  </a:lnTo>
                  <a:lnTo>
                    <a:pt x="4982307" y="426943"/>
                  </a:lnTo>
                  <a:lnTo>
                    <a:pt x="4982550" y="426943"/>
                  </a:lnTo>
                  <a:lnTo>
                    <a:pt x="4982793" y="426943"/>
                  </a:lnTo>
                  <a:lnTo>
                    <a:pt x="4983037" y="426943"/>
                  </a:lnTo>
                  <a:lnTo>
                    <a:pt x="4983280" y="426943"/>
                  </a:lnTo>
                  <a:lnTo>
                    <a:pt x="4983523" y="426943"/>
                  </a:lnTo>
                  <a:lnTo>
                    <a:pt x="4983767" y="426943"/>
                  </a:lnTo>
                  <a:lnTo>
                    <a:pt x="4984010" y="426943"/>
                  </a:lnTo>
                  <a:lnTo>
                    <a:pt x="4984254" y="426943"/>
                  </a:lnTo>
                  <a:lnTo>
                    <a:pt x="4984497" y="426943"/>
                  </a:lnTo>
                  <a:lnTo>
                    <a:pt x="4984740" y="426943"/>
                  </a:lnTo>
                  <a:lnTo>
                    <a:pt x="4984984" y="426943"/>
                  </a:lnTo>
                  <a:lnTo>
                    <a:pt x="4985227" y="426943"/>
                  </a:lnTo>
                  <a:lnTo>
                    <a:pt x="4985470" y="426943"/>
                  </a:lnTo>
                  <a:lnTo>
                    <a:pt x="4985714" y="426943"/>
                  </a:lnTo>
                  <a:lnTo>
                    <a:pt x="4985957" y="426943"/>
                  </a:lnTo>
                  <a:lnTo>
                    <a:pt x="4986200" y="426943"/>
                  </a:lnTo>
                  <a:lnTo>
                    <a:pt x="4986444" y="426943"/>
                  </a:lnTo>
                  <a:lnTo>
                    <a:pt x="4986687" y="426943"/>
                  </a:lnTo>
                  <a:lnTo>
                    <a:pt x="4986931" y="426943"/>
                  </a:lnTo>
                  <a:lnTo>
                    <a:pt x="4987174" y="426943"/>
                  </a:lnTo>
                  <a:lnTo>
                    <a:pt x="4987417" y="426943"/>
                  </a:lnTo>
                  <a:lnTo>
                    <a:pt x="4987661" y="426943"/>
                  </a:lnTo>
                  <a:lnTo>
                    <a:pt x="4987904" y="426943"/>
                  </a:lnTo>
                  <a:lnTo>
                    <a:pt x="4988147" y="426943"/>
                  </a:lnTo>
                  <a:lnTo>
                    <a:pt x="4988391" y="426943"/>
                  </a:lnTo>
                  <a:lnTo>
                    <a:pt x="4988634" y="426943"/>
                  </a:lnTo>
                  <a:lnTo>
                    <a:pt x="4988877" y="426943"/>
                  </a:lnTo>
                  <a:lnTo>
                    <a:pt x="4989121" y="426943"/>
                  </a:lnTo>
                  <a:lnTo>
                    <a:pt x="4989364" y="426943"/>
                  </a:lnTo>
                  <a:lnTo>
                    <a:pt x="4989607" y="426943"/>
                  </a:lnTo>
                  <a:lnTo>
                    <a:pt x="4989851" y="426943"/>
                  </a:lnTo>
                  <a:lnTo>
                    <a:pt x="4990094" y="426943"/>
                  </a:lnTo>
                  <a:lnTo>
                    <a:pt x="4990338" y="426943"/>
                  </a:lnTo>
                  <a:lnTo>
                    <a:pt x="4990824" y="426943"/>
                  </a:lnTo>
                  <a:lnTo>
                    <a:pt x="4991068" y="426943"/>
                  </a:lnTo>
                  <a:lnTo>
                    <a:pt x="4991311" y="426943"/>
                  </a:lnTo>
                  <a:lnTo>
                    <a:pt x="4991311" y="419827"/>
                  </a:lnTo>
                  <a:lnTo>
                    <a:pt x="4991554" y="419827"/>
                  </a:lnTo>
                  <a:lnTo>
                    <a:pt x="4991798" y="419827"/>
                  </a:lnTo>
                  <a:lnTo>
                    <a:pt x="4992041" y="419827"/>
                  </a:lnTo>
                  <a:lnTo>
                    <a:pt x="4992284" y="419827"/>
                  </a:lnTo>
                  <a:lnTo>
                    <a:pt x="4992528" y="419827"/>
                  </a:lnTo>
                  <a:lnTo>
                    <a:pt x="4992771" y="419827"/>
                  </a:lnTo>
                  <a:lnTo>
                    <a:pt x="4993015" y="419827"/>
                  </a:lnTo>
                  <a:lnTo>
                    <a:pt x="4993258" y="419827"/>
                  </a:lnTo>
                  <a:lnTo>
                    <a:pt x="4993501" y="419827"/>
                  </a:lnTo>
                  <a:lnTo>
                    <a:pt x="4993745" y="419827"/>
                  </a:lnTo>
                  <a:lnTo>
                    <a:pt x="4993988" y="419827"/>
                  </a:lnTo>
                  <a:lnTo>
                    <a:pt x="4994231" y="419827"/>
                  </a:lnTo>
                  <a:lnTo>
                    <a:pt x="4994475" y="419827"/>
                  </a:lnTo>
                  <a:lnTo>
                    <a:pt x="4994718" y="419827"/>
                  </a:lnTo>
                  <a:lnTo>
                    <a:pt x="4994961" y="419827"/>
                  </a:lnTo>
                  <a:lnTo>
                    <a:pt x="4995205" y="419827"/>
                  </a:lnTo>
                  <a:lnTo>
                    <a:pt x="4995448" y="419827"/>
                  </a:lnTo>
                  <a:lnTo>
                    <a:pt x="4995691" y="419827"/>
                  </a:lnTo>
                  <a:lnTo>
                    <a:pt x="4995935" y="419827"/>
                  </a:lnTo>
                  <a:lnTo>
                    <a:pt x="4996178" y="419827"/>
                  </a:lnTo>
                  <a:lnTo>
                    <a:pt x="4996422" y="419827"/>
                  </a:lnTo>
                  <a:lnTo>
                    <a:pt x="4996665" y="419827"/>
                  </a:lnTo>
                  <a:lnTo>
                    <a:pt x="4996908" y="419827"/>
                  </a:lnTo>
                  <a:lnTo>
                    <a:pt x="4997152" y="419827"/>
                  </a:lnTo>
                  <a:lnTo>
                    <a:pt x="4997395" y="419827"/>
                  </a:lnTo>
                  <a:lnTo>
                    <a:pt x="4997638" y="419827"/>
                  </a:lnTo>
                  <a:lnTo>
                    <a:pt x="4997882" y="419827"/>
                  </a:lnTo>
                  <a:lnTo>
                    <a:pt x="4998125" y="419827"/>
                  </a:lnTo>
                  <a:lnTo>
                    <a:pt x="4998368" y="419827"/>
                  </a:lnTo>
                  <a:lnTo>
                    <a:pt x="4998612" y="419827"/>
                  </a:lnTo>
                  <a:lnTo>
                    <a:pt x="4998855" y="419827"/>
                  </a:lnTo>
                  <a:lnTo>
                    <a:pt x="4999099" y="419827"/>
                  </a:lnTo>
                  <a:lnTo>
                    <a:pt x="4999342" y="419827"/>
                  </a:lnTo>
                  <a:lnTo>
                    <a:pt x="4999585" y="419827"/>
                  </a:lnTo>
                  <a:lnTo>
                    <a:pt x="4999829" y="419827"/>
                  </a:lnTo>
                  <a:lnTo>
                    <a:pt x="5000072" y="419827"/>
                  </a:lnTo>
                  <a:lnTo>
                    <a:pt x="5000315" y="419827"/>
                  </a:lnTo>
                  <a:lnTo>
                    <a:pt x="5000559" y="419827"/>
                  </a:lnTo>
                  <a:lnTo>
                    <a:pt x="5000802" y="419827"/>
                  </a:lnTo>
                  <a:lnTo>
                    <a:pt x="5001045" y="419827"/>
                  </a:lnTo>
                  <a:lnTo>
                    <a:pt x="5001045" y="412711"/>
                  </a:lnTo>
                  <a:lnTo>
                    <a:pt x="5001289" y="412711"/>
                  </a:lnTo>
                  <a:lnTo>
                    <a:pt x="5001532" y="412711"/>
                  </a:lnTo>
                  <a:lnTo>
                    <a:pt x="5001775" y="412711"/>
                  </a:lnTo>
                  <a:lnTo>
                    <a:pt x="5002019" y="412711"/>
                  </a:lnTo>
                  <a:lnTo>
                    <a:pt x="5002262" y="412711"/>
                  </a:lnTo>
                  <a:lnTo>
                    <a:pt x="5002506" y="412711"/>
                  </a:lnTo>
                  <a:lnTo>
                    <a:pt x="5002749" y="412711"/>
                  </a:lnTo>
                  <a:lnTo>
                    <a:pt x="5002749" y="405596"/>
                  </a:lnTo>
                  <a:lnTo>
                    <a:pt x="5002992" y="405596"/>
                  </a:lnTo>
                  <a:lnTo>
                    <a:pt x="5003236" y="405596"/>
                  </a:lnTo>
                  <a:lnTo>
                    <a:pt x="5003479" y="405596"/>
                  </a:lnTo>
                  <a:lnTo>
                    <a:pt x="5003722" y="405596"/>
                  </a:lnTo>
                  <a:lnTo>
                    <a:pt x="5003966" y="405596"/>
                  </a:lnTo>
                  <a:lnTo>
                    <a:pt x="5004209" y="405596"/>
                  </a:lnTo>
                  <a:lnTo>
                    <a:pt x="5004452" y="405596"/>
                  </a:lnTo>
                  <a:lnTo>
                    <a:pt x="5004696" y="405596"/>
                  </a:lnTo>
                  <a:lnTo>
                    <a:pt x="5004939" y="405596"/>
                  </a:lnTo>
                  <a:lnTo>
                    <a:pt x="5005183" y="405596"/>
                  </a:lnTo>
                  <a:lnTo>
                    <a:pt x="5005426" y="405596"/>
                  </a:lnTo>
                  <a:lnTo>
                    <a:pt x="5005669" y="405596"/>
                  </a:lnTo>
                  <a:lnTo>
                    <a:pt x="5005913" y="405596"/>
                  </a:lnTo>
                  <a:lnTo>
                    <a:pt x="5006156" y="405596"/>
                  </a:lnTo>
                  <a:lnTo>
                    <a:pt x="5006399" y="405596"/>
                  </a:lnTo>
                  <a:lnTo>
                    <a:pt x="5006643" y="405596"/>
                  </a:lnTo>
                  <a:lnTo>
                    <a:pt x="5006886" y="405596"/>
                  </a:lnTo>
                  <a:lnTo>
                    <a:pt x="5007129" y="405596"/>
                  </a:lnTo>
                  <a:lnTo>
                    <a:pt x="5007373" y="405596"/>
                  </a:lnTo>
                  <a:lnTo>
                    <a:pt x="5007616" y="405596"/>
                  </a:lnTo>
                  <a:lnTo>
                    <a:pt x="5007859" y="405596"/>
                  </a:lnTo>
                  <a:lnTo>
                    <a:pt x="5008103" y="405596"/>
                  </a:lnTo>
                  <a:lnTo>
                    <a:pt x="5008346" y="405596"/>
                  </a:lnTo>
                  <a:lnTo>
                    <a:pt x="5008590" y="405596"/>
                  </a:lnTo>
                  <a:lnTo>
                    <a:pt x="5008833" y="405596"/>
                  </a:lnTo>
                  <a:lnTo>
                    <a:pt x="5009076" y="405596"/>
                  </a:lnTo>
                  <a:lnTo>
                    <a:pt x="5009320" y="405596"/>
                  </a:lnTo>
                  <a:lnTo>
                    <a:pt x="5009563" y="405596"/>
                  </a:lnTo>
                  <a:lnTo>
                    <a:pt x="5009806" y="405596"/>
                  </a:lnTo>
                  <a:lnTo>
                    <a:pt x="5010050" y="405596"/>
                  </a:lnTo>
                  <a:lnTo>
                    <a:pt x="5010293" y="405596"/>
                  </a:lnTo>
                  <a:lnTo>
                    <a:pt x="5010536" y="405596"/>
                  </a:lnTo>
                  <a:lnTo>
                    <a:pt x="5010780" y="405596"/>
                  </a:lnTo>
                  <a:lnTo>
                    <a:pt x="5011023" y="405596"/>
                  </a:lnTo>
                  <a:lnTo>
                    <a:pt x="5011267" y="405596"/>
                  </a:lnTo>
                  <a:lnTo>
                    <a:pt x="5011510" y="405596"/>
                  </a:lnTo>
                  <a:lnTo>
                    <a:pt x="5011753" y="405596"/>
                  </a:lnTo>
                  <a:lnTo>
                    <a:pt x="5011997" y="405596"/>
                  </a:lnTo>
                  <a:lnTo>
                    <a:pt x="5011997" y="398480"/>
                  </a:lnTo>
                  <a:lnTo>
                    <a:pt x="5012240" y="398480"/>
                  </a:lnTo>
                  <a:lnTo>
                    <a:pt x="5012483" y="398480"/>
                  </a:lnTo>
                  <a:lnTo>
                    <a:pt x="5012727" y="398480"/>
                  </a:lnTo>
                  <a:lnTo>
                    <a:pt x="5012970" y="398480"/>
                  </a:lnTo>
                  <a:lnTo>
                    <a:pt x="5013213" y="398480"/>
                  </a:lnTo>
                  <a:lnTo>
                    <a:pt x="5013700" y="398480"/>
                  </a:lnTo>
                  <a:lnTo>
                    <a:pt x="5013943" y="398480"/>
                  </a:lnTo>
                  <a:lnTo>
                    <a:pt x="5014187" y="398480"/>
                  </a:lnTo>
                  <a:lnTo>
                    <a:pt x="5014430" y="398480"/>
                  </a:lnTo>
                  <a:lnTo>
                    <a:pt x="5014674" y="398480"/>
                  </a:lnTo>
                  <a:lnTo>
                    <a:pt x="5014917" y="398480"/>
                  </a:lnTo>
                  <a:lnTo>
                    <a:pt x="5015160" y="398480"/>
                  </a:lnTo>
                  <a:lnTo>
                    <a:pt x="5015404" y="398480"/>
                  </a:lnTo>
                  <a:lnTo>
                    <a:pt x="5015647" y="398480"/>
                  </a:lnTo>
                  <a:lnTo>
                    <a:pt x="5015890" y="398480"/>
                  </a:lnTo>
                  <a:lnTo>
                    <a:pt x="5016134" y="398480"/>
                  </a:lnTo>
                  <a:lnTo>
                    <a:pt x="5016377" y="398480"/>
                  </a:lnTo>
                  <a:lnTo>
                    <a:pt x="5016620" y="398480"/>
                  </a:lnTo>
                  <a:lnTo>
                    <a:pt x="5016864" y="398480"/>
                  </a:lnTo>
                  <a:lnTo>
                    <a:pt x="5017107" y="398480"/>
                  </a:lnTo>
                  <a:lnTo>
                    <a:pt x="5017351" y="398480"/>
                  </a:lnTo>
                  <a:lnTo>
                    <a:pt x="5017594" y="398480"/>
                  </a:lnTo>
                  <a:lnTo>
                    <a:pt x="5017837" y="398480"/>
                  </a:lnTo>
                  <a:lnTo>
                    <a:pt x="5018081" y="398480"/>
                  </a:lnTo>
                  <a:lnTo>
                    <a:pt x="5018324" y="398480"/>
                  </a:lnTo>
                  <a:lnTo>
                    <a:pt x="5018567" y="398480"/>
                  </a:lnTo>
                  <a:lnTo>
                    <a:pt x="5018811" y="398480"/>
                  </a:lnTo>
                  <a:lnTo>
                    <a:pt x="5019054" y="398480"/>
                  </a:lnTo>
                  <a:lnTo>
                    <a:pt x="5019297" y="398480"/>
                  </a:lnTo>
                  <a:lnTo>
                    <a:pt x="5019541" y="398480"/>
                  </a:lnTo>
                  <a:lnTo>
                    <a:pt x="5019784" y="398480"/>
                  </a:lnTo>
                  <a:lnTo>
                    <a:pt x="5020027" y="398480"/>
                  </a:lnTo>
                  <a:lnTo>
                    <a:pt x="5020271" y="398480"/>
                  </a:lnTo>
                  <a:lnTo>
                    <a:pt x="5020514" y="398480"/>
                  </a:lnTo>
                  <a:lnTo>
                    <a:pt x="5020758" y="398480"/>
                  </a:lnTo>
                  <a:lnTo>
                    <a:pt x="5021001" y="398480"/>
                  </a:lnTo>
                  <a:lnTo>
                    <a:pt x="5021244" y="398480"/>
                  </a:lnTo>
                  <a:lnTo>
                    <a:pt x="5021488" y="398480"/>
                  </a:lnTo>
                  <a:lnTo>
                    <a:pt x="5021731" y="398480"/>
                  </a:lnTo>
                  <a:lnTo>
                    <a:pt x="5021974" y="398480"/>
                  </a:lnTo>
                  <a:lnTo>
                    <a:pt x="5022218" y="398480"/>
                  </a:lnTo>
                  <a:lnTo>
                    <a:pt x="5022461" y="398480"/>
                  </a:lnTo>
                  <a:lnTo>
                    <a:pt x="5022704" y="398480"/>
                  </a:lnTo>
                  <a:lnTo>
                    <a:pt x="5022948" y="398480"/>
                  </a:lnTo>
                  <a:lnTo>
                    <a:pt x="5023191" y="398480"/>
                  </a:lnTo>
                  <a:lnTo>
                    <a:pt x="5023435" y="398480"/>
                  </a:lnTo>
                  <a:lnTo>
                    <a:pt x="5023678" y="398480"/>
                  </a:lnTo>
                  <a:lnTo>
                    <a:pt x="5023921" y="398480"/>
                  </a:lnTo>
                  <a:lnTo>
                    <a:pt x="5024165" y="398480"/>
                  </a:lnTo>
                  <a:lnTo>
                    <a:pt x="5024408" y="398480"/>
                  </a:lnTo>
                  <a:lnTo>
                    <a:pt x="5024651" y="398480"/>
                  </a:lnTo>
                  <a:lnTo>
                    <a:pt x="5024895" y="398480"/>
                  </a:lnTo>
                  <a:lnTo>
                    <a:pt x="5025138" y="398480"/>
                  </a:lnTo>
                  <a:lnTo>
                    <a:pt x="5025381" y="398480"/>
                  </a:lnTo>
                  <a:lnTo>
                    <a:pt x="5025625" y="398480"/>
                  </a:lnTo>
                  <a:lnTo>
                    <a:pt x="5025868" y="398480"/>
                  </a:lnTo>
                  <a:lnTo>
                    <a:pt x="5026111" y="398480"/>
                  </a:lnTo>
                  <a:lnTo>
                    <a:pt x="5026355" y="398480"/>
                  </a:lnTo>
                  <a:lnTo>
                    <a:pt x="5026598" y="398480"/>
                  </a:lnTo>
                  <a:lnTo>
                    <a:pt x="5026842" y="398480"/>
                  </a:lnTo>
                  <a:lnTo>
                    <a:pt x="5027085" y="398480"/>
                  </a:lnTo>
                  <a:lnTo>
                    <a:pt x="5027328" y="398480"/>
                  </a:lnTo>
                  <a:lnTo>
                    <a:pt x="5027572" y="398480"/>
                  </a:lnTo>
                  <a:lnTo>
                    <a:pt x="5027815" y="398480"/>
                  </a:lnTo>
                  <a:lnTo>
                    <a:pt x="5028058" y="398480"/>
                  </a:lnTo>
                  <a:lnTo>
                    <a:pt x="5028302" y="398480"/>
                  </a:lnTo>
                  <a:lnTo>
                    <a:pt x="5028545" y="398480"/>
                  </a:lnTo>
                  <a:lnTo>
                    <a:pt x="5028788" y="398480"/>
                  </a:lnTo>
                  <a:lnTo>
                    <a:pt x="5029032" y="398480"/>
                  </a:lnTo>
                  <a:lnTo>
                    <a:pt x="5029275" y="398480"/>
                  </a:lnTo>
                  <a:lnTo>
                    <a:pt x="5029519" y="398480"/>
                  </a:lnTo>
                  <a:lnTo>
                    <a:pt x="5029762" y="398480"/>
                  </a:lnTo>
                  <a:lnTo>
                    <a:pt x="5030005" y="398480"/>
                  </a:lnTo>
                  <a:lnTo>
                    <a:pt x="5030249" y="398480"/>
                  </a:lnTo>
                  <a:lnTo>
                    <a:pt x="5030735" y="398480"/>
                  </a:lnTo>
                  <a:lnTo>
                    <a:pt x="5030979" y="398480"/>
                  </a:lnTo>
                  <a:lnTo>
                    <a:pt x="5031222" y="398480"/>
                  </a:lnTo>
                  <a:lnTo>
                    <a:pt x="5031465" y="398480"/>
                  </a:lnTo>
                  <a:lnTo>
                    <a:pt x="5031709" y="398480"/>
                  </a:lnTo>
                  <a:lnTo>
                    <a:pt x="5031952" y="398480"/>
                  </a:lnTo>
                  <a:lnTo>
                    <a:pt x="5032195" y="398480"/>
                  </a:lnTo>
                  <a:lnTo>
                    <a:pt x="5032439" y="398480"/>
                  </a:lnTo>
                  <a:lnTo>
                    <a:pt x="5032682" y="398480"/>
                  </a:lnTo>
                  <a:lnTo>
                    <a:pt x="5032926" y="398480"/>
                  </a:lnTo>
                  <a:lnTo>
                    <a:pt x="5033169" y="398480"/>
                  </a:lnTo>
                  <a:lnTo>
                    <a:pt x="5033412" y="398480"/>
                  </a:lnTo>
                  <a:lnTo>
                    <a:pt x="5033656" y="398480"/>
                  </a:lnTo>
                  <a:lnTo>
                    <a:pt x="5033899" y="398480"/>
                  </a:lnTo>
                  <a:lnTo>
                    <a:pt x="5034142" y="398480"/>
                  </a:lnTo>
                  <a:lnTo>
                    <a:pt x="5034386" y="398480"/>
                  </a:lnTo>
                  <a:lnTo>
                    <a:pt x="5034629" y="398480"/>
                  </a:lnTo>
                  <a:lnTo>
                    <a:pt x="5034872" y="398480"/>
                  </a:lnTo>
                  <a:lnTo>
                    <a:pt x="5035116" y="398480"/>
                  </a:lnTo>
                  <a:lnTo>
                    <a:pt x="5035359" y="398480"/>
                  </a:lnTo>
                  <a:lnTo>
                    <a:pt x="5035603" y="398480"/>
                  </a:lnTo>
                  <a:lnTo>
                    <a:pt x="5035846" y="398480"/>
                  </a:lnTo>
                  <a:lnTo>
                    <a:pt x="5036089" y="398480"/>
                  </a:lnTo>
                  <a:lnTo>
                    <a:pt x="5036333" y="398480"/>
                  </a:lnTo>
                  <a:lnTo>
                    <a:pt x="5036576" y="398480"/>
                  </a:lnTo>
                  <a:lnTo>
                    <a:pt x="5036819" y="398480"/>
                  </a:lnTo>
                  <a:lnTo>
                    <a:pt x="5037063" y="398480"/>
                  </a:lnTo>
                  <a:lnTo>
                    <a:pt x="5037306" y="398480"/>
                  </a:lnTo>
                  <a:lnTo>
                    <a:pt x="5037549" y="398480"/>
                  </a:lnTo>
                  <a:lnTo>
                    <a:pt x="5037793" y="398480"/>
                  </a:lnTo>
                  <a:lnTo>
                    <a:pt x="5038036" y="398480"/>
                  </a:lnTo>
                  <a:lnTo>
                    <a:pt x="5038279" y="398480"/>
                  </a:lnTo>
                  <a:lnTo>
                    <a:pt x="5038523" y="398480"/>
                  </a:lnTo>
                  <a:lnTo>
                    <a:pt x="5038766" y="398480"/>
                  </a:lnTo>
                  <a:lnTo>
                    <a:pt x="5039253" y="398480"/>
                  </a:lnTo>
                  <a:lnTo>
                    <a:pt x="5039496" y="398480"/>
                  </a:lnTo>
                  <a:lnTo>
                    <a:pt x="5039740" y="398480"/>
                  </a:lnTo>
                  <a:lnTo>
                    <a:pt x="5039983" y="398480"/>
                  </a:lnTo>
                  <a:lnTo>
                    <a:pt x="5040226" y="398480"/>
                  </a:lnTo>
                  <a:lnTo>
                    <a:pt x="5040470" y="398480"/>
                  </a:lnTo>
                  <a:lnTo>
                    <a:pt x="5040470" y="391364"/>
                  </a:lnTo>
                  <a:lnTo>
                    <a:pt x="5040713" y="391364"/>
                  </a:lnTo>
                  <a:lnTo>
                    <a:pt x="5040956" y="391364"/>
                  </a:lnTo>
                  <a:lnTo>
                    <a:pt x="5040956" y="384248"/>
                  </a:lnTo>
                  <a:lnTo>
                    <a:pt x="5041200" y="384248"/>
                  </a:lnTo>
                  <a:lnTo>
                    <a:pt x="5041443" y="384248"/>
                  </a:lnTo>
                  <a:lnTo>
                    <a:pt x="5041687" y="384248"/>
                  </a:lnTo>
                  <a:lnTo>
                    <a:pt x="5041930" y="384248"/>
                  </a:lnTo>
                  <a:lnTo>
                    <a:pt x="5042173" y="384248"/>
                  </a:lnTo>
                  <a:lnTo>
                    <a:pt x="5042417" y="384248"/>
                  </a:lnTo>
                  <a:lnTo>
                    <a:pt x="5042660" y="384248"/>
                  </a:lnTo>
                  <a:lnTo>
                    <a:pt x="5042903" y="384248"/>
                  </a:lnTo>
                  <a:lnTo>
                    <a:pt x="5043147" y="384248"/>
                  </a:lnTo>
                  <a:lnTo>
                    <a:pt x="5043390" y="384248"/>
                  </a:lnTo>
                  <a:lnTo>
                    <a:pt x="5043633" y="384248"/>
                  </a:lnTo>
                  <a:lnTo>
                    <a:pt x="5043877" y="384248"/>
                  </a:lnTo>
                  <a:lnTo>
                    <a:pt x="5044120" y="384248"/>
                  </a:lnTo>
                  <a:lnTo>
                    <a:pt x="5044363" y="384248"/>
                  </a:lnTo>
                  <a:lnTo>
                    <a:pt x="5044607" y="384248"/>
                  </a:lnTo>
                  <a:lnTo>
                    <a:pt x="5044850" y="384248"/>
                  </a:lnTo>
                  <a:lnTo>
                    <a:pt x="5045094" y="384248"/>
                  </a:lnTo>
                  <a:lnTo>
                    <a:pt x="5045337" y="384248"/>
                  </a:lnTo>
                  <a:lnTo>
                    <a:pt x="5045580" y="384248"/>
                  </a:lnTo>
                  <a:lnTo>
                    <a:pt x="5045824" y="384248"/>
                  </a:lnTo>
                  <a:lnTo>
                    <a:pt x="5046067" y="384248"/>
                  </a:lnTo>
                  <a:lnTo>
                    <a:pt x="5046310" y="384248"/>
                  </a:lnTo>
                  <a:lnTo>
                    <a:pt x="5046554" y="384248"/>
                  </a:lnTo>
                  <a:lnTo>
                    <a:pt x="5046797" y="384248"/>
                  </a:lnTo>
                  <a:lnTo>
                    <a:pt x="5047040" y="384248"/>
                  </a:lnTo>
                  <a:lnTo>
                    <a:pt x="5047284" y="384248"/>
                  </a:lnTo>
                  <a:lnTo>
                    <a:pt x="5047527" y="384248"/>
                  </a:lnTo>
                  <a:lnTo>
                    <a:pt x="5047771" y="384248"/>
                  </a:lnTo>
                  <a:lnTo>
                    <a:pt x="5048257" y="384248"/>
                  </a:lnTo>
                  <a:lnTo>
                    <a:pt x="5048501" y="384248"/>
                  </a:lnTo>
                  <a:lnTo>
                    <a:pt x="5048744" y="384248"/>
                  </a:lnTo>
                  <a:lnTo>
                    <a:pt x="5048987" y="384248"/>
                  </a:lnTo>
                  <a:lnTo>
                    <a:pt x="5049231" y="384248"/>
                  </a:lnTo>
                  <a:lnTo>
                    <a:pt x="5049231" y="377133"/>
                  </a:lnTo>
                  <a:lnTo>
                    <a:pt x="5049231" y="370017"/>
                  </a:lnTo>
                  <a:lnTo>
                    <a:pt x="5049474" y="370017"/>
                  </a:lnTo>
                  <a:lnTo>
                    <a:pt x="5049717" y="370017"/>
                  </a:lnTo>
                  <a:lnTo>
                    <a:pt x="5049961" y="370017"/>
                  </a:lnTo>
                  <a:lnTo>
                    <a:pt x="5050204" y="370017"/>
                  </a:lnTo>
                  <a:lnTo>
                    <a:pt x="5050447" y="370017"/>
                  </a:lnTo>
                  <a:lnTo>
                    <a:pt x="5050691" y="370017"/>
                  </a:lnTo>
                  <a:lnTo>
                    <a:pt x="5050934" y="370017"/>
                  </a:lnTo>
                  <a:lnTo>
                    <a:pt x="5051178" y="370017"/>
                  </a:lnTo>
                  <a:lnTo>
                    <a:pt x="5051421" y="370017"/>
                  </a:lnTo>
                  <a:lnTo>
                    <a:pt x="5051664" y="370017"/>
                  </a:lnTo>
                  <a:lnTo>
                    <a:pt x="5051908" y="370017"/>
                  </a:lnTo>
                  <a:lnTo>
                    <a:pt x="5052151" y="370017"/>
                  </a:lnTo>
                  <a:lnTo>
                    <a:pt x="5052394" y="370017"/>
                  </a:lnTo>
                  <a:lnTo>
                    <a:pt x="5052638" y="370017"/>
                  </a:lnTo>
                  <a:lnTo>
                    <a:pt x="5052881" y="370017"/>
                  </a:lnTo>
                  <a:lnTo>
                    <a:pt x="5053124" y="370017"/>
                  </a:lnTo>
                  <a:lnTo>
                    <a:pt x="5053124" y="362901"/>
                  </a:lnTo>
                  <a:lnTo>
                    <a:pt x="5053368" y="362901"/>
                  </a:lnTo>
                  <a:lnTo>
                    <a:pt x="5053611" y="362901"/>
                  </a:lnTo>
                  <a:lnTo>
                    <a:pt x="5053855" y="362901"/>
                  </a:lnTo>
                  <a:lnTo>
                    <a:pt x="5054098" y="362901"/>
                  </a:lnTo>
                  <a:lnTo>
                    <a:pt x="5054585" y="362901"/>
                  </a:lnTo>
                  <a:lnTo>
                    <a:pt x="5054828" y="362901"/>
                  </a:lnTo>
                  <a:lnTo>
                    <a:pt x="5055071" y="362901"/>
                  </a:lnTo>
                  <a:lnTo>
                    <a:pt x="5055315" y="362901"/>
                  </a:lnTo>
                  <a:lnTo>
                    <a:pt x="5055558" y="362901"/>
                  </a:lnTo>
                  <a:lnTo>
                    <a:pt x="5056045" y="362901"/>
                  </a:lnTo>
                  <a:lnTo>
                    <a:pt x="5056288" y="362901"/>
                  </a:lnTo>
                  <a:lnTo>
                    <a:pt x="5056531" y="362901"/>
                  </a:lnTo>
                  <a:lnTo>
                    <a:pt x="5056775" y="362901"/>
                  </a:lnTo>
                  <a:lnTo>
                    <a:pt x="5057018" y="362901"/>
                  </a:lnTo>
                  <a:lnTo>
                    <a:pt x="5057262" y="362901"/>
                  </a:lnTo>
                  <a:lnTo>
                    <a:pt x="5057505" y="362901"/>
                  </a:lnTo>
                  <a:lnTo>
                    <a:pt x="5057748" y="362901"/>
                  </a:lnTo>
                  <a:lnTo>
                    <a:pt x="5057992" y="362901"/>
                  </a:lnTo>
                  <a:lnTo>
                    <a:pt x="5058235" y="362901"/>
                  </a:lnTo>
                  <a:lnTo>
                    <a:pt x="5058478" y="362901"/>
                  </a:lnTo>
                  <a:lnTo>
                    <a:pt x="5058722" y="362901"/>
                  </a:lnTo>
                  <a:lnTo>
                    <a:pt x="5058965" y="362901"/>
                  </a:lnTo>
                  <a:lnTo>
                    <a:pt x="5059208" y="362901"/>
                  </a:lnTo>
                  <a:lnTo>
                    <a:pt x="5059452" y="362901"/>
                  </a:lnTo>
                  <a:lnTo>
                    <a:pt x="5059939" y="362901"/>
                  </a:lnTo>
                  <a:lnTo>
                    <a:pt x="5060182" y="362901"/>
                  </a:lnTo>
                  <a:lnTo>
                    <a:pt x="5060425" y="362901"/>
                  </a:lnTo>
                  <a:lnTo>
                    <a:pt x="5060669" y="362901"/>
                  </a:lnTo>
                  <a:lnTo>
                    <a:pt x="5060912" y="362901"/>
                  </a:lnTo>
                  <a:lnTo>
                    <a:pt x="5061155" y="362901"/>
                  </a:lnTo>
                  <a:lnTo>
                    <a:pt x="5061399" y="362901"/>
                  </a:lnTo>
                  <a:lnTo>
                    <a:pt x="5061642" y="362901"/>
                  </a:lnTo>
                  <a:lnTo>
                    <a:pt x="5061885" y="362901"/>
                  </a:lnTo>
                  <a:lnTo>
                    <a:pt x="5062372" y="362901"/>
                  </a:lnTo>
                  <a:lnTo>
                    <a:pt x="5062859" y="362901"/>
                  </a:lnTo>
                  <a:lnTo>
                    <a:pt x="5063102" y="362901"/>
                  </a:lnTo>
                  <a:lnTo>
                    <a:pt x="5063346" y="362901"/>
                  </a:lnTo>
                  <a:lnTo>
                    <a:pt x="5063589" y="362901"/>
                  </a:lnTo>
                  <a:lnTo>
                    <a:pt x="5063832" y="362901"/>
                  </a:lnTo>
                  <a:lnTo>
                    <a:pt x="5064076" y="362901"/>
                  </a:lnTo>
                  <a:lnTo>
                    <a:pt x="5064319" y="362901"/>
                  </a:lnTo>
                  <a:lnTo>
                    <a:pt x="5064562" y="362901"/>
                  </a:lnTo>
                  <a:lnTo>
                    <a:pt x="5064806" y="362901"/>
                  </a:lnTo>
                  <a:lnTo>
                    <a:pt x="5065049" y="362901"/>
                  </a:lnTo>
                  <a:lnTo>
                    <a:pt x="5065292" y="362901"/>
                  </a:lnTo>
                  <a:lnTo>
                    <a:pt x="5065536" y="362901"/>
                  </a:lnTo>
                  <a:lnTo>
                    <a:pt x="5065779" y="362901"/>
                  </a:lnTo>
                  <a:lnTo>
                    <a:pt x="5066022" y="362901"/>
                  </a:lnTo>
                  <a:lnTo>
                    <a:pt x="5066266" y="362901"/>
                  </a:lnTo>
                  <a:lnTo>
                    <a:pt x="5066509" y="362901"/>
                  </a:lnTo>
                  <a:lnTo>
                    <a:pt x="5066753" y="362901"/>
                  </a:lnTo>
                  <a:lnTo>
                    <a:pt x="5066996" y="362901"/>
                  </a:lnTo>
                  <a:lnTo>
                    <a:pt x="5067239" y="362901"/>
                  </a:lnTo>
                  <a:lnTo>
                    <a:pt x="5067483" y="362901"/>
                  </a:lnTo>
                  <a:lnTo>
                    <a:pt x="5067726" y="362901"/>
                  </a:lnTo>
                  <a:lnTo>
                    <a:pt x="5067969" y="362901"/>
                  </a:lnTo>
                  <a:lnTo>
                    <a:pt x="5068213" y="362901"/>
                  </a:lnTo>
                  <a:lnTo>
                    <a:pt x="5068456" y="362901"/>
                  </a:lnTo>
                  <a:lnTo>
                    <a:pt x="5068699" y="362901"/>
                  </a:lnTo>
                  <a:lnTo>
                    <a:pt x="5068943" y="362901"/>
                  </a:lnTo>
                  <a:lnTo>
                    <a:pt x="5069186" y="362901"/>
                  </a:lnTo>
                  <a:lnTo>
                    <a:pt x="5069430" y="362901"/>
                  </a:lnTo>
                  <a:lnTo>
                    <a:pt x="5069673" y="362901"/>
                  </a:lnTo>
                  <a:lnTo>
                    <a:pt x="5069916" y="362901"/>
                  </a:lnTo>
                  <a:lnTo>
                    <a:pt x="5070160" y="362901"/>
                  </a:lnTo>
                  <a:lnTo>
                    <a:pt x="5070403" y="362901"/>
                  </a:lnTo>
                  <a:lnTo>
                    <a:pt x="5070646" y="362901"/>
                  </a:lnTo>
                  <a:lnTo>
                    <a:pt x="5070890" y="362901"/>
                  </a:lnTo>
                  <a:lnTo>
                    <a:pt x="5071133" y="362901"/>
                  </a:lnTo>
                  <a:lnTo>
                    <a:pt x="5071376" y="362901"/>
                  </a:lnTo>
                  <a:lnTo>
                    <a:pt x="5071620" y="362901"/>
                  </a:lnTo>
                  <a:lnTo>
                    <a:pt x="5071863" y="362901"/>
                  </a:lnTo>
                  <a:lnTo>
                    <a:pt x="5072106" y="362901"/>
                  </a:lnTo>
                  <a:lnTo>
                    <a:pt x="5072350" y="362901"/>
                  </a:lnTo>
                  <a:lnTo>
                    <a:pt x="5072837" y="362901"/>
                  </a:lnTo>
                  <a:lnTo>
                    <a:pt x="5073080" y="362901"/>
                  </a:lnTo>
                  <a:lnTo>
                    <a:pt x="5073323" y="362901"/>
                  </a:lnTo>
                  <a:lnTo>
                    <a:pt x="5073323" y="355786"/>
                  </a:lnTo>
                  <a:lnTo>
                    <a:pt x="5073567" y="355786"/>
                  </a:lnTo>
                  <a:lnTo>
                    <a:pt x="5073810" y="355786"/>
                  </a:lnTo>
                  <a:lnTo>
                    <a:pt x="5074053" y="355786"/>
                  </a:lnTo>
                  <a:lnTo>
                    <a:pt x="5074297" y="355786"/>
                  </a:lnTo>
                  <a:lnTo>
                    <a:pt x="5074540" y="355786"/>
                  </a:lnTo>
                  <a:lnTo>
                    <a:pt x="5074783" y="355786"/>
                  </a:lnTo>
                  <a:lnTo>
                    <a:pt x="5075027" y="355786"/>
                  </a:lnTo>
                  <a:lnTo>
                    <a:pt x="5075270" y="355786"/>
                  </a:lnTo>
                  <a:lnTo>
                    <a:pt x="5075514" y="355786"/>
                  </a:lnTo>
                  <a:lnTo>
                    <a:pt x="5075757" y="355786"/>
                  </a:lnTo>
                  <a:lnTo>
                    <a:pt x="5076000" y="355786"/>
                  </a:lnTo>
                  <a:lnTo>
                    <a:pt x="5076244" y="355786"/>
                  </a:lnTo>
                  <a:lnTo>
                    <a:pt x="5076487" y="355786"/>
                  </a:lnTo>
                  <a:lnTo>
                    <a:pt x="5076730" y="355786"/>
                  </a:lnTo>
                  <a:lnTo>
                    <a:pt x="5076974" y="355786"/>
                  </a:lnTo>
                  <a:lnTo>
                    <a:pt x="5077217" y="355786"/>
                  </a:lnTo>
                  <a:lnTo>
                    <a:pt x="5077460" y="355786"/>
                  </a:lnTo>
                  <a:lnTo>
                    <a:pt x="5077704" y="355786"/>
                  </a:lnTo>
                  <a:lnTo>
                    <a:pt x="5077947" y="355786"/>
                  </a:lnTo>
                  <a:lnTo>
                    <a:pt x="5078190" y="355786"/>
                  </a:lnTo>
                  <a:lnTo>
                    <a:pt x="5078434" y="355786"/>
                  </a:lnTo>
                  <a:lnTo>
                    <a:pt x="5078677" y="355786"/>
                  </a:lnTo>
                  <a:lnTo>
                    <a:pt x="5078921" y="355786"/>
                  </a:lnTo>
                  <a:lnTo>
                    <a:pt x="5079164" y="355786"/>
                  </a:lnTo>
                  <a:lnTo>
                    <a:pt x="5079407" y="355786"/>
                  </a:lnTo>
                  <a:lnTo>
                    <a:pt x="5079651" y="355786"/>
                  </a:lnTo>
                  <a:lnTo>
                    <a:pt x="5079894" y="355786"/>
                  </a:lnTo>
                  <a:lnTo>
                    <a:pt x="5080137" y="355786"/>
                  </a:lnTo>
                  <a:lnTo>
                    <a:pt x="5080381" y="355786"/>
                  </a:lnTo>
                  <a:lnTo>
                    <a:pt x="5080624" y="355786"/>
                  </a:lnTo>
                  <a:lnTo>
                    <a:pt x="5080867" y="355786"/>
                  </a:lnTo>
                  <a:lnTo>
                    <a:pt x="5081111" y="355786"/>
                  </a:lnTo>
                  <a:lnTo>
                    <a:pt x="5081354" y="355786"/>
                  </a:lnTo>
                  <a:lnTo>
                    <a:pt x="5081598" y="355786"/>
                  </a:lnTo>
                  <a:lnTo>
                    <a:pt x="5081841" y="355786"/>
                  </a:lnTo>
                  <a:lnTo>
                    <a:pt x="5082084" y="355786"/>
                  </a:lnTo>
                  <a:lnTo>
                    <a:pt x="5082328" y="355786"/>
                  </a:lnTo>
                  <a:lnTo>
                    <a:pt x="5082571" y="355786"/>
                  </a:lnTo>
                  <a:lnTo>
                    <a:pt x="5082814" y="355786"/>
                  </a:lnTo>
                  <a:lnTo>
                    <a:pt x="5083058" y="355786"/>
                  </a:lnTo>
                  <a:lnTo>
                    <a:pt x="5083301" y="355786"/>
                  </a:lnTo>
                  <a:lnTo>
                    <a:pt x="5083544" y="355786"/>
                  </a:lnTo>
                  <a:lnTo>
                    <a:pt x="5083788" y="355786"/>
                  </a:lnTo>
                  <a:lnTo>
                    <a:pt x="5084031" y="355786"/>
                  </a:lnTo>
                  <a:lnTo>
                    <a:pt x="5084274" y="355786"/>
                  </a:lnTo>
                  <a:lnTo>
                    <a:pt x="5084518" y="355786"/>
                  </a:lnTo>
                  <a:lnTo>
                    <a:pt x="5084761" y="355786"/>
                  </a:lnTo>
                  <a:lnTo>
                    <a:pt x="5085005" y="355786"/>
                  </a:lnTo>
                  <a:lnTo>
                    <a:pt x="5085248" y="355786"/>
                  </a:lnTo>
                  <a:lnTo>
                    <a:pt x="5085491" y="355786"/>
                  </a:lnTo>
                  <a:lnTo>
                    <a:pt x="5085735" y="355786"/>
                  </a:lnTo>
                  <a:lnTo>
                    <a:pt x="5085978" y="355786"/>
                  </a:lnTo>
                  <a:lnTo>
                    <a:pt x="5086221" y="355786"/>
                  </a:lnTo>
                  <a:lnTo>
                    <a:pt x="5086465" y="355786"/>
                  </a:lnTo>
                  <a:lnTo>
                    <a:pt x="5086708" y="355786"/>
                  </a:lnTo>
                  <a:lnTo>
                    <a:pt x="5086951" y="355786"/>
                  </a:lnTo>
                  <a:lnTo>
                    <a:pt x="5087195" y="355786"/>
                  </a:lnTo>
                  <a:lnTo>
                    <a:pt x="5087438" y="355786"/>
                  </a:lnTo>
                  <a:lnTo>
                    <a:pt x="5087682" y="355786"/>
                  </a:lnTo>
                  <a:lnTo>
                    <a:pt x="5087925" y="355786"/>
                  </a:lnTo>
                  <a:lnTo>
                    <a:pt x="5087925" y="348670"/>
                  </a:lnTo>
                  <a:lnTo>
                    <a:pt x="5088168" y="348670"/>
                  </a:lnTo>
                  <a:lnTo>
                    <a:pt x="5088412" y="348670"/>
                  </a:lnTo>
                  <a:lnTo>
                    <a:pt x="5088655" y="348670"/>
                  </a:lnTo>
                  <a:lnTo>
                    <a:pt x="5088898" y="348670"/>
                  </a:lnTo>
                  <a:lnTo>
                    <a:pt x="5089142" y="348670"/>
                  </a:lnTo>
                  <a:lnTo>
                    <a:pt x="5089385" y="348670"/>
                  </a:lnTo>
                  <a:lnTo>
                    <a:pt x="5089628" y="348670"/>
                  </a:lnTo>
                  <a:lnTo>
                    <a:pt x="5089872" y="348670"/>
                  </a:lnTo>
                  <a:lnTo>
                    <a:pt x="5090115" y="348670"/>
                  </a:lnTo>
                  <a:lnTo>
                    <a:pt x="5090358" y="348670"/>
                  </a:lnTo>
                  <a:lnTo>
                    <a:pt x="5090602" y="348670"/>
                  </a:lnTo>
                  <a:lnTo>
                    <a:pt x="5090845" y="348670"/>
                  </a:lnTo>
                  <a:lnTo>
                    <a:pt x="5091089" y="348670"/>
                  </a:lnTo>
                  <a:lnTo>
                    <a:pt x="5091332" y="348670"/>
                  </a:lnTo>
                  <a:lnTo>
                    <a:pt x="5091575" y="348670"/>
                  </a:lnTo>
                  <a:lnTo>
                    <a:pt x="5091819" y="348670"/>
                  </a:lnTo>
                  <a:lnTo>
                    <a:pt x="5092305" y="348670"/>
                  </a:lnTo>
                  <a:lnTo>
                    <a:pt x="5092549" y="348670"/>
                  </a:lnTo>
                  <a:lnTo>
                    <a:pt x="5092792" y="348670"/>
                  </a:lnTo>
                  <a:lnTo>
                    <a:pt x="5093035" y="348670"/>
                  </a:lnTo>
                  <a:lnTo>
                    <a:pt x="5093279" y="348670"/>
                  </a:lnTo>
                  <a:lnTo>
                    <a:pt x="5093522" y="348670"/>
                  </a:lnTo>
                  <a:lnTo>
                    <a:pt x="5093766" y="348670"/>
                  </a:lnTo>
                  <a:lnTo>
                    <a:pt x="5094009" y="348670"/>
                  </a:lnTo>
                  <a:lnTo>
                    <a:pt x="5094252" y="348670"/>
                  </a:lnTo>
                  <a:lnTo>
                    <a:pt x="5094496" y="348670"/>
                  </a:lnTo>
                  <a:lnTo>
                    <a:pt x="5094739" y="348670"/>
                  </a:lnTo>
                  <a:lnTo>
                    <a:pt x="5094982" y="348670"/>
                  </a:lnTo>
                  <a:lnTo>
                    <a:pt x="5095226" y="348670"/>
                  </a:lnTo>
                  <a:lnTo>
                    <a:pt x="5095469" y="348670"/>
                  </a:lnTo>
                  <a:lnTo>
                    <a:pt x="5095712" y="348670"/>
                  </a:lnTo>
                  <a:lnTo>
                    <a:pt x="5095956" y="348670"/>
                  </a:lnTo>
                  <a:lnTo>
                    <a:pt x="5096199" y="348670"/>
                  </a:lnTo>
                  <a:lnTo>
                    <a:pt x="5096442" y="348670"/>
                  </a:lnTo>
                  <a:lnTo>
                    <a:pt x="5096686" y="348670"/>
                  </a:lnTo>
                  <a:lnTo>
                    <a:pt x="5096929" y="348670"/>
                  </a:lnTo>
                  <a:lnTo>
                    <a:pt x="5097173" y="348670"/>
                  </a:lnTo>
                  <a:lnTo>
                    <a:pt x="5097416" y="348670"/>
                  </a:lnTo>
                  <a:lnTo>
                    <a:pt x="5097659" y="348670"/>
                  </a:lnTo>
                  <a:lnTo>
                    <a:pt x="5097903" y="348670"/>
                  </a:lnTo>
                  <a:lnTo>
                    <a:pt x="5098146" y="348670"/>
                  </a:lnTo>
                  <a:lnTo>
                    <a:pt x="5098389" y="348670"/>
                  </a:lnTo>
                  <a:lnTo>
                    <a:pt x="5098633" y="348670"/>
                  </a:lnTo>
                  <a:lnTo>
                    <a:pt x="5098876" y="348670"/>
                  </a:lnTo>
                  <a:lnTo>
                    <a:pt x="5099119" y="348670"/>
                  </a:lnTo>
                  <a:lnTo>
                    <a:pt x="5099363" y="348670"/>
                  </a:lnTo>
                  <a:lnTo>
                    <a:pt x="5099606" y="348670"/>
                  </a:lnTo>
                  <a:lnTo>
                    <a:pt x="5099850" y="348670"/>
                  </a:lnTo>
                  <a:lnTo>
                    <a:pt x="5100093" y="348670"/>
                  </a:lnTo>
                  <a:lnTo>
                    <a:pt x="5100336" y="348670"/>
                  </a:lnTo>
                  <a:lnTo>
                    <a:pt x="5100580" y="348670"/>
                  </a:lnTo>
                  <a:lnTo>
                    <a:pt x="5100823" y="348670"/>
                  </a:lnTo>
                  <a:lnTo>
                    <a:pt x="5101066" y="348670"/>
                  </a:lnTo>
                  <a:lnTo>
                    <a:pt x="5101310" y="348670"/>
                  </a:lnTo>
                  <a:lnTo>
                    <a:pt x="5101553" y="348670"/>
                  </a:lnTo>
                  <a:lnTo>
                    <a:pt x="5101796" y="348670"/>
                  </a:lnTo>
                  <a:lnTo>
                    <a:pt x="5102040" y="348670"/>
                  </a:lnTo>
                  <a:lnTo>
                    <a:pt x="5102283" y="348670"/>
                  </a:lnTo>
                  <a:lnTo>
                    <a:pt x="5102526" y="348670"/>
                  </a:lnTo>
                  <a:lnTo>
                    <a:pt x="5102770" y="348670"/>
                  </a:lnTo>
                  <a:lnTo>
                    <a:pt x="5103013" y="348670"/>
                  </a:lnTo>
                  <a:lnTo>
                    <a:pt x="5103257" y="348670"/>
                  </a:lnTo>
                  <a:lnTo>
                    <a:pt x="5103500" y="348670"/>
                  </a:lnTo>
                  <a:lnTo>
                    <a:pt x="5103743" y="348670"/>
                  </a:lnTo>
                  <a:lnTo>
                    <a:pt x="5103987" y="348670"/>
                  </a:lnTo>
                  <a:lnTo>
                    <a:pt x="5104230" y="348670"/>
                  </a:lnTo>
                  <a:lnTo>
                    <a:pt x="5104473" y="348670"/>
                  </a:lnTo>
                  <a:lnTo>
                    <a:pt x="5104717" y="348670"/>
                  </a:lnTo>
                  <a:lnTo>
                    <a:pt x="5104960" y="348670"/>
                  </a:lnTo>
                  <a:lnTo>
                    <a:pt x="5105203" y="348670"/>
                  </a:lnTo>
                  <a:lnTo>
                    <a:pt x="5105447" y="348670"/>
                  </a:lnTo>
                  <a:lnTo>
                    <a:pt x="5105690" y="348670"/>
                  </a:lnTo>
                  <a:lnTo>
                    <a:pt x="5105934" y="348670"/>
                  </a:lnTo>
                  <a:lnTo>
                    <a:pt x="5106177" y="348670"/>
                  </a:lnTo>
                  <a:lnTo>
                    <a:pt x="5106420" y="348670"/>
                  </a:lnTo>
                  <a:lnTo>
                    <a:pt x="5106664" y="348670"/>
                  </a:lnTo>
                  <a:lnTo>
                    <a:pt x="5106907" y="348670"/>
                  </a:lnTo>
                  <a:lnTo>
                    <a:pt x="5107150" y="348670"/>
                  </a:lnTo>
                  <a:lnTo>
                    <a:pt x="5107394" y="348670"/>
                  </a:lnTo>
                  <a:lnTo>
                    <a:pt x="5107637" y="348670"/>
                  </a:lnTo>
                  <a:lnTo>
                    <a:pt x="5107880" y="348670"/>
                  </a:lnTo>
                  <a:lnTo>
                    <a:pt x="5108124" y="348670"/>
                  </a:lnTo>
                  <a:lnTo>
                    <a:pt x="5108367" y="348670"/>
                  </a:lnTo>
                  <a:lnTo>
                    <a:pt x="5108610" y="348670"/>
                  </a:lnTo>
                  <a:lnTo>
                    <a:pt x="5108854" y="348670"/>
                  </a:lnTo>
                  <a:lnTo>
                    <a:pt x="5109097" y="348670"/>
                  </a:lnTo>
                  <a:lnTo>
                    <a:pt x="5109341" y="348670"/>
                  </a:lnTo>
                  <a:lnTo>
                    <a:pt x="5109584" y="348670"/>
                  </a:lnTo>
                  <a:lnTo>
                    <a:pt x="5109827" y="348670"/>
                  </a:lnTo>
                  <a:lnTo>
                    <a:pt x="5110071" y="348670"/>
                  </a:lnTo>
                  <a:lnTo>
                    <a:pt x="5110314" y="348670"/>
                  </a:lnTo>
                  <a:lnTo>
                    <a:pt x="5110557" y="348670"/>
                  </a:lnTo>
                  <a:lnTo>
                    <a:pt x="5110801" y="348670"/>
                  </a:lnTo>
                  <a:lnTo>
                    <a:pt x="5111044" y="348670"/>
                  </a:lnTo>
                  <a:lnTo>
                    <a:pt x="5111287" y="348670"/>
                  </a:lnTo>
                  <a:lnTo>
                    <a:pt x="5111531" y="348670"/>
                  </a:lnTo>
                  <a:lnTo>
                    <a:pt x="5111774" y="348670"/>
                  </a:lnTo>
                  <a:lnTo>
                    <a:pt x="5112018" y="348670"/>
                  </a:lnTo>
                  <a:lnTo>
                    <a:pt x="5112261" y="348670"/>
                  </a:lnTo>
                  <a:lnTo>
                    <a:pt x="5112504" y="348670"/>
                  </a:lnTo>
                  <a:lnTo>
                    <a:pt x="5112748" y="348670"/>
                  </a:lnTo>
                  <a:lnTo>
                    <a:pt x="5113234" y="348670"/>
                  </a:lnTo>
                  <a:lnTo>
                    <a:pt x="5113478" y="348670"/>
                  </a:lnTo>
                  <a:lnTo>
                    <a:pt x="5113721" y="348670"/>
                  </a:lnTo>
                  <a:lnTo>
                    <a:pt x="5113964" y="348670"/>
                  </a:lnTo>
                  <a:lnTo>
                    <a:pt x="5114208" y="348670"/>
                  </a:lnTo>
                  <a:lnTo>
                    <a:pt x="5114451" y="348670"/>
                  </a:lnTo>
                  <a:lnTo>
                    <a:pt x="5114694" y="348670"/>
                  </a:lnTo>
                  <a:lnTo>
                    <a:pt x="5114938" y="348670"/>
                  </a:lnTo>
                  <a:lnTo>
                    <a:pt x="5115181" y="348670"/>
                  </a:lnTo>
                  <a:lnTo>
                    <a:pt x="5115425" y="348670"/>
                  </a:lnTo>
                  <a:lnTo>
                    <a:pt x="5115668" y="348670"/>
                  </a:lnTo>
                  <a:lnTo>
                    <a:pt x="5115911" y="348670"/>
                  </a:lnTo>
                  <a:lnTo>
                    <a:pt x="5116155" y="348670"/>
                  </a:lnTo>
                  <a:lnTo>
                    <a:pt x="5116641" y="348670"/>
                  </a:lnTo>
                  <a:lnTo>
                    <a:pt x="5116885" y="348670"/>
                  </a:lnTo>
                  <a:lnTo>
                    <a:pt x="5117128" y="348670"/>
                  </a:lnTo>
                  <a:lnTo>
                    <a:pt x="5117371" y="348670"/>
                  </a:lnTo>
                  <a:lnTo>
                    <a:pt x="5117615" y="348670"/>
                  </a:lnTo>
                  <a:lnTo>
                    <a:pt x="5117858" y="348670"/>
                  </a:lnTo>
                  <a:lnTo>
                    <a:pt x="5118102" y="348670"/>
                  </a:lnTo>
                  <a:lnTo>
                    <a:pt x="5118345" y="348670"/>
                  </a:lnTo>
                  <a:lnTo>
                    <a:pt x="5118588" y="348670"/>
                  </a:lnTo>
                  <a:lnTo>
                    <a:pt x="5118832" y="348670"/>
                  </a:lnTo>
                  <a:lnTo>
                    <a:pt x="5119075" y="348670"/>
                  </a:lnTo>
                  <a:lnTo>
                    <a:pt x="5119318" y="348670"/>
                  </a:lnTo>
                  <a:lnTo>
                    <a:pt x="5119562" y="348670"/>
                  </a:lnTo>
                  <a:lnTo>
                    <a:pt x="5119805" y="348670"/>
                  </a:lnTo>
                  <a:lnTo>
                    <a:pt x="5120048" y="348670"/>
                  </a:lnTo>
                  <a:lnTo>
                    <a:pt x="5120292" y="348670"/>
                  </a:lnTo>
                  <a:lnTo>
                    <a:pt x="5120535" y="348670"/>
                  </a:lnTo>
                  <a:lnTo>
                    <a:pt x="5120778" y="348670"/>
                  </a:lnTo>
                  <a:lnTo>
                    <a:pt x="5121022" y="348670"/>
                  </a:lnTo>
                  <a:lnTo>
                    <a:pt x="5121265" y="348670"/>
                  </a:lnTo>
                  <a:lnTo>
                    <a:pt x="5121509" y="348670"/>
                  </a:lnTo>
                  <a:lnTo>
                    <a:pt x="5121752" y="348670"/>
                  </a:lnTo>
                  <a:lnTo>
                    <a:pt x="5121995" y="348670"/>
                  </a:lnTo>
                  <a:lnTo>
                    <a:pt x="5122239" y="348670"/>
                  </a:lnTo>
                  <a:lnTo>
                    <a:pt x="5122482" y="348670"/>
                  </a:lnTo>
                  <a:lnTo>
                    <a:pt x="5122725" y="348670"/>
                  </a:lnTo>
                  <a:lnTo>
                    <a:pt x="5122969" y="348670"/>
                  </a:lnTo>
                  <a:lnTo>
                    <a:pt x="5123212" y="348670"/>
                  </a:lnTo>
                  <a:lnTo>
                    <a:pt x="5123455" y="348670"/>
                  </a:lnTo>
                  <a:lnTo>
                    <a:pt x="5123699" y="348670"/>
                  </a:lnTo>
                  <a:lnTo>
                    <a:pt x="5124186" y="348670"/>
                  </a:lnTo>
                  <a:lnTo>
                    <a:pt x="5124429" y="348670"/>
                  </a:lnTo>
                  <a:lnTo>
                    <a:pt x="5124672" y="348670"/>
                  </a:lnTo>
                  <a:lnTo>
                    <a:pt x="5124916" y="348670"/>
                  </a:lnTo>
                  <a:lnTo>
                    <a:pt x="5125159" y="348670"/>
                  </a:lnTo>
                  <a:lnTo>
                    <a:pt x="5125402" y="348670"/>
                  </a:lnTo>
                  <a:lnTo>
                    <a:pt x="5125646" y="348670"/>
                  </a:lnTo>
                  <a:lnTo>
                    <a:pt x="5125889" y="348670"/>
                  </a:lnTo>
                  <a:lnTo>
                    <a:pt x="5126132" y="348670"/>
                  </a:lnTo>
                  <a:lnTo>
                    <a:pt x="5126376" y="348670"/>
                  </a:lnTo>
                  <a:lnTo>
                    <a:pt x="5126619" y="348670"/>
                  </a:lnTo>
                  <a:lnTo>
                    <a:pt x="5126862" y="348670"/>
                  </a:lnTo>
                  <a:lnTo>
                    <a:pt x="5127106" y="348670"/>
                  </a:lnTo>
                  <a:lnTo>
                    <a:pt x="5127593" y="348670"/>
                  </a:lnTo>
                  <a:lnTo>
                    <a:pt x="5127836" y="348670"/>
                  </a:lnTo>
                  <a:lnTo>
                    <a:pt x="5128079" y="348670"/>
                  </a:lnTo>
                  <a:lnTo>
                    <a:pt x="5128323" y="348670"/>
                  </a:lnTo>
                  <a:lnTo>
                    <a:pt x="5128566" y="348670"/>
                  </a:lnTo>
                  <a:lnTo>
                    <a:pt x="5128809" y="348670"/>
                  </a:lnTo>
                  <a:lnTo>
                    <a:pt x="5129053" y="348670"/>
                  </a:lnTo>
                  <a:lnTo>
                    <a:pt x="5129296" y="348670"/>
                  </a:lnTo>
                  <a:lnTo>
                    <a:pt x="5129539" y="348670"/>
                  </a:lnTo>
                  <a:lnTo>
                    <a:pt x="5129783" y="348670"/>
                  </a:lnTo>
                  <a:lnTo>
                    <a:pt x="5130026" y="348670"/>
                  </a:lnTo>
                  <a:lnTo>
                    <a:pt x="5130270" y="348670"/>
                  </a:lnTo>
                  <a:lnTo>
                    <a:pt x="5130513" y="348670"/>
                  </a:lnTo>
                  <a:lnTo>
                    <a:pt x="5130756" y="348670"/>
                  </a:lnTo>
                  <a:lnTo>
                    <a:pt x="5131000" y="348670"/>
                  </a:lnTo>
                  <a:lnTo>
                    <a:pt x="5131243" y="348670"/>
                  </a:lnTo>
                  <a:lnTo>
                    <a:pt x="5131486" y="348670"/>
                  </a:lnTo>
                  <a:lnTo>
                    <a:pt x="5131730" y="348670"/>
                  </a:lnTo>
                  <a:lnTo>
                    <a:pt x="5131973" y="348670"/>
                  </a:lnTo>
                  <a:lnTo>
                    <a:pt x="5132216" y="348670"/>
                  </a:lnTo>
                  <a:lnTo>
                    <a:pt x="5132460" y="348670"/>
                  </a:lnTo>
                  <a:lnTo>
                    <a:pt x="5132703" y="348670"/>
                  </a:lnTo>
                  <a:lnTo>
                    <a:pt x="5132946" y="348670"/>
                  </a:lnTo>
                  <a:lnTo>
                    <a:pt x="5133190" y="348670"/>
                  </a:lnTo>
                  <a:lnTo>
                    <a:pt x="5133433" y="348670"/>
                  </a:lnTo>
                  <a:lnTo>
                    <a:pt x="5133677" y="348670"/>
                  </a:lnTo>
                  <a:lnTo>
                    <a:pt x="5133920" y="348670"/>
                  </a:lnTo>
                  <a:lnTo>
                    <a:pt x="5134163" y="348670"/>
                  </a:lnTo>
                  <a:lnTo>
                    <a:pt x="5134407" y="348670"/>
                  </a:lnTo>
                  <a:lnTo>
                    <a:pt x="5134650" y="348670"/>
                  </a:lnTo>
                  <a:lnTo>
                    <a:pt x="5134893" y="348670"/>
                  </a:lnTo>
                  <a:lnTo>
                    <a:pt x="5135137" y="348670"/>
                  </a:lnTo>
                  <a:lnTo>
                    <a:pt x="5135380" y="348670"/>
                  </a:lnTo>
                  <a:lnTo>
                    <a:pt x="5135623" y="348670"/>
                  </a:lnTo>
                  <a:lnTo>
                    <a:pt x="5135867" y="348670"/>
                  </a:lnTo>
                  <a:lnTo>
                    <a:pt x="5136110" y="348670"/>
                  </a:lnTo>
                  <a:lnTo>
                    <a:pt x="5136354" y="348670"/>
                  </a:lnTo>
                  <a:lnTo>
                    <a:pt x="5136597" y="348670"/>
                  </a:lnTo>
                  <a:lnTo>
                    <a:pt x="5136840" y="348670"/>
                  </a:lnTo>
                  <a:lnTo>
                    <a:pt x="5137084" y="348670"/>
                  </a:lnTo>
                  <a:lnTo>
                    <a:pt x="5137327" y="348670"/>
                  </a:lnTo>
                  <a:lnTo>
                    <a:pt x="5137570" y="348670"/>
                  </a:lnTo>
                  <a:lnTo>
                    <a:pt x="5137814" y="348670"/>
                  </a:lnTo>
                  <a:lnTo>
                    <a:pt x="5138057" y="348670"/>
                  </a:lnTo>
                  <a:lnTo>
                    <a:pt x="5138300" y="348670"/>
                  </a:lnTo>
                  <a:lnTo>
                    <a:pt x="5138544" y="348670"/>
                  </a:lnTo>
                  <a:lnTo>
                    <a:pt x="5138787" y="348670"/>
                  </a:lnTo>
                  <a:lnTo>
                    <a:pt x="5139030" y="348670"/>
                  </a:lnTo>
                  <a:lnTo>
                    <a:pt x="5139274" y="348670"/>
                  </a:lnTo>
                  <a:lnTo>
                    <a:pt x="5139517" y="348670"/>
                  </a:lnTo>
                  <a:lnTo>
                    <a:pt x="5139761" y="348670"/>
                  </a:lnTo>
                  <a:lnTo>
                    <a:pt x="5140004" y="348670"/>
                  </a:lnTo>
                  <a:lnTo>
                    <a:pt x="5140247" y="348670"/>
                  </a:lnTo>
                  <a:lnTo>
                    <a:pt x="5140491" y="348670"/>
                  </a:lnTo>
                  <a:lnTo>
                    <a:pt x="5140734" y="348670"/>
                  </a:lnTo>
                  <a:lnTo>
                    <a:pt x="5140977" y="348670"/>
                  </a:lnTo>
                  <a:lnTo>
                    <a:pt x="5141221" y="348670"/>
                  </a:lnTo>
                  <a:lnTo>
                    <a:pt x="5141464" y="348670"/>
                  </a:lnTo>
                  <a:lnTo>
                    <a:pt x="5141707" y="348670"/>
                  </a:lnTo>
                  <a:lnTo>
                    <a:pt x="5141951" y="348670"/>
                  </a:lnTo>
                  <a:lnTo>
                    <a:pt x="5142194" y="348670"/>
                  </a:lnTo>
                  <a:lnTo>
                    <a:pt x="5142438" y="348670"/>
                  </a:lnTo>
                  <a:lnTo>
                    <a:pt x="5142681" y="348670"/>
                  </a:lnTo>
                  <a:lnTo>
                    <a:pt x="5142924" y="348670"/>
                  </a:lnTo>
                  <a:lnTo>
                    <a:pt x="5143168" y="348670"/>
                  </a:lnTo>
                  <a:lnTo>
                    <a:pt x="5143411" y="348670"/>
                  </a:lnTo>
                  <a:lnTo>
                    <a:pt x="5143654" y="348670"/>
                  </a:lnTo>
                  <a:lnTo>
                    <a:pt x="5143898" y="348670"/>
                  </a:lnTo>
                  <a:lnTo>
                    <a:pt x="5144141" y="348670"/>
                  </a:lnTo>
                  <a:lnTo>
                    <a:pt x="5144384" y="348670"/>
                  </a:lnTo>
                  <a:lnTo>
                    <a:pt x="5144628" y="348670"/>
                  </a:lnTo>
                  <a:lnTo>
                    <a:pt x="5144871" y="348670"/>
                  </a:lnTo>
                  <a:lnTo>
                    <a:pt x="5145114" y="348670"/>
                  </a:lnTo>
                  <a:lnTo>
                    <a:pt x="5145358" y="348670"/>
                  </a:lnTo>
                  <a:lnTo>
                    <a:pt x="5145601" y="348670"/>
                  </a:lnTo>
                  <a:lnTo>
                    <a:pt x="5145845" y="348670"/>
                  </a:lnTo>
                  <a:lnTo>
                    <a:pt x="5146088" y="348670"/>
                  </a:lnTo>
                  <a:lnTo>
                    <a:pt x="5146331" y="348670"/>
                  </a:lnTo>
                  <a:lnTo>
                    <a:pt x="5146575" y="348670"/>
                  </a:lnTo>
                  <a:lnTo>
                    <a:pt x="5146818" y="348670"/>
                  </a:lnTo>
                  <a:lnTo>
                    <a:pt x="5147061" y="348670"/>
                  </a:lnTo>
                  <a:lnTo>
                    <a:pt x="5147305" y="348670"/>
                  </a:lnTo>
                  <a:lnTo>
                    <a:pt x="5147548" y="348670"/>
                  </a:lnTo>
                  <a:lnTo>
                    <a:pt x="5147548" y="341554"/>
                  </a:lnTo>
                  <a:lnTo>
                    <a:pt x="5147791" y="341554"/>
                  </a:lnTo>
                  <a:lnTo>
                    <a:pt x="5148035" y="341554"/>
                  </a:lnTo>
                  <a:lnTo>
                    <a:pt x="5148278" y="341554"/>
                  </a:lnTo>
                  <a:lnTo>
                    <a:pt x="5148522" y="341554"/>
                  </a:lnTo>
                  <a:lnTo>
                    <a:pt x="5148765" y="341554"/>
                  </a:lnTo>
                  <a:lnTo>
                    <a:pt x="5149008" y="341554"/>
                  </a:lnTo>
                  <a:lnTo>
                    <a:pt x="5149252" y="341554"/>
                  </a:lnTo>
                  <a:lnTo>
                    <a:pt x="5149252" y="334438"/>
                  </a:lnTo>
                  <a:lnTo>
                    <a:pt x="5149495" y="334438"/>
                  </a:lnTo>
                  <a:lnTo>
                    <a:pt x="5149738" y="334438"/>
                  </a:lnTo>
                  <a:lnTo>
                    <a:pt x="5149982" y="334438"/>
                  </a:lnTo>
                  <a:lnTo>
                    <a:pt x="5150225" y="334438"/>
                  </a:lnTo>
                  <a:lnTo>
                    <a:pt x="5150468" y="334438"/>
                  </a:lnTo>
                  <a:lnTo>
                    <a:pt x="5150712" y="334438"/>
                  </a:lnTo>
                  <a:lnTo>
                    <a:pt x="5150955" y="334438"/>
                  </a:lnTo>
                  <a:lnTo>
                    <a:pt x="5150955" y="327323"/>
                  </a:lnTo>
                  <a:lnTo>
                    <a:pt x="5151198" y="327323"/>
                  </a:lnTo>
                  <a:lnTo>
                    <a:pt x="5151442" y="327323"/>
                  </a:lnTo>
                  <a:lnTo>
                    <a:pt x="5151685" y="327323"/>
                  </a:lnTo>
                  <a:lnTo>
                    <a:pt x="5151929" y="327323"/>
                  </a:lnTo>
                  <a:lnTo>
                    <a:pt x="5152172" y="327323"/>
                  </a:lnTo>
                  <a:lnTo>
                    <a:pt x="5152415" y="327323"/>
                  </a:lnTo>
                  <a:lnTo>
                    <a:pt x="5152659" y="327323"/>
                  </a:lnTo>
                  <a:lnTo>
                    <a:pt x="5152902" y="327323"/>
                  </a:lnTo>
                  <a:lnTo>
                    <a:pt x="5153145" y="327323"/>
                  </a:lnTo>
                  <a:lnTo>
                    <a:pt x="5153389" y="327323"/>
                  </a:lnTo>
                  <a:lnTo>
                    <a:pt x="5153632" y="327323"/>
                  </a:lnTo>
                  <a:lnTo>
                    <a:pt x="5153875" y="327323"/>
                  </a:lnTo>
                  <a:lnTo>
                    <a:pt x="5154119" y="327323"/>
                  </a:lnTo>
                  <a:lnTo>
                    <a:pt x="5154362" y="327323"/>
                  </a:lnTo>
                  <a:lnTo>
                    <a:pt x="5154606" y="327323"/>
                  </a:lnTo>
                  <a:lnTo>
                    <a:pt x="5154849" y="327323"/>
                  </a:lnTo>
                  <a:lnTo>
                    <a:pt x="5155092" y="327323"/>
                  </a:lnTo>
                  <a:lnTo>
                    <a:pt x="5155336" y="327323"/>
                  </a:lnTo>
                  <a:lnTo>
                    <a:pt x="5155579" y="327323"/>
                  </a:lnTo>
                  <a:lnTo>
                    <a:pt x="5155822" y="327323"/>
                  </a:lnTo>
                  <a:lnTo>
                    <a:pt x="5156066" y="327323"/>
                  </a:lnTo>
                  <a:lnTo>
                    <a:pt x="5156309" y="327323"/>
                  </a:lnTo>
                  <a:lnTo>
                    <a:pt x="5156552" y="327323"/>
                  </a:lnTo>
                  <a:lnTo>
                    <a:pt x="5156796" y="327323"/>
                  </a:lnTo>
                  <a:lnTo>
                    <a:pt x="5157039" y="327323"/>
                  </a:lnTo>
                  <a:lnTo>
                    <a:pt x="5157282" y="327323"/>
                  </a:lnTo>
                  <a:lnTo>
                    <a:pt x="5157526" y="327323"/>
                  </a:lnTo>
                  <a:lnTo>
                    <a:pt x="5157769" y="327323"/>
                  </a:lnTo>
                  <a:lnTo>
                    <a:pt x="5158013" y="327323"/>
                  </a:lnTo>
                  <a:lnTo>
                    <a:pt x="5158256" y="327323"/>
                  </a:lnTo>
                  <a:lnTo>
                    <a:pt x="5158499" y="327323"/>
                  </a:lnTo>
                  <a:lnTo>
                    <a:pt x="5158743" y="327323"/>
                  </a:lnTo>
                  <a:lnTo>
                    <a:pt x="5158986" y="327323"/>
                  </a:lnTo>
                  <a:lnTo>
                    <a:pt x="5159229" y="327323"/>
                  </a:lnTo>
                  <a:lnTo>
                    <a:pt x="5159473" y="327323"/>
                  </a:lnTo>
                  <a:lnTo>
                    <a:pt x="5159716" y="327323"/>
                  </a:lnTo>
                  <a:lnTo>
                    <a:pt x="5159959" y="327323"/>
                  </a:lnTo>
                  <a:lnTo>
                    <a:pt x="5160203" y="327323"/>
                  </a:lnTo>
                  <a:lnTo>
                    <a:pt x="5160446" y="327323"/>
                  </a:lnTo>
                  <a:lnTo>
                    <a:pt x="5160690" y="327323"/>
                  </a:lnTo>
                  <a:lnTo>
                    <a:pt x="5160933" y="327323"/>
                  </a:lnTo>
                  <a:lnTo>
                    <a:pt x="5161176" y="327323"/>
                  </a:lnTo>
                  <a:lnTo>
                    <a:pt x="5161420" y="327323"/>
                  </a:lnTo>
                  <a:lnTo>
                    <a:pt x="5161663" y="327323"/>
                  </a:lnTo>
                  <a:lnTo>
                    <a:pt x="5161906" y="327323"/>
                  </a:lnTo>
                  <a:lnTo>
                    <a:pt x="5162150" y="327323"/>
                  </a:lnTo>
                  <a:lnTo>
                    <a:pt x="5162393" y="327323"/>
                  </a:lnTo>
                  <a:lnTo>
                    <a:pt x="5162636" y="327323"/>
                  </a:lnTo>
                  <a:lnTo>
                    <a:pt x="5162880" y="327323"/>
                  </a:lnTo>
                  <a:lnTo>
                    <a:pt x="5163123" y="327323"/>
                  </a:lnTo>
                  <a:lnTo>
                    <a:pt x="5163366" y="327323"/>
                  </a:lnTo>
                  <a:lnTo>
                    <a:pt x="5163610" y="327323"/>
                  </a:lnTo>
                  <a:lnTo>
                    <a:pt x="5163853" y="327323"/>
                  </a:lnTo>
                  <a:lnTo>
                    <a:pt x="5164097" y="327323"/>
                  </a:lnTo>
                  <a:lnTo>
                    <a:pt x="5164340" y="327323"/>
                  </a:lnTo>
                  <a:lnTo>
                    <a:pt x="5164583" y="327323"/>
                  </a:lnTo>
                  <a:lnTo>
                    <a:pt x="5164827" y="327323"/>
                  </a:lnTo>
                  <a:lnTo>
                    <a:pt x="5165070" y="327323"/>
                  </a:lnTo>
                  <a:lnTo>
                    <a:pt x="5165313" y="327323"/>
                  </a:lnTo>
                  <a:lnTo>
                    <a:pt x="5165557" y="327323"/>
                  </a:lnTo>
                  <a:lnTo>
                    <a:pt x="5165800" y="327323"/>
                  </a:lnTo>
                  <a:lnTo>
                    <a:pt x="5166043" y="327323"/>
                  </a:lnTo>
                  <a:lnTo>
                    <a:pt x="5166287" y="327323"/>
                  </a:lnTo>
                  <a:lnTo>
                    <a:pt x="5166530" y="327323"/>
                  </a:lnTo>
                  <a:lnTo>
                    <a:pt x="5166773" y="327323"/>
                  </a:lnTo>
                  <a:lnTo>
                    <a:pt x="5167017" y="327323"/>
                  </a:lnTo>
                  <a:lnTo>
                    <a:pt x="5167260" y="327323"/>
                  </a:lnTo>
                  <a:lnTo>
                    <a:pt x="5167504" y="327323"/>
                  </a:lnTo>
                  <a:lnTo>
                    <a:pt x="5167747" y="327323"/>
                  </a:lnTo>
                  <a:lnTo>
                    <a:pt x="5167990" y="327323"/>
                  </a:lnTo>
                  <a:lnTo>
                    <a:pt x="5168234" y="327323"/>
                  </a:lnTo>
                  <a:lnTo>
                    <a:pt x="5168477" y="327323"/>
                  </a:lnTo>
                  <a:lnTo>
                    <a:pt x="5168720" y="327323"/>
                  </a:lnTo>
                  <a:lnTo>
                    <a:pt x="5168964" y="327323"/>
                  </a:lnTo>
                  <a:lnTo>
                    <a:pt x="5169207" y="327323"/>
                  </a:lnTo>
                  <a:lnTo>
                    <a:pt x="5169694" y="327323"/>
                  </a:lnTo>
                  <a:lnTo>
                    <a:pt x="5169937" y="327323"/>
                  </a:lnTo>
                  <a:lnTo>
                    <a:pt x="5170181" y="327323"/>
                  </a:lnTo>
                  <a:lnTo>
                    <a:pt x="5170667" y="327323"/>
                  </a:lnTo>
                  <a:lnTo>
                    <a:pt x="5170911" y="327323"/>
                  </a:lnTo>
                  <a:lnTo>
                    <a:pt x="5171154" y="327323"/>
                  </a:lnTo>
                  <a:lnTo>
                    <a:pt x="5171397" y="327323"/>
                  </a:lnTo>
                  <a:lnTo>
                    <a:pt x="5171641" y="327323"/>
                  </a:lnTo>
                  <a:lnTo>
                    <a:pt x="5171884" y="327323"/>
                  </a:lnTo>
                  <a:lnTo>
                    <a:pt x="5172127" y="327323"/>
                  </a:lnTo>
                  <a:lnTo>
                    <a:pt x="5172614" y="327323"/>
                  </a:lnTo>
                  <a:lnTo>
                    <a:pt x="5172857" y="327323"/>
                  </a:lnTo>
                  <a:lnTo>
                    <a:pt x="5173101" y="327323"/>
                  </a:lnTo>
                  <a:lnTo>
                    <a:pt x="5173344" y="327323"/>
                  </a:lnTo>
                  <a:lnTo>
                    <a:pt x="5173588" y="327323"/>
                  </a:lnTo>
                  <a:lnTo>
                    <a:pt x="5173831" y="327323"/>
                  </a:lnTo>
                  <a:lnTo>
                    <a:pt x="5174074" y="327323"/>
                  </a:lnTo>
                  <a:lnTo>
                    <a:pt x="5174318" y="327323"/>
                  </a:lnTo>
                  <a:lnTo>
                    <a:pt x="5174561" y="327323"/>
                  </a:lnTo>
                  <a:lnTo>
                    <a:pt x="5174804" y="327323"/>
                  </a:lnTo>
                  <a:lnTo>
                    <a:pt x="5174804" y="320207"/>
                  </a:lnTo>
                  <a:lnTo>
                    <a:pt x="5175048" y="320207"/>
                  </a:lnTo>
                  <a:lnTo>
                    <a:pt x="5175291" y="320207"/>
                  </a:lnTo>
                  <a:lnTo>
                    <a:pt x="5175534" y="320207"/>
                  </a:lnTo>
                  <a:lnTo>
                    <a:pt x="5175778" y="320207"/>
                  </a:lnTo>
                  <a:lnTo>
                    <a:pt x="5176021" y="320207"/>
                  </a:lnTo>
                  <a:lnTo>
                    <a:pt x="5176508" y="320207"/>
                  </a:lnTo>
                  <a:lnTo>
                    <a:pt x="5176751" y="320207"/>
                  </a:lnTo>
                  <a:lnTo>
                    <a:pt x="5176995" y="320207"/>
                  </a:lnTo>
                  <a:lnTo>
                    <a:pt x="5177238" y="320207"/>
                  </a:lnTo>
                  <a:lnTo>
                    <a:pt x="5177481" y="320207"/>
                  </a:lnTo>
                  <a:lnTo>
                    <a:pt x="5177725" y="320207"/>
                  </a:lnTo>
                  <a:lnTo>
                    <a:pt x="5177968" y="320207"/>
                  </a:lnTo>
                  <a:lnTo>
                    <a:pt x="5178211" y="320207"/>
                  </a:lnTo>
                  <a:lnTo>
                    <a:pt x="5178455" y="320207"/>
                  </a:lnTo>
                  <a:lnTo>
                    <a:pt x="5178698" y="320207"/>
                  </a:lnTo>
                  <a:lnTo>
                    <a:pt x="5178941" y="320207"/>
                  </a:lnTo>
                  <a:lnTo>
                    <a:pt x="5179185" y="320207"/>
                  </a:lnTo>
                  <a:lnTo>
                    <a:pt x="5179428" y="320207"/>
                  </a:lnTo>
                  <a:lnTo>
                    <a:pt x="5179672" y="320207"/>
                  </a:lnTo>
                  <a:lnTo>
                    <a:pt x="5179915" y="320207"/>
                  </a:lnTo>
                  <a:lnTo>
                    <a:pt x="5180158" y="320207"/>
                  </a:lnTo>
                  <a:lnTo>
                    <a:pt x="5180402" y="320207"/>
                  </a:lnTo>
                  <a:lnTo>
                    <a:pt x="5180645" y="320207"/>
                  </a:lnTo>
                  <a:lnTo>
                    <a:pt x="5180888" y="320207"/>
                  </a:lnTo>
                  <a:lnTo>
                    <a:pt x="5181132" y="320207"/>
                  </a:lnTo>
                  <a:lnTo>
                    <a:pt x="5181375" y="320207"/>
                  </a:lnTo>
                  <a:lnTo>
                    <a:pt x="5181618" y="320207"/>
                  </a:lnTo>
                  <a:lnTo>
                    <a:pt x="5181862" y="320207"/>
                  </a:lnTo>
                  <a:lnTo>
                    <a:pt x="5182105" y="320207"/>
                  </a:lnTo>
                  <a:lnTo>
                    <a:pt x="5182349" y="320207"/>
                  </a:lnTo>
                  <a:lnTo>
                    <a:pt x="5182592" y="320207"/>
                  </a:lnTo>
                  <a:lnTo>
                    <a:pt x="5182835" y="320207"/>
                  </a:lnTo>
                  <a:lnTo>
                    <a:pt x="5183079" y="320207"/>
                  </a:lnTo>
                  <a:lnTo>
                    <a:pt x="5183322" y="320207"/>
                  </a:lnTo>
                  <a:lnTo>
                    <a:pt x="5183565" y="320207"/>
                  </a:lnTo>
                  <a:lnTo>
                    <a:pt x="5184052" y="320207"/>
                  </a:lnTo>
                  <a:lnTo>
                    <a:pt x="5184295" y="320207"/>
                  </a:lnTo>
                  <a:lnTo>
                    <a:pt x="5184539" y="320207"/>
                  </a:lnTo>
                  <a:lnTo>
                    <a:pt x="5184782" y="320207"/>
                  </a:lnTo>
                  <a:lnTo>
                    <a:pt x="5185025" y="320207"/>
                  </a:lnTo>
                  <a:lnTo>
                    <a:pt x="5185269" y="320207"/>
                  </a:lnTo>
                  <a:lnTo>
                    <a:pt x="5185512" y="320207"/>
                  </a:lnTo>
                  <a:lnTo>
                    <a:pt x="5185756" y="320207"/>
                  </a:lnTo>
                  <a:lnTo>
                    <a:pt x="5185999" y="320207"/>
                  </a:lnTo>
                  <a:lnTo>
                    <a:pt x="5186242" y="320207"/>
                  </a:lnTo>
                  <a:lnTo>
                    <a:pt x="5186486" y="320207"/>
                  </a:lnTo>
                  <a:lnTo>
                    <a:pt x="5186729" y="320207"/>
                  </a:lnTo>
                  <a:lnTo>
                    <a:pt x="5186972" y="320207"/>
                  </a:lnTo>
                  <a:lnTo>
                    <a:pt x="5187216" y="320207"/>
                  </a:lnTo>
                  <a:lnTo>
                    <a:pt x="5187459" y="320207"/>
                  </a:lnTo>
                  <a:lnTo>
                    <a:pt x="5187702" y="320207"/>
                  </a:lnTo>
                  <a:lnTo>
                    <a:pt x="5187946" y="320207"/>
                  </a:lnTo>
                  <a:lnTo>
                    <a:pt x="5188189" y="320207"/>
                  </a:lnTo>
                  <a:lnTo>
                    <a:pt x="5188433" y="320207"/>
                  </a:lnTo>
                  <a:lnTo>
                    <a:pt x="5188676" y="320207"/>
                  </a:lnTo>
                  <a:lnTo>
                    <a:pt x="5188919" y="320207"/>
                  </a:lnTo>
                  <a:lnTo>
                    <a:pt x="5189163" y="320207"/>
                  </a:lnTo>
                  <a:lnTo>
                    <a:pt x="5189406" y="320207"/>
                  </a:lnTo>
                  <a:lnTo>
                    <a:pt x="5189649" y="320207"/>
                  </a:lnTo>
                  <a:lnTo>
                    <a:pt x="5189893" y="320207"/>
                  </a:lnTo>
                  <a:lnTo>
                    <a:pt x="5190136" y="320207"/>
                  </a:lnTo>
                  <a:lnTo>
                    <a:pt x="5190379" y="320207"/>
                  </a:lnTo>
                  <a:lnTo>
                    <a:pt x="5190623" y="320207"/>
                  </a:lnTo>
                  <a:lnTo>
                    <a:pt x="5190866" y="320207"/>
                  </a:lnTo>
                  <a:lnTo>
                    <a:pt x="5191109" y="320207"/>
                  </a:lnTo>
                  <a:lnTo>
                    <a:pt x="5191353" y="320207"/>
                  </a:lnTo>
                  <a:lnTo>
                    <a:pt x="5191596" y="320207"/>
                  </a:lnTo>
                  <a:lnTo>
                    <a:pt x="5191840" y="320207"/>
                  </a:lnTo>
                  <a:lnTo>
                    <a:pt x="5192083" y="320207"/>
                  </a:lnTo>
                  <a:lnTo>
                    <a:pt x="5192326" y="320207"/>
                  </a:lnTo>
                  <a:lnTo>
                    <a:pt x="5192570" y="320207"/>
                  </a:lnTo>
                  <a:lnTo>
                    <a:pt x="5192813" y="320207"/>
                  </a:lnTo>
                  <a:lnTo>
                    <a:pt x="5193056" y="320207"/>
                  </a:lnTo>
                  <a:lnTo>
                    <a:pt x="5193300" y="320207"/>
                  </a:lnTo>
                  <a:lnTo>
                    <a:pt x="5193543" y="320207"/>
                  </a:lnTo>
                  <a:lnTo>
                    <a:pt x="5193786" y="320207"/>
                  </a:lnTo>
                  <a:lnTo>
                    <a:pt x="5194030" y="320207"/>
                  </a:lnTo>
                  <a:lnTo>
                    <a:pt x="5194273" y="320207"/>
                  </a:lnTo>
                  <a:lnTo>
                    <a:pt x="5194517" y="320207"/>
                  </a:lnTo>
                  <a:lnTo>
                    <a:pt x="5194760" y="320207"/>
                  </a:lnTo>
                  <a:lnTo>
                    <a:pt x="5195003" y="320207"/>
                  </a:lnTo>
                  <a:lnTo>
                    <a:pt x="5195247" y="320207"/>
                  </a:lnTo>
                  <a:lnTo>
                    <a:pt x="5195490" y="320207"/>
                  </a:lnTo>
                  <a:lnTo>
                    <a:pt x="5195733" y="320207"/>
                  </a:lnTo>
                  <a:lnTo>
                    <a:pt x="5195977" y="320207"/>
                  </a:lnTo>
                  <a:lnTo>
                    <a:pt x="5196220" y="320207"/>
                  </a:lnTo>
                  <a:lnTo>
                    <a:pt x="5196463" y="320207"/>
                  </a:lnTo>
                  <a:lnTo>
                    <a:pt x="5196707" y="320207"/>
                  </a:lnTo>
                  <a:lnTo>
                    <a:pt x="5196950" y="320207"/>
                  </a:lnTo>
                  <a:lnTo>
                    <a:pt x="5197193" y="320207"/>
                  </a:lnTo>
                  <a:lnTo>
                    <a:pt x="5197437" y="320207"/>
                  </a:lnTo>
                  <a:lnTo>
                    <a:pt x="5197680" y="320207"/>
                  </a:lnTo>
                  <a:lnTo>
                    <a:pt x="5197924" y="320207"/>
                  </a:lnTo>
                  <a:lnTo>
                    <a:pt x="5198167" y="320207"/>
                  </a:lnTo>
                  <a:lnTo>
                    <a:pt x="5198410" y="320207"/>
                  </a:lnTo>
                  <a:lnTo>
                    <a:pt x="5198654" y="320207"/>
                  </a:lnTo>
                  <a:lnTo>
                    <a:pt x="5199140" y="320207"/>
                  </a:lnTo>
                  <a:lnTo>
                    <a:pt x="5199384" y="320207"/>
                  </a:lnTo>
                  <a:lnTo>
                    <a:pt x="5199627" y="320207"/>
                  </a:lnTo>
                  <a:lnTo>
                    <a:pt x="5199870" y="320207"/>
                  </a:lnTo>
                  <a:lnTo>
                    <a:pt x="5200114" y="320207"/>
                  </a:lnTo>
                  <a:lnTo>
                    <a:pt x="5200357" y="320207"/>
                  </a:lnTo>
                  <a:lnTo>
                    <a:pt x="5200601" y="320207"/>
                  </a:lnTo>
                  <a:lnTo>
                    <a:pt x="5200844" y="320207"/>
                  </a:lnTo>
                  <a:lnTo>
                    <a:pt x="5201087" y="320207"/>
                  </a:lnTo>
                  <a:lnTo>
                    <a:pt x="5201574" y="320207"/>
                  </a:lnTo>
                  <a:lnTo>
                    <a:pt x="5201817" y="320207"/>
                  </a:lnTo>
                  <a:lnTo>
                    <a:pt x="5202061" y="320207"/>
                  </a:lnTo>
                  <a:lnTo>
                    <a:pt x="5202304" y="320207"/>
                  </a:lnTo>
                  <a:lnTo>
                    <a:pt x="5202547" y="320207"/>
                  </a:lnTo>
                  <a:lnTo>
                    <a:pt x="5202791" y="320207"/>
                  </a:lnTo>
                  <a:lnTo>
                    <a:pt x="5203034" y="320207"/>
                  </a:lnTo>
                  <a:lnTo>
                    <a:pt x="5203277" y="320207"/>
                  </a:lnTo>
                  <a:lnTo>
                    <a:pt x="5203521" y="320207"/>
                  </a:lnTo>
                  <a:lnTo>
                    <a:pt x="5203764" y="320207"/>
                  </a:lnTo>
                  <a:lnTo>
                    <a:pt x="5204008" y="320207"/>
                  </a:lnTo>
                  <a:lnTo>
                    <a:pt x="5204251" y="320207"/>
                  </a:lnTo>
                  <a:lnTo>
                    <a:pt x="5204494" y="320207"/>
                  </a:lnTo>
                  <a:lnTo>
                    <a:pt x="5204738" y="320207"/>
                  </a:lnTo>
                  <a:lnTo>
                    <a:pt x="5204981" y="320207"/>
                  </a:lnTo>
                  <a:lnTo>
                    <a:pt x="5205224" y="320207"/>
                  </a:lnTo>
                  <a:lnTo>
                    <a:pt x="5205468" y="320207"/>
                  </a:lnTo>
                  <a:lnTo>
                    <a:pt x="5205711" y="320207"/>
                  </a:lnTo>
                  <a:lnTo>
                    <a:pt x="5205954" y="320207"/>
                  </a:lnTo>
                  <a:lnTo>
                    <a:pt x="5206198" y="320207"/>
                  </a:lnTo>
                  <a:lnTo>
                    <a:pt x="5206441" y="320207"/>
                  </a:lnTo>
                  <a:lnTo>
                    <a:pt x="5206685" y="320207"/>
                  </a:lnTo>
                  <a:lnTo>
                    <a:pt x="5206928" y="320207"/>
                  </a:lnTo>
                  <a:lnTo>
                    <a:pt x="5207171" y="320207"/>
                  </a:lnTo>
                  <a:lnTo>
                    <a:pt x="5207415" y="320207"/>
                  </a:lnTo>
                  <a:lnTo>
                    <a:pt x="5207658" y="320207"/>
                  </a:lnTo>
                  <a:lnTo>
                    <a:pt x="5207901" y="320207"/>
                  </a:lnTo>
                  <a:lnTo>
                    <a:pt x="5208145" y="320207"/>
                  </a:lnTo>
                  <a:lnTo>
                    <a:pt x="5208388" y="320207"/>
                  </a:lnTo>
                  <a:lnTo>
                    <a:pt x="5208631" y="320207"/>
                  </a:lnTo>
                  <a:lnTo>
                    <a:pt x="5208875" y="320207"/>
                  </a:lnTo>
                  <a:lnTo>
                    <a:pt x="5209118" y="320207"/>
                  </a:lnTo>
                  <a:lnTo>
                    <a:pt x="5209361" y="320207"/>
                  </a:lnTo>
                  <a:lnTo>
                    <a:pt x="5209605" y="320207"/>
                  </a:lnTo>
                  <a:lnTo>
                    <a:pt x="5209848" y="320207"/>
                  </a:lnTo>
                  <a:lnTo>
                    <a:pt x="5210092" y="320207"/>
                  </a:lnTo>
                  <a:lnTo>
                    <a:pt x="5210578" y="320207"/>
                  </a:lnTo>
                  <a:lnTo>
                    <a:pt x="5210822" y="320207"/>
                  </a:lnTo>
                  <a:lnTo>
                    <a:pt x="5211065" y="320207"/>
                  </a:lnTo>
                  <a:lnTo>
                    <a:pt x="5211308" y="320207"/>
                  </a:lnTo>
                  <a:lnTo>
                    <a:pt x="5211552" y="320207"/>
                  </a:lnTo>
                  <a:lnTo>
                    <a:pt x="5211795" y="320207"/>
                  </a:lnTo>
                  <a:lnTo>
                    <a:pt x="5212038" y="320207"/>
                  </a:lnTo>
                  <a:lnTo>
                    <a:pt x="5212282" y="320207"/>
                  </a:lnTo>
                  <a:lnTo>
                    <a:pt x="5212525" y="320207"/>
                  </a:lnTo>
                  <a:lnTo>
                    <a:pt x="5212769" y="320207"/>
                  </a:lnTo>
                  <a:lnTo>
                    <a:pt x="5213012" y="320207"/>
                  </a:lnTo>
                  <a:lnTo>
                    <a:pt x="5213255" y="320207"/>
                  </a:lnTo>
                  <a:lnTo>
                    <a:pt x="5213499" y="320207"/>
                  </a:lnTo>
                  <a:lnTo>
                    <a:pt x="5213742" y="320207"/>
                  </a:lnTo>
                  <a:lnTo>
                    <a:pt x="5213985" y="320207"/>
                  </a:lnTo>
                  <a:lnTo>
                    <a:pt x="5214229" y="320207"/>
                  </a:lnTo>
                  <a:lnTo>
                    <a:pt x="5214472" y="320207"/>
                  </a:lnTo>
                  <a:lnTo>
                    <a:pt x="5214715" y="320207"/>
                  </a:lnTo>
                  <a:lnTo>
                    <a:pt x="5214959" y="320207"/>
                  </a:lnTo>
                  <a:lnTo>
                    <a:pt x="5215202" y="320207"/>
                  </a:lnTo>
                  <a:lnTo>
                    <a:pt x="5215445" y="320207"/>
                  </a:lnTo>
                  <a:lnTo>
                    <a:pt x="5215689" y="320207"/>
                  </a:lnTo>
                  <a:lnTo>
                    <a:pt x="5215932" y="320207"/>
                  </a:lnTo>
                  <a:lnTo>
                    <a:pt x="5216176" y="320207"/>
                  </a:lnTo>
                  <a:lnTo>
                    <a:pt x="5216419" y="320207"/>
                  </a:lnTo>
                  <a:lnTo>
                    <a:pt x="5216662" y="320207"/>
                  </a:lnTo>
                  <a:lnTo>
                    <a:pt x="5216906" y="320207"/>
                  </a:lnTo>
                  <a:lnTo>
                    <a:pt x="5217149" y="320207"/>
                  </a:lnTo>
                  <a:lnTo>
                    <a:pt x="5217392" y="320207"/>
                  </a:lnTo>
                  <a:lnTo>
                    <a:pt x="5217636" y="320207"/>
                  </a:lnTo>
                  <a:lnTo>
                    <a:pt x="5217879" y="320207"/>
                  </a:lnTo>
                  <a:lnTo>
                    <a:pt x="5218366" y="320207"/>
                  </a:lnTo>
                  <a:lnTo>
                    <a:pt x="5218609" y="320207"/>
                  </a:lnTo>
                  <a:lnTo>
                    <a:pt x="5218853" y="320207"/>
                  </a:lnTo>
                  <a:lnTo>
                    <a:pt x="5219096" y="320207"/>
                  </a:lnTo>
                  <a:lnTo>
                    <a:pt x="5219339" y="320207"/>
                  </a:lnTo>
                  <a:lnTo>
                    <a:pt x="5219583" y="320207"/>
                  </a:lnTo>
                  <a:lnTo>
                    <a:pt x="5219826" y="320207"/>
                  </a:lnTo>
                  <a:lnTo>
                    <a:pt x="5220069" y="320207"/>
                  </a:lnTo>
                  <a:lnTo>
                    <a:pt x="5220313" y="320207"/>
                  </a:lnTo>
                  <a:lnTo>
                    <a:pt x="5220556" y="320207"/>
                  </a:lnTo>
                  <a:lnTo>
                    <a:pt x="5220799" y="320207"/>
                  </a:lnTo>
                  <a:lnTo>
                    <a:pt x="5221043" y="320207"/>
                  </a:lnTo>
                  <a:lnTo>
                    <a:pt x="5221286" y="320207"/>
                  </a:lnTo>
                  <a:lnTo>
                    <a:pt x="5221529" y="320207"/>
                  </a:lnTo>
                  <a:lnTo>
                    <a:pt x="5221773" y="320207"/>
                  </a:lnTo>
                  <a:lnTo>
                    <a:pt x="5222016" y="320207"/>
                  </a:lnTo>
                  <a:lnTo>
                    <a:pt x="5222260" y="320207"/>
                  </a:lnTo>
                  <a:lnTo>
                    <a:pt x="5222503" y="320207"/>
                  </a:lnTo>
                  <a:lnTo>
                    <a:pt x="5222746" y="320207"/>
                  </a:lnTo>
                  <a:lnTo>
                    <a:pt x="5222990" y="320207"/>
                  </a:lnTo>
                  <a:lnTo>
                    <a:pt x="5223233" y="320207"/>
                  </a:lnTo>
                  <a:lnTo>
                    <a:pt x="5223476" y="320207"/>
                  </a:lnTo>
                  <a:lnTo>
                    <a:pt x="5223720" y="320207"/>
                  </a:lnTo>
                  <a:lnTo>
                    <a:pt x="5223963" y="320207"/>
                  </a:lnTo>
                  <a:lnTo>
                    <a:pt x="5224206" y="320207"/>
                  </a:lnTo>
                  <a:lnTo>
                    <a:pt x="5224450" y="320207"/>
                  </a:lnTo>
                  <a:lnTo>
                    <a:pt x="5224693" y="320207"/>
                  </a:lnTo>
                  <a:lnTo>
                    <a:pt x="5224937" y="320207"/>
                  </a:lnTo>
                  <a:lnTo>
                    <a:pt x="5225180" y="320207"/>
                  </a:lnTo>
                  <a:lnTo>
                    <a:pt x="5225423" y="320207"/>
                  </a:lnTo>
                  <a:lnTo>
                    <a:pt x="5225667" y="320207"/>
                  </a:lnTo>
                  <a:lnTo>
                    <a:pt x="5225910" y="320207"/>
                  </a:lnTo>
                  <a:lnTo>
                    <a:pt x="5226153" y="320207"/>
                  </a:lnTo>
                  <a:lnTo>
                    <a:pt x="5226397" y="320207"/>
                  </a:lnTo>
                  <a:lnTo>
                    <a:pt x="5226883" y="320207"/>
                  </a:lnTo>
                  <a:lnTo>
                    <a:pt x="5227127" y="320207"/>
                  </a:lnTo>
                  <a:lnTo>
                    <a:pt x="5227370" y="320207"/>
                  </a:lnTo>
                  <a:lnTo>
                    <a:pt x="5227613" y="320207"/>
                  </a:lnTo>
                  <a:lnTo>
                    <a:pt x="5227857" y="320207"/>
                  </a:lnTo>
                  <a:lnTo>
                    <a:pt x="5228100" y="320207"/>
                  </a:lnTo>
                  <a:lnTo>
                    <a:pt x="5228344" y="320207"/>
                  </a:lnTo>
                  <a:lnTo>
                    <a:pt x="5228587" y="320207"/>
                  </a:lnTo>
                  <a:lnTo>
                    <a:pt x="5228830" y="320207"/>
                  </a:lnTo>
                  <a:lnTo>
                    <a:pt x="5229074" y="320207"/>
                  </a:lnTo>
                  <a:lnTo>
                    <a:pt x="5229317" y="320207"/>
                  </a:lnTo>
                  <a:lnTo>
                    <a:pt x="5229560" y="320207"/>
                  </a:lnTo>
                  <a:lnTo>
                    <a:pt x="5229804" y="320207"/>
                  </a:lnTo>
                  <a:lnTo>
                    <a:pt x="5230047" y="320207"/>
                  </a:lnTo>
                  <a:lnTo>
                    <a:pt x="5230290" y="320207"/>
                  </a:lnTo>
                  <a:lnTo>
                    <a:pt x="5230290" y="313091"/>
                  </a:lnTo>
                  <a:lnTo>
                    <a:pt x="5230534" y="313091"/>
                  </a:lnTo>
                  <a:lnTo>
                    <a:pt x="5230777" y="313091"/>
                  </a:lnTo>
                  <a:lnTo>
                    <a:pt x="5231021" y="313091"/>
                  </a:lnTo>
                  <a:lnTo>
                    <a:pt x="5231264" y="313091"/>
                  </a:lnTo>
                  <a:lnTo>
                    <a:pt x="5231507" y="313091"/>
                  </a:lnTo>
                  <a:lnTo>
                    <a:pt x="5231751" y="313091"/>
                  </a:lnTo>
                  <a:lnTo>
                    <a:pt x="5231994" y="313091"/>
                  </a:lnTo>
                  <a:lnTo>
                    <a:pt x="5232237" y="313091"/>
                  </a:lnTo>
                  <a:lnTo>
                    <a:pt x="5232481" y="313091"/>
                  </a:lnTo>
                  <a:lnTo>
                    <a:pt x="5232724" y="313091"/>
                  </a:lnTo>
                  <a:lnTo>
                    <a:pt x="5232967" y="313091"/>
                  </a:lnTo>
                  <a:lnTo>
                    <a:pt x="5233211" y="313091"/>
                  </a:lnTo>
                  <a:lnTo>
                    <a:pt x="5233454" y="313091"/>
                  </a:lnTo>
                  <a:lnTo>
                    <a:pt x="5233697" y="313091"/>
                  </a:lnTo>
                  <a:lnTo>
                    <a:pt x="5233941" y="313091"/>
                  </a:lnTo>
                  <a:lnTo>
                    <a:pt x="5234184" y="313091"/>
                  </a:lnTo>
                  <a:lnTo>
                    <a:pt x="5234428" y="313091"/>
                  </a:lnTo>
                  <a:lnTo>
                    <a:pt x="5234671" y="313091"/>
                  </a:lnTo>
                  <a:lnTo>
                    <a:pt x="5234914" y="313091"/>
                  </a:lnTo>
                  <a:lnTo>
                    <a:pt x="5235158" y="313091"/>
                  </a:lnTo>
                  <a:lnTo>
                    <a:pt x="5235401" y="313091"/>
                  </a:lnTo>
                  <a:lnTo>
                    <a:pt x="5235644" y="313091"/>
                  </a:lnTo>
                  <a:lnTo>
                    <a:pt x="5235888" y="313091"/>
                  </a:lnTo>
                  <a:lnTo>
                    <a:pt x="5236131" y="313091"/>
                  </a:lnTo>
                  <a:lnTo>
                    <a:pt x="5236374" y="313091"/>
                  </a:lnTo>
                  <a:lnTo>
                    <a:pt x="5236618" y="313091"/>
                  </a:lnTo>
                  <a:lnTo>
                    <a:pt x="5236861" y="313091"/>
                  </a:lnTo>
                  <a:lnTo>
                    <a:pt x="5237105" y="313091"/>
                  </a:lnTo>
                  <a:lnTo>
                    <a:pt x="5237348" y="313091"/>
                  </a:lnTo>
                  <a:lnTo>
                    <a:pt x="5237591" y="313091"/>
                  </a:lnTo>
                  <a:lnTo>
                    <a:pt x="5237835" y="313091"/>
                  </a:lnTo>
                  <a:lnTo>
                    <a:pt x="5237835" y="305975"/>
                  </a:lnTo>
                  <a:lnTo>
                    <a:pt x="5238078" y="305975"/>
                  </a:lnTo>
                  <a:lnTo>
                    <a:pt x="5238321" y="305975"/>
                  </a:lnTo>
                  <a:lnTo>
                    <a:pt x="5238565" y="305975"/>
                  </a:lnTo>
                  <a:lnTo>
                    <a:pt x="5238808" y="305975"/>
                  </a:lnTo>
                  <a:lnTo>
                    <a:pt x="5239051" y="305975"/>
                  </a:lnTo>
                  <a:lnTo>
                    <a:pt x="5239295" y="305975"/>
                  </a:lnTo>
                  <a:lnTo>
                    <a:pt x="5239538" y="305975"/>
                  </a:lnTo>
                  <a:lnTo>
                    <a:pt x="5239781" y="305975"/>
                  </a:lnTo>
                  <a:lnTo>
                    <a:pt x="5239781" y="298860"/>
                  </a:lnTo>
                  <a:lnTo>
                    <a:pt x="5240268" y="298860"/>
                  </a:lnTo>
                  <a:lnTo>
                    <a:pt x="5240512" y="298860"/>
                  </a:lnTo>
                  <a:lnTo>
                    <a:pt x="5240755" y="298860"/>
                  </a:lnTo>
                  <a:lnTo>
                    <a:pt x="5240998" y="298860"/>
                  </a:lnTo>
                  <a:lnTo>
                    <a:pt x="5241242" y="298860"/>
                  </a:lnTo>
                  <a:lnTo>
                    <a:pt x="5241485" y="298860"/>
                  </a:lnTo>
                  <a:lnTo>
                    <a:pt x="5241728" y="298860"/>
                  </a:lnTo>
                  <a:lnTo>
                    <a:pt x="5241972" y="298860"/>
                  </a:lnTo>
                  <a:lnTo>
                    <a:pt x="5242215" y="298860"/>
                  </a:lnTo>
                  <a:lnTo>
                    <a:pt x="5242215" y="291744"/>
                  </a:lnTo>
                  <a:lnTo>
                    <a:pt x="5242458" y="291744"/>
                  </a:lnTo>
                  <a:lnTo>
                    <a:pt x="5242702" y="291744"/>
                  </a:lnTo>
                  <a:lnTo>
                    <a:pt x="5242945" y="291744"/>
                  </a:lnTo>
                  <a:lnTo>
                    <a:pt x="5243189" y="291744"/>
                  </a:lnTo>
                  <a:lnTo>
                    <a:pt x="5243432" y="291744"/>
                  </a:lnTo>
                  <a:lnTo>
                    <a:pt x="5243675" y="291744"/>
                  </a:lnTo>
                  <a:lnTo>
                    <a:pt x="5243919" y="291744"/>
                  </a:lnTo>
                  <a:lnTo>
                    <a:pt x="5244162" y="291744"/>
                  </a:lnTo>
                  <a:lnTo>
                    <a:pt x="5244405" y="291744"/>
                  </a:lnTo>
                  <a:lnTo>
                    <a:pt x="5244649" y="291744"/>
                  </a:lnTo>
                  <a:lnTo>
                    <a:pt x="5244892" y="291744"/>
                  </a:lnTo>
                  <a:lnTo>
                    <a:pt x="5245135" y="291744"/>
                  </a:lnTo>
                  <a:lnTo>
                    <a:pt x="5245379" y="291744"/>
                  </a:lnTo>
                  <a:lnTo>
                    <a:pt x="5245865" y="291744"/>
                  </a:lnTo>
                  <a:lnTo>
                    <a:pt x="5246109" y="291744"/>
                  </a:lnTo>
                  <a:lnTo>
                    <a:pt x="5246352" y="291744"/>
                  </a:lnTo>
                  <a:lnTo>
                    <a:pt x="5246596" y="291744"/>
                  </a:lnTo>
                  <a:lnTo>
                    <a:pt x="5246839" y="291744"/>
                  </a:lnTo>
                  <a:lnTo>
                    <a:pt x="5247082" y="291744"/>
                  </a:lnTo>
                  <a:lnTo>
                    <a:pt x="5247326" y="291744"/>
                  </a:lnTo>
                  <a:lnTo>
                    <a:pt x="5247569" y="291744"/>
                  </a:lnTo>
                  <a:lnTo>
                    <a:pt x="5247812" y="291744"/>
                  </a:lnTo>
                  <a:lnTo>
                    <a:pt x="5248056" y="291744"/>
                  </a:lnTo>
                  <a:lnTo>
                    <a:pt x="5248299" y="291744"/>
                  </a:lnTo>
                  <a:lnTo>
                    <a:pt x="5248542" y="291744"/>
                  </a:lnTo>
                  <a:lnTo>
                    <a:pt x="5248786" y="291744"/>
                  </a:lnTo>
                  <a:lnTo>
                    <a:pt x="5249029" y="291744"/>
                  </a:lnTo>
                  <a:lnTo>
                    <a:pt x="5249273" y="291744"/>
                  </a:lnTo>
                  <a:lnTo>
                    <a:pt x="5249516" y="291744"/>
                  </a:lnTo>
                  <a:lnTo>
                    <a:pt x="5249759" y="291744"/>
                  </a:lnTo>
                  <a:lnTo>
                    <a:pt x="5250003" y="291744"/>
                  </a:lnTo>
                  <a:lnTo>
                    <a:pt x="5250246" y="291744"/>
                  </a:lnTo>
                  <a:lnTo>
                    <a:pt x="5250489" y="291744"/>
                  </a:lnTo>
                  <a:lnTo>
                    <a:pt x="5250733" y="291744"/>
                  </a:lnTo>
                  <a:lnTo>
                    <a:pt x="5250976" y="291744"/>
                  </a:lnTo>
                  <a:lnTo>
                    <a:pt x="5251219" y="291744"/>
                  </a:lnTo>
                  <a:lnTo>
                    <a:pt x="5251463" y="291744"/>
                  </a:lnTo>
                  <a:lnTo>
                    <a:pt x="5251706" y="291744"/>
                  </a:lnTo>
                  <a:lnTo>
                    <a:pt x="5251949" y="291744"/>
                  </a:lnTo>
                  <a:lnTo>
                    <a:pt x="5252193" y="291744"/>
                  </a:lnTo>
                  <a:lnTo>
                    <a:pt x="5252436" y="291744"/>
                  </a:lnTo>
                  <a:lnTo>
                    <a:pt x="5252680" y="291744"/>
                  </a:lnTo>
                  <a:lnTo>
                    <a:pt x="5252923" y="291744"/>
                  </a:lnTo>
                  <a:lnTo>
                    <a:pt x="5253166" y="291744"/>
                  </a:lnTo>
                  <a:lnTo>
                    <a:pt x="5253410" y="291744"/>
                  </a:lnTo>
                  <a:lnTo>
                    <a:pt x="5253653" y="291744"/>
                  </a:lnTo>
                  <a:lnTo>
                    <a:pt x="5254140" y="291744"/>
                  </a:lnTo>
                  <a:lnTo>
                    <a:pt x="5254383" y="291744"/>
                  </a:lnTo>
                  <a:lnTo>
                    <a:pt x="5254626" y="291744"/>
                  </a:lnTo>
                  <a:lnTo>
                    <a:pt x="5254870" y="291744"/>
                  </a:lnTo>
                  <a:lnTo>
                    <a:pt x="5255113" y="291744"/>
                  </a:lnTo>
                  <a:lnTo>
                    <a:pt x="5255357" y="291744"/>
                  </a:lnTo>
                  <a:lnTo>
                    <a:pt x="5255600" y="291744"/>
                  </a:lnTo>
                  <a:lnTo>
                    <a:pt x="5255843" y="291744"/>
                  </a:lnTo>
                  <a:lnTo>
                    <a:pt x="5256087" y="291744"/>
                  </a:lnTo>
                  <a:lnTo>
                    <a:pt x="5256330" y="291744"/>
                  </a:lnTo>
                  <a:lnTo>
                    <a:pt x="5256573" y="291744"/>
                  </a:lnTo>
                  <a:lnTo>
                    <a:pt x="5256817" y="291744"/>
                  </a:lnTo>
                  <a:lnTo>
                    <a:pt x="5257060" y="291744"/>
                  </a:lnTo>
                  <a:lnTo>
                    <a:pt x="5257303" y="291744"/>
                  </a:lnTo>
                  <a:lnTo>
                    <a:pt x="5257547" y="291744"/>
                  </a:lnTo>
                  <a:lnTo>
                    <a:pt x="5257790" y="291744"/>
                  </a:lnTo>
                  <a:lnTo>
                    <a:pt x="5258033" y="291744"/>
                  </a:lnTo>
                  <a:lnTo>
                    <a:pt x="5258277" y="291744"/>
                  </a:lnTo>
                  <a:lnTo>
                    <a:pt x="5258520" y="291744"/>
                  </a:lnTo>
                  <a:lnTo>
                    <a:pt x="5258764" y="291744"/>
                  </a:lnTo>
                  <a:lnTo>
                    <a:pt x="5259007" y="291744"/>
                  </a:lnTo>
                  <a:lnTo>
                    <a:pt x="5259250" y="291744"/>
                  </a:lnTo>
                  <a:lnTo>
                    <a:pt x="5259494" y="291744"/>
                  </a:lnTo>
                  <a:lnTo>
                    <a:pt x="5259737" y="291744"/>
                  </a:lnTo>
                  <a:lnTo>
                    <a:pt x="5259980" y="291744"/>
                  </a:lnTo>
                  <a:lnTo>
                    <a:pt x="5260224" y="291744"/>
                  </a:lnTo>
                  <a:lnTo>
                    <a:pt x="5260467" y="291744"/>
                  </a:lnTo>
                  <a:lnTo>
                    <a:pt x="5260710" y="291744"/>
                  </a:lnTo>
                  <a:lnTo>
                    <a:pt x="5261197" y="291744"/>
                  </a:lnTo>
                  <a:lnTo>
                    <a:pt x="5261440" y="291744"/>
                  </a:lnTo>
                  <a:lnTo>
                    <a:pt x="5261684" y="291744"/>
                  </a:lnTo>
                  <a:lnTo>
                    <a:pt x="5261927" y="291744"/>
                  </a:lnTo>
                  <a:lnTo>
                    <a:pt x="5262414" y="291744"/>
                  </a:lnTo>
                  <a:lnTo>
                    <a:pt x="5262657" y="291744"/>
                  </a:lnTo>
                  <a:lnTo>
                    <a:pt x="5262901" y="291744"/>
                  </a:lnTo>
                  <a:lnTo>
                    <a:pt x="5263144" y="291744"/>
                  </a:lnTo>
                  <a:lnTo>
                    <a:pt x="5263387" y="291744"/>
                  </a:lnTo>
                  <a:lnTo>
                    <a:pt x="5263631" y="291744"/>
                  </a:lnTo>
                  <a:lnTo>
                    <a:pt x="5263874" y="291744"/>
                  </a:lnTo>
                  <a:lnTo>
                    <a:pt x="5264117" y="291744"/>
                  </a:lnTo>
                  <a:lnTo>
                    <a:pt x="5264361" y="291744"/>
                  </a:lnTo>
                  <a:lnTo>
                    <a:pt x="5264604" y="291744"/>
                  </a:lnTo>
                  <a:lnTo>
                    <a:pt x="5264848" y="291744"/>
                  </a:lnTo>
                  <a:lnTo>
                    <a:pt x="5265091" y="291744"/>
                  </a:lnTo>
                  <a:lnTo>
                    <a:pt x="5265334" y="291744"/>
                  </a:lnTo>
                  <a:lnTo>
                    <a:pt x="5265578" y="291744"/>
                  </a:lnTo>
                  <a:lnTo>
                    <a:pt x="5265821" y="291744"/>
                  </a:lnTo>
                  <a:lnTo>
                    <a:pt x="5266064" y="291744"/>
                  </a:lnTo>
                  <a:lnTo>
                    <a:pt x="5266308" y="291744"/>
                  </a:lnTo>
                  <a:lnTo>
                    <a:pt x="5266551" y="291744"/>
                  </a:lnTo>
                  <a:lnTo>
                    <a:pt x="5266794" y="291744"/>
                  </a:lnTo>
                  <a:lnTo>
                    <a:pt x="5267038" y="291744"/>
                  </a:lnTo>
                  <a:lnTo>
                    <a:pt x="5267524" y="291744"/>
                  </a:lnTo>
                  <a:lnTo>
                    <a:pt x="5268011" y="291744"/>
                  </a:lnTo>
                  <a:lnTo>
                    <a:pt x="5268255" y="291744"/>
                  </a:lnTo>
                  <a:lnTo>
                    <a:pt x="5268498" y="291744"/>
                  </a:lnTo>
                  <a:lnTo>
                    <a:pt x="5268741" y="291744"/>
                  </a:lnTo>
                  <a:lnTo>
                    <a:pt x="5268985" y="291744"/>
                  </a:lnTo>
                  <a:lnTo>
                    <a:pt x="5269228" y="291744"/>
                  </a:lnTo>
                  <a:lnTo>
                    <a:pt x="5269471" y="291744"/>
                  </a:lnTo>
                  <a:lnTo>
                    <a:pt x="5269958" y="291744"/>
                  </a:lnTo>
                  <a:lnTo>
                    <a:pt x="5270201" y="291744"/>
                  </a:lnTo>
                  <a:lnTo>
                    <a:pt x="5270445" y="291744"/>
                  </a:lnTo>
                  <a:lnTo>
                    <a:pt x="5270688" y="291744"/>
                  </a:lnTo>
                  <a:lnTo>
                    <a:pt x="5270932" y="291744"/>
                  </a:lnTo>
                  <a:lnTo>
                    <a:pt x="5271175" y="291744"/>
                  </a:lnTo>
                  <a:lnTo>
                    <a:pt x="5271418" y="291744"/>
                  </a:lnTo>
                  <a:lnTo>
                    <a:pt x="5271662" y="291744"/>
                  </a:lnTo>
                  <a:lnTo>
                    <a:pt x="5271905" y="291744"/>
                  </a:lnTo>
                  <a:lnTo>
                    <a:pt x="5272392" y="291744"/>
                  </a:lnTo>
                  <a:lnTo>
                    <a:pt x="5272635" y="291744"/>
                  </a:lnTo>
                  <a:lnTo>
                    <a:pt x="5272878" y="291744"/>
                  </a:lnTo>
                  <a:lnTo>
                    <a:pt x="5273122" y="291744"/>
                  </a:lnTo>
                  <a:lnTo>
                    <a:pt x="5273365" y="291744"/>
                  </a:lnTo>
                  <a:lnTo>
                    <a:pt x="5273608" y="291744"/>
                  </a:lnTo>
                  <a:lnTo>
                    <a:pt x="5273852" y="291744"/>
                  </a:lnTo>
                  <a:lnTo>
                    <a:pt x="5274095" y="291744"/>
                  </a:lnTo>
                  <a:lnTo>
                    <a:pt x="5274339" y="291744"/>
                  </a:lnTo>
                  <a:lnTo>
                    <a:pt x="5274582" y="291744"/>
                  </a:lnTo>
                  <a:lnTo>
                    <a:pt x="5275069" y="291744"/>
                  </a:lnTo>
                  <a:lnTo>
                    <a:pt x="5275312" y="291744"/>
                  </a:lnTo>
                  <a:lnTo>
                    <a:pt x="5275555" y="291744"/>
                  </a:lnTo>
                  <a:lnTo>
                    <a:pt x="5275799" y="291744"/>
                  </a:lnTo>
                  <a:lnTo>
                    <a:pt x="5276042" y="291744"/>
                  </a:lnTo>
                  <a:lnTo>
                    <a:pt x="5276285" y="291744"/>
                  </a:lnTo>
                  <a:lnTo>
                    <a:pt x="5276529" y="291744"/>
                  </a:lnTo>
                  <a:lnTo>
                    <a:pt x="5276772" y="291744"/>
                  </a:lnTo>
                  <a:lnTo>
                    <a:pt x="5277016" y="291744"/>
                  </a:lnTo>
                  <a:lnTo>
                    <a:pt x="5277259" y="291744"/>
                  </a:lnTo>
                  <a:lnTo>
                    <a:pt x="5277502" y="291744"/>
                  </a:lnTo>
                  <a:lnTo>
                    <a:pt x="5277746" y="291744"/>
                  </a:lnTo>
                  <a:lnTo>
                    <a:pt x="5277989" y="291744"/>
                  </a:lnTo>
                  <a:lnTo>
                    <a:pt x="5278232" y="291744"/>
                  </a:lnTo>
                  <a:lnTo>
                    <a:pt x="5278476" y="291744"/>
                  </a:lnTo>
                  <a:lnTo>
                    <a:pt x="5278719" y="291744"/>
                  </a:lnTo>
                  <a:lnTo>
                    <a:pt x="5279206" y="291744"/>
                  </a:lnTo>
                  <a:lnTo>
                    <a:pt x="5279449" y="291744"/>
                  </a:lnTo>
                  <a:lnTo>
                    <a:pt x="5279692" y="291744"/>
                  </a:lnTo>
                  <a:lnTo>
                    <a:pt x="5279936" y="291744"/>
                  </a:lnTo>
                  <a:lnTo>
                    <a:pt x="5280179" y="291744"/>
                  </a:lnTo>
                  <a:lnTo>
                    <a:pt x="5280423" y="291744"/>
                  </a:lnTo>
                  <a:lnTo>
                    <a:pt x="5280666" y="291744"/>
                  </a:lnTo>
                  <a:lnTo>
                    <a:pt x="5280909" y="291744"/>
                  </a:lnTo>
                  <a:lnTo>
                    <a:pt x="5281153" y="291744"/>
                  </a:lnTo>
                  <a:lnTo>
                    <a:pt x="5281396" y="291744"/>
                  </a:lnTo>
                  <a:lnTo>
                    <a:pt x="5281639" y="291744"/>
                  </a:lnTo>
                  <a:lnTo>
                    <a:pt x="5281883" y="291744"/>
                  </a:lnTo>
                  <a:lnTo>
                    <a:pt x="5282369" y="291744"/>
                  </a:lnTo>
                  <a:lnTo>
                    <a:pt x="5282613" y="291744"/>
                  </a:lnTo>
                  <a:lnTo>
                    <a:pt x="5282856" y="291744"/>
                  </a:lnTo>
                  <a:lnTo>
                    <a:pt x="5283100" y="291744"/>
                  </a:lnTo>
                  <a:lnTo>
                    <a:pt x="5283343" y="291744"/>
                  </a:lnTo>
                  <a:lnTo>
                    <a:pt x="5283586" y="291744"/>
                  </a:lnTo>
                  <a:lnTo>
                    <a:pt x="5283830" y="291744"/>
                  </a:lnTo>
                  <a:lnTo>
                    <a:pt x="5284073" y="291744"/>
                  </a:lnTo>
                  <a:lnTo>
                    <a:pt x="5284316" y="291744"/>
                  </a:lnTo>
                  <a:lnTo>
                    <a:pt x="5284560" y="291744"/>
                  </a:lnTo>
                  <a:lnTo>
                    <a:pt x="5284803" y="291744"/>
                  </a:lnTo>
                  <a:lnTo>
                    <a:pt x="5285046" y="291744"/>
                  </a:lnTo>
                  <a:lnTo>
                    <a:pt x="5285290" y="291744"/>
                  </a:lnTo>
                  <a:lnTo>
                    <a:pt x="5285533" y="291744"/>
                  </a:lnTo>
                  <a:lnTo>
                    <a:pt x="5285776" y="291744"/>
                  </a:lnTo>
                  <a:lnTo>
                    <a:pt x="5286020" y="291744"/>
                  </a:lnTo>
                  <a:lnTo>
                    <a:pt x="5286263" y="291744"/>
                  </a:lnTo>
                  <a:lnTo>
                    <a:pt x="5286507" y="291744"/>
                  </a:lnTo>
                  <a:lnTo>
                    <a:pt x="5286750" y="291744"/>
                  </a:lnTo>
                  <a:lnTo>
                    <a:pt x="5286993" y="291744"/>
                  </a:lnTo>
                  <a:lnTo>
                    <a:pt x="5287237" y="291744"/>
                  </a:lnTo>
                  <a:lnTo>
                    <a:pt x="5287480" y="291744"/>
                  </a:lnTo>
                  <a:lnTo>
                    <a:pt x="5287723" y="291744"/>
                  </a:lnTo>
                  <a:lnTo>
                    <a:pt x="5287967" y="291744"/>
                  </a:lnTo>
                  <a:lnTo>
                    <a:pt x="5288210" y="291744"/>
                  </a:lnTo>
                  <a:lnTo>
                    <a:pt x="5288453" y="291744"/>
                  </a:lnTo>
                  <a:lnTo>
                    <a:pt x="5288697" y="291744"/>
                  </a:lnTo>
                  <a:lnTo>
                    <a:pt x="5288940" y="291744"/>
                  </a:lnTo>
                  <a:lnTo>
                    <a:pt x="5289184" y="291744"/>
                  </a:lnTo>
                  <a:lnTo>
                    <a:pt x="5289427" y="291744"/>
                  </a:lnTo>
                  <a:lnTo>
                    <a:pt x="5289670" y="291744"/>
                  </a:lnTo>
                  <a:lnTo>
                    <a:pt x="5289914" y="291744"/>
                  </a:lnTo>
                  <a:lnTo>
                    <a:pt x="5290157" y="291744"/>
                  </a:lnTo>
                  <a:lnTo>
                    <a:pt x="5290400" y="291744"/>
                  </a:lnTo>
                  <a:lnTo>
                    <a:pt x="5290644" y="291744"/>
                  </a:lnTo>
                  <a:lnTo>
                    <a:pt x="5290887" y="291744"/>
                  </a:lnTo>
                  <a:lnTo>
                    <a:pt x="5291130" y="291744"/>
                  </a:lnTo>
                  <a:lnTo>
                    <a:pt x="5291374" y="291744"/>
                  </a:lnTo>
                  <a:lnTo>
                    <a:pt x="5291617" y="291744"/>
                  </a:lnTo>
                  <a:lnTo>
                    <a:pt x="5291860" y="291744"/>
                  </a:lnTo>
                  <a:lnTo>
                    <a:pt x="5292104" y="291744"/>
                  </a:lnTo>
                  <a:lnTo>
                    <a:pt x="5292347" y="291744"/>
                  </a:lnTo>
                  <a:lnTo>
                    <a:pt x="5292591" y="291744"/>
                  </a:lnTo>
                  <a:lnTo>
                    <a:pt x="5292834" y="291744"/>
                  </a:lnTo>
                  <a:lnTo>
                    <a:pt x="5293077" y="291744"/>
                  </a:lnTo>
                  <a:lnTo>
                    <a:pt x="5293321" y="291744"/>
                  </a:lnTo>
                  <a:lnTo>
                    <a:pt x="5293564" y="291744"/>
                  </a:lnTo>
                  <a:lnTo>
                    <a:pt x="5293807" y="291744"/>
                  </a:lnTo>
                  <a:lnTo>
                    <a:pt x="5294051" y="291744"/>
                  </a:lnTo>
                  <a:lnTo>
                    <a:pt x="5294294" y="291744"/>
                  </a:lnTo>
                  <a:lnTo>
                    <a:pt x="5294537" y="291744"/>
                  </a:lnTo>
                  <a:lnTo>
                    <a:pt x="5294781" y="291744"/>
                  </a:lnTo>
                  <a:lnTo>
                    <a:pt x="5295024" y="291744"/>
                  </a:lnTo>
                  <a:lnTo>
                    <a:pt x="5295268" y="291744"/>
                  </a:lnTo>
                  <a:lnTo>
                    <a:pt x="5295511" y="291744"/>
                  </a:lnTo>
                  <a:lnTo>
                    <a:pt x="5295754" y="291744"/>
                  </a:lnTo>
                  <a:lnTo>
                    <a:pt x="5295998" y="291744"/>
                  </a:lnTo>
                  <a:lnTo>
                    <a:pt x="5296241" y="291744"/>
                  </a:lnTo>
                  <a:lnTo>
                    <a:pt x="5296484" y="291744"/>
                  </a:lnTo>
                  <a:lnTo>
                    <a:pt x="5296971" y="291744"/>
                  </a:lnTo>
                  <a:lnTo>
                    <a:pt x="5297214" y="291744"/>
                  </a:lnTo>
                  <a:lnTo>
                    <a:pt x="5297458" y="291744"/>
                  </a:lnTo>
                  <a:lnTo>
                    <a:pt x="5297701" y="291744"/>
                  </a:lnTo>
                  <a:lnTo>
                    <a:pt x="5297944" y="291744"/>
                  </a:lnTo>
                  <a:lnTo>
                    <a:pt x="5298188" y="291744"/>
                  </a:lnTo>
                  <a:lnTo>
                    <a:pt x="5298431" y="291744"/>
                  </a:lnTo>
                  <a:lnTo>
                    <a:pt x="5298918" y="291744"/>
                  </a:lnTo>
                  <a:lnTo>
                    <a:pt x="5299161" y="291744"/>
                  </a:lnTo>
                  <a:lnTo>
                    <a:pt x="5299405" y="291744"/>
                  </a:lnTo>
                  <a:lnTo>
                    <a:pt x="5299648" y="291744"/>
                  </a:lnTo>
                  <a:lnTo>
                    <a:pt x="5299891" y="291744"/>
                  </a:lnTo>
                  <a:lnTo>
                    <a:pt x="5300135" y="291744"/>
                  </a:lnTo>
                  <a:lnTo>
                    <a:pt x="5300378" y="291744"/>
                  </a:lnTo>
                  <a:lnTo>
                    <a:pt x="5300621" y="291744"/>
                  </a:lnTo>
                  <a:lnTo>
                    <a:pt x="5300865" y="291744"/>
                  </a:lnTo>
                  <a:lnTo>
                    <a:pt x="5301108" y="291744"/>
                  </a:lnTo>
                  <a:lnTo>
                    <a:pt x="5301108" y="284628"/>
                  </a:lnTo>
                  <a:lnTo>
                    <a:pt x="5301352" y="284628"/>
                  </a:lnTo>
                  <a:lnTo>
                    <a:pt x="5301595" y="284628"/>
                  </a:lnTo>
                  <a:lnTo>
                    <a:pt x="5301838" y="284628"/>
                  </a:lnTo>
                  <a:lnTo>
                    <a:pt x="5302082" y="284628"/>
                  </a:lnTo>
                  <a:lnTo>
                    <a:pt x="5302325" y="284628"/>
                  </a:lnTo>
                  <a:lnTo>
                    <a:pt x="5302568" y="284628"/>
                  </a:lnTo>
                  <a:lnTo>
                    <a:pt x="5302812" y="284628"/>
                  </a:lnTo>
                  <a:lnTo>
                    <a:pt x="5303055" y="284628"/>
                  </a:lnTo>
                  <a:lnTo>
                    <a:pt x="5303298" y="284628"/>
                  </a:lnTo>
                  <a:lnTo>
                    <a:pt x="5303542" y="284628"/>
                  </a:lnTo>
                  <a:lnTo>
                    <a:pt x="5303785" y="284628"/>
                  </a:lnTo>
                  <a:lnTo>
                    <a:pt x="5304028" y="284628"/>
                  </a:lnTo>
                  <a:lnTo>
                    <a:pt x="5304272" y="284628"/>
                  </a:lnTo>
                  <a:lnTo>
                    <a:pt x="5304515" y="284628"/>
                  </a:lnTo>
                  <a:lnTo>
                    <a:pt x="5304759" y="284628"/>
                  </a:lnTo>
                  <a:lnTo>
                    <a:pt x="5305002" y="284628"/>
                  </a:lnTo>
                  <a:lnTo>
                    <a:pt x="5305245" y="284628"/>
                  </a:lnTo>
                  <a:lnTo>
                    <a:pt x="5305489" y="284628"/>
                  </a:lnTo>
                  <a:lnTo>
                    <a:pt x="5305732" y="284628"/>
                  </a:lnTo>
                  <a:lnTo>
                    <a:pt x="5305975" y="284628"/>
                  </a:lnTo>
                  <a:lnTo>
                    <a:pt x="5306219" y="284628"/>
                  </a:lnTo>
                  <a:lnTo>
                    <a:pt x="5306462" y="284628"/>
                  </a:lnTo>
                  <a:lnTo>
                    <a:pt x="5306705" y="284628"/>
                  </a:lnTo>
                  <a:lnTo>
                    <a:pt x="5306949" y="284628"/>
                  </a:lnTo>
                  <a:lnTo>
                    <a:pt x="5306949" y="277513"/>
                  </a:lnTo>
                  <a:lnTo>
                    <a:pt x="5307192" y="277513"/>
                  </a:lnTo>
                  <a:lnTo>
                    <a:pt x="5307436" y="277513"/>
                  </a:lnTo>
                  <a:lnTo>
                    <a:pt x="5307679" y="277513"/>
                  </a:lnTo>
                  <a:lnTo>
                    <a:pt x="5307922" y="277513"/>
                  </a:lnTo>
                  <a:lnTo>
                    <a:pt x="5308166" y="277513"/>
                  </a:lnTo>
                  <a:lnTo>
                    <a:pt x="5308409" y="277513"/>
                  </a:lnTo>
                  <a:lnTo>
                    <a:pt x="5308652" y="277513"/>
                  </a:lnTo>
                  <a:lnTo>
                    <a:pt x="5308896" y="277513"/>
                  </a:lnTo>
                  <a:lnTo>
                    <a:pt x="5309139" y="277513"/>
                  </a:lnTo>
                  <a:lnTo>
                    <a:pt x="5309382" y="277513"/>
                  </a:lnTo>
                  <a:lnTo>
                    <a:pt x="5309626" y="277513"/>
                  </a:lnTo>
                  <a:lnTo>
                    <a:pt x="5309869" y="277513"/>
                  </a:lnTo>
                  <a:lnTo>
                    <a:pt x="5310112" y="277513"/>
                  </a:lnTo>
                  <a:lnTo>
                    <a:pt x="5310356" y="277513"/>
                  </a:lnTo>
                  <a:lnTo>
                    <a:pt x="5310599" y="277513"/>
                  </a:lnTo>
                  <a:lnTo>
                    <a:pt x="5310843" y="277513"/>
                  </a:lnTo>
                  <a:lnTo>
                    <a:pt x="5311086" y="277513"/>
                  </a:lnTo>
                  <a:lnTo>
                    <a:pt x="5311086" y="270397"/>
                  </a:lnTo>
                  <a:lnTo>
                    <a:pt x="5311329" y="270397"/>
                  </a:lnTo>
                  <a:lnTo>
                    <a:pt x="5311573" y="270397"/>
                  </a:lnTo>
                  <a:lnTo>
                    <a:pt x="5311816" y="270397"/>
                  </a:lnTo>
                  <a:lnTo>
                    <a:pt x="5312059" y="270397"/>
                  </a:lnTo>
                  <a:lnTo>
                    <a:pt x="5312303" y="270397"/>
                  </a:lnTo>
                  <a:lnTo>
                    <a:pt x="5312546" y="270397"/>
                  </a:lnTo>
                  <a:lnTo>
                    <a:pt x="5312789" y="270397"/>
                  </a:lnTo>
                  <a:lnTo>
                    <a:pt x="5313033" y="270397"/>
                  </a:lnTo>
                  <a:lnTo>
                    <a:pt x="5313276" y="270397"/>
                  </a:lnTo>
                  <a:lnTo>
                    <a:pt x="5313520" y="270397"/>
                  </a:lnTo>
                  <a:lnTo>
                    <a:pt x="5313763" y="270397"/>
                  </a:lnTo>
                  <a:lnTo>
                    <a:pt x="5314006" y="270397"/>
                  </a:lnTo>
                  <a:lnTo>
                    <a:pt x="5314250" y="270397"/>
                  </a:lnTo>
                  <a:lnTo>
                    <a:pt x="5314493" y="270397"/>
                  </a:lnTo>
                  <a:lnTo>
                    <a:pt x="5314736" y="270397"/>
                  </a:lnTo>
                  <a:lnTo>
                    <a:pt x="5314980" y="270397"/>
                  </a:lnTo>
                  <a:lnTo>
                    <a:pt x="5315223" y="270397"/>
                  </a:lnTo>
                  <a:lnTo>
                    <a:pt x="5315466" y="270397"/>
                  </a:lnTo>
                  <a:lnTo>
                    <a:pt x="5315710" y="270397"/>
                  </a:lnTo>
                  <a:lnTo>
                    <a:pt x="5315953" y="270397"/>
                  </a:lnTo>
                  <a:lnTo>
                    <a:pt x="5316196" y="270397"/>
                  </a:lnTo>
                  <a:lnTo>
                    <a:pt x="5316440" y="270397"/>
                  </a:lnTo>
                  <a:lnTo>
                    <a:pt x="5316683" y="270397"/>
                  </a:lnTo>
                  <a:lnTo>
                    <a:pt x="5316927" y="270397"/>
                  </a:lnTo>
                  <a:lnTo>
                    <a:pt x="5317170" y="270397"/>
                  </a:lnTo>
                  <a:lnTo>
                    <a:pt x="5317413" y="270397"/>
                  </a:lnTo>
                  <a:lnTo>
                    <a:pt x="5317657" y="270397"/>
                  </a:lnTo>
                  <a:lnTo>
                    <a:pt x="5317657" y="263281"/>
                  </a:lnTo>
                  <a:lnTo>
                    <a:pt x="5317900" y="263281"/>
                  </a:lnTo>
                  <a:lnTo>
                    <a:pt x="5318143" y="263281"/>
                  </a:lnTo>
                  <a:lnTo>
                    <a:pt x="5318143" y="256165"/>
                  </a:lnTo>
                  <a:lnTo>
                    <a:pt x="5318387" y="256165"/>
                  </a:lnTo>
                  <a:lnTo>
                    <a:pt x="5318630" y="256165"/>
                  </a:lnTo>
                  <a:lnTo>
                    <a:pt x="5318873" y="256165"/>
                  </a:lnTo>
                  <a:lnTo>
                    <a:pt x="5319117" y="256165"/>
                  </a:lnTo>
                  <a:lnTo>
                    <a:pt x="5319360" y="256165"/>
                  </a:lnTo>
                  <a:lnTo>
                    <a:pt x="5319847" y="256165"/>
                  </a:lnTo>
                  <a:lnTo>
                    <a:pt x="5320090" y="256165"/>
                  </a:lnTo>
                  <a:lnTo>
                    <a:pt x="5320334" y="256165"/>
                  </a:lnTo>
                  <a:lnTo>
                    <a:pt x="5320577" y="256165"/>
                  </a:lnTo>
                  <a:lnTo>
                    <a:pt x="5320820" y="256165"/>
                  </a:lnTo>
                  <a:lnTo>
                    <a:pt x="5321064" y="256165"/>
                  </a:lnTo>
                  <a:lnTo>
                    <a:pt x="5321307" y="256165"/>
                  </a:lnTo>
                  <a:lnTo>
                    <a:pt x="5321550" y="256165"/>
                  </a:lnTo>
                  <a:lnTo>
                    <a:pt x="5321794" y="256165"/>
                  </a:lnTo>
                  <a:lnTo>
                    <a:pt x="5322037" y="256165"/>
                  </a:lnTo>
                  <a:lnTo>
                    <a:pt x="5322280" y="256165"/>
                  </a:lnTo>
                  <a:lnTo>
                    <a:pt x="5322524" y="256165"/>
                  </a:lnTo>
                  <a:lnTo>
                    <a:pt x="5322524" y="249050"/>
                  </a:lnTo>
                  <a:lnTo>
                    <a:pt x="5322767" y="249050"/>
                  </a:lnTo>
                  <a:lnTo>
                    <a:pt x="5323011" y="249050"/>
                  </a:lnTo>
                  <a:lnTo>
                    <a:pt x="5323254" y="249050"/>
                  </a:lnTo>
                  <a:lnTo>
                    <a:pt x="5323497" y="249050"/>
                  </a:lnTo>
                  <a:lnTo>
                    <a:pt x="5323497" y="241934"/>
                  </a:lnTo>
                  <a:lnTo>
                    <a:pt x="5323741" y="241934"/>
                  </a:lnTo>
                  <a:lnTo>
                    <a:pt x="5323984" y="241934"/>
                  </a:lnTo>
                  <a:lnTo>
                    <a:pt x="5324227" y="241934"/>
                  </a:lnTo>
                  <a:lnTo>
                    <a:pt x="5324471" y="241934"/>
                  </a:lnTo>
                  <a:lnTo>
                    <a:pt x="5324714" y="241934"/>
                  </a:lnTo>
                  <a:lnTo>
                    <a:pt x="5324957" y="241934"/>
                  </a:lnTo>
                  <a:lnTo>
                    <a:pt x="5325201" y="241934"/>
                  </a:lnTo>
                  <a:lnTo>
                    <a:pt x="5325444" y="241934"/>
                  </a:lnTo>
                  <a:lnTo>
                    <a:pt x="5325688" y="241934"/>
                  </a:lnTo>
                  <a:lnTo>
                    <a:pt x="5325931" y="241934"/>
                  </a:lnTo>
                  <a:lnTo>
                    <a:pt x="5326174" y="241934"/>
                  </a:lnTo>
                  <a:lnTo>
                    <a:pt x="5326418" y="241934"/>
                  </a:lnTo>
                  <a:lnTo>
                    <a:pt x="5326661" y="241934"/>
                  </a:lnTo>
                  <a:lnTo>
                    <a:pt x="5326904" y="241934"/>
                  </a:lnTo>
                  <a:lnTo>
                    <a:pt x="5327391" y="241934"/>
                  </a:lnTo>
                  <a:lnTo>
                    <a:pt x="5327878" y="241934"/>
                  </a:lnTo>
                  <a:lnTo>
                    <a:pt x="5328121" y="241934"/>
                  </a:lnTo>
                  <a:lnTo>
                    <a:pt x="5328608" y="241934"/>
                  </a:lnTo>
                  <a:lnTo>
                    <a:pt x="5328851" y="241934"/>
                  </a:lnTo>
                  <a:lnTo>
                    <a:pt x="5329095" y="241934"/>
                  </a:lnTo>
                  <a:lnTo>
                    <a:pt x="5329338" y="241934"/>
                  </a:lnTo>
                  <a:lnTo>
                    <a:pt x="5329581" y="241934"/>
                  </a:lnTo>
                  <a:lnTo>
                    <a:pt x="5329825" y="241934"/>
                  </a:lnTo>
                  <a:lnTo>
                    <a:pt x="5330068" y="241934"/>
                  </a:lnTo>
                  <a:lnTo>
                    <a:pt x="5330311" y="241934"/>
                  </a:lnTo>
                  <a:lnTo>
                    <a:pt x="5330555" y="241934"/>
                  </a:lnTo>
                  <a:lnTo>
                    <a:pt x="5330798" y="241934"/>
                  </a:lnTo>
                  <a:lnTo>
                    <a:pt x="5331041" y="241934"/>
                  </a:lnTo>
                  <a:lnTo>
                    <a:pt x="5331285" y="241934"/>
                  </a:lnTo>
                  <a:lnTo>
                    <a:pt x="5331528" y="241934"/>
                  </a:lnTo>
                  <a:lnTo>
                    <a:pt x="5331772" y="241934"/>
                  </a:lnTo>
                  <a:lnTo>
                    <a:pt x="5332015" y="241934"/>
                  </a:lnTo>
                  <a:lnTo>
                    <a:pt x="5332258" y="241934"/>
                  </a:lnTo>
                  <a:lnTo>
                    <a:pt x="5332502" y="241934"/>
                  </a:lnTo>
                  <a:lnTo>
                    <a:pt x="5332745" y="241934"/>
                  </a:lnTo>
                  <a:lnTo>
                    <a:pt x="5332988" y="241934"/>
                  </a:lnTo>
                  <a:lnTo>
                    <a:pt x="5333232" y="241934"/>
                  </a:lnTo>
                  <a:lnTo>
                    <a:pt x="5333475" y="241934"/>
                  </a:lnTo>
                  <a:lnTo>
                    <a:pt x="5333718" y="241934"/>
                  </a:lnTo>
                  <a:lnTo>
                    <a:pt x="5333962" y="241934"/>
                  </a:lnTo>
                  <a:lnTo>
                    <a:pt x="5334205" y="241934"/>
                  </a:lnTo>
                  <a:lnTo>
                    <a:pt x="5334448" y="241934"/>
                  </a:lnTo>
                  <a:lnTo>
                    <a:pt x="5334692" y="241934"/>
                  </a:lnTo>
                  <a:lnTo>
                    <a:pt x="5334935" y="241934"/>
                  </a:lnTo>
                  <a:lnTo>
                    <a:pt x="5335179" y="241934"/>
                  </a:lnTo>
                  <a:lnTo>
                    <a:pt x="5335422" y="241934"/>
                  </a:lnTo>
                  <a:lnTo>
                    <a:pt x="5335665" y="241934"/>
                  </a:lnTo>
                  <a:lnTo>
                    <a:pt x="5335909" y="241934"/>
                  </a:lnTo>
                  <a:lnTo>
                    <a:pt x="5336152" y="241934"/>
                  </a:lnTo>
                  <a:lnTo>
                    <a:pt x="5336395" y="241934"/>
                  </a:lnTo>
                  <a:lnTo>
                    <a:pt x="5336639" y="241934"/>
                  </a:lnTo>
                  <a:lnTo>
                    <a:pt x="5336882" y="241934"/>
                  </a:lnTo>
                  <a:lnTo>
                    <a:pt x="5337125" y="241934"/>
                  </a:lnTo>
                  <a:lnTo>
                    <a:pt x="5337369" y="241934"/>
                  </a:lnTo>
                  <a:lnTo>
                    <a:pt x="5337612" y="241934"/>
                  </a:lnTo>
                  <a:lnTo>
                    <a:pt x="5337856" y="241934"/>
                  </a:lnTo>
                  <a:lnTo>
                    <a:pt x="5338099" y="241934"/>
                  </a:lnTo>
                  <a:lnTo>
                    <a:pt x="5338342" y="241934"/>
                  </a:lnTo>
                  <a:lnTo>
                    <a:pt x="5338586" y="241934"/>
                  </a:lnTo>
                  <a:lnTo>
                    <a:pt x="5338829" y="241934"/>
                  </a:lnTo>
                  <a:lnTo>
                    <a:pt x="5339072" y="241934"/>
                  </a:lnTo>
                  <a:lnTo>
                    <a:pt x="5339316" y="241934"/>
                  </a:lnTo>
                  <a:lnTo>
                    <a:pt x="5339559" y="241934"/>
                  </a:lnTo>
                  <a:lnTo>
                    <a:pt x="5339802" y="241934"/>
                  </a:lnTo>
                  <a:lnTo>
                    <a:pt x="5340046" y="241934"/>
                  </a:lnTo>
                  <a:lnTo>
                    <a:pt x="5340289" y="241934"/>
                  </a:lnTo>
                  <a:lnTo>
                    <a:pt x="5340532" y="241934"/>
                  </a:lnTo>
                  <a:lnTo>
                    <a:pt x="5340776" y="241934"/>
                  </a:lnTo>
                  <a:lnTo>
                    <a:pt x="5341019" y="241934"/>
                  </a:lnTo>
                  <a:lnTo>
                    <a:pt x="5341263" y="241934"/>
                  </a:lnTo>
                  <a:lnTo>
                    <a:pt x="5341506" y="241934"/>
                  </a:lnTo>
                  <a:lnTo>
                    <a:pt x="5341749" y="241934"/>
                  </a:lnTo>
                  <a:lnTo>
                    <a:pt x="5341993" y="241934"/>
                  </a:lnTo>
                  <a:lnTo>
                    <a:pt x="5342479" y="241934"/>
                  </a:lnTo>
                  <a:lnTo>
                    <a:pt x="5342723" y="241934"/>
                  </a:lnTo>
                  <a:lnTo>
                    <a:pt x="5342966" y="241934"/>
                  </a:lnTo>
                  <a:lnTo>
                    <a:pt x="5343209" y="241934"/>
                  </a:lnTo>
                  <a:lnTo>
                    <a:pt x="5343453" y="241934"/>
                  </a:lnTo>
                  <a:lnTo>
                    <a:pt x="5343696" y="241934"/>
                  </a:lnTo>
                  <a:lnTo>
                    <a:pt x="5343940" y="241934"/>
                  </a:lnTo>
                  <a:lnTo>
                    <a:pt x="5344183" y="241934"/>
                  </a:lnTo>
                  <a:lnTo>
                    <a:pt x="5344426" y="241934"/>
                  </a:lnTo>
                  <a:lnTo>
                    <a:pt x="5344670" y="241934"/>
                  </a:lnTo>
                  <a:lnTo>
                    <a:pt x="5344913" y="241934"/>
                  </a:lnTo>
                  <a:lnTo>
                    <a:pt x="5345156" y="241934"/>
                  </a:lnTo>
                  <a:lnTo>
                    <a:pt x="5345400" y="241934"/>
                  </a:lnTo>
                  <a:lnTo>
                    <a:pt x="5345643" y="241934"/>
                  </a:lnTo>
                  <a:lnTo>
                    <a:pt x="5345886" y="241934"/>
                  </a:lnTo>
                  <a:lnTo>
                    <a:pt x="5346130" y="241934"/>
                  </a:lnTo>
                  <a:lnTo>
                    <a:pt x="5346373" y="241934"/>
                  </a:lnTo>
                  <a:lnTo>
                    <a:pt x="5346616" y="241934"/>
                  </a:lnTo>
                  <a:lnTo>
                    <a:pt x="5346860" y="241934"/>
                  </a:lnTo>
                  <a:lnTo>
                    <a:pt x="5347103" y="241934"/>
                  </a:lnTo>
                  <a:lnTo>
                    <a:pt x="5347347" y="241934"/>
                  </a:lnTo>
                  <a:lnTo>
                    <a:pt x="5347590" y="241934"/>
                  </a:lnTo>
                  <a:lnTo>
                    <a:pt x="5347833" y="241934"/>
                  </a:lnTo>
                  <a:lnTo>
                    <a:pt x="5348077" y="241934"/>
                  </a:lnTo>
                  <a:lnTo>
                    <a:pt x="5348320" y="241934"/>
                  </a:lnTo>
                  <a:lnTo>
                    <a:pt x="5348563" y="241934"/>
                  </a:lnTo>
                  <a:lnTo>
                    <a:pt x="5348807" y="241934"/>
                  </a:lnTo>
                  <a:lnTo>
                    <a:pt x="5349050" y="241934"/>
                  </a:lnTo>
                  <a:lnTo>
                    <a:pt x="5349293" y="241934"/>
                  </a:lnTo>
                  <a:lnTo>
                    <a:pt x="5349537" y="241934"/>
                  </a:lnTo>
                  <a:lnTo>
                    <a:pt x="5349780" y="241934"/>
                  </a:lnTo>
                  <a:lnTo>
                    <a:pt x="5350024" y="241934"/>
                  </a:lnTo>
                  <a:lnTo>
                    <a:pt x="5350267" y="241934"/>
                  </a:lnTo>
                  <a:lnTo>
                    <a:pt x="5350510" y="241934"/>
                  </a:lnTo>
                  <a:lnTo>
                    <a:pt x="5350754" y="241934"/>
                  </a:lnTo>
                  <a:lnTo>
                    <a:pt x="5350997" y="241934"/>
                  </a:lnTo>
                  <a:lnTo>
                    <a:pt x="5351240" y="241934"/>
                  </a:lnTo>
                  <a:lnTo>
                    <a:pt x="5351484" y="241934"/>
                  </a:lnTo>
                  <a:lnTo>
                    <a:pt x="5351727" y="241934"/>
                  </a:lnTo>
                  <a:lnTo>
                    <a:pt x="5351970" y="241934"/>
                  </a:lnTo>
                  <a:lnTo>
                    <a:pt x="5352214" y="241934"/>
                  </a:lnTo>
                  <a:lnTo>
                    <a:pt x="5352457" y="241934"/>
                  </a:lnTo>
                  <a:lnTo>
                    <a:pt x="5352700" y="241934"/>
                  </a:lnTo>
                  <a:lnTo>
                    <a:pt x="5352944" y="241934"/>
                  </a:lnTo>
                  <a:lnTo>
                    <a:pt x="5353187" y="241934"/>
                  </a:lnTo>
                  <a:lnTo>
                    <a:pt x="5353431" y="241934"/>
                  </a:lnTo>
                  <a:lnTo>
                    <a:pt x="5353674" y="241934"/>
                  </a:lnTo>
                  <a:lnTo>
                    <a:pt x="5353917" y="241934"/>
                  </a:lnTo>
                  <a:lnTo>
                    <a:pt x="5354161" y="241934"/>
                  </a:lnTo>
                  <a:lnTo>
                    <a:pt x="5354404" y="241934"/>
                  </a:lnTo>
                  <a:lnTo>
                    <a:pt x="5354647" y="241934"/>
                  </a:lnTo>
                  <a:lnTo>
                    <a:pt x="5354891" y="241934"/>
                  </a:lnTo>
                  <a:lnTo>
                    <a:pt x="5355134" y="241934"/>
                  </a:lnTo>
                  <a:lnTo>
                    <a:pt x="5355377" y="241934"/>
                  </a:lnTo>
                  <a:lnTo>
                    <a:pt x="5355621" y="241934"/>
                  </a:lnTo>
                  <a:lnTo>
                    <a:pt x="5355864" y="241934"/>
                  </a:lnTo>
                  <a:lnTo>
                    <a:pt x="5356107" y="241934"/>
                  </a:lnTo>
                  <a:lnTo>
                    <a:pt x="5356351" y="241934"/>
                  </a:lnTo>
                  <a:lnTo>
                    <a:pt x="5356594" y="241934"/>
                  </a:lnTo>
                  <a:lnTo>
                    <a:pt x="5356838" y="241934"/>
                  </a:lnTo>
                  <a:lnTo>
                    <a:pt x="5357081" y="241934"/>
                  </a:lnTo>
                  <a:lnTo>
                    <a:pt x="5357324" y="241934"/>
                  </a:lnTo>
                  <a:lnTo>
                    <a:pt x="5357568" y="241934"/>
                  </a:lnTo>
                  <a:lnTo>
                    <a:pt x="5357811" y="241934"/>
                  </a:lnTo>
                  <a:lnTo>
                    <a:pt x="5358054" y="241934"/>
                  </a:lnTo>
                  <a:lnTo>
                    <a:pt x="5358298" y="241934"/>
                  </a:lnTo>
                  <a:lnTo>
                    <a:pt x="5358541" y="241934"/>
                  </a:lnTo>
                  <a:lnTo>
                    <a:pt x="5358784" y="241934"/>
                  </a:lnTo>
                  <a:lnTo>
                    <a:pt x="5358784" y="234818"/>
                  </a:lnTo>
                  <a:lnTo>
                    <a:pt x="5359028" y="234818"/>
                  </a:lnTo>
                  <a:lnTo>
                    <a:pt x="5359271" y="234818"/>
                  </a:lnTo>
                  <a:lnTo>
                    <a:pt x="5359515" y="234818"/>
                  </a:lnTo>
                  <a:lnTo>
                    <a:pt x="5359758" y="234818"/>
                  </a:lnTo>
                  <a:lnTo>
                    <a:pt x="5360001" y="234818"/>
                  </a:lnTo>
                  <a:lnTo>
                    <a:pt x="5360245" y="234818"/>
                  </a:lnTo>
                  <a:lnTo>
                    <a:pt x="5360488" y="234818"/>
                  </a:lnTo>
                  <a:lnTo>
                    <a:pt x="5360731" y="234818"/>
                  </a:lnTo>
                  <a:lnTo>
                    <a:pt x="5360975" y="234818"/>
                  </a:lnTo>
                  <a:lnTo>
                    <a:pt x="5361218" y="234818"/>
                  </a:lnTo>
                  <a:lnTo>
                    <a:pt x="5361461" y="234818"/>
                  </a:lnTo>
                  <a:lnTo>
                    <a:pt x="5361705" y="234818"/>
                  </a:lnTo>
                  <a:lnTo>
                    <a:pt x="5361948" y="234818"/>
                  </a:lnTo>
                  <a:lnTo>
                    <a:pt x="5362191" y="234818"/>
                  </a:lnTo>
                  <a:lnTo>
                    <a:pt x="5362435" y="234818"/>
                  </a:lnTo>
                  <a:lnTo>
                    <a:pt x="5362678" y="234818"/>
                  </a:lnTo>
                  <a:lnTo>
                    <a:pt x="5362922" y="234818"/>
                  </a:lnTo>
                  <a:lnTo>
                    <a:pt x="5363165" y="234818"/>
                  </a:lnTo>
                  <a:lnTo>
                    <a:pt x="5363408" y="234818"/>
                  </a:lnTo>
                  <a:lnTo>
                    <a:pt x="5363652" y="234818"/>
                  </a:lnTo>
                  <a:lnTo>
                    <a:pt x="5363895" y="234818"/>
                  </a:lnTo>
                  <a:lnTo>
                    <a:pt x="5364138" y="234818"/>
                  </a:lnTo>
                  <a:lnTo>
                    <a:pt x="5364382" y="234818"/>
                  </a:lnTo>
                  <a:lnTo>
                    <a:pt x="5364625" y="234818"/>
                  </a:lnTo>
                  <a:lnTo>
                    <a:pt x="5364868" y="234818"/>
                  </a:lnTo>
                  <a:lnTo>
                    <a:pt x="5365112" y="234818"/>
                  </a:lnTo>
                  <a:lnTo>
                    <a:pt x="5365355" y="234818"/>
                  </a:lnTo>
                  <a:lnTo>
                    <a:pt x="5365599" y="234818"/>
                  </a:lnTo>
                  <a:lnTo>
                    <a:pt x="5365842" y="234818"/>
                  </a:lnTo>
                  <a:lnTo>
                    <a:pt x="5366085" y="234818"/>
                  </a:lnTo>
                  <a:lnTo>
                    <a:pt x="5366329" y="234818"/>
                  </a:lnTo>
                  <a:lnTo>
                    <a:pt x="5366572" y="234818"/>
                  </a:lnTo>
                  <a:lnTo>
                    <a:pt x="5366815" y="234818"/>
                  </a:lnTo>
                  <a:lnTo>
                    <a:pt x="5367059" y="234818"/>
                  </a:lnTo>
                  <a:lnTo>
                    <a:pt x="5367302" y="234818"/>
                  </a:lnTo>
                  <a:lnTo>
                    <a:pt x="5367545" y="234818"/>
                  </a:lnTo>
                  <a:lnTo>
                    <a:pt x="5367789" y="234818"/>
                  </a:lnTo>
                  <a:lnTo>
                    <a:pt x="5368032" y="234818"/>
                  </a:lnTo>
                  <a:lnTo>
                    <a:pt x="5368275" y="234818"/>
                  </a:lnTo>
                  <a:lnTo>
                    <a:pt x="5368519" y="234818"/>
                  </a:lnTo>
                  <a:lnTo>
                    <a:pt x="5368762" y="234818"/>
                  </a:lnTo>
                  <a:lnTo>
                    <a:pt x="5369006" y="234818"/>
                  </a:lnTo>
                  <a:lnTo>
                    <a:pt x="5369249" y="234818"/>
                  </a:lnTo>
                  <a:lnTo>
                    <a:pt x="5369492" y="234818"/>
                  </a:lnTo>
                  <a:lnTo>
                    <a:pt x="5369736" y="234818"/>
                  </a:lnTo>
                  <a:lnTo>
                    <a:pt x="5369979" y="234818"/>
                  </a:lnTo>
                  <a:lnTo>
                    <a:pt x="5370222" y="234818"/>
                  </a:lnTo>
                  <a:lnTo>
                    <a:pt x="5370466" y="234818"/>
                  </a:lnTo>
                  <a:lnTo>
                    <a:pt x="5370709" y="234818"/>
                  </a:lnTo>
                  <a:lnTo>
                    <a:pt x="5370952" y="234818"/>
                  </a:lnTo>
                  <a:lnTo>
                    <a:pt x="5371196" y="234818"/>
                  </a:lnTo>
                  <a:lnTo>
                    <a:pt x="5371683" y="234818"/>
                  </a:lnTo>
                  <a:lnTo>
                    <a:pt x="5371926" y="234818"/>
                  </a:lnTo>
                  <a:lnTo>
                    <a:pt x="5372169" y="234818"/>
                  </a:lnTo>
                  <a:lnTo>
                    <a:pt x="5372413" y="234818"/>
                  </a:lnTo>
                  <a:lnTo>
                    <a:pt x="5372656" y="234818"/>
                  </a:lnTo>
                  <a:lnTo>
                    <a:pt x="5372899" y="234818"/>
                  </a:lnTo>
                  <a:lnTo>
                    <a:pt x="5373143" y="234818"/>
                  </a:lnTo>
                  <a:lnTo>
                    <a:pt x="5373386" y="234818"/>
                  </a:lnTo>
                  <a:lnTo>
                    <a:pt x="5373386" y="227703"/>
                  </a:lnTo>
                  <a:lnTo>
                    <a:pt x="5373629" y="227703"/>
                  </a:lnTo>
                  <a:lnTo>
                    <a:pt x="5373873" y="227703"/>
                  </a:lnTo>
                  <a:lnTo>
                    <a:pt x="5374116" y="227703"/>
                  </a:lnTo>
                  <a:lnTo>
                    <a:pt x="5374359" y="227703"/>
                  </a:lnTo>
                  <a:lnTo>
                    <a:pt x="5374603" y="227703"/>
                  </a:lnTo>
                  <a:lnTo>
                    <a:pt x="5374846" y="227703"/>
                  </a:lnTo>
                  <a:lnTo>
                    <a:pt x="5375090" y="227703"/>
                  </a:lnTo>
                  <a:lnTo>
                    <a:pt x="5375333" y="227703"/>
                  </a:lnTo>
                  <a:lnTo>
                    <a:pt x="5375576" y="227703"/>
                  </a:lnTo>
                  <a:lnTo>
                    <a:pt x="5375820" y="227703"/>
                  </a:lnTo>
                  <a:lnTo>
                    <a:pt x="5376063" y="227703"/>
                  </a:lnTo>
                  <a:lnTo>
                    <a:pt x="5376306" y="227703"/>
                  </a:lnTo>
                  <a:lnTo>
                    <a:pt x="5376550" y="227703"/>
                  </a:lnTo>
                  <a:lnTo>
                    <a:pt x="5376793" y="227703"/>
                  </a:lnTo>
                  <a:lnTo>
                    <a:pt x="5377036" y="227703"/>
                  </a:lnTo>
                  <a:lnTo>
                    <a:pt x="5377280" y="227703"/>
                  </a:lnTo>
                  <a:lnTo>
                    <a:pt x="5377523" y="227703"/>
                  </a:lnTo>
                  <a:lnTo>
                    <a:pt x="5377767" y="227703"/>
                  </a:lnTo>
                  <a:lnTo>
                    <a:pt x="5378010" y="227703"/>
                  </a:lnTo>
                  <a:lnTo>
                    <a:pt x="5378253" y="227703"/>
                  </a:lnTo>
                  <a:lnTo>
                    <a:pt x="5378497" y="227703"/>
                  </a:lnTo>
                  <a:lnTo>
                    <a:pt x="5378740" y="227703"/>
                  </a:lnTo>
                  <a:lnTo>
                    <a:pt x="5378983" y="227703"/>
                  </a:lnTo>
                  <a:lnTo>
                    <a:pt x="5379227" y="227703"/>
                  </a:lnTo>
                  <a:lnTo>
                    <a:pt x="5379470" y="227703"/>
                  </a:lnTo>
                  <a:lnTo>
                    <a:pt x="5379713" y="227703"/>
                  </a:lnTo>
                  <a:lnTo>
                    <a:pt x="5379957" y="227703"/>
                  </a:lnTo>
                  <a:lnTo>
                    <a:pt x="5380200" y="227703"/>
                  </a:lnTo>
                  <a:lnTo>
                    <a:pt x="5380443" y="227703"/>
                  </a:lnTo>
                  <a:lnTo>
                    <a:pt x="5380687" y="227703"/>
                  </a:lnTo>
                  <a:lnTo>
                    <a:pt x="5380930" y="227703"/>
                  </a:lnTo>
                  <a:lnTo>
                    <a:pt x="5381174" y="227703"/>
                  </a:lnTo>
                  <a:lnTo>
                    <a:pt x="5381417" y="227703"/>
                  </a:lnTo>
                  <a:lnTo>
                    <a:pt x="5381660" y="227703"/>
                  </a:lnTo>
                  <a:lnTo>
                    <a:pt x="5381904" y="227703"/>
                  </a:lnTo>
                  <a:lnTo>
                    <a:pt x="5382147" y="227703"/>
                  </a:lnTo>
                  <a:lnTo>
                    <a:pt x="5382390" y="227703"/>
                  </a:lnTo>
                  <a:lnTo>
                    <a:pt x="5382634" y="227703"/>
                  </a:lnTo>
                  <a:lnTo>
                    <a:pt x="5382877" y="227703"/>
                  </a:lnTo>
                  <a:lnTo>
                    <a:pt x="5383120" y="227703"/>
                  </a:lnTo>
                  <a:lnTo>
                    <a:pt x="5383364" y="227703"/>
                  </a:lnTo>
                  <a:lnTo>
                    <a:pt x="5383607" y="227703"/>
                  </a:lnTo>
                  <a:lnTo>
                    <a:pt x="5383851" y="227703"/>
                  </a:lnTo>
                  <a:lnTo>
                    <a:pt x="5384094" y="227703"/>
                  </a:lnTo>
                  <a:lnTo>
                    <a:pt x="5384337" y="227703"/>
                  </a:lnTo>
                  <a:lnTo>
                    <a:pt x="5384581" y="227703"/>
                  </a:lnTo>
                  <a:lnTo>
                    <a:pt x="5384824" y="227703"/>
                  </a:lnTo>
                  <a:lnTo>
                    <a:pt x="5385067" y="227703"/>
                  </a:lnTo>
                  <a:lnTo>
                    <a:pt x="5385311" y="227703"/>
                  </a:lnTo>
                  <a:lnTo>
                    <a:pt x="5385554" y="227703"/>
                  </a:lnTo>
                  <a:lnTo>
                    <a:pt x="5385797" y="227703"/>
                  </a:lnTo>
                  <a:lnTo>
                    <a:pt x="5386041" y="227703"/>
                  </a:lnTo>
                  <a:lnTo>
                    <a:pt x="5386284" y="227703"/>
                  </a:lnTo>
                  <a:lnTo>
                    <a:pt x="5386527" y="227703"/>
                  </a:lnTo>
                  <a:lnTo>
                    <a:pt x="5386771" y="227703"/>
                  </a:lnTo>
                  <a:lnTo>
                    <a:pt x="5387014" y="227703"/>
                  </a:lnTo>
                  <a:lnTo>
                    <a:pt x="5387258" y="227703"/>
                  </a:lnTo>
                  <a:lnTo>
                    <a:pt x="5387501" y="227703"/>
                  </a:lnTo>
                  <a:lnTo>
                    <a:pt x="5387744" y="227703"/>
                  </a:lnTo>
                  <a:lnTo>
                    <a:pt x="5387988" y="227703"/>
                  </a:lnTo>
                  <a:lnTo>
                    <a:pt x="5388231" y="227703"/>
                  </a:lnTo>
                  <a:lnTo>
                    <a:pt x="5388474" y="227703"/>
                  </a:lnTo>
                  <a:lnTo>
                    <a:pt x="5388718" y="227703"/>
                  </a:lnTo>
                  <a:lnTo>
                    <a:pt x="5388961" y="227703"/>
                  </a:lnTo>
                  <a:lnTo>
                    <a:pt x="5389204" y="227703"/>
                  </a:lnTo>
                  <a:lnTo>
                    <a:pt x="5389448" y="227703"/>
                  </a:lnTo>
                  <a:lnTo>
                    <a:pt x="5389691" y="227703"/>
                  </a:lnTo>
                  <a:lnTo>
                    <a:pt x="5389935" y="227703"/>
                  </a:lnTo>
                  <a:lnTo>
                    <a:pt x="5390178" y="227703"/>
                  </a:lnTo>
                  <a:lnTo>
                    <a:pt x="5390421" y="227703"/>
                  </a:lnTo>
                  <a:lnTo>
                    <a:pt x="5390665" y="227703"/>
                  </a:lnTo>
                  <a:lnTo>
                    <a:pt x="5390908" y="227703"/>
                  </a:lnTo>
                  <a:lnTo>
                    <a:pt x="5391151" y="227703"/>
                  </a:lnTo>
                  <a:lnTo>
                    <a:pt x="5391395" y="227703"/>
                  </a:lnTo>
                  <a:lnTo>
                    <a:pt x="5391638" y="227703"/>
                  </a:lnTo>
                  <a:lnTo>
                    <a:pt x="5391881" y="227703"/>
                  </a:lnTo>
                  <a:lnTo>
                    <a:pt x="5392125" y="227703"/>
                  </a:lnTo>
                  <a:lnTo>
                    <a:pt x="5392368" y="227703"/>
                  </a:lnTo>
                  <a:lnTo>
                    <a:pt x="5392611" y="227703"/>
                  </a:lnTo>
                  <a:lnTo>
                    <a:pt x="5392855" y="227703"/>
                  </a:lnTo>
                  <a:lnTo>
                    <a:pt x="5393098" y="227703"/>
                  </a:lnTo>
                  <a:lnTo>
                    <a:pt x="5393342" y="227703"/>
                  </a:lnTo>
                  <a:lnTo>
                    <a:pt x="5393585" y="227703"/>
                  </a:lnTo>
                  <a:lnTo>
                    <a:pt x="5393828" y="227703"/>
                  </a:lnTo>
                  <a:lnTo>
                    <a:pt x="5394072" y="227703"/>
                  </a:lnTo>
                  <a:lnTo>
                    <a:pt x="5394315" y="227703"/>
                  </a:lnTo>
                  <a:lnTo>
                    <a:pt x="5394558" y="227703"/>
                  </a:lnTo>
                  <a:lnTo>
                    <a:pt x="5394802" y="227703"/>
                  </a:lnTo>
                  <a:lnTo>
                    <a:pt x="5395045" y="227703"/>
                  </a:lnTo>
                  <a:lnTo>
                    <a:pt x="5395288" y="227703"/>
                  </a:lnTo>
                  <a:lnTo>
                    <a:pt x="5395532" y="227703"/>
                  </a:lnTo>
                  <a:lnTo>
                    <a:pt x="5395775" y="227703"/>
                  </a:lnTo>
                  <a:lnTo>
                    <a:pt x="5396019" y="227703"/>
                  </a:lnTo>
                  <a:lnTo>
                    <a:pt x="5396262" y="227703"/>
                  </a:lnTo>
                  <a:lnTo>
                    <a:pt x="5396505" y="227703"/>
                  </a:lnTo>
                  <a:lnTo>
                    <a:pt x="5396749" y="227703"/>
                  </a:lnTo>
                  <a:lnTo>
                    <a:pt x="5396992" y="227703"/>
                  </a:lnTo>
                  <a:lnTo>
                    <a:pt x="5397235" y="227703"/>
                  </a:lnTo>
                  <a:lnTo>
                    <a:pt x="5397479" y="227703"/>
                  </a:lnTo>
                  <a:lnTo>
                    <a:pt x="5397722" y="227703"/>
                  </a:lnTo>
                  <a:lnTo>
                    <a:pt x="5397965" y="227703"/>
                  </a:lnTo>
                  <a:lnTo>
                    <a:pt x="5398209" y="227703"/>
                  </a:lnTo>
                  <a:lnTo>
                    <a:pt x="5398452" y="227703"/>
                  </a:lnTo>
                  <a:lnTo>
                    <a:pt x="5398695" y="227703"/>
                  </a:lnTo>
                  <a:lnTo>
                    <a:pt x="5398939" y="227703"/>
                  </a:lnTo>
                  <a:lnTo>
                    <a:pt x="5399182" y="227703"/>
                  </a:lnTo>
                  <a:lnTo>
                    <a:pt x="5399426" y="227703"/>
                  </a:lnTo>
                  <a:lnTo>
                    <a:pt x="5399669" y="227703"/>
                  </a:lnTo>
                  <a:lnTo>
                    <a:pt x="5399912" y="227703"/>
                  </a:lnTo>
                  <a:lnTo>
                    <a:pt x="5400156" y="227703"/>
                  </a:lnTo>
                  <a:lnTo>
                    <a:pt x="5400399" y="227703"/>
                  </a:lnTo>
                  <a:lnTo>
                    <a:pt x="5400642" y="227703"/>
                  </a:lnTo>
                  <a:lnTo>
                    <a:pt x="5400886" y="227703"/>
                  </a:lnTo>
                  <a:lnTo>
                    <a:pt x="5401129" y="227703"/>
                  </a:lnTo>
                  <a:lnTo>
                    <a:pt x="5401372" y="227703"/>
                  </a:lnTo>
                  <a:lnTo>
                    <a:pt x="5401616" y="227703"/>
                  </a:lnTo>
                  <a:lnTo>
                    <a:pt x="5401859" y="227703"/>
                  </a:lnTo>
                  <a:lnTo>
                    <a:pt x="5402103" y="227703"/>
                  </a:lnTo>
                  <a:lnTo>
                    <a:pt x="5402346" y="227703"/>
                  </a:lnTo>
                  <a:lnTo>
                    <a:pt x="5402589" y="227703"/>
                  </a:lnTo>
                  <a:lnTo>
                    <a:pt x="5402833" y="227703"/>
                  </a:lnTo>
                  <a:lnTo>
                    <a:pt x="5403076" y="227703"/>
                  </a:lnTo>
                  <a:lnTo>
                    <a:pt x="5403319" y="227703"/>
                  </a:lnTo>
                  <a:lnTo>
                    <a:pt x="5403563" y="227703"/>
                  </a:lnTo>
                  <a:lnTo>
                    <a:pt x="5403806" y="227703"/>
                  </a:lnTo>
                  <a:lnTo>
                    <a:pt x="5404049" y="227703"/>
                  </a:lnTo>
                  <a:lnTo>
                    <a:pt x="5404293" y="227703"/>
                  </a:lnTo>
                  <a:lnTo>
                    <a:pt x="5404536" y="227703"/>
                  </a:lnTo>
                  <a:lnTo>
                    <a:pt x="5404779" y="227703"/>
                  </a:lnTo>
                  <a:lnTo>
                    <a:pt x="5405023" y="227703"/>
                  </a:lnTo>
                  <a:lnTo>
                    <a:pt x="5405266" y="227703"/>
                  </a:lnTo>
                  <a:lnTo>
                    <a:pt x="5405510" y="227703"/>
                  </a:lnTo>
                  <a:lnTo>
                    <a:pt x="5405753" y="227703"/>
                  </a:lnTo>
                  <a:lnTo>
                    <a:pt x="5405996" y="227703"/>
                  </a:lnTo>
                  <a:lnTo>
                    <a:pt x="5406240" y="227703"/>
                  </a:lnTo>
                  <a:lnTo>
                    <a:pt x="5406483" y="227703"/>
                  </a:lnTo>
                  <a:lnTo>
                    <a:pt x="5406726" y="227703"/>
                  </a:lnTo>
                  <a:lnTo>
                    <a:pt x="5406970" y="227703"/>
                  </a:lnTo>
                  <a:lnTo>
                    <a:pt x="5407213" y="227703"/>
                  </a:lnTo>
                  <a:lnTo>
                    <a:pt x="5407456" y="227703"/>
                  </a:lnTo>
                  <a:lnTo>
                    <a:pt x="5407700" y="227703"/>
                  </a:lnTo>
                  <a:lnTo>
                    <a:pt x="5407943" y="227703"/>
                  </a:lnTo>
                  <a:lnTo>
                    <a:pt x="5408187" y="227703"/>
                  </a:lnTo>
                  <a:lnTo>
                    <a:pt x="5408430" y="227703"/>
                  </a:lnTo>
                  <a:lnTo>
                    <a:pt x="5408673" y="227703"/>
                  </a:lnTo>
                  <a:lnTo>
                    <a:pt x="5408917" y="227703"/>
                  </a:lnTo>
                  <a:lnTo>
                    <a:pt x="5409160" y="227703"/>
                  </a:lnTo>
                  <a:lnTo>
                    <a:pt x="5409403" y="227703"/>
                  </a:lnTo>
                  <a:lnTo>
                    <a:pt x="5409647" y="227703"/>
                  </a:lnTo>
                  <a:lnTo>
                    <a:pt x="5409890" y="227703"/>
                  </a:lnTo>
                  <a:lnTo>
                    <a:pt x="5410133" y="227703"/>
                  </a:lnTo>
                  <a:lnTo>
                    <a:pt x="5410377" y="227703"/>
                  </a:lnTo>
                  <a:lnTo>
                    <a:pt x="5410620" y="227703"/>
                  </a:lnTo>
                  <a:lnTo>
                    <a:pt x="5410863" y="227703"/>
                  </a:lnTo>
                  <a:lnTo>
                    <a:pt x="5411107" y="227703"/>
                  </a:lnTo>
                  <a:lnTo>
                    <a:pt x="5411350" y="227703"/>
                  </a:lnTo>
                  <a:lnTo>
                    <a:pt x="5411594" y="227703"/>
                  </a:lnTo>
                  <a:lnTo>
                    <a:pt x="5411837" y="227703"/>
                  </a:lnTo>
                  <a:lnTo>
                    <a:pt x="5412080" y="227703"/>
                  </a:lnTo>
                  <a:lnTo>
                    <a:pt x="5412324" y="227703"/>
                  </a:lnTo>
                  <a:lnTo>
                    <a:pt x="5412567" y="227703"/>
                  </a:lnTo>
                  <a:lnTo>
                    <a:pt x="5412810" y="227703"/>
                  </a:lnTo>
                  <a:lnTo>
                    <a:pt x="5413054" y="227703"/>
                  </a:lnTo>
                  <a:lnTo>
                    <a:pt x="5413297" y="227703"/>
                  </a:lnTo>
                  <a:lnTo>
                    <a:pt x="5413540" y="227703"/>
                  </a:lnTo>
                  <a:lnTo>
                    <a:pt x="5413784" y="227703"/>
                  </a:lnTo>
                  <a:lnTo>
                    <a:pt x="5414027" y="227703"/>
                  </a:lnTo>
                  <a:lnTo>
                    <a:pt x="5414271" y="227703"/>
                  </a:lnTo>
                  <a:lnTo>
                    <a:pt x="5414271" y="220587"/>
                  </a:lnTo>
                  <a:lnTo>
                    <a:pt x="5414514" y="220587"/>
                  </a:lnTo>
                  <a:lnTo>
                    <a:pt x="5414757" y="220587"/>
                  </a:lnTo>
                  <a:lnTo>
                    <a:pt x="5415001" y="220587"/>
                  </a:lnTo>
                  <a:lnTo>
                    <a:pt x="5415244" y="220587"/>
                  </a:lnTo>
                  <a:lnTo>
                    <a:pt x="5415487" y="220587"/>
                  </a:lnTo>
                  <a:lnTo>
                    <a:pt x="5415731" y="220587"/>
                  </a:lnTo>
                  <a:lnTo>
                    <a:pt x="5415974" y="220587"/>
                  </a:lnTo>
                  <a:lnTo>
                    <a:pt x="5416217" y="220587"/>
                  </a:lnTo>
                  <a:lnTo>
                    <a:pt x="5416461" y="220587"/>
                  </a:lnTo>
                  <a:lnTo>
                    <a:pt x="5416704" y="220587"/>
                  </a:lnTo>
                  <a:lnTo>
                    <a:pt x="5416947" y="220587"/>
                  </a:lnTo>
                  <a:lnTo>
                    <a:pt x="5417191" y="220587"/>
                  </a:lnTo>
                  <a:lnTo>
                    <a:pt x="5417434" y="220587"/>
                  </a:lnTo>
                  <a:lnTo>
                    <a:pt x="5417678" y="220587"/>
                  </a:lnTo>
                  <a:lnTo>
                    <a:pt x="5417921" y="220587"/>
                  </a:lnTo>
                  <a:lnTo>
                    <a:pt x="5418164" y="220587"/>
                  </a:lnTo>
                  <a:lnTo>
                    <a:pt x="5418408" y="220587"/>
                  </a:lnTo>
                  <a:lnTo>
                    <a:pt x="5418651" y="220587"/>
                  </a:lnTo>
                  <a:lnTo>
                    <a:pt x="5418894" y="220587"/>
                  </a:lnTo>
                  <a:lnTo>
                    <a:pt x="5419138" y="220587"/>
                  </a:lnTo>
                  <a:lnTo>
                    <a:pt x="5419381" y="220587"/>
                  </a:lnTo>
                  <a:lnTo>
                    <a:pt x="5419624" y="220587"/>
                  </a:lnTo>
                  <a:lnTo>
                    <a:pt x="5419624" y="213471"/>
                  </a:lnTo>
                  <a:lnTo>
                    <a:pt x="5419868" y="213471"/>
                  </a:lnTo>
                  <a:lnTo>
                    <a:pt x="5420111" y="213471"/>
                  </a:lnTo>
                  <a:lnTo>
                    <a:pt x="5420355" y="213471"/>
                  </a:lnTo>
                  <a:lnTo>
                    <a:pt x="5420598" y="213471"/>
                  </a:lnTo>
                  <a:lnTo>
                    <a:pt x="5420841" y="213471"/>
                  </a:lnTo>
                  <a:lnTo>
                    <a:pt x="5421085" y="213471"/>
                  </a:lnTo>
                  <a:lnTo>
                    <a:pt x="5421328" y="213471"/>
                  </a:lnTo>
                  <a:lnTo>
                    <a:pt x="5421571" y="213471"/>
                  </a:lnTo>
                  <a:lnTo>
                    <a:pt x="5422058" y="213471"/>
                  </a:lnTo>
                  <a:lnTo>
                    <a:pt x="5422301" y="213471"/>
                  </a:lnTo>
                  <a:lnTo>
                    <a:pt x="5422545" y="213471"/>
                  </a:lnTo>
                  <a:lnTo>
                    <a:pt x="5422788" y="213471"/>
                  </a:lnTo>
                  <a:lnTo>
                    <a:pt x="5423031" y="213471"/>
                  </a:lnTo>
                  <a:lnTo>
                    <a:pt x="5423275" y="213471"/>
                  </a:lnTo>
                  <a:lnTo>
                    <a:pt x="5423518" y="213471"/>
                  </a:lnTo>
                  <a:lnTo>
                    <a:pt x="5423762" y="213471"/>
                  </a:lnTo>
                  <a:lnTo>
                    <a:pt x="5424005" y="213471"/>
                  </a:lnTo>
                  <a:lnTo>
                    <a:pt x="5424248" y="213471"/>
                  </a:lnTo>
                  <a:lnTo>
                    <a:pt x="5424492" y="213471"/>
                  </a:lnTo>
                  <a:lnTo>
                    <a:pt x="5424735" y="213471"/>
                  </a:lnTo>
                  <a:lnTo>
                    <a:pt x="5424978" y="213471"/>
                  </a:lnTo>
                  <a:lnTo>
                    <a:pt x="5425222" y="213471"/>
                  </a:lnTo>
                  <a:lnTo>
                    <a:pt x="5425465" y="213471"/>
                  </a:lnTo>
                  <a:lnTo>
                    <a:pt x="5425708" y="213471"/>
                  </a:lnTo>
                  <a:lnTo>
                    <a:pt x="5425952" y="213471"/>
                  </a:lnTo>
                  <a:lnTo>
                    <a:pt x="5426195" y="213471"/>
                  </a:lnTo>
                  <a:lnTo>
                    <a:pt x="5426439" y="213471"/>
                  </a:lnTo>
                  <a:lnTo>
                    <a:pt x="5426682" y="213471"/>
                  </a:lnTo>
                  <a:lnTo>
                    <a:pt x="5426925" y="213471"/>
                  </a:lnTo>
                  <a:lnTo>
                    <a:pt x="5427169" y="213471"/>
                  </a:lnTo>
                  <a:lnTo>
                    <a:pt x="5427412" y="213471"/>
                  </a:lnTo>
                  <a:lnTo>
                    <a:pt x="5427655" y="213471"/>
                  </a:lnTo>
                  <a:lnTo>
                    <a:pt x="5427899" y="213471"/>
                  </a:lnTo>
                  <a:lnTo>
                    <a:pt x="5428142" y="213471"/>
                  </a:lnTo>
                  <a:lnTo>
                    <a:pt x="5428385" y="213471"/>
                  </a:lnTo>
                  <a:lnTo>
                    <a:pt x="5428629" y="213471"/>
                  </a:lnTo>
                  <a:lnTo>
                    <a:pt x="5428872" y="213471"/>
                  </a:lnTo>
                  <a:lnTo>
                    <a:pt x="5429115" y="213471"/>
                  </a:lnTo>
                  <a:lnTo>
                    <a:pt x="5429359" y="213471"/>
                  </a:lnTo>
                  <a:lnTo>
                    <a:pt x="5429602" y="213471"/>
                  </a:lnTo>
                  <a:lnTo>
                    <a:pt x="5429846" y="213471"/>
                  </a:lnTo>
                  <a:lnTo>
                    <a:pt x="5430089" y="213471"/>
                  </a:lnTo>
                  <a:lnTo>
                    <a:pt x="5430332" y="213471"/>
                  </a:lnTo>
                  <a:lnTo>
                    <a:pt x="5430576" y="213471"/>
                  </a:lnTo>
                  <a:lnTo>
                    <a:pt x="5430819" y="213471"/>
                  </a:lnTo>
                  <a:lnTo>
                    <a:pt x="5431062" y="213471"/>
                  </a:lnTo>
                  <a:lnTo>
                    <a:pt x="5431306" y="213471"/>
                  </a:lnTo>
                  <a:lnTo>
                    <a:pt x="5431549" y="213471"/>
                  </a:lnTo>
                  <a:lnTo>
                    <a:pt x="5431792" y="213471"/>
                  </a:lnTo>
                  <a:lnTo>
                    <a:pt x="5432036" y="213471"/>
                  </a:lnTo>
                  <a:lnTo>
                    <a:pt x="5432279" y="213471"/>
                  </a:lnTo>
                  <a:lnTo>
                    <a:pt x="5432523" y="213471"/>
                  </a:lnTo>
                  <a:lnTo>
                    <a:pt x="5432766" y="213471"/>
                  </a:lnTo>
                  <a:lnTo>
                    <a:pt x="5433009" y="213471"/>
                  </a:lnTo>
                  <a:lnTo>
                    <a:pt x="5433253" y="213471"/>
                  </a:lnTo>
                  <a:lnTo>
                    <a:pt x="5433496" y="213471"/>
                  </a:lnTo>
                  <a:lnTo>
                    <a:pt x="5433739" y="213471"/>
                  </a:lnTo>
                  <a:lnTo>
                    <a:pt x="5433983" y="213471"/>
                  </a:lnTo>
                  <a:lnTo>
                    <a:pt x="5434226" y="213471"/>
                  </a:lnTo>
                  <a:lnTo>
                    <a:pt x="5434469" y="213471"/>
                  </a:lnTo>
                  <a:lnTo>
                    <a:pt x="5434713" y="213471"/>
                  </a:lnTo>
                  <a:lnTo>
                    <a:pt x="5434956" y="213471"/>
                  </a:lnTo>
                  <a:lnTo>
                    <a:pt x="5435199" y="213471"/>
                  </a:lnTo>
                  <a:lnTo>
                    <a:pt x="5435443" y="213471"/>
                  </a:lnTo>
                  <a:lnTo>
                    <a:pt x="5435686" y="213471"/>
                  </a:lnTo>
                  <a:lnTo>
                    <a:pt x="5435930" y="213471"/>
                  </a:lnTo>
                  <a:lnTo>
                    <a:pt x="5436173" y="213471"/>
                  </a:lnTo>
                  <a:lnTo>
                    <a:pt x="5436416" y="213471"/>
                  </a:lnTo>
                  <a:lnTo>
                    <a:pt x="5436660" y="213471"/>
                  </a:lnTo>
                  <a:lnTo>
                    <a:pt x="5436903" y="213471"/>
                  </a:lnTo>
                  <a:lnTo>
                    <a:pt x="5437146" y="213471"/>
                  </a:lnTo>
                  <a:lnTo>
                    <a:pt x="5437390" y="213471"/>
                  </a:lnTo>
                  <a:lnTo>
                    <a:pt x="5437633" y="213471"/>
                  </a:lnTo>
                  <a:lnTo>
                    <a:pt x="5437876" y="213471"/>
                  </a:lnTo>
                  <a:lnTo>
                    <a:pt x="5438120" y="213471"/>
                  </a:lnTo>
                  <a:lnTo>
                    <a:pt x="5438363" y="213471"/>
                  </a:lnTo>
                  <a:lnTo>
                    <a:pt x="5438607" y="213471"/>
                  </a:lnTo>
                  <a:lnTo>
                    <a:pt x="5438850" y="213471"/>
                  </a:lnTo>
                  <a:lnTo>
                    <a:pt x="5439093" y="213471"/>
                  </a:lnTo>
                  <a:lnTo>
                    <a:pt x="5439337" y="213471"/>
                  </a:lnTo>
                  <a:lnTo>
                    <a:pt x="5439580" y="213471"/>
                  </a:lnTo>
                  <a:lnTo>
                    <a:pt x="5439823" y="213471"/>
                  </a:lnTo>
                  <a:lnTo>
                    <a:pt x="5440067" y="213471"/>
                  </a:lnTo>
                  <a:lnTo>
                    <a:pt x="5440310" y="213471"/>
                  </a:lnTo>
                  <a:lnTo>
                    <a:pt x="5440553" y="213471"/>
                  </a:lnTo>
                  <a:lnTo>
                    <a:pt x="5440797" y="213471"/>
                  </a:lnTo>
                  <a:lnTo>
                    <a:pt x="5441040" y="213471"/>
                  </a:lnTo>
                  <a:lnTo>
                    <a:pt x="5441283" y="213471"/>
                  </a:lnTo>
                  <a:lnTo>
                    <a:pt x="5441527" y="213471"/>
                  </a:lnTo>
                  <a:lnTo>
                    <a:pt x="5441770" y="213471"/>
                  </a:lnTo>
                  <a:lnTo>
                    <a:pt x="5442014" y="213471"/>
                  </a:lnTo>
                  <a:lnTo>
                    <a:pt x="5442257" y="213471"/>
                  </a:lnTo>
                  <a:lnTo>
                    <a:pt x="5442500" y="213471"/>
                  </a:lnTo>
                  <a:lnTo>
                    <a:pt x="5442744" y="213471"/>
                  </a:lnTo>
                  <a:lnTo>
                    <a:pt x="5442987" y="213471"/>
                  </a:lnTo>
                  <a:lnTo>
                    <a:pt x="5443230" y="213471"/>
                  </a:lnTo>
                  <a:lnTo>
                    <a:pt x="5443474" y="213471"/>
                  </a:lnTo>
                  <a:lnTo>
                    <a:pt x="5443960" y="213471"/>
                  </a:lnTo>
                  <a:lnTo>
                    <a:pt x="5444204" y="213471"/>
                  </a:lnTo>
                  <a:lnTo>
                    <a:pt x="5444447" y="213471"/>
                  </a:lnTo>
                  <a:lnTo>
                    <a:pt x="5444691" y="213471"/>
                  </a:lnTo>
                  <a:lnTo>
                    <a:pt x="5444934" y="213471"/>
                  </a:lnTo>
                  <a:lnTo>
                    <a:pt x="5445177" y="213471"/>
                  </a:lnTo>
                  <a:lnTo>
                    <a:pt x="5445421" y="213471"/>
                  </a:lnTo>
                  <a:lnTo>
                    <a:pt x="5445664" y="213471"/>
                  </a:lnTo>
                  <a:lnTo>
                    <a:pt x="5445907" y="213471"/>
                  </a:lnTo>
                  <a:lnTo>
                    <a:pt x="5446394" y="213471"/>
                  </a:lnTo>
                  <a:lnTo>
                    <a:pt x="5446637" y="213471"/>
                  </a:lnTo>
                  <a:lnTo>
                    <a:pt x="5446881" y="213471"/>
                  </a:lnTo>
                  <a:lnTo>
                    <a:pt x="5447124" y="213471"/>
                  </a:lnTo>
                  <a:lnTo>
                    <a:pt x="5447367" y="213471"/>
                  </a:lnTo>
                  <a:lnTo>
                    <a:pt x="5447611" y="213471"/>
                  </a:lnTo>
                  <a:lnTo>
                    <a:pt x="5447854" y="213471"/>
                  </a:lnTo>
                  <a:lnTo>
                    <a:pt x="5448098" y="213471"/>
                  </a:lnTo>
                  <a:lnTo>
                    <a:pt x="5448341" y="213471"/>
                  </a:lnTo>
                  <a:lnTo>
                    <a:pt x="5448584" y="213471"/>
                  </a:lnTo>
                  <a:lnTo>
                    <a:pt x="5448828" y="213471"/>
                  </a:lnTo>
                  <a:lnTo>
                    <a:pt x="5449071" y="213471"/>
                  </a:lnTo>
                  <a:lnTo>
                    <a:pt x="5449314" y="213471"/>
                  </a:lnTo>
                  <a:lnTo>
                    <a:pt x="5449801" y="213471"/>
                  </a:lnTo>
                  <a:lnTo>
                    <a:pt x="5450044" y="213471"/>
                  </a:lnTo>
                  <a:lnTo>
                    <a:pt x="5450288" y="213471"/>
                  </a:lnTo>
                  <a:lnTo>
                    <a:pt x="5450531" y="213471"/>
                  </a:lnTo>
                  <a:lnTo>
                    <a:pt x="5450774" y="213471"/>
                  </a:lnTo>
                  <a:lnTo>
                    <a:pt x="5451018" y="213471"/>
                  </a:lnTo>
                  <a:lnTo>
                    <a:pt x="5451261" y="213471"/>
                  </a:lnTo>
                  <a:lnTo>
                    <a:pt x="5451505" y="213471"/>
                  </a:lnTo>
                  <a:lnTo>
                    <a:pt x="5451748" y="213471"/>
                  </a:lnTo>
                  <a:lnTo>
                    <a:pt x="5451991" y="213471"/>
                  </a:lnTo>
                  <a:lnTo>
                    <a:pt x="5452235" y="213471"/>
                  </a:lnTo>
                  <a:lnTo>
                    <a:pt x="5452478" y="213471"/>
                  </a:lnTo>
                  <a:lnTo>
                    <a:pt x="5452721" y="213471"/>
                  </a:lnTo>
                  <a:lnTo>
                    <a:pt x="5452965" y="213471"/>
                  </a:lnTo>
                  <a:lnTo>
                    <a:pt x="5453208" y="213471"/>
                  </a:lnTo>
                  <a:lnTo>
                    <a:pt x="5453451" y="213471"/>
                  </a:lnTo>
                  <a:lnTo>
                    <a:pt x="5453695" y="213471"/>
                  </a:lnTo>
                  <a:lnTo>
                    <a:pt x="5453938" y="213471"/>
                  </a:lnTo>
                  <a:lnTo>
                    <a:pt x="5454182" y="213471"/>
                  </a:lnTo>
                  <a:lnTo>
                    <a:pt x="5454425" y="213471"/>
                  </a:lnTo>
                  <a:lnTo>
                    <a:pt x="5454668" y="213471"/>
                  </a:lnTo>
                  <a:lnTo>
                    <a:pt x="5454912" y="213471"/>
                  </a:lnTo>
                  <a:lnTo>
                    <a:pt x="5455155" y="213471"/>
                  </a:lnTo>
                  <a:lnTo>
                    <a:pt x="5455398" y="213471"/>
                  </a:lnTo>
                  <a:lnTo>
                    <a:pt x="5455642" y="213471"/>
                  </a:lnTo>
                  <a:lnTo>
                    <a:pt x="5455885" y="213471"/>
                  </a:lnTo>
                  <a:lnTo>
                    <a:pt x="5456128" y="213471"/>
                  </a:lnTo>
                  <a:lnTo>
                    <a:pt x="5456372" y="213471"/>
                  </a:lnTo>
                  <a:lnTo>
                    <a:pt x="5456615" y="213471"/>
                  </a:lnTo>
                  <a:lnTo>
                    <a:pt x="5456858" y="213471"/>
                  </a:lnTo>
                  <a:lnTo>
                    <a:pt x="5457102" y="213471"/>
                  </a:lnTo>
                  <a:lnTo>
                    <a:pt x="5457345" y="213471"/>
                  </a:lnTo>
                  <a:lnTo>
                    <a:pt x="5457589" y="213471"/>
                  </a:lnTo>
                  <a:lnTo>
                    <a:pt x="5457832" y="213471"/>
                  </a:lnTo>
                  <a:lnTo>
                    <a:pt x="5458075" y="213471"/>
                  </a:lnTo>
                  <a:lnTo>
                    <a:pt x="5458075" y="206355"/>
                  </a:lnTo>
                  <a:lnTo>
                    <a:pt x="5458319" y="206355"/>
                  </a:lnTo>
                  <a:lnTo>
                    <a:pt x="5458562" y="206355"/>
                  </a:lnTo>
                  <a:lnTo>
                    <a:pt x="5458805" y="206355"/>
                  </a:lnTo>
                  <a:lnTo>
                    <a:pt x="5459049" y="206355"/>
                  </a:lnTo>
                  <a:lnTo>
                    <a:pt x="5459292" y="206355"/>
                  </a:lnTo>
                  <a:lnTo>
                    <a:pt x="5459535" y="206355"/>
                  </a:lnTo>
                  <a:lnTo>
                    <a:pt x="5459779" y="206355"/>
                  </a:lnTo>
                  <a:lnTo>
                    <a:pt x="5460022" y="206355"/>
                  </a:lnTo>
                  <a:lnTo>
                    <a:pt x="5460266" y="206355"/>
                  </a:lnTo>
                  <a:lnTo>
                    <a:pt x="5460509" y="206355"/>
                  </a:lnTo>
                  <a:lnTo>
                    <a:pt x="5460752" y="206355"/>
                  </a:lnTo>
                  <a:lnTo>
                    <a:pt x="5460996" y="206355"/>
                  </a:lnTo>
                  <a:lnTo>
                    <a:pt x="5461239" y="206355"/>
                  </a:lnTo>
                  <a:lnTo>
                    <a:pt x="5461482" y="206355"/>
                  </a:lnTo>
                  <a:lnTo>
                    <a:pt x="5461726" y="206355"/>
                  </a:lnTo>
                  <a:lnTo>
                    <a:pt x="5461969" y="206355"/>
                  </a:lnTo>
                  <a:lnTo>
                    <a:pt x="5462212" y="206355"/>
                  </a:lnTo>
                  <a:lnTo>
                    <a:pt x="5462456" y="206355"/>
                  </a:lnTo>
                  <a:lnTo>
                    <a:pt x="5462699" y="206355"/>
                  </a:lnTo>
                  <a:lnTo>
                    <a:pt x="5462942" y="206355"/>
                  </a:lnTo>
                  <a:lnTo>
                    <a:pt x="5463186" y="206355"/>
                  </a:lnTo>
                  <a:lnTo>
                    <a:pt x="5463429" y="206355"/>
                  </a:lnTo>
                  <a:lnTo>
                    <a:pt x="5463673" y="206355"/>
                  </a:lnTo>
                  <a:lnTo>
                    <a:pt x="5463916" y="206355"/>
                  </a:lnTo>
                  <a:lnTo>
                    <a:pt x="5464159" y="206355"/>
                  </a:lnTo>
                  <a:lnTo>
                    <a:pt x="5464403" y="206355"/>
                  </a:lnTo>
                  <a:lnTo>
                    <a:pt x="5464646" y="206355"/>
                  </a:lnTo>
                  <a:lnTo>
                    <a:pt x="5464889" y="206355"/>
                  </a:lnTo>
                  <a:lnTo>
                    <a:pt x="5465133" y="206355"/>
                  </a:lnTo>
                  <a:lnTo>
                    <a:pt x="5465376" y="206355"/>
                  </a:lnTo>
                  <a:lnTo>
                    <a:pt x="5466106" y="206355"/>
                  </a:lnTo>
                  <a:lnTo>
                    <a:pt x="5466350" y="206355"/>
                  </a:lnTo>
                  <a:lnTo>
                    <a:pt x="5466593" y="206355"/>
                  </a:lnTo>
                  <a:lnTo>
                    <a:pt x="5466836" y="206355"/>
                  </a:lnTo>
                  <a:lnTo>
                    <a:pt x="5467080" y="206355"/>
                  </a:lnTo>
                  <a:lnTo>
                    <a:pt x="5467323" y="206355"/>
                  </a:lnTo>
                  <a:lnTo>
                    <a:pt x="5467566" y="206355"/>
                  </a:lnTo>
                  <a:lnTo>
                    <a:pt x="5467810" y="206355"/>
                  </a:lnTo>
                  <a:lnTo>
                    <a:pt x="5468053" y="206355"/>
                  </a:lnTo>
                  <a:lnTo>
                    <a:pt x="5468296" y="206355"/>
                  </a:lnTo>
                  <a:lnTo>
                    <a:pt x="5468540" y="206355"/>
                  </a:lnTo>
                  <a:lnTo>
                    <a:pt x="5468783" y="206355"/>
                  </a:lnTo>
                  <a:lnTo>
                    <a:pt x="5469026" y="206355"/>
                  </a:lnTo>
                  <a:lnTo>
                    <a:pt x="5469270" y="206355"/>
                  </a:lnTo>
                  <a:lnTo>
                    <a:pt x="5469513" y="206355"/>
                  </a:lnTo>
                  <a:lnTo>
                    <a:pt x="5469757" y="206355"/>
                  </a:lnTo>
                  <a:lnTo>
                    <a:pt x="5470000" y="206355"/>
                  </a:lnTo>
                  <a:lnTo>
                    <a:pt x="5470243" y="206355"/>
                  </a:lnTo>
                  <a:lnTo>
                    <a:pt x="5470487" y="206355"/>
                  </a:lnTo>
                  <a:lnTo>
                    <a:pt x="5470730" y="206355"/>
                  </a:lnTo>
                  <a:lnTo>
                    <a:pt x="5470973" y="206355"/>
                  </a:lnTo>
                  <a:lnTo>
                    <a:pt x="5471217" y="206355"/>
                  </a:lnTo>
                  <a:lnTo>
                    <a:pt x="5471947" y="206355"/>
                  </a:lnTo>
                  <a:lnTo>
                    <a:pt x="5472190" y="206355"/>
                  </a:lnTo>
                  <a:lnTo>
                    <a:pt x="5472434" y="206355"/>
                  </a:lnTo>
                  <a:lnTo>
                    <a:pt x="5472677" y="206355"/>
                  </a:lnTo>
                  <a:lnTo>
                    <a:pt x="5472920" y="206355"/>
                  </a:lnTo>
                  <a:lnTo>
                    <a:pt x="5473164" y="206355"/>
                  </a:lnTo>
                  <a:lnTo>
                    <a:pt x="5473407" y="206355"/>
                  </a:lnTo>
                  <a:lnTo>
                    <a:pt x="5473650" y="206355"/>
                  </a:lnTo>
                  <a:lnTo>
                    <a:pt x="5473894" y="206355"/>
                  </a:lnTo>
                  <a:lnTo>
                    <a:pt x="5474137" y="206355"/>
                  </a:lnTo>
                  <a:lnTo>
                    <a:pt x="5474380" y="206355"/>
                  </a:lnTo>
                  <a:lnTo>
                    <a:pt x="5474624" y="206355"/>
                  </a:lnTo>
                  <a:lnTo>
                    <a:pt x="5474867" y="206355"/>
                  </a:lnTo>
                  <a:lnTo>
                    <a:pt x="5475110" y="206355"/>
                  </a:lnTo>
                  <a:lnTo>
                    <a:pt x="5475354" y="206355"/>
                  </a:lnTo>
                  <a:lnTo>
                    <a:pt x="5475597" y="206355"/>
                  </a:lnTo>
                  <a:lnTo>
                    <a:pt x="5475841" y="206355"/>
                  </a:lnTo>
                  <a:lnTo>
                    <a:pt x="5476084" y="206355"/>
                  </a:lnTo>
                  <a:lnTo>
                    <a:pt x="5476327" y="206355"/>
                  </a:lnTo>
                  <a:lnTo>
                    <a:pt x="5476571" y="206355"/>
                  </a:lnTo>
                  <a:lnTo>
                    <a:pt x="5476814" y="206355"/>
                  </a:lnTo>
                  <a:lnTo>
                    <a:pt x="5477057" y="206355"/>
                  </a:lnTo>
                  <a:lnTo>
                    <a:pt x="5477301" y="206355"/>
                  </a:lnTo>
                  <a:lnTo>
                    <a:pt x="5477544" y="206355"/>
                  </a:lnTo>
                  <a:lnTo>
                    <a:pt x="5477787" y="206355"/>
                  </a:lnTo>
                  <a:lnTo>
                    <a:pt x="5478031" y="206355"/>
                  </a:lnTo>
                  <a:lnTo>
                    <a:pt x="5478274" y="206355"/>
                  </a:lnTo>
                  <a:lnTo>
                    <a:pt x="5478518" y="206355"/>
                  </a:lnTo>
                  <a:lnTo>
                    <a:pt x="5478761" y="206355"/>
                  </a:lnTo>
                  <a:lnTo>
                    <a:pt x="5479004" y="206355"/>
                  </a:lnTo>
                  <a:lnTo>
                    <a:pt x="5479248" y="206355"/>
                  </a:lnTo>
                  <a:lnTo>
                    <a:pt x="5479491" y="206355"/>
                  </a:lnTo>
                  <a:lnTo>
                    <a:pt x="5479734" y="206355"/>
                  </a:lnTo>
                  <a:lnTo>
                    <a:pt x="5479978" y="206355"/>
                  </a:lnTo>
                  <a:lnTo>
                    <a:pt x="5480221" y="206355"/>
                  </a:lnTo>
                  <a:lnTo>
                    <a:pt x="5480464" y="206355"/>
                  </a:lnTo>
                  <a:lnTo>
                    <a:pt x="5480708" y="206355"/>
                  </a:lnTo>
                  <a:lnTo>
                    <a:pt x="5480951" y="206355"/>
                  </a:lnTo>
                  <a:lnTo>
                    <a:pt x="5481194" y="206355"/>
                  </a:lnTo>
                  <a:lnTo>
                    <a:pt x="5481438" y="206355"/>
                  </a:lnTo>
                  <a:lnTo>
                    <a:pt x="5481438" y="199240"/>
                  </a:lnTo>
                  <a:lnTo>
                    <a:pt x="5481681" y="199240"/>
                  </a:lnTo>
                  <a:lnTo>
                    <a:pt x="5481925" y="199240"/>
                  </a:lnTo>
                  <a:lnTo>
                    <a:pt x="5482168" y="199240"/>
                  </a:lnTo>
                  <a:lnTo>
                    <a:pt x="5482411" y="199240"/>
                  </a:lnTo>
                  <a:lnTo>
                    <a:pt x="5482655" y="199240"/>
                  </a:lnTo>
                  <a:lnTo>
                    <a:pt x="5482898" y="199240"/>
                  </a:lnTo>
                  <a:lnTo>
                    <a:pt x="5483141" y="199240"/>
                  </a:lnTo>
                  <a:lnTo>
                    <a:pt x="5483385" y="199240"/>
                  </a:lnTo>
                  <a:lnTo>
                    <a:pt x="5483628" y="199240"/>
                  </a:lnTo>
                  <a:lnTo>
                    <a:pt x="5483871" y="199240"/>
                  </a:lnTo>
                  <a:lnTo>
                    <a:pt x="5484115" y="199240"/>
                  </a:lnTo>
                  <a:lnTo>
                    <a:pt x="5484358" y="199240"/>
                  </a:lnTo>
                  <a:lnTo>
                    <a:pt x="5484602" y="199240"/>
                  </a:lnTo>
                  <a:lnTo>
                    <a:pt x="5484602" y="192124"/>
                  </a:lnTo>
                  <a:lnTo>
                    <a:pt x="5484845" y="192124"/>
                  </a:lnTo>
                  <a:lnTo>
                    <a:pt x="5485088" y="192124"/>
                  </a:lnTo>
                  <a:lnTo>
                    <a:pt x="5485332" y="192124"/>
                  </a:lnTo>
                  <a:lnTo>
                    <a:pt x="5485575" y="192124"/>
                  </a:lnTo>
                  <a:lnTo>
                    <a:pt x="5485818" y="192124"/>
                  </a:lnTo>
                  <a:lnTo>
                    <a:pt x="5486062" y="192124"/>
                  </a:lnTo>
                  <a:lnTo>
                    <a:pt x="5486305" y="192124"/>
                  </a:lnTo>
                  <a:lnTo>
                    <a:pt x="5486548" y="192124"/>
                  </a:lnTo>
                  <a:lnTo>
                    <a:pt x="5486792" y="192124"/>
                  </a:lnTo>
                  <a:lnTo>
                    <a:pt x="5487035" y="192124"/>
                  </a:lnTo>
                  <a:lnTo>
                    <a:pt x="5487278" y="192124"/>
                  </a:lnTo>
                  <a:lnTo>
                    <a:pt x="5487522" y="192124"/>
                  </a:lnTo>
                  <a:lnTo>
                    <a:pt x="5487765" y="192124"/>
                  </a:lnTo>
                  <a:lnTo>
                    <a:pt x="5488009" y="192124"/>
                  </a:lnTo>
                  <a:lnTo>
                    <a:pt x="5488252" y="192124"/>
                  </a:lnTo>
                  <a:lnTo>
                    <a:pt x="5488495" y="192124"/>
                  </a:lnTo>
                  <a:lnTo>
                    <a:pt x="5488739" y="192124"/>
                  </a:lnTo>
                  <a:lnTo>
                    <a:pt x="5488982" y="192124"/>
                  </a:lnTo>
                  <a:lnTo>
                    <a:pt x="5489225" y="192124"/>
                  </a:lnTo>
                  <a:lnTo>
                    <a:pt x="5489469" y="192124"/>
                  </a:lnTo>
                  <a:lnTo>
                    <a:pt x="5489712" y="192124"/>
                  </a:lnTo>
                  <a:lnTo>
                    <a:pt x="5489955" y="192124"/>
                  </a:lnTo>
                  <a:lnTo>
                    <a:pt x="5490199" y="192124"/>
                  </a:lnTo>
                  <a:lnTo>
                    <a:pt x="5490442" y="192124"/>
                  </a:lnTo>
                  <a:lnTo>
                    <a:pt x="5490686" y="192124"/>
                  </a:lnTo>
                  <a:lnTo>
                    <a:pt x="5490929" y="192124"/>
                  </a:lnTo>
                  <a:lnTo>
                    <a:pt x="5491172" y="192124"/>
                  </a:lnTo>
                  <a:lnTo>
                    <a:pt x="5491416" y="192124"/>
                  </a:lnTo>
                  <a:lnTo>
                    <a:pt x="5491659" y="192124"/>
                  </a:lnTo>
                  <a:lnTo>
                    <a:pt x="5491902" y="192124"/>
                  </a:lnTo>
                  <a:lnTo>
                    <a:pt x="5492146" y="192124"/>
                  </a:lnTo>
                  <a:lnTo>
                    <a:pt x="5492389" y="192124"/>
                  </a:lnTo>
                  <a:lnTo>
                    <a:pt x="5492632" y="192124"/>
                  </a:lnTo>
                  <a:lnTo>
                    <a:pt x="5492876" y="192124"/>
                  </a:lnTo>
                  <a:lnTo>
                    <a:pt x="5493119" y="192124"/>
                  </a:lnTo>
                  <a:lnTo>
                    <a:pt x="5493362" y="192124"/>
                  </a:lnTo>
                  <a:lnTo>
                    <a:pt x="5493606" y="192124"/>
                  </a:lnTo>
                  <a:lnTo>
                    <a:pt x="5493849" y="192124"/>
                  </a:lnTo>
                  <a:lnTo>
                    <a:pt x="5494093" y="192124"/>
                  </a:lnTo>
                  <a:lnTo>
                    <a:pt x="5494579" y="192124"/>
                  </a:lnTo>
                  <a:lnTo>
                    <a:pt x="5494823" y="192124"/>
                  </a:lnTo>
                  <a:lnTo>
                    <a:pt x="5495066" y="192124"/>
                  </a:lnTo>
                  <a:lnTo>
                    <a:pt x="5495309" y="192124"/>
                  </a:lnTo>
                  <a:lnTo>
                    <a:pt x="5495553" y="192124"/>
                  </a:lnTo>
                  <a:lnTo>
                    <a:pt x="5495796" y="192124"/>
                  </a:lnTo>
                  <a:lnTo>
                    <a:pt x="5496039" y="192124"/>
                  </a:lnTo>
                  <a:lnTo>
                    <a:pt x="5496283" y="192124"/>
                  </a:lnTo>
                  <a:lnTo>
                    <a:pt x="5496526" y="192124"/>
                  </a:lnTo>
                  <a:lnTo>
                    <a:pt x="5496770" y="192124"/>
                  </a:lnTo>
                  <a:lnTo>
                    <a:pt x="5497013" y="192124"/>
                  </a:lnTo>
                  <a:lnTo>
                    <a:pt x="5497256" y="192124"/>
                  </a:lnTo>
                  <a:lnTo>
                    <a:pt x="5497500" y="192124"/>
                  </a:lnTo>
                  <a:lnTo>
                    <a:pt x="5497743" y="192124"/>
                  </a:lnTo>
                  <a:lnTo>
                    <a:pt x="5497986" y="192124"/>
                  </a:lnTo>
                  <a:lnTo>
                    <a:pt x="5498230" y="192124"/>
                  </a:lnTo>
                  <a:lnTo>
                    <a:pt x="5498473" y="192124"/>
                  </a:lnTo>
                  <a:lnTo>
                    <a:pt x="5498716" y="192124"/>
                  </a:lnTo>
                  <a:lnTo>
                    <a:pt x="5498716" y="185008"/>
                  </a:lnTo>
                  <a:lnTo>
                    <a:pt x="5498960" y="185008"/>
                  </a:lnTo>
                  <a:lnTo>
                    <a:pt x="5499203" y="185008"/>
                  </a:lnTo>
                  <a:lnTo>
                    <a:pt x="5499446" y="185008"/>
                  </a:lnTo>
                  <a:lnTo>
                    <a:pt x="5499690" y="185008"/>
                  </a:lnTo>
                  <a:lnTo>
                    <a:pt x="5499933" y="185008"/>
                  </a:lnTo>
                  <a:lnTo>
                    <a:pt x="5500177" y="185008"/>
                  </a:lnTo>
                  <a:lnTo>
                    <a:pt x="5500177" y="177893"/>
                  </a:lnTo>
                  <a:lnTo>
                    <a:pt x="5500420" y="177893"/>
                  </a:lnTo>
                  <a:lnTo>
                    <a:pt x="5500663" y="177893"/>
                  </a:lnTo>
                  <a:lnTo>
                    <a:pt x="5500907" y="177893"/>
                  </a:lnTo>
                  <a:lnTo>
                    <a:pt x="5501150" y="177893"/>
                  </a:lnTo>
                  <a:lnTo>
                    <a:pt x="5501393" y="177893"/>
                  </a:lnTo>
                  <a:lnTo>
                    <a:pt x="5501637" y="177893"/>
                  </a:lnTo>
                  <a:lnTo>
                    <a:pt x="5501880" y="177893"/>
                  </a:lnTo>
                  <a:lnTo>
                    <a:pt x="5502367" y="177893"/>
                  </a:lnTo>
                  <a:lnTo>
                    <a:pt x="5502610" y="177893"/>
                  </a:lnTo>
                  <a:lnTo>
                    <a:pt x="5502854" y="177893"/>
                  </a:lnTo>
                  <a:lnTo>
                    <a:pt x="5503097" y="177893"/>
                  </a:lnTo>
                  <a:lnTo>
                    <a:pt x="5503340" y="177893"/>
                  </a:lnTo>
                  <a:lnTo>
                    <a:pt x="5503584" y="177893"/>
                  </a:lnTo>
                  <a:lnTo>
                    <a:pt x="5503584" y="170777"/>
                  </a:lnTo>
                  <a:lnTo>
                    <a:pt x="5503827" y="170777"/>
                  </a:lnTo>
                  <a:lnTo>
                    <a:pt x="5504070" y="170777"/>
                  </a:lnTo>
                  <a:lnTo>
                    <a:pt x="5504314" y="170777"/>
                  </a:lnTo>
                  <a:lnTo>
                    <a:pt x="5504557" y="170777"/>
                  </a:lnTo>
                  <a:lnTo>
                    <a:pt x="5504800" y="170777"/>
                  </a:lnTo>
                  <a:lnTo>
                    <a:pt x="5505044" y="170777"/>
                  </a:lnTo>
                  <a:lnTo>
                    <a:pt x="5505287" y="170777"/>
                  </a:lnTo>
                  <a:lnTo>
                    <a:pt x="5505530" y="170777"/>
                  </a:lnTo>
                  <a:lnTo>
                    <a:pt x="5505774" y="170777"/>
                  </a:lnTo>
                  <a:lnTo>
                    <a:pt x="5506017" y="170777"/>
                  </a:lnTo>
                  <a:lnTo>
                    <a:pt x="5506261" y="170777"/>
                  </a:lnTo>
                  <a:lnTo>
                    <a:pt x="5506504" y="170777"/>
                  </a:lnTo>
                  <a:lnTo>
                    <a:pt x="5506747" y="170777"/>
                  </a:lnTo>
                  <a:lnTo>
                    <a:pt x="5506991" y="170777"/>
                  </a:lnTo>
                  <a:lnTo>
                    <a:pt x="5507234" y="170777"/>
                  </a:lnTo>
                  <a:lnTo>
                    <a:pt x="5507477" y="170777"/>
                  </a:lnTo>
                  <a:lnTo>
                    <a:pt x="5507721" y="170777"/>
                  </a:lnTo>
                  <a:lnTo>
                    <a:pt x="5507964" y="170777"/>
                  </a:lnTo>
                  <a:lnTo>
                    <a:pt x="5508207" y="170777"/>
                  </a:lnTo>
                  <a:lnTo>
                    <a:pt x="5508451" y="170777"/>
                  </a:lnTo>
                  <a:lnTo>
                    <a:pt x="5508694" y="170777"/>
                  </a:lnTo>
                  <a:lnTo>
                    <a:pt x="5508938" y="170777"/>
                  </a:lnTo>
                  <a:lnTo>
                    <a:pt x="5509181" y="170777"/>
                  </a:lnTo>
                  <a:lnTo>
                    <a:pt x="5509424" y="170777"/>
                  </a:lnTo>
                  <a:lnTo>
                    <a:pt x="5509668" y="170777"/>
                  </a:lnTo>
                  <a:lnTo>
                    <a:pt x="5509911" y="170777"/>
                  </a:lnTo>
                  <a:lnTo>
                    <a:pt x="5510154" y="170777"/>
                  </a:lnTo>
                  <a:lnTo>
                    <a:pt x="5510398" y="170777"/>
                  </a:lnTo>
                  <a:lnTo>
                    <a:pt x="5510641" y="170777"/>
                  </a:lnTo>
                  <a:lnTo>
                    <a:pt x="5510884" y="170777"/>
                  </a:lnTo>
                  <a:lnTo>
                    <a:pt x="5511128" y="170777"/>
                  </a:lnTo>
                  <a:lnTo>
                    <a:pt x="5511371" y="170777"/>
                  </a:lnTo>
                  <a:lnTo>
                    <a:pt x="5511614" y="170777"/>
                  </a:lnTo>
                  <a:lnTo>
                    <a:pt x="5511858" y="170777"/>
                  </a:lnTo>
                  <a:lnTo>
                    <a:pt x="5512101" y="170777"/>
                  </a:lnTo>
                  <a:lnTo>
                    <a:pt x="5512345" y="170777"/>
                  </a:lnTo>
                  <a:lnTo>
                    <a:pt x="5512588" y="170777"/>
                  </a:lnTo>
                  <a:lnTo>
                    <a:pt x="5512831" y="170777"/>
                  </a:lnTo>
                  <a:lnTo>
                    <a:pt x="5513075" y="170777"/>
                  </a:lnTo>
                  <a:lnTo>
                    <a:pt x="5513318" y="170777"/>
                  </a:lnTo>
                  <a:lnTo>
                    <a:pt x="5513561" y="170777"/>
                  </a:lnTo>
                  <a:lnTo>
                    <a:pt x="5513805" y="170777"/>
                  </a:lnTo>
                  <a:lnTo>
                    <a:pt x="5514048" y="170777"/>
                  </a:lnTo>
                  <a:lnTo>
                    <a:pt x="5514291" y="170777"/>
                  </a:lnTo>
                  <a:lnTo>
                    <a:pt x="5514535" y="170777"/>
                  </a:lnTo>
                  <a:lnTo>
                    <a:pt x="5514778" y="170777"/>
                  </a:lnTo>
                  <a:lnTo>
                    <a:pt x="5515022" y="170777"/>
                  </a:lnTo>
                  <a:lnTo>
                    <a:pt x="5515265" y="170777"/>
                  </a:lnTo>
                  <a:lnTo>
                    <a:pt x="5515508" y="170777"/>
                  </a:lnTo>
                  <a:lnTo>
                    <a:pt x="5515752" y="170777"/>
                  </a:lnTo>
                  <a:lnTo>
                    <a:pt x="5515995" y="170777"/>
                  </a:lnTo>
                  <a:lnTo>
                    <a:pt x="5516238" y="170777"/>
                  </a:lnTo>
                  <a:lnTo>
                    <a:pt x="5516482" y="170777"/>
                  </a:lnTo>
                  <a:lnTo>
                    <a:pt x="5516725" y="170777"/>
                  </a:lnTo>
                  <a:lnTo>
                    <a:pt x="5516968" y="170777"/>
                  </a:lnTo>
                  <a:lnTo>
                    <a:pt x="5517212" y="170777"/>
                  </a:lnTo>
                  <a:lnTo>
                    <a:pt x="5517455" y="170777"/>
                  </a:lnTo>
                  <a:lnTo>
                    <a:pt x="5517698" y="170777"/>
                  </a:lnTo>
                  <a:lnTo>
                    <a:pt x="5517942" y="170777"/>
                  </a:lnTo>
                  <a:lnTo>
                    <a:pt x="5518185" y="170777"/>
                  </a:lnTo>
                  <a:lnTo>
                    <a:pt x="5518429" y="170777"/>
                  </a:lnTo>
                  <a:lnTo>
                    <a:pt x="5518672" y="170777"/>
                  </a:lnTo>
                  <a:lnTo>
                    <a:pt x="5518915" y="170777"/>
                  </a:lnTo>
                  <a:lnTo>
                    <a:pt x="5519159" y="170777"/>
                  </a:lnTo>
                  <a:lnTo>
                    <a:pt x="5519402" y="170777"/>
                  </a:lnTo>
                  <a:lnTo>
                    <a:pt x="5519645" y="170777"/>
                  </a:lnTo>
                  <a:lnTo>
                    <a:pt x="5519889" y="170777"/>
                  </a:lnTo>
                  <a:lnTo>
                    <a:pt x="5520132" y="170777"/>
                  </a:lnTo>
                  <a:lnTo>
                    <a:pt x="5520375" y="170777"/>
                  </a:lnTo>
                  <a:lnTo>
                    <a:pt x="5520619" y="170777"/>
                  </a:lnTo>
                  <a:lnTo>
                    <a:pt x="5520862" y="170777"/>
                  </a:lnTo>
                  <a:lnTo>
                    <a:pt x="5521106" y="170777"/>
                  </a:lnTo>
                  <a:lnTo>
                    <a:pt x="5521349" y="170777"/>
                  </a:lnTo>
                  <a:lnTo>
                    <a:pt x="5521592" y="170777"/>
                  </a:lnTo>
                  <a:lnTo>
                    <a:pt x="5521836" y="170777"/>
                  </a:lnTo>
                  <a:lnTo>
                    <a:pt x="5522079" y="170777"/>
                  </a:lnTo>
                  <a:lnTo>
                    <a:pt x="5522079" y="163661"/>
                  </a:lnTo>
                  <a:lnTo>
                    <a:pt x="5522322" y="163661"/>
                  </a:lnTo>
                  <a:lnTo>
                    <a:pt x="5522566" y="163661"/>
                  </a:lnTo>
                  <a:lnTo>
                    <a:pt x="5522809" y="163661"/>
                  </a:lnTo>
                  <a:lnTo>
                    <a:pt x="5523052" y="163661"/>
                  </a:lnTo>
                  <a:lnTo>
                    <a:pt x="5523296" y="163661"/>
                  </a:lnTo>
                  <a:lnTo>
                    <a:pt x="5523539" y="163661"/>
                  </a:lnTo>
                  <a:lnTo>
                    <a:pt x="5523782" y="163661"/>
                  </a:lnTo>
                  <a:lnTo>
                    <a:pt x="5524026" y="163661"/>
                  </a:lnTo>
                  <a:lnTo>
                    <a:pt x="5524269" y="163661"/>
                  </a:lnTo>
                  <a:lnTo>
                    <a:pt x="5524513" y="163661"/>
                  </a:lnTo>
                  <a:lnTo>
                    <a:pt x="5524756" y="163661"/>
                  </a:lnTo>
                  <a:lnTo>
                    <a:pt x="5524756" y="156545"/>
                  </a:lnTo>
                  <a:lnTo>
                    <a:pt x="5524999" y="156545"/>
                  </a:lnTo>
                  <a:lnTo>
                    <a:pt x="5525243" y="156545"/>
                  </a:lnTo>
                  <a:lnTo>
                    <a:pt x="5525486" y="156545"/>
                  </a:lnTo>
                  <a:lnTo>
                    <a:pt x="5525729" y="156545"/>
                  </a:lnTo>
                  <a:lnTo>
                    <a:pt x="5525973" y="156545"/>
                  </a:lnTo>
                  <a:lnTo>
                    <a:pt x="5526216" y="156545"/>
                  </a:lnTo>
                  <a:lnTo>
                    <a:pt x="5526459" y="156545"/>
                  </a:lnTo>
                  <a:lnTo>
                    <a:pt x="5526703" y="156545"/>
                  </a:lnTo>
                  <a:lnTo>
                    <a:pt x="5526946" y="156545"/>
                  </a:lnTo>
                  <a:lnTo>
                    <a:pt x="5527433" y="156545"/>
                  </a:lnTo>
                  <a:lnTo>
                    <a:pt x="5527676" y="156545"/>
                  </a:lnTo>
                  <a:lnTo>
                    <a:pt x="5527920" y="156545"/>
                  </a:lnTo>
                  <a:lnTo>
                    <a:pt x="5528163" y="156545"/>
                  </a:lnTo>
                  <a:lnTo>
                    <a:pt x="5528406" y="156545"/>
                  </a:lnTo>
                  <a:lnTo>
                    <a:pt x="5528650" y="156545"/>
                  </a:lnTo>
                  <a:lnTo>
                    <a:pt x="5528893" y="156545"/>
                  </a:lnTo>
                  <a:lnTo>
                    <a:pt x="5529136" y="156545"/>
                  </a:lnTo>
                  <a:lnTo>
                    <a:pt x="5529380" y="156545"/>
                  </a:lnTo>
                  <a:lnTo>
                    <a:pt x="5529623" y="156545"/>
                  </a:lnTo>
                  <a:lnTo>
                    <a:pt x="5529866" y="156545"/>
                  </a:lnTo>
                  <a:lnTo>
                    <a:pt x="5530110" y="156545"/>
                  </a:lnTo>
                  <a:lnTo>
                    <a:pt x="5530353" y="156545"/>
                  </a:lnTo>
                  <a:lnTo>
                    <a:pt x="5530597" y="156545"/>
                  </a:lnTo>
                  <a:lnTo>
                    <a:pt x="5530840" y="156545"/>
                  </a:lnTo>
                  <a:lnTo>
                    <a:pt x="5531083" y="156545"/>
                  </a:lnTo>
                  <a:lnTo>
                    <a:pt x="5531327" y="156545"/>
                  </a:lnTo>
                  <a:lnTo>
                    <a:pt x="5531570" y="156545"/>
                  </a:lnTo>
                  <a:lnTo>
                    <a:pt x="5531813" y="156545"/>
                  </a:lnTo>
                  <a:lnTo>
                    <a:pt x="5532057" y="156545"/>
                  </a:lnTo>
                  <a:lnTo>
                    <a:pt x="5532300" y="156545"/>
                  </a:lnTo>
                  <a:lnTo>
                    <a:pt x="5532543" y="156545"/>
                  </a:lnTo>
                  <a:lnTo>
                    <a:pt x="5532787" y="156545"/>
                  </a:lnTo>
                  <a:lnTo>
                    <a:pt x="5533030" y="156545"/>
                  </a:lnTo>
                  <a:lnTo>
                    <a:pt x="5533274" y="156545"/>
                  </a:lnTo>
                  <a:lnTo>
                    <a:pt x="5533517" y="156545"/>
                  </a:lnTo>
                  <a:lnTo>
                    <a:pt x="5533760" y="156545"/>
                  </a:lnTo>
                  <a:lnTo>
                    <a:pt x="5534004" y="156545"/>
                  </a:lnTo>
                  <a:lnTo>
                    <a:pt x="5534247" y="156545"/>
                  </a:lnTo>
                  <a:lnTo>
                    <a:pt x="5534490" y="156545"/>
                  </a:lnTo>
                  <a:lnTo>
                    <a:pt x="5534734" y="156545"/>
                  </a:lnTo>
                  <a:lnTo>
                    <a:pt x="5534977" y="156545"/>
                  </a:lnTo>
                  <a:lnTo>
                    <a:pt x="5535220" y="156545"/>
                  </a:lnTo>
                  <a:lnTo>
                    <a:pt x="5535464" y="156545"/>
                  </a:lnTo>
                  <a:lnTo>
                    <a:pt x="5535707" y="156545"/>
                  </a:lnTo>
                  <a:lnTo>
                    <a:pt x="5535950" y="156545"/>
                  </a:lnTo>
                  <a:lnTo>
                    <a:pt x="5536194" y="156545"/>
                  </a:lnTo>
                  <a:lnTo>
                    <a:pt x="5536437" y="156545"/>
                  </a:lnTo>
                  <a:lnTo>
                    <a:pt x="5536681" y="156545"/>
                  </a:lnTo>
                  <a:lnTo>
                    <a:pt x="5536924" y="156545"/>
                  </a:lnTo>
                  <a:lnTo>
                    <a:pt x="5537167" y="156545"/>
                  </a:lnTo>
                  <a:lnTo>
                    <a:pt x="5537411" y="156545"/>
                  </a:lnTo>
                  <a:lnTo>
                    <a:pt x="5537411" y="149430"/>
                  </a:lnTo>
                  <a:lnTo>
                    <a:pt x="5537411" y="142314"/>
                  </a:lnTo>
                  <a:lnTo>
                    <a:pt x="5537654" y="142314"/>
                  </a:lnTo>
                  <a:lnTo>
                    <a:pt x="5537897" y="142314"/>
                  </a:lnTo>
                  <a:lnTo>
                    <a:pt x="5538141" y="142314"/>
                  </a:lnTo>
                  <a:lnTo>
                    <a:pt x="5538384" y="142314"/>
                  </a:lnTo>
                  <a:lnTo>
                    <a:pt x="5538627" y="142314"/>
                  </a:lnTo>
                  <a:lnTo>
                    <a:pt x="5538871" y="142314"/>
                  </a:lnTo>
                  <a:lnTo>
                    <a:pt x="5539114" y="142314"/>
                  </a:lnTo>
                  <a:lnTo>
                    <a:pt x="5539358" y="142314"/>
                  </a:lnTo>
                  <a:lnTo>
                    <a:pt x="5539601" y="142314"/>
                  </a:lnTo>
                  <a:lnTo>
                    <a:pt x="5539844" y="142314"/>
                  </a:lnTo>
                  <a:lnTo>
                    <a:pt x="5540088" y="142314"/>
                  </a:lnTo>
                  <a:lnTo>
                    <a:pt x="5540331" y="142314"/>
                  </a:lnTo>
                  <a:lnTo>
                    <a:pt x="5540574" y="142314"/>
                  </a:lnTo>
                  <a:lnTo>
                    <a:pt x="5540818" y="142314"/>
                  </a:lnTo>
                  <a:lnTo>
                    <a:pt x="5541061" y="142314"/>
                  </a:lnTo>
                  <a:lnTo>
                    <a:pt x="5541304" y="142314"/>
                  </a:lnTo>
                  <a:lnTo>
                    <a:pt x="5541548" y="142314"/>
                  </a:lnTo>
                  <a:lnTo>
                    <a:pt x="5541791" y="142314"/>
                  </a:lnTo>
                  <a:lnTo>
                    <a:pt x="5542034" y="142314"/>
                  </a:lnTo>
                  <a:lnTo>
                    <a:pt x="5542278" y="142314"/>
                  </a:lnTo>
                  <a:lnTo>
                    <a:pt x="5542521" y="142314"/>
                  </a:lnTo>
                  <a:lnTo>
                    <a:pt x="5542765" y="142314"/>
                  </a:lnTo>
                  <a:lnTo>
                    <a:pt x="5543008" y="142314"/>
                  </a:lnTo>
                  <a:lnTo>
                    <a:pt x="5543251" y="142314"/>
                  </a:lnTo>
                  <a:lnTo>
                    <a:pt x="5543495" y="142314"/>
                  </a:lnTo>
                  <a:lnTo>
                    <a:pt x="5543495" y="135198"/>
                  </a:lnTo>
                  <a:lnTo>
                    <a:pt x="5543738" y="135198"/>
                  </a:lnTo>
                  <a:lnTo>
                    <a:pt x="5543981" y="135198"/>
                  </a:lnTo>
                  <a:lnTo>
                    <a:pt x="5544225" y="135198"/>
                  </a:lnTo>
                  <a:lnTo>
                    <a:pt x="5544468" y="135198"/>
                  </a:lnTo>
                  <a:lnTo>
                    <a:pt x="5544711" y="135198"/>
                  </a:lnTo>
                  <a:lnTo>
                    <a:pt x="5544955" y="135198"/>
                  </a:lnTo>
                  <a:lnTo>
                    <a:pt x="5545198" y="135198"/>
                  </a:lnTo>
                  <a:lnTo>
                    <a:pt x="5545441" y="135198"/>
                  </a:lnTo>
                  <a:lnTo>
                    <a:pt x="5545685" y="135198"/>
                  </a:lnTo>
                  <a:lnTo>
                    <a:pt x="5545928" y="135198"/>
                  </a:lnTo>
                  <a:lnTo>
                    <a:pt x="5546172" y="135198"/>
                  </a:lnTo>
                  <a:lnTo>
                    <a:pt x="5546415" y="135198"/>
                  </a:lnTo>
                  <a:lnTo>
                    <a:pt x="5546658" y="135198"/>
                  </a:lnTo>
                  <a:lnTo>
                    <a:pt x="5546902" y="135198"/>
                  </a:lnTo>
                  <a:lnTo>
                    <a:pt x="5547145" y="135198"/>
                  </a:lnTo>
                  <a:lnTo>
                    <a:pt x="5547388" y="135198"/>
                  </a:lnTo>
                  <a:lnTo>
                    <a:pt x="5547632" y="135198"/>
                  </a:lnTo>
                  <a:lnTo>
                    <a:pt x="5547875" y="135198"/>
                  </a:lnTo>
                  <a:lnTo>
                    <a:pt x="5548118" y="135198"/>
                  </a:lnTo>
                  <a:lnTo>
                    <a:pt x="5548362" y="135198"/>
                  </a:lnTo>
                  <a:lnTo>
                    <a:pt x="5548605" y="135198"/>
                  </a:lnTo>
                  <a:lnTo>
                    <a:pt x="5548849" y="135198"/>
                  </a:lnTo>
                  <a:lnTo>
                    <a:pt x="5549092" y="135198"/>
                  </a:lnTo>
                  <a:lnTo>
                    <a:pt x="5549335" y="135198"/>
                  </a:lnTo>
                  <a:lnTo>
                    <a:pt x="5549579" y="135198"/>
                  </a:lnTo>
                  <a:lnTo>
                    <a:pt x="5549822" y="135198"/>
                  </a:lnTo>
                  <a:lnTo>
                    <a:pt x="5550065" y="135198"/>
                  </a:lnTo>
                  <a:lnTo>
                    <a:pt x="5550309" y="135198"/>
                  </a:lnTo>
                  <a:lnTo>
                    <a:pt x="5550552" y="135198"/>
                  </a:lnTo>
                  <a:lnTo>
                    <a:pt x="5550795" y="135198"/>
                  </a:lnTo>
                  <a:lnTo>
                    <a:pt x="5551525" y="135198"/>
                  </a:lnTo>
                  <a:lnTo>
                    <a:pt x="5551769" y="135198"/>
                  </a:lnTo>
                  <a:lnTo>
                    <a:pt x="5552012" y="135198"/>
                  </a:lnTo>
                  <a:lnTo>
                    <a:pt x="5552256" y="135198"/>
                  </a:lnTo>
                  <a:lnTo>
                    <a:pt x="5552499" y="135198"/>
                  </a:lnTo>
                  <a:lnTo>
                    <a:pt x="5552742" y="135198"/>
                  </a:lnTo>
                  <a:lnTo>
                    <a:pt x="5552986" y="135198"/>
                  </a:lnTo>
                  <a:lnTo>
                    <a:pt x="5553229" y="135198"/>
                  </a:lnTo>
                  <a:lnTo>
                    <a:pt x="5553716" y="135198"/>
                  </a:lnTo>
                  <a:lnTo>
                    <a:pt x="5553959" y="135198"/>
                  </a:lnTo>
                  <a:lnTo>
                    <a:pt x="5554202" y="135198"/>
                  </a:lnTo>
                  <a:lnTo>
                    <a:pt x="5554446" y="135198"/>
                  </a:lnTo>
                  <a:lnTo>
                    <a:pt x="5554689" y="135198"/>
                  </a:lnTo>
                  <a:lnTo>
                    <a:pt x="5554933" y="135198"/>
                  </a:lnTo>
                  <a:lnTo>
                    <a:pt x="5554933" y="128082"/>
                  </a:lnTo>
                  <a:lnTo>
                    <a:pt x="5555176" y="128082"/>
                  </a:lnTo>
                  <a:lnTo>
                    <a:pt x="5555419" y="128082"/>
                  </a:lnTo>
                  <a:lnTo>
                    <a:pt x="5555663" y="128082"/>
                  </a:lnTo>
                  <a:lnTo>
                    <a:pt x="5555906" y="128082"/>
                  </a:lnTo>
                  <a:lnTo>
                    <a:pt x="5556149" y="128082"/>
                  </a:lnTo>
                  <a:lnTo>
                    <a:pt x="5556393" y="128082"/>
                  </a:lnTo>
                  <a:lnTo>
                    <a:pt x="5556636" y="128082"/>
                  </a:lnTo>
                  <a:lnTo>
                    <a:pt x="5556879" y="128082"/>
                  </a:lnTo>
                  <a:lnTo>
                    <a:pt x="5557123" y="128082"/>
                  </a:lnTo>
                  <a:lnTo>
                    <a:pt x="5557366" y="128082"/>
                  </a:lnTo>
                  <a:lnTo>
                    <a:pt x="5557609" y="128082"/>
                  </a:lnTo>
                  <a:lnTo>
                    <a:pt x="5557853" y="128082"/>
                  </a:lnTo>
                  <a:lnTo>
                    <a:pt x="5558096" y="128082"/>
                  </a:lnTo>
                  <a:lnTo>
                    <a:pt x="5558340" y="128082"/>
                  </a:lnTo>
                  <a:lnTo>
                    <a:pt x="5558340" y="120967"/>
                  </a:lnTo>
                  <a:lnTo>
                    <a:pt x="5558583" y="120967"/>
                  </a:lnTo>
                  <a:lnTo>
                    <a:pt x="5558826" y="120967"/>
                  </a:lnTo>
                  <a:lnTo>
                    <a:pt x="5558826" y="113851"/>
                  </a:lnTo>
                  <a:lnTo>
                    <a:pt x="5559070" y="113851"/>
                  </a:lnTo>
                  <a:lnTo>
                    <a:pt x="5559313" y="113851"/>
                  </a:lnTo>
                  <a:lnTo>
                    <a:pt x="5559556" y="113851"/>
                  </a:lnTo>
                  <a:lnTo>
                    <a:pt x="5559800" y="113851"/>
                  </a:lnTo>
                  <a:lnTo>
                    <a:pt x="5560043" y="113851"/>
                  </a:lnTo>
                  <a:lnTo>
                    <a:pt x="5560286" y="113851"/>
                  </a:lnTo>
                  <a:lnTo>
                    <a:pt x="5560773" y="113851"/>
                  </a:lnTo>
                  <a:lnTo>
                    <a:pt x="5561017" y="113851"/>
                  </a:lnTo>
                  <a:lnTo>
                    <a:pt x="5561260" y="113851"/>
                  </a:lnTo>
                  <a:lnTo>
                    <a:pt x="5561503" y="113851"/>
                  </a:lnTo>
                  <a:lnTo>
                    <a:pt x="5561747" y="113851"/>
                  </a:lnTo>
                  <a:lnTo>
                    <a:pt x="5561990" y="113851"/>
                  </a:lnTo>
                  <a:lnTo>
                    <a:pt x="5562233" y="113851"/>
                  </a:lnTo>
                  <a:lnTo>
                    <a:pt x="5562477" y="113851"/>
                  </a:lnTo>
                  <a:lnTo>
                    <a:pt x="5562720" y="113851"/>
                  </a:lnTo>
                  <a:lnTo>
                    <a:pt x="5562963" y="113851"/>
                  </a:lnTo>
                  <a:lnTo>
                    <a:pt x="5563207" y="113851"/>
                  </a:lnTo>
                  <a:lnTo>
                    <a:pt x="5563693" y="113851"/>
                  </a:lnTo>
                  <a:lnTo>
                    <a:pt x="5563937" y="113851"/>
                  </a:lnTo>
                  <a:lnTo>
                    <a:pt x="5564180" y="113851"/>
                  </a:lnTo>
                  <a:lnTo>
                    <a:pt x="5564424" y="113851"/>
                  </a:lnTo>
                  <a:lnTo>
                    <a:pt x="5564667" y="113851"/>
                  </a:lnTo>
                  <a:lnTo>
                    <a:pt x="5564910" y="113851"/>
                  </a:lnTo>
                  <a:lnTo>
                    <a:pt x="5565154" y="113851"/>
                  </a:lnTo>
                  <a:lnTo>
                    <a:pt x="5565397" y="113851"/>
                  </a:lnTo>
                  <a:lnTo>
                    <a:pt x="5565640" y="113851"/>
                  </a:lnTo>
                  <a:lnTo>
                    <a:pt x="5565884" y="113851"/>
                  </a:lnTo>
                  <a:lnTo>
                    <a:pt x="5566127" y="113851"/>
                  </a:lnTo>
                  <a:lnTo>
                    <a:pt x="5566370" y="113851"/>
                  </a:lnTo>
                  <a:lnTo>
                    <a:pt x="5566614" y="113851"/>
                  </a:lnTo>
                  <a:lnTo>
                    <a:pt x="5566857" y="113851"/>
                  </a:lnTo>
                  <a:lnTo>
                    <a:pt x="5567101" y="113851"/>
                  </a:lnTo>
                  <a:lnTo>
                    <a:pt x="5567344" y="113851"/>
                  </a:lnTo>
                  <a:lnTo>
                    <a:pt x="5567587" y="113851"/>
                  </a:lnTo>
                  <a:lnTo>
                    <a:pt x="5567831" y="113851"/>
                  </a:lnTo>
                  <a:lnTo>
                    <a:pt x="5568074" y="113851"/>
                  </a:lnTo>
                  <a:lnTo>
                    <a:pt x="5568317" y="113851"/>
                  </a:lnTo>
                  <a:lnTo>
                    <a:pt x="5568561" y="113851"/>
                  </a:lnTo>
                  <a:lnTo>
                    <a:pt x="5568804" y="113851"/>
                  </a:lnTo>
                  <a:lnTo>
                    <a:pt x="5569047" y="113851"/>
                  </a:lnTo>
                  <a:lnTo>
                    <a:pt x="5569291" y="113851"/>
                  </a:lnTo>
                  <a:lnTo>
                    <a:pt x="5569534" y="113851"/>
                  </a:lnTo>
                  <a:lnTo>
                    <a:pt x="5569777" y="113851"/>
                  </a:lnTo>
                  <a:lnTo>
                    <a:pt x="5570021" y="113851"/>
                  </a:lnTo>
                  <a:lnTo>
                    <a:pt x="5570264" y="113851"/>
                  </a:lnTo>
                  <a:lnTo>
                    <a:pt x="5570508" y="113851"/>
                  </a:lnTo>
                  <a:lnTo>
                    <a:pt x="5570751" y="113851"/>
                  </a:lnTo>
                  <a:lnTo>
                    <a:pt x="5570994" y="113851"/>
                  </a:lnTo>
                  <a:lnTo>
                    <a:pt x="5571238" y="113851"/>
                  </a:lnTo>
                  <a:lnTo>
                    <a:pt x="5571481" y="113851"/>
                  </a:lnTo>
                  <a:lnTo>
                    <a:pt x="5571724" y="113851"/>
                  </a:lnTo>
                  <a:lnTo>
                    <a:pt x="5571968" y="113851"/>
                  </a:lnTo>
                  <a:lnTo>
                    <a:pt x="5572454" y="113851"/>
                  </a:lnTo>
                  <a:lnTo>
                    <a:pt x="5572698" y="113851"/>
                  </a:lnTo>
                  <a:lnTo>
                    <a:pt x="5572941" y="113851"/>
                  </a:lnTo>
                  <a:lnTo>
                    <a:pt x="5573185" y="113851"/>
                  </a:lnTo>
                  <a:lnTo>
                    <a:pt x="5573428" y="113851"/>
                  </a:lnTo>
                  <a:lnTo>
                    <a:pt x="5573671" y="113851"/>
                  </a:lnTo>
                  <a:lnTo>
                    <a:pt x="5573915" y="113851"/>
                  </a:lnTo>
                  <a:lnTo>
                    <a:pt x="5574158" y="113851"/>
                  </a:lnTo>
                  <a:lnTo>
                    <a:pt x="5574401" y="113851"/>
                  </a:lnTo>
                  <a:lnTo>
                    <a:pt x="5574401" y="106735"/>
                  </a:lnTo>
                  <a:lnTo>
                    <a:pt x="5574645" y="106735"/>
                  </a:lnTo>
                  <a:lnTo>
                    <a:pt x="5574888" y="106735"/>
                  </a:lnTo>
                  <a:lnTo>
                    <a:pt x="5575131" y="106735"/>
                  </a:lnTo>
                  <a:lnTo>
                    <a:pt x="5575375" y="106735"/>
                  </a:lnTo>
                  <a:lnTo>
                    <a:pt x="5575618" y="106735"/>
                  </a:lnTo>
                  <a:lnTo>
                    <a:pt x="5575861" y="106735"/>
                  </a:lnTo>
                  <a:lnTo>
                    <a:pt x="5576348" y="106735"/>
                  </a:lnTo>
                  <a:lnTo>
                    <a:pt x="5576592" y="106735"/>
                  </a:lnTo>
                  <a:lnTo>
                    <a:pt x="5576835" y="106735"/>
                  </a:lnTo>
                  <a:lnTo>
                    <a:pt x="5577078" y="106735"/>
                  </a:lnTo>
                  <a:lnTo>
                    <a:pt x="5577322" y="106735"/>
                  </a:lnTo>
                  <a:lnTo>
                    <a:pt x="5577565" y="106735"/>
                  </a:lnTo>
                  <a:lnTo>
                    <a:pt x="5577808" y="106735"/>
                  </a:lnTo>
                  <a:lnTo>
                    <a:pt x="5578052" y="106735"/>
                  </a:lnTo>
                  <a:lnTo>
                    <a:pt x="5578295" y="106735"/>
                  </a:lnTo>
                  <a:lnTo>
                    <a:pt x="5578538" y="106735"/>
                  </a:lnTo>
                  <a:lnTo>
                    <a:pt x="5578782" y="106735"/>
                  </a:lnTo>
                  <a:lnTo>
                    <a:pt x="5579025" y="106735"/>
                  </a:lnTo>
                  <a:lnTo>
                    <a:pt x="5579269" y="106735"/>
                  </a:lnTo>
                  <a:lnTo>
                    <a:pt x="5579512" y="106735"/>
                  </a:lnTo>
                  <a:lnTo>
                    <a:pt x="5579755" y="106735"/>
                  </a:lnTo>
                  <a:lnTo>
                    <a:pt x="5579999" y="106735"/>
                  </a:lnTo>
                  <a:lnTo>
                    <a:pt x="5580242" y="106735"/>
                  </a:lnTo>
                  <a:lnTo>
                    <a:pt x="5580485" y="106735"/>
                  </a:lnTo>
                  <a:lnTo>
                    <a:pt x="5580729" y="106735"/>
                  </a:lnTo>
                  <a:lnTo>
                    <a:pt x="5580972" y="106735"/>
                  </a:lnTo>
                  <a:lnTo>
                    <a:pt x="5581215" y="106735"/>
                  </a:lnTo>
                  <a:lnTo>
                    <a:pt x="5581459" y="106735"/>
                  </a:lnTo>
                  <a:lnTo>
                    <a:pt x="5581702" y="106735"/>
                  </a:lnTo>
                  <a:lnTo>
                    <a:pt x="5581945" y="106735"/>
                  </a:lnTo>
                  <a:lnTo>
                    <a:pt x="5582189" y="106735"/>
                  </a:lnTo>
                  <a:lnTo>
                    <a:pt x="5582432" y="106735"/>
                  </a:lnTo>
                  <a:lnTo>
                    <a:pt x="5582676" y="106735"/>
                  </a:lnTo>
                  <a:lnTo>
                    <a:pt x="5582919" y="106735"/>
                  </a:lnTo>
                  <a:lnTo>
                    <a:pt x="5583162" y="106735"/>
                  </a:lnTo>
                  <a:lnTo>
                    <a:pt x="5583406" y="106735"/>
                  </a:lnTo>
                  <a:lnTo>
                    <a:pt x="5583649" y="106735"/>
                  </a:lnTo>
                  <a:lnTo>
                    <a:pt x="5583892" y="106735"/>
                  </a:lnTo>
                  <a:lnTo>
                    <a:pt x="5584136" y="106735"/>
                  </a:lnTo>
                  <a:lnTo>
                    <a:pt x="5584379" y="106735"/>
                  </a:lnTo>
                  <a:lnTo>
                    <a:pt x="5584622" y="106735"/>
                  </a:lnTo>
                  <a:lnTo>
                    <a:pt x="5584866" y="106735"/>
                  </a:lnTo>
                  <a:lnTo>
                    <a:pt x="5585109" y="106735"/>
                  </a:lnTo>
                  <a:lnTo>
                    <a:pt x="5585353" y="106735"/>
                  </a:lnTo>
                  <a:lnTo>
                    <a:pt x="5585596" y="106735"/>
                  </a:lnTo>
                  <a:lnTo>
                    <a:pt x="5585839" y="106735"/>
                  </a:lnTo>
                  <a:lnTo>
                    <a:pt x="5586083" y="106735"/>
                  </a:lnTo>
                  <a:lnTo>
                    <a:pt x="5586326" y="106735"/>
                  </a:lnTo>
                  <a:lnTo>
                    <a:pt x="5586569" y="106735"/>
                  </a:lnTo>
                  <a:lnTo>
                    <a:pt x="5586813" y="106735"/>
                  </a:lnTo>
                  <a:lnTo>
                    <a:pt x="5587056" y="106735"/>
                  </a:lnTo>
                  <a:lnTo>
                    <a:pt x="5587299" y="106735"/>
                  </a:lnTo>
                  <a:lnTo>
                    <a:pt x="5587543" y="106735"/>
                  </a:lnTo>
                  <a:lnTo>
                    <a:pt x="5587786" y="106735"/>
                  </a:lnTo>
                  <a:lnTo>
                    <a:pt x="5588029" y="106735"/>
                  </a:lnTo>
                  <a:lnTo>
                    <a:pt x="5588273" y="106735"/>
                  </a:lnTo>
                  <a:lnTo>
                    <a:pt x="5588516" y="106735"/>
                  </a:lnTo>
                  <a:lnTo>
                    <a:pt x="5588760" y="106735"/>
                  </a:lnTo>
                  <a:lnTo>
                    <a:pt x="5589003" y="106735"/>
                  </a:lnTo>
                  <a:lnTo>
                    <a:pt x="5589246" y="106735"/>
                  </a:lnTo>
                  <a:lnTo>
                    <a:pt x="5589490" y="106735"/>
                  </a:lnTo>
                  <a:lnTo>
                    <a:pt x="5589733" y="106735"/>
                  </a:lnTo>
                  <a:lnTo>
                    <a:pt x="5589976" y="106735"/>
                  </a:lnTo>
                  <a:lnTo>
                    <a:pt x="5590220" y="106735"/>
                  </a:lnTo>
                  <a:lnTo>
                    <a:pt x="5590463" y="106735"/>
                  </a:lnTo>
                  <a:lnTo>
                    <a:pt x="5590706" y="106735"/>
                  </a:lnTo>
                  <a:lnTo>
                    <a:pt x="5590950" y="106735"/>
                  </a:lnTo>
                  <a:lnTo>
                    <a:pt x="5591193" y="106735"/>
                  </a:lnTo>
                  <a:lnTo>
                    <a:pt x="5591680" y="106735"/>
                  </a:lnTo>
                  <a:lnTo>
                    <a:pt x="5591923" y="106735"/>
                  </a:lnTo>
                  <a:lnTo>
                    <a:pt x="5592167" y="106735"/>
                  </a:lnTo>
                  <a:lnTo>
                    <a:pt x="5592410" y="106735"/>
                  </a:lnTo>
                  <a:lnTo>
                    <a:pt x="5592653" y="106735"/>
                  </a:lnTo>
                  <a:lnTo>
                    <a:pt x="5592897" y="106735"/>
                  </a:lnTo>
                  <a:lnTo>
                    <a:pt x="5593140" y="106735"/>
                  </a:lnTo>
                  <a:lnTo>
                    <a:pt x="5593383" y="106735"/>
                  </a:lnTo>
                  <a:lnTo>
                    <a:pt x="5593627" y="106735"/>
                  </a:lnTo>
                  <a:lnTo>
                    <a:pt x="5593870" y="106735"/>
                  </a:lnTo>
                  <a:lnTo>
                    <a:pt x="5594113" y="106735"/>
                  </a:lnTo>
                  <a:lnTo>
                    <a:pt x="5594357" y="106735"/>
                  </a:lnTo>
                  <a:lnTo>
                    <a:pt x="5594600" y="106735"/>
                  </a:lnTo>
                  <a:lnTo>
                    <a:pt x="5594844" y="106735"/>
                  </a:lnTo>
                  <a:lnTo>
                    <a:pt x="5595087" y="106735"/>
                  </a:lnTo>
                  <a:lnTo>
                    <a:pt x="5595330" y="106735"/>
                  </a:lnTo>
                  <a:lnTo>
                    <a:pt x="5595574" y="106735"/>
                  </a:lnTo>
                  <a:lnTo>
                    <a:pt x="5595817" y="106735"/>
                  </a:lnTo>
                  <a:lnTo>
                    <a:pt x="5596060" y="106735"/>
                  </a:lnTo>
                  <a:lnTo>
                    <a:pt x="5596304" y="106735"/>
                  </a:lnTo>
                  <a:lnTo>
                    <a:pt x="5596547" y="106735"/>
                  </a:lnTo>
                  <a:lnTo>
                    <a:pt x="5596790" y="106735"/>
                  </a:lnTo>
                  <a:lnTo>
                    <a:pt x="5597034" y="106735"/>
                  </a:lnTo>
                  <a:lnTo>
                    <a:pt x="5597277" y="106735"/>
                  </a:lnTo>
                  <a:lnTo>
                    <a:pt x="5597521" y="106735"/>
                  </a:lnTo>
                  <a:lnTo>
                    <a:pt x="5597764" y="106735"/>
                  </a:lnTo>
                  <a:lnTo>
                    <a:pt x="5598007" y="106735"/>
                  </a:lnTo>
                  <a:lnTo>
                    <a:pt x="5598251" y="106735"/>
                  </a:lnTo>
                  <a:lnTo>
                    <a:pt x="5598494" y="106735"/>
                  </a:lnTo>
                  <a:lnTo>
                    <a:pt x="5598737" y="106735"/>
                  </a:lnTo>
                  <a:lnTo>
                    <a:pt x="5598981" y="106735"/>
                  </a:lnTo>
                  <a:lnTo>
                    <a:pt x="5599224" y="106735"/>
                  </a:lnTo>
                  <a:lnTo>
                    <a:pt x="5599467" y="106735"/>
                  </a:lnTo>
                  <a:lnTo>
                    <a:pt x="5599711" y="106735"/>
                  </a:lnTo>
                  <a:lnTo>
                    <a:pt x="5599954" y="106735"/>
                  </a:lnTo>
                  <a:lnTo>
                    <a:pt x="5600197" y="106735"/>
                  </a:lnTo>
                  <a:lnTo>
                    <a:pt x="5600441" y="106735"/>
                  </a:lnTo>
                  <a:lnTo>
                    <a:pt x="5600684" y="106735"/>
                  </a:lnTo>
                  <a:lnTo>
                    <a:pt x="5600928" y="106735"/>
                  </a:lnTo>
                  <a:lnTo>
                    <a:pt x="5601171" y="106735"/>
                  </a:lnTo>
                  <a:lnTo>
                    <a:pt x="5601414" y="106735"/>
                  </a:lnTo>
                  <a:lnTo>
                    <a:pt x="5601658" y="106735"/>
                  </a:lnTo>
                  <a:lnTo>
                    <a:pt x="5601901" y="106735"/>
                  </a:lnTo>
                  <a:lnTo>
                    <a:pt x="5602144" y="106735"/>
                  </a:lnTo>
                  <a:lnTo>
                    <a:pt x="5602388" y="106735"/>
                  </a:lnTo>
                  <a:lnTo>
                    <a:pt x="5602631" y="106735"/>
                  </a:lnTo>
                  <a:lnTo>
                    <a:pt x="5602874" y="106735"/>
                  </a:lnTo>
                  <a:lnTo>
                    <a:pt x="5603118" y="106735"/>
                  </a:lnTo>
                  <a:lnTo>
                    <a:pt x="5603361" y="106735"/>
                  </a:lnTo>
                  <a:lnTo>
                    <a:pt x="5603605" y="106735"/>
                  </a:lnTo>
                  <a:lnTo>
                    <a:pt x="5603605" y="99620"/>
                  </a:lnTo>
                  <a:lnTo>
                    <a:pt x="5603848" y="99620"/>
                  </a:lnTo>
                  <a:lnTo>
                    <a:pt x="5604091" y="99620"/>
                  </a:lnTo>
                  <a:lnTo>
                    <a:pt x="5604335" y="99620"/>
                  </a:lnTo>
                  <a:lnTo>
                    <a:pt x="5604578" y="99620"/>
                  </a:lnTo>
                  <a:lnTo>
                    <a:pt x="5604821" y="99620"/>
                  </a:lnTo>
                  <a:lnTo>
                    <a:pt x="5605065" y="99620"/>
                  </a:lnTo>
                  <a:lnTo>
                    <a:pt x="5605308" y="99620"/>
                  </a:lnTo>
                  <a:lnTo>
                    <a:pt x="5605551" y="99620"/>
                  </a:lnTo>
                  <a:lnTo>
                    <a:pt x="5605795" y="99620"/>
                  </a:lnTo>
                  <a:lnTo>
                    <a:pt x="5606038" y="99620"/>
                  </a:lnTo>
                  <a:lnTo>
                    <a:pt x="5606281" y="99620"/>
                  </a:lnTo>
                  <a:lnTo>
                    <a:pt x="5606525" y="99620"/>
                  </a:lnTo>
                  <a:lnTo>
                    <a:pt x="5606768" y="99620"/>
                  </a:lnTo>
                  <a:lnTo>
                    <a:pt x="5607012" y="99620"/>
                  </a:lnTo>
                  <a:lnTo>
                    <a:pt x="5607255" y="99620"/>
                  </a:lnTo>
                  <a:lnTo>
                    <a:pt x="5607498" y="99620"/>
                  </a:lnTo>
                  <a:lnTo>
                    <a:pt x="5607742" y="99620"/>
                  </a:lnTo>
                  <a:lnTo>
                    <a:pt x="5607985" y="99620"/>
                  </a:lnTo>
                  <a:lnTo>
                    <a:pt x="5608228" y="99620"/>
                  </a:lnTo>
                  <a:lnTo>
                    <a:pt x="5608472" y="99620"/>
                  </a:lnTo>
                  <a:lnTo>
                    <a:pt x="5608715" y="99620"/>
                  </a:lnTo>
                  <a:lnTo>
                    <a:pt x="5608958" y="99620"/>
                  </a:lnTo>
                  <a:lnTo>
                    <a:pt x="5609202" y="99620"/>
                  </a:lnTo>
                  <a:lnTo>
                    <a:pt x="5609445" y="99620"/>
                  </a:lnTo>
                  <a:lnTo>
                    <a:pt x="5609689" y="99620"/>
                  </a:lnTo>
                  <a:lnTo>
                    <a:pt x="5609932" y="99620"/>
                  </a:lnTo>
                  <a:lnTo>
                    <a:pt x="5610175" y="99620"/>
                  </a:lnTo>
                  <a:lnTo>
                    <a:pt x="5610419" y="99620"/>
                  </a:lnTo>
                  <a:lnTo>
                    <a:pt x="5610662" y="99620"/>
                  </a:lnTo>
                  <a:lnTo>
                    <a:pt x="5610905" y="99620"/>
                  </a:lnTo>
                  <a:lnTo>
                    <a:pt x="5611149" y="99620"/>
                  </a:lnTo>
                  <a:lnTo>
                    <a:pt x="5611392" y="99620"/>
                  </a:lnTo>
                  <a:lnTo>
                    <a:pt x="5611635" y="99620"/>
                  </a:lnTo>
                  <a:lnTo>
                    <a:pt x="5611879" y="99620"/>
                  </a:lnTo>
                  <a:lnTo>
                    <a:pt x="5612122" y="99620"/>
                  </a:lnTo>
                  <a:lnTo>
                    <a:pt x="5612365" y="99620"/>
                  </a:lnTo>
                  <a:lnTo>
                    <a:pt x="5612609" y="99620"/>
                  </a:lnTo>
                  <a:lnTo>
                    <a:pt x="5612852" y="99620"/>
                  </a:lnTo>
                  <a:lnTo>
                    <a:pt x="5613096" y="99620"/>
                  </a:lnTo>
                  <a:lnTo>
                    <a:pt x="5613339" y="99620"/>
                  </a:lnTo>
                  <a:lnTo>
                    <a:pt x="5613582" y="99620"/>
                  </a:lnTo>
                  <a:lnTo>
                    <a:pt x="5613826" y="99620"/>
                  </a:lnTo>
                  <a:lnTo>
                    <a:pt x="5614069" y="99620"/>
                  </a:lnTo>
                  <a:lnTo>
                    <a:pt x="5614312" y="99620"/>
                  </a:lnTo>
                  <a:lnTo>
                    <a:pt x="5614556" y="99620"/>
                  </a:lnTo>
                  <a:lnTo>
                    <a:pt x="5614799" y="99620"/>
                  </a:lnTo>
                  <a:lnTo>
                    <a:pt x="5615042" y="99620"/>
                  </a:lnTo>
                  <a:lnTo>
                    <a:pt x="5615286" y="99620"/>
                  </a:lnTo>
                  <a:lnTo>
                    <a:pt x="5615529" y="99620"/>
                  </a:lnTo>
                  <a:lnTo>
                    <a:pt x="5615773" y="99620"/>
                  </a:lnTo>
                  <a:lnTo>
                    <a:pt x="5616016" y="99620"/>
                  </a:lnTo>
                  <a:lnTo>
                    <a:pt x="5616259" y="99620"/>
                  </a:lnTo>
                  <a:lnTo>
                    <a:pt x="5616503" y="99620"/>
                  </a:lnTo>
                  <a:lnTo>
                    <a:pt x="5616746" y="99620"/>
                  </a:lnTo>
                  <a:lnTo>
                    <a:pt x="5616989" y="99620"/>
                  </a:lnTo>
                  <a:lnTo>
                    <a:pt x="5617233" y="99620"/>
                  </a:lnTo>
                  <a:lnTo>
                    <a:pt x="5617476" y="99620"/>
                  </a:lnTo>
                  <a:lnTo>
                    <a:pt x="5617719" y="99620"/>
                  </a:lnTo>
                  <a:lnTo>
                    <a:pt x="5617963" y="99620"/>
                  </a:lnTo>
                  <a:lnTo>
                    <a:pt x="5618206" y="99620"/>
                  </a:lnTo>
                  <a:lnTo>
                    <a:pt x="5618449" y="99620"/>
                  </a:lnTo>
                  <a:lnTo>
                    <a:pt x="5618693" y="99620"/>
                  </a:lnTo>
                  <a:lnTo>
                    <a:pt x="5618936" y="99620"/>
                  </a:lnTo>
                  <a:lnTo>
                    <a:pt x="5619180" y="99620"/>
                  </a:lnTo>
                  <a:lnTo>
                    <a:pt x="5619423" y="99620"/>
                  </a:lnTo>
                  <a:lnTo>
                    <a:pt x="5619666" y="99620"/>
                  </a:lnTo>
                  <a:lnTo>
                    <a:pt x="5619910" y="99620"/>
                  </a:lnTo>
                  <a:lnTo>
                    <a:pt x="5620153" y="99620"/>
                  </a:lnTo>
                  <a:lnTo>
                    <a:pt x="5620396" y="99620"/>
                  </a:lnTo>
                  <a:lnTo>
                    <a:pt x="5620640" y="99620"/>
                  </a:lnTo>
                  <a:lnTo>
                    <a:pt x="5620883" y="99620"/>
                  </a:lnTo>
                  <a:lnTo>
                    <a:pt x="5621126" y="99620"/>
                  </a:lnTo>
                  <a:lnTo>
                    <a:pt x="5621370" y="99620"/>
                  </a:lnTo>
                  <a:lnTo>
                    <a:pt x="5621613" y="99620"/>
                  </a:lnTo>
                  <a:lnTo>
                    <a:pt x="5621857" y="99620"/>
                  </a:lnTo>
                  <a:lnTo>
                    <a:pt x="5622100" y="99620"/>
                  </a:lnTo>
                  <a:lnTo>
                    <a:pt x="5622343" y="99620"/>
                  </a:lnTo>
                  <a:lnTo>
                    <a:pt x="5622587" y="99620"/>
                  </a:lnTo>
                  <a:lnTo>
                    <a:pt x="5622830" y="99620"/>
                  </a:lnTo>
                  <a:lnTo>
                    <a:pt x="5623073" y="99620"/>
                  </a:lnTo>
                  <a:lnTo>
                    <a:pt x="5623317" y="99620"/>
                  </a:lnTo>
                  <a:lnTo>
                    <a:pt x="5623560" y="99620"/>
                  </a:lnTo>
                  <a:lnTo>
                    <a:pt x="5623803" y="99620"/>
                  </a:lnTo>
                  <a:lnTo>
                    <a:pt x="5624047" y="99620"/>
                  </a:lnTo>
                  <a:lnTo>
                    <a:pt x="5624290" y="99620"/>
                  </a:lnTo>
                  <a:lnTo>
                    <a:pt x="5624533" y="99620"/>
                  </a:lnTo>
                  <a:lnTo>
                    <a:pt x="5624777" y="99620"/>
                  </a:lnTo>
                  <a:lnTo>
                    <a:pt x="5625020" y="99620"/>
                  </a:lnTo>
                  <a:lnTo>
                    <a:pt x="5625264" y="99620"/>
                  </a:lnTo>
                  <a:lnTo>
                    <a:pt x="5625507" y="99620"/>
                  </a:lnTo>
                  <a:lnTo>
                    <a:pt x="5625750" y="99620"/>
                  </a:lnTo>
                  <a:lnTo>
                    <a:pt x="5625994" y="99620"/>
                  </a:lnTo>
                  <a:lnTo>
                    <a:pt x="5626237" y="99620"/>
                  </a:lnTo>
                  <a:lnTo>
                    <a:pt x="5626480" y="99620"/>
                  </a:lnTo>
                  <a:lnTo>
                    <a:pt x="5626724" y="99620"/>
                  </a:lnTo>
                  <a:lnTo>
                    <a:pt x="5626967" y="99620"/>
                  </a:lnTo>
                  <a:lnTo>
                    <a:pt x="5627210" y="99620"/>
                  </a:lnTo>
                  <a:lnTo>
                    <a:pt x="5627454" y="99620"/>
                  </a:lnTo>
                  <a:lnTo>
                    <a:pt x="5627697" y="99620"/>
                  </a:lnTo>
                  <a:lnTo>
                    <a:pt x="5627941" y="99620"/>
                  </a:lnTo>
                  <a:lnTo>
                    <a:pt x="5628184" y="99620"/>
                  </a:lnTo>
                  <a:lnTo>
                    <a:pt x="5628427" y="99620"/>
                  </a:lnTo>
                  <a:lnTo>
                    <a:pt x="5628671" y="99620"/>
                  </a:lnTo>
                  <a:lnTo>
                    <a:pt x="5628914" y="99620"/>
                  </a:lnTo>
                  <a:lnTo>
                    <a:pt x="5629157" y="99620"/>
                  </a:lnTo>
                  <a:lnTo>
                    <a:pt x="5629401" y="99620"/>
                  </a:lnTo>
                  <a:lnTo>
                    <a:pt x="5629644" y="99620"/>
                  </a:lnTo>
                  <a:lnTo>
                    <a:pt x="5629887" y="99620"/>
                  </a:lnTo>
                  <a:lnTo>
                    <a:pt x="5630131" y="99620"/>
                  </a:lnTo>
                  <a:lnTo>
                    <a:pt x="5630374" y="99620"/>
                  </a:lnTo>
                  <a:lnTo>
                    <a:pt x="5630617" y="99620"/>
                  </a:lnTo>
                  <a:lnTo>
                    <a:pt x="5630617" y="92504"/>
                  </a:lnTo>
                  <a:lnTo>
                    <a:pt x="5630861" y="92504"/>
                  </a:lnTo>
                  <a:lnTo>
                    <a:pt x="5631104" y="92504"/>
                  </a:lnTo>
                  <a:lnTo>
                    <a:pt x="5631348" y="92504"/>
                  </a:lnTo>
                  <a:lnTo>
                    <a:pt x="5631591" y="92504"/>
                  </a:lnTo>
                  <a:lnTo>
                    <a:pt x="5631834" y="92504"/>
                  </a:lnTo>
                  <a:lnTo>
                    <a:pt x="5632078" y="92504"/>
                  </a:lnTo>
                  <a:lnTo>
                    <a:pt x="5632321" y="92504"/>
                  </a:lnTo>
                  <a:lnTo>
                    <a:pt x="5632564" y="92504"/>
                  </a:lnTo>
                  <a:lnTo>
                    <a:pt x="5632808" y="92504"/>
                  </a:lnTo>
                  <a:lnTo>
                    <a:pt x="5633051" y="92504"/>
                  </a:lnTo>
                  <a:lnTo>
                    <a:pt x="5633294" y="92504"/>
                  </a:lnTo>
                  <a:lnTo>
                    <a:pt x="5633538" y="92504"/>
                  </a:lnTo>
                  <a:lnTo>
                    <a:pt x="5633781" y="92504"/>
                  </a:lnTo>
                  <a:lnTo>
                    <a:pt x="5634025" y="92504"/>
                  </a:lnTo>
                  <a:lnTo>
                    <a:pt x="5634268" y="92504"/>
                  </a:lnTo>
                  <a:lnTo>
                    <a:pt x="5634511" y="92504"/>
                  </a:lnTo>
                  <a:lnTo>
                    <a:pt x="5634755" y="92504"/>
                  </a:lnTo>
                  <a:lnTo>
                    <a:pt x="5634998" y="92504"/>
                  </a:lnTo>
                  <a:lnTo>
                    <a:pt x="5635241" y="92504"/>
                  </a:lnTo>
                  <a:lnTo>
                    <a:pt x="5635485" y="92504"/>
                  </a:lnTo>
                  <a:lnTo>
                    <a:pt x="5635728" y="92504"/>
                  </a:lnTo>
                  <a:lnTo>
                    <a:pt x="5635971" y="92504"/>
                  </a:lnTo>
                  <a:lnTo>
                    <a:pt x="5636215" y="92504"/>
                  </a:lnTo>
                  <a:lnTo>
                    <a:pt x="5636458" y="92504"/>
                  </a:lnTo>
                  <a:lnTo>
                    <a:pt x="5636701" y="92504"/>
                  </a:lnTo>
                  <a:lnTo>
                    <a:pt x="5636945" y="92504"/>
                  </a:lnTo>
                  <a:lnTo>
                    <a:pt x="5637188" y="92504"/>
                  </a:lnTo>
                  <a:lnTo>
                    <a:pt x="5637432" y="92504"/>
                  </a:lnTo>
                  <a:lnTo>
                    <a:pt x="5637675" y="92504"/>
                  </a:lnTo>
                  <a:lnTo>
                    <a:pt x="5637675" y="85388"/>
                  </a:lnTo>
                  <a:lnTo>
                    <a:pt x="5637918" y="85388"/>
                  </a:lnTo>
                  <a:lnTo>
                    <a:pt x="5638162" y="85388"/>
                  </a:lnTo>
                  <a:lnTo>
                    <a:pt x="5638405" y="85388"/>
                  </a:lnTo>
                  <a:lnTo>
                    <a:pt x="5638648" y="85388"/>
                  </a:lnTo>
                  <a:lnTo>
                    <a:pt x="5638892" y="85388"/>
                  </a:lnTo>
                  <a:lnTo>
                    <a:pt x="5639135" y="85388"/>
                  </a:lnTo>
                  <a:lnTo>
                    <a:pt x="5639378" y="85388"/>
                  </a:lnTo>
                  <a:lnTo>
                    <a:pt x="5639622" y="85388"/>
                  </a:lnTo>
                  <a:lnTo>
                    <a:pt x="5639865" y="85388"/>
                  </a:lnTo>
                  <a:lnTo>
                    <a:pt x="5640108" y="85388"/>
                  </a:lnTo>
                  <a:lnTo>
                    <a:pt x="5640352" y="85388"/>
                  </a:lnTo>
                  <a:lnTo>
                    <a:pt x="5640595" y="85388"/>
                  </a:lnTo>
                  <a:lnTo>
                    <a:pt x="5640839" y="85388"/>
                  </a:lnTo>
                  <a:lnTo>
                    <a:pt x="5641082" y="85388"/>
                  </a:lnTo>
                  <a:lnTo>
                    <a:pt x="5641325" y="85388"/>
                  </a:lnTo>
                  <a:lnTo>
                    <a:pt x="5641569" y="85388"/>
                  </a:lnTo>
                  <a:lnTo>
                    <a:pt x="5641812" y="85388"/>
                  </a:lnTo>
                  <a:lnTo>
                    <a:pt x="5642055" y="85388"/>
                  </a:lnTo>
                  <a:lnTo>
                    <a:pt x="5642299" y="85388"/>
                  </a:lnTo>
                  <a:lnTo>
                    <a:pt x="5642542" y="85388"/>
                  </a:lnTo>
                  <a:lnTo>
                    <a:pt x="5642785" y="85388"/>
                  </a:lnTo>
                  <a:lnTo>
                    <a:pt x="5643029" y="85388"/>
                  </a:lnTo>
                  <a:lnTo>
                    <a:pt x="5643272" y="85388"/>
                  </a:lnTo>
                  <a:lnTo>
                    <a:pt x="5643516" y="85388"/>
                  </a:lnTo>
                  <a:lnTo>
                    <a:pt x="5643759" y="85388"/>
                  </a:lnTo>
                  <a:lnTo>
                    <a:pt x="5644002" y="85388"/>
                  </a:lnTo>
                  <a:lnTo>
                    <a:pt x="5644246" y="85388"/>
                  </a:lnTo>
                  <a:lnTo>
                    <a:pt x="5644489" y="85388"/>
                  </a:lnTo>
                  <a:lnTo>
                    <a:pt x="5644732" y="85388"/>
                  </a:lnTo>
                  <a:lnTo>
                    <a:pt x="5644976" y="85388"/>
                  </a:lnTo>
                  <a:lnTo>
                    <a:pt x="5645219" y="85388"/>
                  </a:lnTo>
                  <a:lnTo>
                    <a:pt x="5645462" y="85388"/>
                  </a:lnTo>
                  <a:lnTo>
                    <a:pt x="5645706" y="85388"/>
                  </a:lnTo>
                  <a:lnTo>
                    <a:pt x="5645949" y="85388"/>
                  </a:lnTo>
                  <a:lnTo>
                    <a:pt x="5646192" y="85388"/>
                  </a:lnTo>
                  <a:lnTo>
                    <a:pt x="5646436" y="85388"/>
                  </a:lnTo>
                  <a:lnTo>
                    <a:pt x="5646679" y="85388"/>
                  </a:lnTo>
                  <a:lnTo>
                    <a:pt x="5646923" y="85388"/>
                  </a:lnTo>
                  <a:lnTo>
                    <a:pt x="5647166" y="85388"/>
                  </a:lnTo>
                  <a:lnTo>
                    <a:pt x="5647409" y="85388"/>
                  </a:lnTo>
                  <a:lnTo>
                    <a:pt x="5647653" y="85388"/>
                  </a:lnTo>
                  <a:lnTo>
                    <a:pt x="5647896" y="85388"/>
                  </a:lnTo>
                  <a:lnTo>
                    <a:pt x="5648139" y="85388"/>
                  </a:lnTo>
                  <a:lnTo>
                    <a:pt x="5648383" y="85388"/>
                  </a:lnTo>
                  <a:lnTo>
                    <a:pt x="5648626" y="85388"/>
                  </a:lnTo>
                  <a:lnTo>
                    <a:pt x="5648869" y="85388"/>
                  </a:lnTo>
                  <a:lnTo>
                    <a:pt x="5649113" y="85388"/>
                  </a:lnTo>
                  <a:lnTo>
                    <a:pt x="5649356" y="85388"/>
                  </a:lnTo>
                  <a:lnTo>
                    <a:pt x="5649600" y="85388"/>
                  </a:lnTo>
                  <a:lnTo>
                    <a:pt x="5649843" y="85388"/>
                  </a:lnTo>
                  <a:lnTo>
                    <a:pt x="5650086" y="85388"/>
                  </a:lnTo>
                  <a:lnTo>
                    <a:pt x="5650330" y="85388"/>
                  </a:lnTo>
                  <a:lnTo>
                    <a:pt x="5650573" y="85388"/>
                  </a:lnTo>
                  <a:lnTo>
                    <a:pt x="5650816" y="85388"/>
                  </a:lnTo>
                  <a:lnTo>
                    <a:pt x="5651060" y="85388"/>
                  </a:lnTo>
                  <a:lnTo>
                    <a:pt x="5651303" y="85388"/>
                  </a:lnTo>
                  <a:lnTo>
                    <a:pt x="5651546" y="85388"/>
                  </a:lnTo>
                  <a:lnTo>
                    <a:pt x="5651790" y="85388"/>
                  </a:lnTo>
                  <a:lnTo>
                    <a:pt x="5652033" y="85388"/>
                  </a:lnTo>
                  <a:lnTo>
                    <a:pt x="5652276" y="85388"/>
                  </a:lnTo>
                  <a:lnTo>
                    <a:pt x="5652520" y="85388"/>
                  </a:lnTo>
                  <a:lnTo>
                    <a:pt x="5652520" y="78272"/>
                  </a:lnTo>
                  <a:lnTo>
                    <a:pt x="5652763" y="78272"/>
                  </a:lnTo>
                  <a:lnTo>
                    <a:pt x="5653007" y="78272"/>
                  </a:lnTo>
                  <a:lnTo>
                    <a:pt x="5653250" y="78272"/>
                  </a:lnTo>
                  <a:lnTo>
                    <a:pt x="5653493" y="78272"/>
                  </a:lnTo>
                  <a:lnTo>
                    <a:pt x="5653737" y="78272"/>
                  </a:lnTo>
                  <a:lnTo>
                    <a:pt x="5653980" y="78272"/>
                  </a:lnTo>
                  <a:lnTo>
                    <a:pt x="5654223" y="78272"/>
                  </a:lnTo>
                  <a:lnTo>
                    <a:pt x="5654467" y="78272"/>
                  </a:lnTo>
                  <a:lnTo>
                    <a:pt x="5654710" y="78272"/>
                  </a:lnTo>
                  <a:lnTo>
                    <a:pt x="5654953" y="78272"/>
                  </a:lnTo>
                  <a:lnTo>
                    <a:pt x="5655197" y="78272"/>
                  </a:lnTo>
                  <a:lnTo>
                    <a:pt x="5655440" y="78272"/>
                  </a:lnTo>
                  <a:lnTo>
                    <a:pt x="5655684" y="78272"/>
                  </a:lnTo>
                  <a:lnTo>
                    <a:pt x="5655927" y="78272"/>
                  </a:lnTo>
                  <a:lnTo>
                    <a:pt x="5655927" y="71157"/>
                  </a:lnTo>
                  <a:lnTo>
                    <a:pt x="5656170" y="71157"/>
                  </a:lnTo>
                  <a:lnTo>
                    <a:pt x="5656414" y="71157"/>
                  </a:lnTo>
                  <a:lnTo>
                    <a:pt x="5656657" y="71157"/>
                  </a:lnTo>
                  <a:lnTo>
                    <a:pt x="5656900" y="71157"/>
                  </a:lnTo>
                  <a:lnTo>
                    <a:pt x="5657144" y="71157"/>
                  </a:lnTo>
                  <a:lnTo>
                    <a:pt x="5657144" y="64041"/>
                  </a:lnTo>
                  <a:lnTo>
                    <a:pt x="5657387" y="64041"/>
                  </a:lnTo>
                  <a:lnTo>
                    <a:pt x="5657630" y="64041"/>
                  </a:lnTo>
                  <a:lnTo>
                    <a:pt x="5657874" y="64041"/>
                  </a:lnTo>
                  <a:lnTo>
                    <a:pt x="5658117" y="64041"/>
                  </a:lnTo>
                  <a:lnTo>
                    <a:pt x="5658360" y="64041"/>
                  </a:lnTo>
                  <a:lnTo>
                    <a:pt x="5658604" y="64041"/>
                  </a:lnTo>
                  <a:lnTo>
                    <a:pt x="5658847" y="64041"/>
                  </a:lnTo>
                  <a:lnTo>
                    <a:pt x="5659091" y="64041"/>
                  </a:lnTo>
                  <a:lnTo>
                    <a:pt x="5659334" y="64041"/>
                  </a:lnTo>
                  <a:lnTo>
                    <a:pt x="5659821" y="64041"/>
                  </a:lnTo>
                  <a:lnTo>
                    <a:pt x="5660064" y="64041"/>
                  </a:lnTo>
                  <a:lnTo>
                    <a:pt x="5660307" y="64041"/>
                  </a:lnTo>
                  <a:lnTo>
                    <a:pt x="5660551" y="64041"/>
                  </a:lnTo>
                  <a:lnTo>
                    <a:pt x="5660794" y="64041"/>
                  </a:lnTo>
                  <a:lnTo>
                    <a:pt x="5661037" y="64041"/>
                  </a:lnTo>
                  <a:lnTo>
                    <a:pt x="5661281" y="64041"/>
                  </a:lnTo>
                  <a:lnTo>
                    <a:pt x="5661524" y="64041"/>
                  </a:lnTo>
                  <a:lnTo>
                    <a:pt x="5661768" y="64041"/>
                  </a:lnTo>
                  <a:lnTo>
                    <a:pt x="5662011" y="64041"/>
                  </a:lnTo>
                  <a:lnTo>
                    <a:pt x="5662254" y="64041"/>
                  </a:lnTo>
                  <a:lnTo>
                    <a:pt x="5662498" y="64041"/>
                  </a:lnTo>
                  <a:lnTo>
                    <a:pt x="5662741" y="64041"/>
                  </a:lnTo>
                  <a:lnTo>
                    <a:pt x="5662984" y="64041"/>
                  </a:lnTo>
                  <a:lnTo>
                    <a:pt x="5663228" y="64041"/>
                  </a:lnTo>
                  <a:lnTo>
                    <a:pt x="5663471" y="64041"/>
                  </a:lnTo>
                  <a:lnTo>
                    <a:pt x="5663714" y="64041"/>
                  </a:lnTo>
                  <a:lnTo>
                    <a:pt x="5663958" y="64041"/>
                  </a:lnTo>
                  <a:lnTo>
                    <a:pt x="5664201" y="64041"/>
                  </a:lnTo>
                  <a:lnTo>
                    <a:pt x="5664444" y="64041"/>
                  </a:lnTo>
                  <a:lnTo>
                    <a:pt x="5664688" y="64041"/>
                  </a:lnTo>
                  <a:lnTo>
                    <a:pt x="5664931" y="64041"/>
                  </a:lnTo>
                  <a:lnTo>
                    <a:pt x="5665175" y="64041"/>
                  </a:lnTo>
                  <a:lnTo>
                    <a:pt x="5665418" y="64041"/>
                  </a:lnTo>
                  <a:lnTo>
                    <a:pt x="5665661" y="64041"/>
                  </a:lnTo>
                  <a:lnTo>
                    <a:pt x="5665905" y="64041"/>
                  </a:lnTo>
                  <a:lnTo>
                    <a:pt x="5666148" y="64041"/>
                  </a:lnTo>
                  <a:lnTo>
                    <a:pt x="5666391" y="64041"/>
                  </a:lnTo>
                  <a:lnTo>
                    <a:pt x="5666635" y="64041"/>
                  </a:lnTo>
                  <a:lnTo>
                    <a:pt x="5666878" y="64041"/>
                  </a:lnTo>
                  <a:lnTo>
                    <a:pt x="5667121" y="64041"/>
                  </a:lnTo>
                  <a:lnTo>
                    <a:pt x="5667365" y="64041"/>
                  </a:lnTo>
                  <a:lnTo>
                    <a:pt x="5667608" y="64041"/>
                  </a:lnTo>
                  <a:lnTo>
                    <a:pt x="5667852" y="64041"/>
                  </a:lnTo>
                  <a:lnTo>
                    <a:pt x="5668095" y="64041"/>
                  </a:lnTo>
                  <a:lnTo>
                    <a:pt x="5668338" y="64041"/>
                  </a:lnTo>
                  <a:lnTo>
                    <a:pt x="5668825" y="64041"/>
                  </a:lnTo>
                  <a:lnTo>
                    <a:pt x="5669068" y="64041"/>
                  </a:lnTo>
                  <a:lnTo>
                    <a:pt x="5669312" y="64041"/>
                  </a:lnTo>
                  <a:lnTo>
                    <a:pt x="5669555" y="64041"/>
                  </a:lnTo>
                  <a:lnTo>
                    <a:pt x="5669798" y="64041"/>
                  </a:lnTo>
                  <a:lnTo>
                    <a:pt x="5670042" y="64041"/>
                  </a:lnTo>
                  <a:lnTo>
                    <a:pt x="5670285" y="64041"/>
                  </a:lnTo>
                  <a:lnTo>
                    <a:pt x="5670528" y="64041"/>
                  </a:lnTo>
                  <a:lnTo>
                    <a:pt x="5670772" y="64041"/>
                  </a:lnTo>
                  <a:lnTo>
                    <a:pt x="5671015" y="64041"/>
                  </a:lnTo>
                  <a:lnTo>
                    <a:pt x="5671259" y="64041"/>
                  </a:lnTo>
                  <a:lnTo>
                    <a:pt x="5671502" y="64041"/>
                  </a:lnTo>
                  <a:lnTo>
                    <a:pt x="5671745" y="64041"/>
                  </a:lnTo>
                  <a:lnTo>
                    <a:pt x="5671989" y="64041"/>
                  </a:lnTo>
                  <a:lnTo>
                    <a:pt x="5672232" y="64041"/>
                  </a:lnTo>
                  <a:lnTo>
                    <a:pt x="5672475" y="64041"/>
                  </a:lnTo>
                  <a:lnTo>
                    <a:pt x="5672719" y="64041"/>
                  </a:lnTo>
                  <a:lnTo>
                    <a:pt x="5672962" y="64041"/>
                  </a:lnTo>
                  <a:lnTo>
                    <a:pt x="5673205" y="64041"/>
                  </a:lnTo>
                  <a:lnTo>
                    <a:pt x="5673449" y="64041"/>
                  </a:lnTo>
                  <a:lnTo>
                    <a:pt x="5673449" y="56925"/>
                  </a:lnTo>
                  <a:lnTo>
                    <a:pt x="5673692" y="56925"/>
                  </a:lnTo>
                  <a:lnTo>
                    <a:pt x="5673936" y="56925"/>
                  </a:lnTo>
                  <a:lnTo>
                    <a:pt x="5674179" y="56925"/>
                  </a:lnTo>
                  <a:lnTo>
                    <a:pt x="5674422" y="56925"/>
                  </a:lnTo>
                  <a:lnTo>
                    <a:pt x="5674666" y="56925"/>
                  </a:lnTo>
                  <a:lnTo>
                    <a:pt x="5674909" y="56925"/>
                  </a:lnTo>
                  <a:lnTo>
                    <a:pt x="5675152" y="56925"/>
                  </a:lnTo>
                  <a:lnTo>
                    <a:pt x="5675396" y="56925"/>
                  </a:lnTo>
                  <a:lnTo>
                    <a:pt x="5675639" y="56925"/>
                  </a:lnTo>
                  <a:lnTo>
                    <a:pt x="5675882" y="56925"/>
                  </a:lnTo>
                  <a:lnTo>
                    <a:pt x="5676126" y="56925"/>
                  </a:lnTo>
                  <a:lnTo>
                    <a:pt x="5676369" y="56925"/>
                  </a:lnTo>
                  <a:lnTo>
                    <a:pt x="5676612" y="56925"/>
                  </a:lnTo>
                  <a:lnTo>
                    <a:pt x="5676856" y="56925"/>
                  </a:lnTo>
                  <a:lnTo>
                    <a:pt x="5677099" y="56925"/>
                  </a:lnTo>
                  <a:lnTo>
                    <a:pt x="5677343" y="56925"/>
                  </a:lnTo>
                  <a:lnTo>
                    <a:pt x="5677343" y="49810"/>
                  </a:lnTo>
                  <a:lnTo>
                    <a:pt x="5677586" y="49810"/>
                  </a:lnTo>
                  <a:lnTo>
                    <a:pt x="5677829" y="49810"/>
                  </a:lnTo>
                  <a:lnTo>
                    <a:pt x="5678073" y="49810"/>
                  </a:lnTo>
                  <a:lnTo>
                    <a:pt x="5678316" y="49810"/>
                  </a:lnTo>
                  <a:lnTo>
                    <a:pt x="5678559" y="49810"/>
                  </a:lnTo>
                  <a:lnTo>
                    <a:pt x="5678803" y="49810"/>
                  </a:lnTo>
                  <a:lnTo>
                    <a:pt x="5679046" y="49810"/>
                  </a:lnTo>
                  <a:lnTo>
                    <a:pt x="5679289" y="49810"/>
                  </a:lnTo>
                  <a:lnTo>
                    <a:pt x="5679533" y="49810"/>
                  </a:lnTo>
                  <a:lnTo>
                    <a:pt x="5679776" y="49810"/>
                  </a:lnTo>
                  <a:lnTo>
                    <a:pt x="5680020" y="49810"/>
                  </a:lnTo>
                  <a:lnTo>
                    <a:pt x="5680263" y="49810"/>
                  </a:lnTo>
                  <a:lnTo>
                    <a:pt x="5680506" y="49810"/>
                  </a:lnTo>
                  <a:lnTo>
                    <a:pt x="5680750" y="49810"/>
                  </a:lnTo>
                  <a:lnTo>
                    <a:pt x="5680993" y="49810"/>
                  </a:lnTo>
                  <a:lnTo>
                    <a:pt x="5681236" y="49810"/>
                  </a:lnTo>
                  <a:lnTo>
                    <a:pt x="5681480" y="49810"/>
                  </a:lnTo>
                  <a:lnTo>
                    <a:pt x="5681723" y="49810"/>
                  </a:lnTo>
                  <a:lnTo>
                    <a:pt x="5681966" y="49810"/>
                  </a:lnTo>
                  <a:lnTo>
                    <a:pt x="5681966" y="42694"/>
                  </a:lnTo>
                  <a:lnTo>
                    <a:pt x="5682210" y="42694"/>
                  </a:lnTo>
                  <a:lnTo>
                    <a:pt x="5682453" y="42694"/>
                  </a:lnTo>
                  <a:lnTo>
                    <a:pt x="5682696" y="42694"/>
                  </a:lnTo>
                  <a:lnTo>
                    <a:pt x="5682940" y="42694"/>
                  </a:lnTo>
                  <a:lnTo>
                    <a:pt x="5683183" y="42694"/>
                  </a:lnTo>
                  <a:lnTo>
                    <a:pt x="5683427" y="42694"/>
                  </a:lnTo>
                  <a:lnTo>
                    <a:pt x="5683670" y="42694"/>
                  </a:lnTo>
                  <a:lnTo>
                    <a:pt x="5683913" y="42694"/>
                  </a:lnTo>
                  <a:lnTo>
                    <a:pt x="5684157" y="42694"/>
                  </a:lnTo>
                  <a:lnTo>
                    <a:pt x="5684400" y="42694"/>
                  </a:lnTo>
                  <a:lnTo>
                    <a:pt x="5684643" y="42694"/>
                  </a:lnTo>
                  <a:lnTo>
                    <a:pt x="5684887" y="42694"/>
                  </a:lnTo>
                  <a:lnTo>
                    <a:pt x="5685130" y="42694"/>
                  </a:lnTo>
                  <a:lnTo>
                    <a:pt x="5685373" y="42694"/>
                  </a:lnTo>
                  <a:lnTo>
                    <a:pt x="5685860" y="42694"/>
                  </a:lnTo>
                  <a:lnTo>
                    <a:pt x="5686104" y="42694"/>
                  </a:lnTo>
                  <a:lnTo>
                    <a:pt x="5686347" y="42694"/>
                  </a:lnTo>
                  <a:lnTo>
                    <a:pt x="5686590" y="42694"/>
                  </a:lnTo>
                  <a:lnTo>
                    <a:pt x="5686834" y="42694"/>
                  </a:lnTo>
                  <a:lnTo>
                    <a:pt x="5687077" y="42694"/>
                  </a:lnTo>
                  <a:lnTo>
                    <a:pt x="5687320" y="42694"/>
                  </a:lnTo>
                  <a:lnTo>
                    <a:pt x="5687564" y="42694"/>
                  </a:lnTo>
                  <a:lnTo>
                    <a:pt x="5687807" y="42694"/>
                  </a:lnTo>
                  <a:lnTo>
                    <a:pt x="5688050" y="42694"/>
                  </a:lnTo>
                  <a:lnTo>
                    <a:pt x="5688294" y="42694"/>
                  </a:lnTo>
                  <a:lnTo>
                    <a:pt x="5688537" y="42694"/>
                  </a:lnTo>
                  <a:lnTo>
                    <a:pt x="5688780" y="42694"/>
                  </a:lnTo>
                  <a:lnTo>
                    <a:pt x="5689024" y="42694"/>
                  </a:lnTo>
                  <a:lnTo>
                    <a:pt x="5689267" y="42694"/>
                  </a:lnTo>
                  <a:lnTo>
                    <a:pt x="5689511" y="42694"/>
                  </a:lnTo>
                  <a:lnTo>
                    <a:pt x="5689754" y="42694"/>
                  </a:lnTo>
                  <a:lnTo>
                    <a:pt x="5689997" y="42694"/>
                  </a:lnTo>
                  <a:lnTo>
                    <a:pt x="5690241" y="42694"/>
                  </a:lnTo>
                  <a:lnTo>
                    <a:pt x="5690484" y="42694"/>
                  </a:lnTo>
                  <a:lnTo>
                    <a:pt x="5690727" y="42694"/>
                  </a:lnTo>
                  <a:lnTo>
                    <a:pt x="5690971" y="42694"/>
                  </a:lnTo>
                  <a:lnTo>
                    <a:pt x="5691214" y="42694"/>
                  </a:lnTo>
                  <a:lnTo>
                    <a:pt x="5691457" y="42694"/>
                  </a:lnTo>
                  <a:lnTo>
                    <a:pt x="5691701" y="42694"/>
                  </a:lnTo>
                  <a:lnTo>
                    <a:pt x="5691944" y="42694"/>
                  </a:lnTo>
                  <a:lnTo>
                    <a:pt x="5692188" y="42694"/>
                  </a:lnTo>
                  <a:lnTo>
                    <a:pt x="5692431" y="42694"/>
                  </a:lnTo>
                  <a:lnTo>
                    <a:pt x="5692674" y="42694"/>
                  </a:lnTo>
                  <a:lnTo>
                    <a:pt x="5692918" y="42694"/>
                  </a:lnTo>
                  <a:lnTo>
                    <a:pt x="5693161" y="42694"/>
                  </a:lnTo>
                  <a:lnTo>
                    <a:pt x="5693404" y="42694"/>
                  </a:lnTo>
                  <a:lnTo>
                    <a:pt x="5693648" y="42694"/>
                  </a:lnTo>
                  <a:lnTo>
                    <a:pt x="5693891" y="42694"/>
                  </a:lnTo>
                  <a:lnTo>
                    <a:pt x="5694134" y="42694"/>
                  </a:lnTo>
                  <a:lnTo>
                    <a:pt x="5694378" y="42694"/>
                  </a:lnTo>
                  <a:lnTo>
                    <a:pt x="5694621" y="42694"/>
                  </a:lnTo>
                  <a:lnTo>
                    <a:pt x="5694864" y="42694"/>
                  </a:lnTo>
                  <a:lnTo>
                    <a:pt x="5695108" y="42694"/>
                  </a:lnTo>
                  <a:lnTo>
                    <a:pt x="5695351" y="42694"/>
                  </a:lnTo>
                  <a:lnTo>
                    <a:pt x="5695595" y="42694"/>
                  </a:lnTo>
                  <a:lnTo>
                    <a:pt x="5695838" y="42694"/>
                  </a:lnTo>
                  <a:lnTo>
                    <a:pt x="5696081" y="42694"/>
                  </a:lnTo>
                  <a:lnTo>
                    <a:pt x="5696325" y="42694"/>
                  </a:lnTo>
                  <a:lnTo>
                    <a:pt x="5696568" y="42694"/>
                  </a:lnTo>
                  <a:lnTo>
                    <a:pt x="5696568" y="35578"/>
                  </a:lnTo>
                  <a:lnTo>
                    <a:pt x="5696811" y="35578"/>
                  </a:lnTo>
                  <a:lnTo>
                    <a:pt x="5697055" y="35578"/>
                  </a:lnTo>
                  <a:lnTo>
                    <a:pt x="5697298" y="35578"/>
                  </a:lnTo>
                  <a:lnTo>
                    <a:pt x="5697541" y="35578"/>
                  </a:lnTo>
                  <a:lnTo>
                    <a:pt x="5697785" y="35578"/>
                  </a:lnTo>
                  <a:lnTo>
                    <a:pt x="5698028" y="35578"/>
                  </a:lnTo>
                  <a:lnTo>
                    <a:pt x="5698028" y="28462"/>
                  </a:lnTo>
                  <a:lnTo>
                    <a:pt x="5698272" y="28462"/>
                  </a:lnTo>
                  <a:lnTo>
                    <a:pt x="5698515" y="28462"/>
                  </a:lnTo>
                  <a:lnTo>
                    <a:pt x="5698758" y="28462"/>
                  </a:lnTo>
                  <a:lnTo>
                    <a:pt x="5699002" y="28462"/>
                  </a:lnTo>
                  <a:lnTo>
                    <a:pt x="5699245" y="28462"/>
                  </a:lnTo>
                  <a:lnTo>
                    <a:pt x="5699488" y="28462"/>
                  </a:lnTo>
                  <a:lnTo>
                    <a:pt x="5699732" y="28462"/>
                  </a:lnTo>
                  <a:lnTo>
                    <a:pt x="5699975" y="28462"/>
                  </a:lnTo>
                  <a:lnTo>
                    <a:pt x="5700218" y="28462"/>
                  </a:lnTo>
                  <a:lnTo>
                    <a:pt x="5700462" y="28462"/>
                  </a:lnTo>
                  <a:lnTo>
                    <a:pt x="5700705" y="28462"/>
                  </a:lnTo>
                  <a:lnTo>
                    <a:pt x="5700948" y="28462"/>
                  </a:lnTo>
                  <a:lnTo>
                    <a:pt x="5701192" y="28462"/>
                  </a:lnTo>
                  <a:lnTo>
                    <a:pt x="5701435" y="28462"/>
                  </a:lnTo>
                  <a:lnTo>
                    <a:pt x="5701679" y="28462"/>
                  </a:lnTo>
                  <a:lnTo>
                    <a:pt x="5701922" y="28462"/>
                  </a:lnTo>
                  <a:lnTo>
                    <a:pt x="5702165" y="28462"/>
                  </a:lnTo>
                  <a:lnTo>
                    <a:pt x="5702409" y="28462"/>
                  </a:lnTo>
                  <a:lnTo>
                    <a:pt x="5702652" y="28462"/>
                  </a:lnTo>
                  <a:lnTo>
                    <a:pt x="5702895" y="28462"/>
                  </a:lnTo>
                  <a:lnTo>
                    <a:pt x="5703139" y="28462"/>
                  </a:lnTo>
                  <a:lnTo>
                    <a:pt x="5703382" y="28462"/>
                  </a:lnTo>
                  <a:lnTo>
                    <a:pt x="5703625" y="28462"/>
                  </a:lnTo>
                  <a:lnTo>
                    <a:pt x="5703869" y="28462"/>
                  </a:lnTo>
                  <a:lnTo>
                    <a:pt x="5704112" y="28462"/>
                  </a:lnTo>
                  <a:lnTo>
                    <a:pt x="5704356" y="28462"/>
                  </a:lnTo>
                  <a:lnTo>
                    <a:pt x="5704599" y="28462"/>
                  </a:lnTo>
                  <a:lnTo>
                    <a:pt x="5704842" y="28462"/>
                  </a:lnTo>
                  <a:lnTo>
                    <a:pt x="5705086" y="28462"/>
                  </a:lnTo>
                  <a:lnTo>
                    <a:pt x="5705329" y="28462"/>
                  </a:lnTo>
                  <a:lnTo>
                    <a:pt x="5705572" y="28462"/>
                  </a:lnTo>
                  <a:lnTo>
                    <a:pt x="5705816" y="28462"/>
                  </a:lnTo>
                  <a:lnTo>
                    <a:pt x="5706059" y="28462"/>
                  </a:lnTo>
                  <a:lnTo>
                    <a:pt x="5706302" y="28462"/>
                  </a:lnTo>
                  <a:lnTo>
                    <a:pt x="5706546" y="28462"/>
                  </a:lnTo>
                  <a:lnTo>
                    <a:pt x="5706789" y="28462"/>
                  </a:lnTo>
                  <a:lnTo>
                    <a:pt x="5707032" y="28462"/>
                  </a:lnTo>
                  <a:lnTo>
                    <a:pt x="5707276" y="28462"/>
                  </a:lnTo>
                  <a:lnTo>
                    <a:pt x="5707519" y="28462"/>
                  </a:lnTo>
                  <a:lnTo>
                    <a:pt x="5707763" y="28462"/>
                  </a:lnTo>
                  <a:lnTo>
                    <a:pt x="5708006" y="28462"/>
                  </a:lnTo>
                  <a:lnTo>
                    <a:pt x="5708249" y="28462"/>
                  </a:lnTo>
                  <a:lnTo>
                    <a:pt x="5708493" y="28462"/>
                  </a:lnTo>
                  <a:lnTo>
                    <a:pt x="5708736" y="28462"/>
                  </a:lnTo>
                  <a:lnTo>
                    <a:pt x="5708979" y="28462"/>
                  </a:lnTo>
                  <a:lnTo>
                    <a:pt x="5709223" y="28462"/>
                  </a:lnTo>
                  <a:lnTo>
                    <a:pt x="5709466" y="28462"/>
                  </a:lnTo>
                  <a:lnTo>
                    <a:pt x="5709709" y="28462"/>
                  </a:lnTo>
                  <a:lnTo>
                    <a:pt x="5709953" y="28462"/>
                  </a:lnTo>
                  <a:lnTo>
                    <a:pt x="5710196" y="28462"/>
                  </a:lnTo>
                  <a:lnTo>
                    <a:pt x="5710683" y="28462"/>
                  </a:lnTo>
                  <a:lnTo>
                    <a:pt x="5710926" y="28462"/>
                  </a:lnTo>
                  <a:lnTo>
                    <a:pt x="5711170" y="28462"/>
                  </a:lnTo>
                  <a:lnTo>
                    <a:pt x="5711413" y="28462"/>
                  </a:lnTo>
                  <a:lnTo>
                    <a:pt x="5711656" y="28462"/>
                  </a:lnTo>
                  <a:lnTo>
                    <a:pt x="5711900" y="28462"/>
                  </a:lnTo>
                  <a:lnTo>
                    <a:pt x="5712143" y="28462"/>
                  </a:lnTo>
                  <a:lnTo>
                    <a:pt x="5712386" y="28462"/>
                  </a:lnTo>
                  <a:lnTo>
                    <a:pt x="5712630" y="28462"/>
                  </a:lnTo>
                  <a:lnTo>
                    <a:pt x="5712873" y="28462"/>
                  </a:lnTo>
                  <a:lnTo>
                    <a:pt x="5713116" y="28462"/>
                  </a:lnTo>
                  <a:lnTo>
                    <a:pt x="5713360" y="28462"/>
                  </a:lnTo>
                  <a:lnTo>
                    <a:pt x="5713603" y="28462"/>
                  </a:lnTo>
                  <a:lnTo>
                    <a:pt x="5713847" y="28462"/>
                  </a:lnTo>
                  <a:lnTo>
                    <a:pt x="5714090" y="28462"/>
                  </a:lnTo>
                  <a:lnTo>
                    <a:pt x="5714333" y="28462"/>
                  </a:lnTo>
                  <a:lnTo>
                    <a:pt x="5714577" y="28462"/>
                  </a:lnTo>
                  <a:lnTo>
                    <a:pt x="5714820" y="28462"/>
                  </a:lnTo>
                  <a:lnTo>
                    <a:pt x="5715063" y="28462"/>
                  </a:lnTo>
                  <a:lnTo>
                    <a:pt x="5715307" y="28462"/>
                  </a:lnTo>
                  <a:lnTo>
                    <a:pt x="5715550" y="28462"/>
                  </a:lnTo>
                  <a:lnTo>
                    <a:pt x="5715793" y="28462"/>
                  </a:lnTo>
                  <a:lnTo>
                    <a:pt x="5716037" y="28462"/>
                  </a:lnTo>
                  <a:lnTo>
                    <a:pt x="5716280" y="28462"/>
                  </a:lnTo>
                  <a:lnTo>
                    <a:pt x="5716524" y="28462"/>
                  </a:lnTo>
                  <a:lnTo>
                    <a:pt x="5716767" y="28462"/>
                  </a:lnTo>
                  <a:lnTo>
                    <a:pt x="5717010" y="28462"/>
                  </a:lnTo>
                  <a:lnTo>
                    <a:pt x="5717254" y="28462"/>
                  </a:lnTo>
                  <a:lnTo>
                    <a:pt x="5717497" y="28462"/>
                  </a:lnTo>
                  <a:lnTo>
                    <a:pt x="5717740" y="28462"/>
                  </a:lnTo>
                  <a:lnTo>
                    <a:pt x="5717984" y="28462"/>
                  </a:lnTo>
                  <a:lnTo>
                    <a:pt x="5718227" y="28462"/>
                  </a:lnTo>
                  <a:lnTo>
                    <a:pt x="5718470" y="28462"/>
                  </a:lnTo>
                  <a:lnTo>
                    <a:pt x="5718714" y="28462"/>
                  </a:lnTo>
                  <a:lnTo>
                    <a:pt x="5718957" y="28462"/>
                  </a:lnTo>
                  <a:lnTo>
                    <a:pt x="5719200" y="28462"/>
                  </a:lnTo>
                  <a:lnTo>
                    <a:pt x="5719444" y="28462"/>
                  </a:lnTo>
                  <a:lnTo>
                    <a:pt x="5719687" y="28462"/>
                  </a:lnTo>
                  <a:lnTo>
                    <a:pt x="5719931" y="28462"/>
                  </a:lnTo>
                  <a:lnTo>
                    <a:pt x="5720174" y="28462"/>
                  </a:lnTo>
                  <a:lnTo>
                    <a:pt x="5720417" y="28462"/>
                  </a:lnTo>
                  <a:lnTo>
                    <a:pt x="5720661" y="28462"/>
                  </a:lnTo>
                  <a:lnTo>
                    <a:pt x="5720904" y="28462"/>
                  </a:lnTo>
                  <a:lnTo>
                    <a:pt x="5721147" y="28462"/>
                  </a:lnTo>
                  <a:lnTo>
                    <a:pt x="5721391" y="28462"/>
                  </a:lnTo>
                  <a:lnTo>
                    <a:pt x="5721634" y="28462"/>
                  </a:lnTo>
                  <a:lnTo>
                    <a:pt x="5721877" y="28462"/>
                  </a:lnTo>
                  <a:lnTo>
                    <a:pt x="5722121" y="28462"/>
                  </a:lnTo>
                  <a:lnTo>
                    <a:pt x="5722364" y="28462"/>
                  </a:lnTo>
                  <a:lnTo>
                    <a:pt x="5722608" y="28462"/>
                  </a:lnTo>
                  <a:lnTo>
                    <a:pt x="5722851" y="28462"/>
                  </a:lnTo>
                  <a:lnTo>
                    <a:pt x="5723094" y="28462"/>
                  </a:lnTo>
                  <a:lnTo>
                    <a:pt x="5723338" y="28462"/>
                  </a:lnTo>
                  <a:lnTo>
                    <a:pt x="5723581" y="28462"/>
                  </a:lnTo>
                  <a:lnTo>
                    <a:pt x="5723824" y="28462"/>
                  </a:lnTo>
                  <a:lnTo>
                    <a:pt x="5724068" y="28462"/>
                  </a:lnTo>
                  <a:lnTo>
                    <a:pt x="5724068" y="21347"/>
                  </a:lnTo>
                  <a:lnTo>
                    <a:pt x="5724311" y="21347"/>
                  </a:lnTo>
                  <a:lnTo>
                    <a:pt x="5724554" y="21347"/>
                  </a:lnTo>
                  <a:lnTo>
                    <a:pt x="5724798" y="21347"/>
                  </a:lnTo>
                  <a:lnTo>
                    <a:pt x="5725041" y="21347"/>
                  </a:lnTo>
                  <a:lnTo>
                    <a:pt x="5725284" y="21347"/>
                  </a:lnTo>
                  <a:lnTo>
                    <a:pt x="5725528" y="21347"/>
                  </a:lnTo>
                  <a:lnTo>
                    <a:pt x="5725771" y="21347"/>
                  </a:lnTo>
                  <a:lnTo>
                    <a:pt x="5726015" y="21347"/>
                  </a:lnTo>
                  <a:lnTo>
                    <a:pt x="5726258" y="21347"/>
                  </a:lnTo>
                  <a:lnTo>
                    <a:pt x="5726501" y="21347"/>
                  </a:lnTo>
                  <a:lnTo>
                    <a:pt x="5726745" y="21347"/>
                  </a:lnTo>
                  <a:lnTo>
                    <a:pt x="5726988" y="21347"/>
                  </a:lnTo>
                  <a:lnTo>
                    <a:pt x="5727231" y="21347"/>
                  </a:lnTo>
                  <a:lnTo>
                    <a:pt x="5727475" y="21347"/>
                  </a:lnTo>
                  <a:lnTo>
                    <a:pt x="5727718" y="21347"/>
                  </a:lnTo>
                  <a:lnTo>
                    <a:pt x="5727961" y="21347"/>
                  </a:lnTo>
                  <a:lnTo>
                    <a:pt x="5728205" y="21347"/>
                  </a:lnTo>
                  <a:lnTo>
                    <a:pt x="5728448" y="21347"/>
                  </a:lnTo>
                  <a:lnTo>
                    <a:pt x="5728692" y="21347"/>
                  </a:lnTo>
                  <a:lnTo>
                    <a:pt x="5728935" y="21347"/>
                  </a:lnTo>
                  <a:lnTo>
                    <a:pt x="5729178" y="21347"/>
                  </a:lnTo>
                  <a:lnTo>
                    <a:pt x="5729422" y="21347"/>
                  </a:lnTo>
                  <a:lnTo>
                    <a:pt x="5729665" y="21347"/>
                  </a:lnTo>
                  <a:lnTo>
                    <a:pt x="5729908" y="21347"/>
                  </a:lnTo>
                  <a:lnTo>
                    <a:pt x="5730152" y="21347"/>
                  </a:lnTo>
                  <a:lnTo>
                    <a:pt x="5730395" y="21347"/>
                  </a:lnTo>
                  <a:lnTo>
                    <a:pt x="5730638" y="21347"/>
                  </a:lnTo>
                  <a:lnTo>
                    <a:pt x="5730882" y="21347"/>
                  </a:lnTo>
                  <a:lnTo>
                    <a:pt x="5731125" y="21347"/>
                  </a:lnTo>
                  <a:lnTo>
                    <a:pt x="5731368" y="21347"/>
                  </a:lnTo>
                  <a:lnTo>
                    <a:pt x="5731612" y="21347"/>
                  </a:lnTo>
                  <a:lnTo>
                    <a:pt x="5731855" y="21347"/>
                  </a:lnTo>
                  <a:lnTo>
                    <a:pt x="5732099" y="21347"/>
                  </a:lnTo>
                  <a:lnTo>
                    <a:pt x="5732342" y="21347"/>
                  </a:lnTo>
                  <a:lnTo>
                    <a:pt x="5732585" y="21347"/>
                  </a:lnTo>
                  <a:lnTo>
                    <a:pt x="5732829" y="21347"/>
                  </a:lnTo>
                  <a:lnTo>
                    <a:pt x="5733072" y="21347"/>
                  </a:lnTo>
                  <a:lnTo>
                    <a:pt x="5733315" y="21347"/>
                  </a:lnTo>
                  <a:lnTo>
                    <a:pt x="5733559" y="21347"/>
                  </a:lnTo>
                  <a:lnTo>
                    <a:pt x="5733802" y="21347"/>
                  </a:lnTo>
                  <a:lnTo>
                    <a:pt x="5734045" y="21347"/>
                  </a:lnTo>
                  <a:lnTo>
                    <a:pt x="5734289" y="21347"/>
                  </a:lnTo>
                  <a:lnTo>
                    <a:pt x="5734532" y="21347"/>
                  </a:lnTo>
                  <a:lnTo>
                    <a:pt x="5734775" y="21347"/>
                  </a:lnTo>
                  <a:lnTo>
                    <a:pt x="5735019" y="21347"/>
                  </a:lnTo>
                  <a:lnTo>
                    <a:pt x="5735262" y="21347"/>
                  </a:lnTo>
                  <a:lnTo>
                    <a:pt x="5735506" y="21347"/>
                  </a:lnTo>
                  <a:lnTo>
                    <a:pt x="5735749" y="21347"/>
                  </a:lnTo>
                  <a:lnTo>
                    <a:pt x="5735992" y="21347"/>
                  </a:lnTo>
                  <a:lnTo>
                    <a:pt x="5736236" y="21347"/>
                  </a:lnTo>
                  <a:lnTo>
                    <a:pt x="5736479" y="21347"/>
                  </a:lnTo>
                  <a:lnTo>
                    <a:pt x="5736722" y="21347"/>
                  </a:lnTo>
                  <a:lnTo>
                    <a:pt x="5736966" y="21347"/>
                  </a:lnTo>
                  <a:lnTo>
                    <a:pt x="5737209" y="21347"/>
                  </a:lnTo>
                  <a:lnTo>
                    <a:pt x="5737452" y="21347"/>
                  </a:lnTo>
                  <a:lnTo>
                    <a:pt x="5737696" y="21347"/>
                  </a:lnTo>
                  <a:lnTo>
                    <a:pt x="5737939" y="21347"/>
                  </a:lnTo>
                  <a:lnTo>
                    <a:pt x="5738183" y="21347"/>
                  </a:lnTo>
                  <a:lnTo>
                    <a:pt x="5738426" y="21347"/>
                  </a:lnTo>
                  <a:lnTo>
                    <a:pt x="5738669" y="21347"/>
                  </a:lnTo>
                  <a:lnTo>
                    <a:pt x="5738913" y="21347"/>
                  </a:lnTo>
                  <a:lnTo>
                    <a:pt x="5739156" y="21347"/>
                  </a:lnTo>
                  <a:lnTo>
                    <a:pt x="5739399" y="21347"/>
                  </a:lnTo>
                  <a:lnTo>
                    <a:pt x="5739643" y="21347"/>
                  </a:lnTo>
                  <a:lnTo>
                    <a:pt x="5739886" y="21347"/>
                  </a:lnTo>
                  <a:lnTo>
                    <a:pt x="5740129" y="21347"/>
                  </a:lnTo>
                  <a:lnTo>
                    <a:pt x="5740373" y="21347"/>
                  </a:lnTo>
                  <a:lnTo>
                    <a:pt x="5740616" y="21347"/>
                  </a:lnTo>
                  <a:lnTo>
                    <a:pt x="5740859" y="21347"/>
                  </a:lnTo>
                  <a:lnTo>
                    <a:pt x="5741103" y="21347"/>
                  </a:lnTo>
                  <a:lnTo>
                    <a:pt x="5741346" y="21347"/>
                  </a:lnTo>
                  <a:lnTo>
                    <a:pt x="5741590" y="21347"/>
                  </a:lnTo>
                  <a:lnTo>
                    <a:pt x="5741833" y="21347"/>
                  </a:lnTo>
                  <a:lnTo>
                    <a:pt x="5742076" y="21347"/>
                  </a:lnTo>
                  <a:lnTo>
                    <a:pt x="5742320" y="21347"/>
                  </a:lnTo>
                  <a:lnTo>
                    <a:pt x="5742563" y="21347"/>
                  </a:lnTo>
                  <a:lnTo>
                    <a:pt x="5742806" y="21347"/>
                  </a:lnTo>
                  <a:lnTo>
                    <a:pt x="5743050" y="21347"/>
                  </a:lnTo>
                  <a:lnTo>
                    <a:pt x="5743293" y="21347"/>
                  </a:lnTo>
                  <a:lnTo>
                    <a:pt x="5743536" y="21347"/>
                  </a:lnTo>
                  <a:lnTo>
                    <a:pt x="5743780" y="21347"/>
                  </a:lnTo>
                  <a:lnTo>
                    <a:pt x="5744023" y="21347"/>
                  </a:lnTo>
                  <a:lnTo>
                    <a:pt x="5744267" y="21347"/>
                  </a:lnTo>
                  <a:lnTo>
                    <a:pt x="5744510" y="21347"/>
                  </a:lnTo>
                  <a:lnTo>
                    <a:pt x="5744753" y="21347"/>
                  </a:lnTo>
                  <a:lnTo>
                    <a:pt x="5744997" y="21347"/>
                  </a:lnTo>
                  <a:lnTo>
                    <a:pt x="5745240" y="21347"/>
                  </a:lnTo>
                  <a:lnTo>
                    <a:pt x="5745483" y="21347"/>
                  </a:lnTo>
                  <a:lnTo>
                    <a:pt x="5745727" y="21347"/>
                  </a:lnTo>
                  <a:lnTo>
                    <a:pt x="5745970" y="21347"/>
                  </a:lnTo>
                  <a:lnTo>
                    <a:pt x="5746213" y="21347"/>
                  </a:lnTo>
                  <a:lnTo>
                    <a:pt x="5746457" y="21347"/>
                  </a:lnTo>
                  <a:lnTo>
                    <a:pt x="5746700" y="21347"/>
                  </a:lnTo>
                  <a:lnTo>
                    <a:pt x="5746943" y="21347"/>
                  </a:lnTo>
                  <a:lnTo>
                    <a:pt x="5747187" y="21347"/>
                  </a:lnTo>
                  <a:lnTo>
                    <a:pt x="5747430" y="21347"/>
                  </a:lnTo>
                  <a:lnTo>
                    <a:pt x="5747674" y="21347"/>
                  </a:lnTo>
                  <a:lnTo>
                    <a:pt x="5747917" y="21347"/>
                  </a:lnTo>
                  <a:lnTo>
                    <a:pt x="5748160" y="21347"/>
                  </a:lnTo>
                  <a:lnTo>
                    <a:pt x="5748404" y="21347"/>
                  </a:lnTo>
                  <a:lnTo>
                    <a:pt x="5748647" y="21347"/>
                  </a:lnTo>
                  <a:lnTo>
                    <a:pt x="5748890" y="21347"/>
                  </a:lnTo>
                  <a:lnTo>
                    <a:pt x="5749134" y="21347"/>
                  </a:lnTo>
                  <a:lnTo>
                    <a:pt x="5749377" y="21347"/>
                  </a:lnTo>
                  <a:lnTo>
                    <a:pt x="5749620" y="21347"/>
                  </a:lnTo>
                  <a:lnTo>
                    <a:pt x="5749864" y="21347"/>
                  </a:lnTo>
                  <a:lnTo>
                    <a:pt x="5750107" y="21347"/>
                  </a:lnTo>
                  <a:lnTo>
                    <a:pt x="5750351" y="21347"/>
                  </a:lnTo>
                  <a:lnTo>
                    <a:pt x="5750594" y="21347"/>
                  </a:lnTo>
                  <a:lnTo>
                    <a:pt x="5750837" y="21347"/>
                  </a:lnTo>
                  <a:lnTo>
                    <a:pt x="5751081" y="21347"/>
                  </a:lnTo>
                  <a:lnTo>
                    <a:pt x="5751324" y="21347"/>
                  </a:lnTo>
                  <a:lnTo>
                    <a:pt x="5751567" y="21347"/>
                  </a:lnTo>
                  <a:lnTo>
                    <a:pt x="5751811" y="21347"/>
                  </a:lnTo>
                  <a:lnTo>
                    <a:pt x="5752054" y="21347"/>
                  </a:lnTo>
                  <a:lnTo>
                    <a:pt x="5752297" y="21347"/>
                  </a:lnTo>
                  <a:lnTo>
                    <a:pt x="5752541" y="21347"/>
                  </a:lnTo>
                  <a:lnTo>
                    <a:pt x="5752784" y="21347"/>
                  </a:lnTo>
                  <a:lnTo>
                    <a:pt x="5753027" y="21347"/>
                  </a:lnTo>
                  <a:lnTo>
                    <a:pt x="5753271" y="21347"/>
                  </a:lnTo>
                  <a:lnTo>
                    <a:pt x="5753514" y="21347"/>
                  </a:lnTo>
                  <a:lnTo>
                    <a:pt x="5753758" y="21347"/>
                  </a:lnTo>
                  <a:lnTo>
                    <a:pt x="5754001" y="21347"/>
                  </a:lnTo>
                  <a:lnTo>
                    <a:pt x="5754244" y="21347"/>
                  </a:lnTo>
                  <a:lnTo>
                    <a:pt x="5754488" y="21347"/>
                  </a:lnTo>
                  <a:lnTo>
                    <a:pt x="5754731" y="21347"/>
                  </a:lnTo>
                  <a:lnTo>
                    <a:pt x="5754974" y="21347"/>
                  </a:lnTo>
                  <a:lnTo>
                    <a:pt x="5755218" y="21347"/>
                  </a:lnTo>
                  <a:lnTo>
                    <a:pt x="5755461" y="21347"/>
                  </a:lnTo>
                  <a:lnTo>
                    <a:pt x="5755704" y="21347"/>
                  </a:lnTo>
                  <a:lnTo>
                    <a:pt x="5755948" y="21347"/>
                  </a:lnTo>
                  <a:lnTo>
                    <a:pt x="5756191" y="21347"/>
                  </a:lnTo>
                  <a:lnTo>
                    <a:pt x="5756435" y="21347"/>
                  </a:lnTo>
                  <a:lnTo>
                    <a:pt x="5756678" y="21347"/>
                  </a:lnTo>
                  <a:lnTo>
                    <a:pt x="5756921" y="21347"/>
                  </a:lnTo>
                  <a:lnTo>
                    <a:pt x="5757165" y="21347"/>
                  </a:lnTo>
                  <a:lnTo>
                    <a:pt x="5757408" y="21347"/>
                  </a:lnTo>
                  <a:lnTo>
                    <a:pt x="5757651" y="21347"/>
                  </a:lnTo>
                  <a:lnTo>
                    <a:pt x="5757651" y="14231"/>
                  </a:lnTo>
                  <a:lnTo>
                    <a:pt x="5757895" y="14231"/>
                  </a:lnTo>
                  <a:lnTo>
                    <a:pt x="5758138" y="14231"/>
                  </a:lnTo>
                  <a:lnTo>
                    <a:pt x="5758381" y="14231"/>
                  </a:lnTo>
                  <a:lnTo>
                    <a:pt x="5758625" y="14231"/>
                  </a:lnTo>
                  <a:lnTo>
                    <a:pt x="5758868" y="14231"/>
                  </a:lnTo>
                  <a:lnTo>
                    <a:pt x="5759111" y="14231"/>
                  </a:lnTo>
                  <a:lnTo>
                    <a:pt x="5759355" y="14231"/>
                  </a:lnTo>
                  <a:lnTo>
                    <a:pt x="5759598" y="14231"/>
                  </a:lnTo>
                  <a:lnTo>
                    <a:pt x="5759842" y="14231"/>
                  </a:lnTo>
                  <a:lnTo>
                    <a:pt x="5760085" y="14231"/>
                  </a:lnTo>
                  <a:lnTo>
                    <a:pt x="5760085" y="7115"/>
                  </a:lnTo>
                  <a:lnTo>
                    <a:pt x="5760328" y="7115"/>
                  </a:lnTo>
                  <a:lnTo>
                    <a:pt x="5760572" y="7115"/>
                  </a:lnTo>
                  <a:lnTo>
                    <a:pt x="5760815" y="7115"/>
                  </a:lnTo>
                  <a:lnTo>
                    <a:pt x="5761058" y="7115"/>
                  </a:lnTo>
                  <a:lnTo>
                    <a:pt x="5761302" y="7115"/>
                  </a:lnTo>
                  <a:lnTo>
                    <a:pt x="5761545" y="7115"/>
                  </a:lnTo>
                  <a:lnTo>
                    <a:pt x="5761788" y="7115"/>
                  </a:lnTo>
                  <a:lnTo>
                    <a:pt x="5762032" y="7115"/>
                  </a:lnTo>
                  <a:lnTo>
                    <a:pt x="5762275" y="7115"/>
                  </a:lnTo>
                  <a:lnTo>
                    <a:pt x="5762519" y="7115"/>
                  </a:lnTo>
                  <a:lnTo>
                    <a:pt x="5762762" y="7115"/>
                  </a:lnTo>
                  <a:lnTo>
                    <a:pt x="5763005" y="7115"/>
                  </a:lnTo>
                  <a:lnTo>
                    <a:pt x="5763249" y="7115"/>
                  </a:lnTo>
                  <a:lnTo>
                    <a:pt x="5763249" y="0"/>
                  </a:lnTo>
                  <a:lnTo>
                    <a:pt x="5763492" y="0"/>
                  </a:lnTo>
                  <a:lnTo>
                    <a:pt x="5763735" y="0"/>
                  </a:lnTo>
                  <a:lnTo>
                    <a:pt x="5763979" y="0"/>
                  </a:lnTo>
                  <a:lnTo>
                    <a:pt x="5764222" y="0"/>
                  </a:lnTo>
                  <a:lnTo>
                    <a:pt x="5764465" y="0"/>
                  </a:lnTo>
                  <a:lnTo>
                    <a:pt x="5764709" y="0"/>
                  </a:lnTo>
                  <a:lnTo>
                    <a:pt x="5764952" y="0"/>
                  </a:lnTo>
                  <a:lnTo>
                    <a:pt x="5765195" y="0"/>
                  </a:lnTo>
                  <a:lnTo>
                    <a:pt x="5765439" y="0"/>
                  </a:lnTo>
                  <a:lnTo>
                    <a:pt x="5765682" y="0"/>
                  </a:lnTo>
                  <a:lnTo>
                    <a:pt x="5765926" y="0"/>
                  </a:lnTo>
                  <a:lnTo>
                    <a:pt x="5766169" y="0"/>
                  </a:lnTo>
                  <a:lnTo>
                    <a:pt x="5766412" y="0"/>
                  </a:lnTo>
                  <a:lnTo>
                    <a:pt x="5766656" y="0"/>
                  </a:lnTo>
                  <a:lnTo>
                    <a:pt x="5766899" y="0"/>
                  </a:lnTo>
                  <a:lnTo>
                    <a:pt x="5767142" y="0"/>
                  </a:lnTo>
                  <a:lnTo>
                    <a:pt x="5767386" y="0"/>
                  </a:lnTo>
                  <a:lnTo>
                    <a:pt x="5767629" y="0"/>
                  </a:lnTo>
                  <a:lnTo>
                    <a:pt x="5767872" y="0"/>
                  </a:lnTo>
                  <a:lnTo>
                    <a:pt x="5768116" y="0"/>
                  </a:lnTo>
                  <a:lnTo>
                    <a:pt x="5768359" y="0"/>
                  </a:lnTo>
                  <a:lnTo>
                    <a:pt x="5768603" y="0"/>
                  </a:lnTo>
                  <a:lnTo>
                    <a:pt x="5768846" y="0"/>
                  </a:lnTo>
                  <a:lnTo>
                    <a:pt x="5769089" y="0"/>
                  </a:lnTo>
                  <a:lnTo>
                    <a:pt x="5769333" y="0"/>
                  </a:lnTo>
                  <a:lnTo>
                    <a:pt x="5769576" y="0"/>
                  </a:lnTo>
                  <a:lnTo>
                    <a:pt x="5769819" y="0"/>
                  </a:lnTo>
                  <a:lnTo>
                    <a:pt x="5770063" y="0"/>
                  </a:lnTo>
                  <a:lnTo>
                    <a:pt x="5770306" y="0"/>
                  </a:lnTo>
                  <a:lnTo>
                    <a:pt x="5770549" y="0"/>
                  </a:lnTo>
                  <a:lnTo>
                    <a:pt x="5770793" y="0"/>
                  </a:lnTo>
                  <a:lnTo>
                    <a:pt x="5771036" y="0"/>
                  </a:lnTo>
                  <a:lnTo>
                    <a:pt x="5771279" y="0"/>
                  </a:lnTo>
                  <a:lnTo>
                    <a:pt x="5771523" y="0"/>
                  </a:lnTo>
                  <a:lnTo>
                    <a:pt x="5771766" y="0"/>
                  </a:lnTo>
                  <a:lnTo>
                    <a:pt x="5772010" y="0"/>
                  </a:lnTo>
                  <a:lnTo>
                    <a:pt x="5772253" y="0"/>
                  </a:lnTo>
                  <a:lnTo>
                    <a:pt x="5772496" y="0"/>
                  </a:lnTo>
                  <a:lnTo>
                    <a:pt x="5772740" y="0"/>
                  </a:lnTo>
                  <a:lnTo>
                    <a:pt x="5772983" y="0"/>
                  </a:lnTo>
                  <a:lnTo>
                    <a:pt x="5773226" y="0"/>
                  </a:lnTo>
                  <a:lnTo>
                    <a:pt x="5773470" y="0"/>
                  </a:lnTo>
                  <a:lnTo>
                    <a:pt x="5773713" y="0"/>
                  </a:lnTo>
                  <a:lnTo>
                    <a:pt x="5773956" y="0"/>
                  </a:lnTo>
                  <a:lnTo>
                    <a:pt x="5774200" y="0"/>
                  </a:lnTo>
                  <a:lnTo>
                    <a:pt x="5774443" y="0"/>
                  </a:lnTo>
                  <a:lnTo>
                    <a:pt x="5774687" y="0"/>
                  </a:lnTo>
                  <a:lnTo>
                    <a:pt x="5774930" y="0"/>
                  </a:lnTo>
                  <a:lnTo>
                    <a:pt x="5775173" y="0"/>
                  </a:lnTo>
                  <a:lnTo>
                    <a:pt x="5775417" y="0"/>
                  </a:lnTo>
                  <a:lnTo>
                    <a:pt x="5775660" y="0"/>
                  </a:lnTo>
                  <a:lnTo>
                    <a:pt x="5775903" y="0"/>
                  </a:lnTo>
                  <a:lnTo>
                    <a:pt x="5776147" y="0"/>
                  </a:lnTo>
                  <a:lnTo>
                    <a:pt x="5776390" y="0"/>
                  </a:lnTo>
                  <a:lnTo>
                    <a:pt x="5776633" y="0"/>
                  </a:lnTo>
                  <a:lnTo>
                    <a:pt x="5776877" y="0"/>
                  </a:lnTo>
                  <a:lnTo>
                    <a:pt x="5777120" y="0"/>
                  </a:lnTo>
                  <a:lnTo>
                    <a:pt x="5777363" y="0"/>
                  </a:lnTo>
                  <a:lnTo>
                    <a:pt x="5777607" y="0"/>
                  </a:lnTo>
                  <a:lnTo>
                    <a:pt x="5777850" y="0"/>
                  </a:lnTo>
                  <a:lnTo>
                    <a:pt x="5778094" y="0"/>
                  </a:lnTo>
                  <a:lnTo>
                    <a:pt x="5778337" y="0"/>
                  </a:lnTo>
                  <a:lnTo>
                    <a:pt x="5778580" y="0"/>
                  </a:lnTo>
                  <a:lnTo>
                    <a:pt x="5778824" y="0"/>
                  </a:lnTo>
                  <a:lnTo>
                    <a:pt x="5779067" y="0"/>
                  </a:lnTo>
                  <a:lnTo>
                    <a:pt x="5779310" y="0"/>
                  </a:lnTo>
                  <a:lnTo>
                    <a:pt x="5779554" y="0"/>
                  </a:lnTo>
                  <a:lnTo>
                    <a:pt x="5779797" y="0"/>
                  </a:lnTo>
                  <a:lnTo>
                    <a:pt x="5780040" y="0"/>
                  </a:lnTo>
                  <a:lnTo>
                    <a:pt x="5780284" y="0"/>
                  </a:lnTo>
                  <a:lnTo>
                    <a:pt x="5780527" y="0"/>
                  </a:lnTo>
                  <a:lnTo>
                    <a:pt x="5780771" y="0"/>
                  </a:lnTo>
                  <a:lnTo>
                    <a:pt x="5781014" y="0"/>
                  </a:lnTo>
                  <a:lnTo>
                    <a:pt x="5781257" y="0"/>
                  </a:lnTo>
                  <a:lnTo>
                    <a:pt x="5781501" y="0"/>
                  </a:lnTo>
                  <a:lnTo>
                    <a:pt x="5781744" y="0"/>
                  </a:lnTo>
                  <a:lnTo>
                    <a:pt x="5781987" y="0"/>
                  </a:lnTo>
                  <a:lnTo>
                    <a:pt x="5782231" y="0"/>
                  </a:lnTo>
                  <a:lnTo>
                    <a:pt x="5782474" y="0"/>
                  </a:lnTo>
                  <a:lnTo>
                    <a:pt x="5782717" y="0"/>
                  </a:lnTo>
                  <a:lnTo>
                    <a:pt x="5782961" y="0"/>
                  </a:lnTo>
                  <a:lnTo>
                    <a:pt x="5783204" y="0"/>
                  </a:lnTo>
                  <a:lnTo>
                    <a:pt x="5783447" y="0"/>
                  </a:lnTo>
                  <a:lnTo>
                    <a:pt x="5783691" y="0"/>
                  </a:lnTo>
                  <a:lnTo>
                    <a:pt x="5783934" y="0"/>
                  </a:lnTo>
                  <a:lnTo>
                    <a:pt x="5784178" y="0"/>
                  </a:lnTo>
                  <a:lnTo>
                    <a:pt x="5784421" y="0"/>
                  </a:lnTo>
                  <a:lnTo>
                    <a:pt x="5784664" y="0"/>
                  </a:lnTo>
                  <a:lnTo>
                    <a:pt x="5784908" y="0"/>
                  </a:lnTo>
                  <a:lnTo>
                    <a:pt x="5785151" y="0"/>
                  </a:lnTo>
                  <a:lnTo>
                    <a:pt x="5785394" y="0"/>
                  </a:lnTo>
                  <a:lnTo>
                    <a:pt x="5785638" y="0"/>
                  </a:lnTo>
                  <a:lnTo>
                    <a:pt x="5785881" y="0"/>
                  </a:lnTo>
                  <a:lnTo>
                    <a:pt x="5786124" y="0"/>
                  </a:lnTo>
                  <a:lnTo>
                    <a:pt x="5786368" y="0"/>
                  </a:lnTo>
                  <a:lnTo>
                    <a:pt x="5786611" y="0"/>
                  </a:lnTo>
                  <a:lnTo>
                    <a:pt x="5786855" y="0"/>
                  </a:lnTo>
                  <a:lnTo>
                    <a:pt x="5787098" y="0"/>
                  </a:lnTo>
                  <a:lnTo>
                    <a:pt x="5787341" y="0"/>
                  </a:lnTo>
                  <a:lnTo>
                    <a:pt x="5787585" y="0"/>
                  </a:lnTo>
                  <a:lnTo>
                    <a:pt x="5787828" y="0"/>
                  </a:lnTo>
                  <a:lnTo>
                    <a:pt x="5788071" y="0"/>
                  </a:lnTo>
                  <a:lnTo>
                    <a:pt x="5788315" y="0"/>
                  </a:lnTo>
                  <a:lnTo>
                    <a:pt x="5788558" y="0"/>
                  </a:lnTo>
                  <a:lnTo>
                    <a:pt x="5788801" y="0"/>
                  </a:lnTo>
                  <a:lnTo>
                    <a:pt x="5789045" y="0"/>
                  </a:lnTo>
                  <a:lnTo>
                    <a:pt x="5789288" y="0"/>
                  </a:lnTo>
                  <a:lnTo>
                    <a:pt x="5789531" y="0"/>
                  </a:lnTo>
                  <a:lnTo>
                    <a:pt x="5789775" y="0"/>
                  </a:lnTo>
                  <a:lnTo>
                    <a:pt x="5790018" y="0"/>
                  </a:lnTo>
                  <a:lnTo>
                    <a:pt x="5790262" y="0"/>
                  </a:lnTo>
                  <a:lnTo>
                    <a:pt x="5790505" y="0"/>
                  </a:lnTo>
                  <a:lnTo>
                    <a:pt x="5790748" y="0"/>
                  </a:lnTo>
                  <a:lnTo>
                    <a:pt x="5790992" y="0"/>
                  </a:lnTo>
                  <a:lnTo>
                    <a:pt x="5791235" y="0"/>
                  </a:lnTo>
                  <a:lnTo>
                    <a:pt x="5791478" y="0"/>
                  </a:lnTo>
                  <a:lnTo>
                    <a:pt x="5791722" y="0"/>
                  </a:lnTo>
                  <a:lnTo>
                    <a:pt x="5791965" y="0"/>
                  </a:lnTo>
                  <a:lnTo>
                    <a:pt x="5792208" y="0"/>
                  </a:lnTo>
                  <a:lnTo>
                    <a:pt x="5792452" y="0"/>
                  </a:lnTo>
                  <a:lnTo>
                    <a:pt x="5792695" y="0"/>
                  </a:lnTo>
                  <a:lnTo>
                    <a:pt x="5792939" y="0"/>
                  </a:lnTo>
                  <a:lnTo>
                    <a:pt x="5793182" y="0"/>
                  </a:lnTo>
                  <a:lnTo>
                    <a:pt x="5793425" y="0"/>
                  </a:lnTo>
                  <a:lnTo>
                    <a:pt x="5793669" y="0"/>
                  </a:lnTo>
                  <a:lnTo>
                    <a:pt x="5793912" y="0"/>
                  </a:lnTo>
                  <a:lnTo>
                    <a:pt x="5794155" y="0"/>
                  </a:lnTo>
                  <a:lnTo>
                    <a:pt x="5794399" y="0"/>
                  </a:lnTo>
                </a:path>
              </a:pathLst>
            </a:custGeom>
            <a:ln w="13550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53495" y="364101"/>
              <a:ext cx="5794399" cy="5763733"/>
            </a:xfrm>
            <a:custGeom>
              <a:avLst/>
              <a:pathLst>
                <a:path w="5794399" h="5763733">
                  <a:moveTo>
                    <a:pt x="0" y="5763733"/>
                  </a:moveTo>
                  <a:lnTo>
                    <a:pt x="243" y="5763733"/>
                  </a:lnTo>
                  <a:lnTo>
                    <a:pt x="243" y="5756617"/>
                  </a:lnTo>
                  <a:lnTo>
                    <a:pt x="486" y="5756617"/>
                  </a:lnTo>
                  <a:lnTo>
                    <a:pt x="730" y="5756617"/>
                  </a:lnTo>
                  <a:lnTo>
                    <a:pt x="730" y="5749502"/>
                  </a:lnTo>
                  <a:lnTo>
                    <a:pt x="1216" y="5749502"/>
                  </a:lnTo>
                  <a:lnTo>
                    <a:pt x="1460" y="5749502"/>
                  </a:lnTo>
                  <a:lnTo>
                    <a:pt x="1703" y="5749502"/>
                  </a:lnTo>
                  <a:lnTo>
                    <a:pt x="1946" y="5749502"/>
                  </a:lnTo>
                  <a:lnTo>
                    <a:pt x="2190" y="5749502"/>
                  </a:lnTo>
                  <a:lnTo>
                    <a:pt x="2433" y="5749502"/>
                  </a:lnTo>
                  <a:lnTo>
                    <a:pt x="2676" y="5749502"/>
                  </a:lnTo>
                  <a:lnTo>
                    <a:pt x="2920" y="5749502"/>
                  </a:lnTo>
                  <a:lnTo>
                    <a:pt x="3163" y="5749502"/>
                  </a:lnTo>
                  <a:lnTo>
                    <a:pt x="3407" y="5749502"/>
                  </a:lnTo>
                  <a:lnTo>
                    <a:pt x="3650" y="5749502"/>
                  </a:lnTo>
                  <a:lnTo>
                    <a:pt x="3893" y="5749502"/>
                  </a:lnTo>
                  <a:lnTo>
                    <a:pt x="4137" y="5749502"/>
                  </a:lnTo>
                  <a:lnTo>
                    <a:pt x="4380" y="5749502"/>
                  </a:lnTo>
                  <a:lnTo>
                    <a:pt x="4623" y="5749502"/>
                  </a:lnTo>
                  <a:lnTo>
                    <a:pt x="5110" y="5749502"/>
                  </a:lnTo>
                  <a:lnTo>
                    <a:pt x="5110" y="5742386"/>
                  </a:lnTo>
                  <a:lnTo>
                    <a:pt x="5353" y="5742386"/>
                  </a:lnTo>
                  <a:lnTo>
                    <a:pt x="5597" y="5742386"/>
                  </a:lnTo>
                  <a:lnTo>
                    <a:pt x="5840" y="5742386"/>
                  </a:lnTo>
                  <a:lnTo>
                    <a:pt x="6083" y="5742386"/>
                  </a:lnTo>
                  <a:lnTo>
                    <a:pt x="6327" y="5742386"/>
                  </a:lnTo>
                  <a:lnTo>
                    <a:pt x="6570" y="5742386"/>
                  </a:lnTo>
                  <a:lnTo>
                    <a:pt x="6814" y="5742386"/>
                  </a:lnTo>
                  <a:lnTo>
                    <a:pt x="7057" y="5742386"/>
                  </a:lnTo>
                  <a:lnTo>
                    <a:pt x="7300" y="5742386"/>
                  </a:lnTo>
                  <a:lnTo>
                    <a:pt x="7544" y="5742386"/>
                  </a:lnTo>
                  <a:lnTo>
                    <a:pt x="8030" y="5742386"/>
                  </a:lnTo>
                  <a:lnTo>
                    <a:pt x="8274" y="5742386"/>
                  </a:lnTo>
                  <a:lnTo>
                    <a:pt x="8760" y="5742386"/>
                  </a:lnTo>
                  <a:lnTo>
                    <a:pt x="8760" y="5735270"/>
                  </a:lnTo>
                  <a:lnTo>
                    <a:pt x="9004" y="5735270"/>
                  </a:lnTo>
                  <a:lnTo>
                    <a:pt x="9247" y="5735270"/>
                  </a:lnTo>
                  <a:lnTo>
                    <a:pt x="9491" y="5735270"/>
                  </a:lnTo>
                  <a:lnTo>
                    <a:pt x="9734" y="5735270"/>
                  </a:lnTo>
                  <a:lnTo>
                    <a:pt x="9977" y="5735270"/>
                  </a:lnTo>
                  <a:lnTo>
                    <a:pt x="10221" y="5735270"/>
                  </a:lnTo>
                  <a:lnTo>
                    <a:pt x="10464" y="5735270"/>
                  </a:lnTo>
                  <a:lnTo>
                    <a:pt x="10707" y="5735270"/>
                  </a:lnTo>
                  <a:lnTo>
                    <a:pt x="10707" y="5728154"/>
                  </a:lnTo>
                  <a:lnTo>
                    <a:pt x="10951" y="5728154"/>
                  </a:lnTo>
                  <a:lnTo>
                    <a:pt x="10951" y="5721039"/>
                  </a:lnTo>
                  <a:lnTo>
                    <a:pt x="11194" y="5721039"/>
                  </a:lnTo>
                  <a:lnTo>
                    <a:pt x="11437" y="5721039"/>
                  </a:lnTo>
                  <a:lnTo>
                    <a:pt x="11681" y="5721039"/>
                  </a:lnTo>
                  <a:lnTo>
                    <a:pt x="11924" y="5721039"/>
                  </a:lnTo>
                  <a:lnTo>
                    <a:pt x="11924" y="5713923"/>
                  </a:lnTo>
                  <a:lnTo>
                    <a:pt x="11924" y="5706807"/>
                  </a:lnTo>
                  <a:lnTo>
                    <a:pt x="12167" y="5706807"/>
                  </a:lnTo>
                  <a:lnTo>
                    <a:pt x="12411" y="5706807"/>
                  </a:lnTo>
                  <a:lnTo>
                    <a:pt x="12654" y="5706807"/>
                  </a:lnTo>
                  <a:lnTo>
                    <a:pt x="12898" y="5706807"/>
                  </a:lnTo>
                  <a:lnTo>
                    <a:pt x="13141" y="5706807"/>
                  </a:lnTo>
                  <a:lnTo>
                    <a:pt x="13141" y="5699692"/>
                  </a:lnTo>
                  <a:lnTo>
                    <a:pt x="13384" y="5699692"/>
                  </a:lnTo>
                  <a:lnTo>
                    <a:pt x="13628" y="5699692"/>
                  </a:lnTo>
                  <a:lnTo>
                    <a:pt x="13871" y="5699692"/>
                  </a:lnTo>
                  <a:lnTo>
                    <a:pt x="14114" y="5699692"/>
                  </a:lnTo>
                  <a:lnTo>
                    <a:pt x="14358" y="5699692"/>
                  </a:lnTo>
                  <a:lnTo>
                    <a:pt x="14601" y="5699692"/>
                  </a:lnTo>
                  <a:lnTo>
                    <a:pt x="14844" y="5699692"/>
                  </a:lnTo>
                  <a:lnTo>
                    <a:pt x="15088" y="5699692"/>
                  </a:lnTo>
                  <a:lnTo>
                    <a:pt x="15331" y="5699692"/>
                  </a:lnTo>
                  <a:lnTo>
                    <a:pt x="15575" y="5699692"/>
                  </a:lnTo>
                  <a:lnTo>
                    <a:pt x="15818" y="5699692"/>
                  </a:lnTo>
                  <a:lnTo>
                    <a:pt x="16061" y="5699692"/>
                  </a:lnTo>
                  <a:lnTo>
                    <a:pt x="16305" y="5699692"/>
                  </a:lnTo>
                  <a:lnTo>
                    <a:pt x="16548" y="5699692"/>
                  </a:lnTo>
                  <a:lnTo>
                    <a:pt x="16791" y="5699692"/>
                  </a:lnTo>
                  <a:lnTo>
                    <a:pt x="17035" y="5699692"/>
                  </a:lnTo>
                  <a:lnTo>
                    <a:pt x="17278" y="5699692"/>
                  </a:lnTo>
                  <a:lnTo>
                    <a:pt x="17521" y="5699692"/>
                  </a:lnTo>
                  <a:lnTo>
                    <a:pt x="17765" y="5699692"/>
                  </a:lnTo>
                  <a:lnTo>
                    <a:pt x="18008" y="5699692"/>
                  </a:lnTo>
                  <a:lnTo>
                    <a:pt x="18251" y="5699692"/>
                  </a:lnTo>
                  <a:lnTo>
                    <a:pt x="18495" y="5699692"/>
                  </a:lnTo>
                  <a:lnTo>
                    <a:pt x="18738" y="5699692"/>
                  </a:lnTo>
                  <a:lnTo>
                    <a:pt x="18982" y="5699692"/>
                  </a:lnTo>
                  <a:lnTo>
                    <a:pt x="19225" y="5699692"/>
                  </a:lnTo>
                  <a:lnTo>
                    <a:pt x="19468" y="5699692"/>
                  </a:lnTo>
                  <a:lnTo>
                    <a:pt x="19468" y="5692576"/>
                  </a:lnTo>
                  <a:lnTo>
                    <a:pt x="19712" y="5692576"/>
                  </a:lnTo>
                  <a:lnTo>
                    <a:pt x="19955" y="5692576"/>
                  </a:lnTo>
                  <a:lnTo>
                    <a:pt x="19955" y="5685460"/>
                  </a:lnTo>
                  <a:lnTo>
                    <a:pt x="20198" y="5685460"/>
                  </a:lnTo>
                  <a:lnTo>
                    <a:pt x="20442" y="5685460"/>
                  </a:lnTo>
                  <a:lnTo>
                    <a:pt x="20685" y="5685460"/>
                  </a:lnTo>
                  <a:lnTo>
                    <a:pt x="20685" y="5678344"/>
                  </a:lnTo>
                  <a:lnTo>
                    <a:pt x="20928" y="5678344"/>
                  </a:lnTo>
                  <a:lnTo>
                    <a:pt x="21172" y="5678344"/>
                  </a:lnTo>
                  <a:lnTo>
                    <a:pt x="21415" y="5678344"/>
                  </a:lnTo>
                  <a:lnTo>
                    <a:pt x="21659" y="5678344"/>
                  </a:lnTo>
                  <a:lnTo>
                    <a:pt x="21902" y="5678344"/>
                  </a:lnTo>
                  <a:lnTo>
                    <a:pt x="22145" y="5678344"/>
                  </a:lnTo>
                  <a:lnTo>
                    <a:pt x="22389" y="5678344"/>
                  </a:lnTo>
                  <a:lnTo>
                    <a:pt x="22632" y="5678344"/>
                  </a:lnTo>
                  <a:lnTo>
                    <a:pt x="22875" y="5678344"/>
                  </a:lnTo>
                  <a:lnTo>
                    <a:pt x="23362" y="5678344"/>
                  </a:lnTo>
                  <a:lnTo>
                    <a:pt x="23605" y="5678344"/>
                  </a:lnTo>
                  <a:lnTo>
                    <a:pt x="23849" y="5678344"/>
                  </a:lnTo>
                  <a:lnTo>
                    <a:pt x="24092" y="5678344"/>
                  </a:lnTo>
                  <a:lnTo>
                    <a:pt x="24335" y="5678344"/>
                  </a:lnTo>
                  <a:lnTo>
                    <a:pt x="24579" y="5678344"/>
                  </a:lnTo>
                  <a:lnTo>
                    <a:pt x="24822" y="5678344"/>
                  </a:lnTo>
                  <a:lnTo>
                    <a:pt x="25066" y="5678344"/>
                  </a:lnTo>
                  <a:lnTo>
                    <a:pt x="25309" y="5678344"/>
                  </a:lnTo>
                  <a:lnTo>
                    <a:pt x="25552" y="5678344"/>
                  </a:lnTo>
                  <a:lnTo>
                    <a:pt x="25796" y="5678344"/>
                  </a:lnTo>
                  <a:lnTo>
                    <a:pt x="26039" y="5678344"/>
                  </a:lnTo>
                  <a:lnTo>
                    <a:pt x="26282" y="5678344"/>
                  </a:lnTo>
                  <a:lnTo>
                    <a:pt x="26526" y="5678344"/>
                  </a:lnTo>
                  <a:lnTo>
                    <a:pt x="26769" y="5678344"/>
                  </a:lnTo>
                  <a:lnTo>
                    <a:pt x="27012" y="5678344"/>
                  </a:lnTo>
                  <a:lnTo>
                    <a:pt x="27256" y="5678344"/>
                  </a:lnTo>
                  <a:lnTo>
                    <a:pt x="27499" y="5678344"/>
                  </a:lnTo>
                  <a:lnTo>
                    <a:pt x="27743" y="5678344"/>
                  </a:lnTo>
                  <a:lnTo>
                    <a:pt x="27743" y="5671229"/>
                  </a:lnTo>
                  <a:lnTo>
                    <a:pt x="27986" y="5671229"/>
                  </a:lnTo>
                  <a:lnTo>
                    <a:pt x="28229" y="5671229"/>
                  </a:lnTo>
                  <a:lnTo>
                    <a:pt x="28473" y="5671229"/>
                  </a:lnTo>
                  <a:lnTo>
                    <a:pt x="28716" y="5671229"/>
                  </a:lnTo>
                  <a:lnTo>
                    <a:pt x="28959" y="5671229"/>
                  </a:lnTo>
                  <a:lnTo>
                    <a:pt x="29203" y="5671229"/>
                  </a:lnTo>
                  <a:lnTo>
                    <a:pt x="29446" y="5671229"/>
                  </a:lnTo>
                  <a:lnTo>
                    <a:pt x="29689" y="5671229"/>
                  </a:lnTo>
                  <a:lnTo>
                    <a:pt x="29933" y="5671229"/>
                  </a:lnTo>
                  <a:lnTo>
                    <a:pt x="30176" y="5671229"/>
                  </a:lnTo>
                  <a:lnTo>
                    <a:pt x="30663" y="5671229"/>
                  </a:lnTo>
                  <a:lnTo>
                    <a:pt x="30906" y="5671229"/>
                  </a:lnTo>
                  <a:lnTo>
                    <a:pt x="31150" y="5671229"/>
                  </a:lnTo>
                  <a:lnTo>
                    <a:pt x="31393" y="5671229"/>
                  </a:lnTo>
                  <a:lnTo>
                    <a:pt x="31393" y="5664113"/>
                  </a:lnTo>
                  <a:lnTo>
                    <a:pt x="31636" y="5664113"/>
                  </a:lnTo>
                  <a:lnTo>
                    <a:pt x="31880" y="5664113"/>
                  </a:lnTo>
                  <a:lnTo>
                    <a:pt x="32123" y="5664113"/>
                  </a:lnTo>
                  <a:lnTo>
                    <a:pt x="32366" y="5664113"/>
                  </a:lnTo>
                  <a:lnTo>
                    <a:pt x="32853" y="5664113"/>
                  </a:lnTo>
                  <a:lnTo>
                    <a:pt x="33096" y="5664113"/>
                  </a:lnTo>
                  <a:lnTo>
                    <a:pt x="33340" y="5664113"/>
                  </a:lnTo>
                  <a:lnTo>
                    <a:pt x="33340" y="5656997"/>
                  </a:lnTo>
                  <a:lnTo>
                    <a:pt x="33583" y="5656997"/>
                  </a:lnTo>
                  <a:lnTo>
                    <a:pt x="33827" y="5656997"/>
                  </a:lnTo>
                  <a:lnTo>
                    <a:pt x="33827" y="5649882"/>
                  </a:lnTo>
                  <a:lnTo>
                    <a:pt x="34070" y="5649882"/>
                  </a:lnTo>
                  <a:lnTo>
                    <a:pt x="34313" y="5649882"/>
                  </a:lnTo>
                  <a:lnTo>
                    <a:pt x="34313" y="5642766"/>
                  </a:lnTo>
                  <a:lnTo>
                    <a:pt x="34800" y="5642766"/>
                  </a:lnTo>
                  <a:lnTo>
                    <a:pt x="35043" y="5642766"/>
                  </a:lnTo>
                  <a:lnTo>
                    <a:pt x="35287" y="5642766"/>
                  </a:lnTo>
                  <a:lnTo>
                    <a:pt x="35530" y="5642766"/>
                  </a:lnTo>
                  <a:lnTo>
                    <a:pt x="35773" y="5642766"/>
                  </a:lnTo>
                  <a:lnTo>
                    <a:pt x="36017" y="5642766"/>
                  </a:lnTo>
                  <a:lnTo>
                    <a:pt x="36260" y="5642766"/>
                  </a:lnTo>
                  <a:lnTo>
                    <a:pt x="36503" y="5642766"/>
                  </a:lnTo>
                  <a:lnTo>
                    <a:pt x="36747" y="5642766"/>
                  </a:lnTo>
                  <a:lnTo>
                    <a:pt x="36747" y="5635650"/>
                  </a:lnTo>
                  <a:lnTo>
                    <a:pt x="36990" y="5635650"/>
                  </a:lnTo>
                  <a:lnTo>
                    <a:pt x="37234" y="5635650"/>
                  </a:lnTo>
                  <a:lnTo>
                    <a:pt x="37477" y="5635650"/>
                  </a:lnTo>
                  <a:lnTo>
                    <a:pt x="37720" y="5635650"/>
                  </a:lnTo>
                  <a:lnTo>
                    <a:pt x="37964" y="5635650"/>
                  </a:lnTo>
                  <a:lnTo>
                    <a:pt x="38207" y="5635650"/>
                  </a:lnTo>
                  <a:lnTo>
                    <a:pt x="38450" y="5635650"/>
                  </a:lnTo>
                  <a:lnTo>
                    <a:pt x="38694" y="5635650"/>
                  </a:lnTo>
                  <a:lnTo>
                    <a:pt x="38937" y="5635650"/>
                  </a:lnTo>
                  <a:lnTo>
                    <a:pt x="39180" y="5635650"/>
                  </a:lnTo>
                  <a:lnTo>
                    <a:pt x="39424" y="5635650"/>
                  </a:lnTo>
                  <a:lnTo>
                    <a:pt x="39667" y="5635650"/>
                  </a:lnTo>
                  <a:lnTo>
                    <a:pt x="39667" y="5628534"/>
                  </a:lnTo>
                  <a:lnTo>
                    <a:pt x="39911" y="5628534"/>
                  </a:lnTo>
                  <a:lnTo>
                    <a:pt x="40154" y="5628534"/>
                  </a:lnTo>
                  <a:lnTo>
                    <a:pt x="40397" y="5628534"/>
                  </a:lnTo>
                  <a:lnTo>
                    <a:pt x="40641" y="5628534"/>
                  </a:lnTo>
                  <a:lnTo>
                    <a:pt x="41127" y="5628534"/>
                  </a:lnTo>
                  <a:lnTo>
                    <a:pt x="41371" y="5628534"/>
                  </a:lnTo>
                  <a:lnTo>
                    <a:pt x="41614" y="5628534"/>
                  </a:lnTo>
                  <a:lnTo>
                    <a:pt x="41857" y="5628534"/>
                  </a:lnTo>
                  <a:lnTo>
                    <a:pt x="42101" y="5628534"/>
                  </a:lnTo>
                  <a:lnTo>
                    <a:pt x="42344" y="5628534"/>
                  </a:lnTo>
                  <a:lnTo>
                    <a:pt x="42587" y="5628534"/>
                  </a:lnTo>
                  <a:lnTo>
                    <a:pt x="42831" y="5628534"/>
                  </a:lnTo>
                  <a:lnTo>
                    <a:pt x="43074" y="5628534"/>
                  </a:lnTo>
                  <a:lnTo>
                    <a:pt x="43074" y="5621419"/>
                  </a:lnTo>
                  <a:lnTo>
                    <a:pt x="43318" y="5621419"/>
                  </a:lnTo>
                  <a:lnTo>
                    <a:pt x="43561" y="5621419"/>
                  </a:lnTo>
                  <a:lnTo>
                    <a:pt x="43804" y="5614303"/>
                  </a:lnTo>
                  <a:lnTo>
                    <a:pt x="44048" y="5614303"/>
                  </a:lnTo>
                  <a:lnTo>
                    <a:pt x="44291" y="5614303"/>
                  </a:lnTo>
                  <a:lnTo>
                    <a:pt x="44534" y="5614303"/>
                  </a:lnTo>
                  <a:lnTo>
                    <a:pt x="44778" y="5614303"/>
                  </a:lnTo>
                  <a:lnTo>
                    <a:pt x="44778" y="5600071"/>
                  </a:lnTo>
                  <a:lnTo>
                    <a:pt x="44778" y="5592956"/>
                  </a:lnTo>
                  <a:lnTo>
                    <a:pt x="45021" y="5592956"/>
                  </a:lnTo>
                  <a:lnTo>
                    <a:pt x="45021" y="5585840"/>
                  </a:lnTo>
                  <a:lnTo>
                    <a:pt x="45021" y="5578724"/>
                  </a:lnTo>
                  <a:lnTo>
                    <a:pt x="45264" y="5578724"/>
                  </a:lnTo>
                  <a:lnTo>
                    <a:pt x="45508" y="5578724"/>
                  </a:lnTo>
                  <a:lnTo>
                    <a:pt x="45751" y="5578724"/>
                  </a:lnTo>
                  <a:lnTo>
                    <a:pt x="45995" y="5578724"/>
                  </a:lnTo>
                  <a:lnTo>
                    <a:pt x="46238" y="5578724"/>
                  </a:lnTo>
                  <a:lnTo>
                    <a:pt x="46481" y="5578724"/>
                  </a:lnTo>
                  <a:lnTo>
                    <a:pt x="46725" y="5578724"/>
                  </a:lnTo>
                  <a:lnTo>
                    <a:pt x="46968" y="5578724"/>
                  </a:lnTo>
                  <a:lnTo>
                    <a:pt x="47211" y="5578724"/>
                  </a:lnTo>
                  <a:lnTo>
                    <a:pt x="47455" y="5571609"/>
                  </a:lnTo>
                  <a:lnTo>
                    <a:pt x="47698" y="5571609"/>
                  </a:lnTo>
                  <a:lnTo>
                    <a:pt x="47941" y="5571609"/>
                  </a:lnTo>
                  <a:lnTo>
                    <a:pt x="48185" y="5571609"/>
                  </a:lnTo>
                  <a:lnTo>
                    <a:pt x="48428" y="5571609"/>
                  </a:lnTo>
                  <a:lnTo>
                    <a:pt x="48915" y="5571609"/>
                  </a:lnTo>
                  <a:lnTo>
                    <a:pt x="49158" y="5571609"/>
                  </a:lnTo>
                  <a:lnTo>
                    <a:pt x="49402" y="5571609"/>
                  </a:lnTo>
                  <a:lnTo>
                    <a:pt x="49645" y="5571609"/>
                  </a:lnTo>
                  <a:lnTo>
                    <a:pt x="49888" y="5571609"/>
                  </a:lnTo>
                  <a:lnTo>
                    <a:pt x="49888" y="5564493"/>
                  </a:lnTo>
                  <a:lnTo>
                    <a:pt x="50132" y="5564493"/>
                  </a:lnTo>
                  <a:lnTo>
                    <a:pt x="50375" y="5564493"/>
                  </a:lnTo>
                  <a:lnTo>
                    <a:pt x="50618" y="5564493"/>
                  </a:lnTo>
                  <a:lnTo>
                    <a:pt x="50862" y="5564493"/>
                  </a:lnTo>
                  <a:lnTo>
                    <a:pt x="51105" y="5564493"/>
                  </a:lnTo>
                  <a:lnTo>
                    <a:pt x="51348" y="5564493"/>
                  </a:lnTo>
                  <a:lnTo>
                    <a:pt x="51592" y="5564493"/>
                  </a:lnTo>
                  <a:lnTo>
                    <a:pt x="51835" y="5564493"/>
                  </a:lnTo>
                  <a:lnTo>
                    <a:pt x="52079" y="5564493"/>
                  </a:lnTo>
                  <a:lnTo>
                    <a:pt x="52322" y="5564493"/>
                  </a:lnTo>
                  <a:lnTo>
                    <a:pt x="52565" y="5564493"/>
                  </a:lnTo>
                  <a:lnTo>
                    <a:pt x="52809" y="5564493"/>
                  </a:lnTo>
                  <a:lnTo>
                    <a:pt x="53052" y="5564493"/>
                  </a:lnTo>
                  <a:lnTo>
                    <a:pt x="53295" y="5564493"/>
                  </a:lnTo>
                  <a:lnTo>
                    <a:pt x="53539" y="5564493"/>
                  </a:lnTo>
                  <a:lnTo>
                    <a:pt x="53539" y="5557377"/>
                  </a:lnTo>
                  <a:lnTo>
                    <a:pt x="53782" y="5557377"/>
                  </a:lnTo>
                  <a:lnTo>
                    <a:pt x="54025" y="5557377"/>
                  </a:lnTo>
                  <a:lnTo>
                    <a:pt x="54025" y="5550261"/>
                  </a:lnTo>
                  <a:lnTo>
                    <a:pt x="54269" y="5550261"/>
                  </a:lnTo>
                  <a:lnTo>
                    <a:pt x="54512" y="5550261"/>
                  </a:lnTo>
                  <a:lnTo>
                    <a:pt x="54755" y="5550261"/>
                  </a:lnTo>
                  <a:lnTo>
                    <a:pt x="54999" y="5550261"/>
                  </a:lnTo>
                  <a:lnTo>
                    <a:pt x="55242" y="5550261"/>
                  </a:lnTo>
                  <a:lnTo>
                    <a:pt x="55242" y="5543146"/>
                  </a:lnTo>
                  <a:lnTo>
                    <a:pt x="55486" y="5543146"/>
                  </a:lnTo>
                  <a:lnTo>
                    <a:pt x="55486" y="5536030"/>
                  </a:lnTo>
                  <a:lnTo>
                    <a:pt x="55729" y="5536030"/>
                  </a:lnTo>
                  <a:lnTo>
                    <a:pt x="55972" y="5536030"/>
                  </a:lnTo>
                  <a:lnTo>
                    <a:pt x="56216" y="5536030"/>
                  </a:lnTo>
                  <a:lnTo>
                    <a:pt x="56459" y="5536030"/>
                  </a:lnTo>
                  <a:lnTo>
                    <a:pt x="56702" y="5536030"/>
                  </a:lnTo>
                  <a:lnTo>
                    <a:pt x="56946" y="5536030"/>
                  </a:lnTo>
                  <a:lnTo>
                    <a:pt x="57189" y="5536030"/>
                  </a:lnTo>
                  <a:lnTo>
                    <a:pt x="57432" y="5536030"/>
                  </a:lnTo>
                  <a:lnTo>
                    <a:pt x="57676" y="5536030"/>
                  </a:lnTo>
                  <a:lnTo>
                    <a:pt x="57919" y="5536030"/>
                  </a:lnTo>
                  <a:lnTo>
                    <a:pt x="58163" y="5536030"/>
                  </a:lnTo>
                  <a:lnTo>
                    <a:pt x="58406" y="5536030"/>
                  </a:lnTo>
                  <a:lnTo>
                    <a:pt x="58649" y="5536030"/>
                  </a:lnTo>
                  <a:lnTo>
                    <a:pt x="58893" y="5536030"/>
                  </a:lnTo>
                  <a:lnTo>
                    <a:pt x="59136" y="5536030"/>
                  </a:lnTo>
                  <a:lnTo>
                    <a:pt x="59379" y="5536030"/>
                  </a:lnTo>
                  <a:lnTo>
                    <a:pt x="59623" y="5536030"/>
                  </a:lnTo>
                  <a:lnTo>
                    <a:pt x="59866" y="5536030"/>
                  </a:lnTo>
                  <a:lnTo>
                    <a:pt x="60353" y="5536030"/>
                  </a:lnTo>
                  <a:lnTo>
                    <a:pt x="60596" y="5536030"/>
                  </a:lnTo>
                  <a:lnTo>
                    <a:pt x="60839" y="5536030"/>
                  </a:lnTo>
                  <a:lnTo>
                    <a:pt x="61083" y="5536030"/>
                  </a:lnTo>
                  <a:lnTo>
                    <a:pt x="61326" y="5536030"/>
                  </a:lnTo>
                  <a:lnTo>
                    <a:pt x="61570" y="5528914"/>
                  </a:lnTo>
                  <a:lnTo>
                    <a:pt x="61813" y="5528914"/>
                  </a:lnTo>
                  <a:lnTo>
                    <a:pt x="62056" y="5528914"/>
                  </a:lnTo>
                  <a:lnTo>
                    <a:pt x="62300" y="5528914"/>
                  </a:lnTo>
                  <a:lnTo>
                    <a:pt x="62543" y="5528914"/>
                  </a:lnTo>
                  <a:lnTo>
                    <a:pt x="62786" y="5528914"/>
                  </a:lnTo>
                  <a:lnTo>
                    <a:pt x="63030" y="5528914"/>
                  </a:lnTo>
                  <a:lnTo>
                    <a:pt x="63273" y="5528914"/>
                  </a:lnTo>
                  <a:lnTo>
                    <a:pt x="63516" y="5528914"/>
                  </a:lnTo>
                  <a:lnTo>
                    <a:pt x="63760" y="5528914"/>
                  </a:lnTo>
                  <a:lnTo>
                    <a:pt x="64003" y="5528914"/>
                  </a:lnTo>
                  <a:lnTo>
                    <a:pt x="64247" y="5528914"/>
                  </a:lnTo>
                  <a:lnTo>
                    <a:pt x="64490" y="5528914"/>
                  </a:lnTo>
                  <a:lnTo>
                    <a:pt x="64733" y="5528914"/>
                  </a:lnTo>
                  <a:lnTo>
                    <a:pt x="64977" y="5528914"/>
                  </a:lnTo>
                  <a:lnTo>
                    <a:pt x="65220" y="5528914"/>
                  </a:lnTo>
                  <a:lnTo>
                    <a:pt x="65463" y="5528914"/>
                  </a:lnTo>
                  <a:lnTo>
                    <a:pt x="65950" y="5528914"/>
                  </a:lnTo>
                  <a:lnTo>
                    <a:pt x="66680" y="5528914"/>
                  </a:lnTo>
                  <a:lnTo>
                    <a:pt x="66923" y="5528914"/>
                  </a:lnTo>
                  <a:lnTo>
                    <a:pt x="67167" y="5528914"/>
                  </a:lnTo>
                  <a:lnTo>
                    <a:pt x="67410" y="5528914"/>
                  </a:lnTo>
                  <a:lnTo>
                    <a:pt x="67654" y="5528914"/>
                  </a:lnTo>
                  <a:lnTo>
                    <a:pt x="68627" y="5528914"/>
                  </a:lnTo>
                  <a:lnTo>
                    <a:pt x="68870" y="5528914"/>
                  </a:lnTo>
                  <a:lnTo>
                    <a:pt x="69114" y="5528914"/>
                  </a:lnTo>
                  <a:lnTo>
                    <a:pt x="69357" y="5528914"/>
                  </a:lnTo>
                  <a:lnTo>
                    <a:pt x="69357" y="5521799"/>
                  </a:lnTo>
                  <a:lnTo>
                    <a:pt x="69600" y="5521799"/>
                  </a:lnTo>
                  <a:lnTo>
                    <a:pt x="69844" y="5521799"/>
                  </a:lnTo>
                  <a:lnTo>
                    <a:pt x="70087" y="5521799"/>
                  </a:lnTo>
                  <a:lnTo>
                    <a:pt x="70331" y="5521799"/>
                  </a:lnTo>
                  <a:lnTo>
                    <a:pt x="70574" y="5521799"/>
                  </a:lnTo>
                  <a:lnTo>
                    <a:pt x="70817" y="5521799"/>
                  </a:lnTo>
                  <a:lnTo>
                    <a:pt x="71061" y="5521799"/>
                  </a:lnTo>
                  <a:lnTo>
                    <a:pt x="71061" y="5514683"/>
                  </a:lnTo>
                  <a:lnTo>
                    <a:pt x="71304" y="5514683"/>
                  </a:lnTo>
                  <a:lnTo>
                    <a:pt x="71547" y="5514683"/>
                  </a:lnTo>
                  <a:lnTo>
                    <a:pt x="71791" y="5514683"/>
                  </a:lnTo>
                  <a:lnTo>
                    <a:pt x="72034" y="5514683"/>
                  </a:lnTo>
                  <a:lnTo>
                    <a:pt x="72277" y="5514683"/>
                  </a:lnTo>
                  <a:lnTo>
                    <a:pt x="72521" y="5514683"/>
                  </a:lnTo>
                  <a:lnTo>
                    <a:pt x="72521" y="5507567"/>
                  </a:lnTo>
                  <a:lnTo>
                    <a:pt x="72764" y="5507567"/>
                  </a:lnTo>
                  <a:lnTo>
                    <a:pt x="73007" y="5507567"/>
                  </a:lnTo>
                  <a:lnTo>
                    <a:pt x="73251" y="5507567"/>
                  </a:lnTo>
                  <a:lnTo>
                    <a:pt x="73494" y="5507567"/>
                  </a:lnTo>
                  <a:lnTo>
                    <a:pt x="73738" y="5507567"/>
                  </a:lnTo>
                  <a:lnTo>
                    <a:pt x="73981" y="5507567"/>
                  </a:lnTo>
                  <a:lnTo>
                    <a:pt x="74468" y="5507567"/>
                  </a:lnTo>
                  <a:lnTo>
                    <a:pt x="74711" y="5507567"/>
                  </a:lnTo>
                  <a:lnTo>
                    <a:pt x="74954" y="5507567"/>
                  </a:lnTo>
                  <a:lnTo>
                    <a:pt x="75198" y="5507567"/>
                  </a:lnTo>
                  <a:lnTo>
                    <a:pt x="75441" y="5507567"/>
                  </a:lnTo>
                  <a:lnTo>
                    <a:pt x="75441" y="5500451"/>
                  </a:lnTo>
                  <a:lnTo>
                    <a:pt x="75684" y="5500451"/>
                  </a:lnTo>
                  <a:lnTo>
                    <a:pt x="75928" y="5500451"/>
                  </a:lnTo>
                  <a:lnTo>
                    <a:pt x="76171" y="5500451"/>
                  </a:lnTo>
                  <a:lnTo>
                    <a:pt x="76415" y="5500451"/>
                  </a:lnTo>
                  <a:lnTo>
                    <a:pt x="76415" y="5493336"/>
                  </a:lnTo>
                  <a:lnTo>
                    <a:pt x="76658" y="5493336"/>
                  </a:lnTo>
                  <a:lnTo>
                    <a:pt x="76901" y="5493336"/>
                  </a:lnTo>
                  <a:lnTo>
                    <a:pt x="77145" y="5493336"/>
                  </a:lnTo>
                  <a:lnTo>
                    <a:pt x="77388" y="5493336"/>
                  </a:lnTo>
                  <a:lnTo>
                    <a:pt x="77388" y="5486220"/>
                  </a:lnTo>
                  <a:lnTo>
                    <a:pt x="77631" y="5486220"/>
                  </a:lnTo>
                  <a:lnTo>
                    <a:pt x="77875" y="5486220"/>
                  </a:lnTo>
                  <a:lnTo>
                    <a:pt x="77875" y="5479104"/>
                  </a:lnTo>
                  <a:lnTo>
                    <a:pt x="78118" y="5479104"/>
                  </a:lnTo>
                  <a:lnTo>
                    <a:pt x="78361" y="5479104"/>
                  </a:lnTo>
                  <a:lnTo>
                    <a:pt x="78605" y="5479104"/>
                  </a:lnTo>
                  <a:lnTo>
                    <a:pt x="78848" y="5479104"/>
                  </a:lnTo>
                  <a:lnTo>
                    <a:pt x="79091" y="5479104"/>
                  </a:lnTo>
                  <a:lnTo>
                    <a:pt x="79335" y="5479104"/>
                  </a:lnTo>
                  <a:lnTo>
                    <a:pt x="79578" y="5479104"/>
                  </a:lnTo>
                  <a:lnTo>
                    <a:pt x="80065" y="5479104"/>
                  </a:lnTo>
                  <a:lnTo>
                    <a:pt x="80308" y="5479104"/>
                  </a:lnTo>
                  <a:lnTo>
                    <a:pt x="80308" y="5471988"/>
                  </a:lnTo>
                  <a:lnTo>
                    <a:pt x="80552" y="5471988"/>
                  </a:lnTo>
                  <a:lnTo>
                    <a:pt x="80795" y="5471988"/>
                  </a:lnTo>
                  <a:lnTo>
                    <a:pt x="81038" y="5471988"/>
                  </a:lnTo>
                  <a:lnTo>
                    <a:pt x="81282" y="5471988"/>
                  </a:lnTo>
                  <a:lnTo>
                    <a:pt x="81525" y="5471988"/>
                  </a:lnTo>
                  <a:lnTo>
                    <a:pt x="81768" y="5471988"/>
                  </a:lnTo>
                  <a:lnTo>
                    <a:pt x="82012" y="5471988"/>
                  </a:lnTo>
                  <a:lnTo>
                    <a:pt x="82255" y="5471988"/>
                  </a:lnTo>
                  <a:lnTo>
                    <a:pt x="82499" y="5471988"/>
                  </a:lnTo>
                  <a:lnTo>
                    <a:pt x="82742" y="5471988"/>
                  </a:lnTo>
                  <a:lnTo>
                    <a:pt x="82985" y="5471988"/>
                  </a:lnTo>
                  <a:lnTo>
                    <a:pt x="83229" y="5471988"/>
                  </a:lnTo>
                  <a:lnTo>
                    <a:pt x="83472" y="5471988"/>
                  </a:lnTo>
                  <a:lnTo>
                    <a:pt x="83472" y="5464873"/>
                  </a:lnTo>
                  <a:lnTo>
                    <a:pt x="83715" y="5464873"/>
                  </a:lnTo>
                  <a:lnTo>
                    <a:pt x="83959" y="5464873"/>
                  </a:lnTo>
                  <a:lnTo>
                    <a:pt x="84202" y="5464873"/>
                  </a:lnTo>
                  <a:lnTo>
                    <a:pt x="84445" y="5464873"/>
                  </a:lnTo>
                  <a:lnTo>
                    <a:pt x="84689" y="5464873"/>
                  </a:lnTo>
                  <a:lnTo>
                    <a:pt x="84932" y="5464873"/>
                  </a:lnTo>
                  <a:lnTo>
                    <a:pt x="84932" y="5457757"/>
                  </a:lnTo>
                  <a:lnTo>
                    <a:pt x="85175" y="5457757"/>
                  </a:lnTo>
                  <a:lnTo>
                    <a:pt x="85175" y="5450641"/>
                  </a:lnTo>
                  <a:lnTo>
                    <a:pt x="85419" y="5450641"/>
                  </a:lnTo>
                  <a:lnTo>
                    <a:pt x="85662" y="5450641"/>
                  </a:lnTo>
                  <a:lnTo>
                    <a:pt x="85906" y="5450641"/>
                  </a:lnTo>
                  <a:lnTo>
                    <a:pt x="86149" y="5450641"/>
                  </a:lnTo>
                  <a:lnTo>
                    <a:pt x="86392" y="5450641"/>
                  </a:lnTo>
                  <a:lnTo>
                    <a:pt x="86636" y="5450641"/>
                  </a:lnTo>
                  <a:lnTo>
                    <a:pt x="86879" y="5450641"/>
                  </a:lnTo>
                  <a:lnTo>
                    <a:pt x="87122" y="5450641"/>
                  </a:lnTo>
                  <a:lnTo>
                    <a:pt x="87366" y="5450641"/>
                  </a:lnTo>
                  <a:lnTo>
                    <a:pt x="87609" y="5450641"/>
                  </a:lnTo>
                  <a:lnTo>
                    <a:pt x="88339" y="5450641"/>
                  </a:lnTo>
                  <a:lnTo>
                    <a:pt x="88583" y="5450641"/>
                  </a:lnTo>
                  <a:lnTo>
                    <a:pt x="88826" y="5450641"/>
                  </a:lnTo>
                  <a:lnTo>
                    <a:pt x="89069" y="5450641"/>
                  </a:lnTo>
                  <a:lnTo>
                    <a:pt x="89313" y="5450641"/>
                  </a:lnTo>
                  <a:lnTo>
                    <a:pt x="89313" y="5443526"/>
                  </a:lnTo>
                  <a:lnTo>
                    <a:pt x="89799" y="5443526"/>
                  </a:lnTo>
                  <a:lnTo>
                    <a:pt x="90043" y="5443526"/>
                  </a:lnTo>
                  <a:lnTo>
                    <a:pt x="90286" y="5443526"/>
                  </a:lnTo>
                  <a:lnTo>
                    <a:pt x="90529" y="5443526"/>
                  </a:lnTo>
                  <a:lnTo>
                    <a:pt x="90529" y="5436410"/>
                  </a:lnTo>
                  <a:lnTo>
                    <a:pt x="90773" y="5436410"/>
                  </a:lnTo>
                  <a:lnTo>
                    <a:pt x="91259" y="5436410"/>
                  </a:lnTo>
                  <a:lnTo>
                    <a:pt x="91503" y="5436410"/>
                  </a:lnTo>
                  <a:lnTo>
                    <a:pt x="91746" y="5436410"/>
                  </a:lnTo>
                  <a:lnTo>
                    <a:pt x="91990" y="5436410"/>
                  </a:lnTo>
                  <a:lnTo>
                    <a:pt x="92233" y="5436410"/>
                  </a:lnTo>
                  <a:lnTo>
                    <a:pt x="92476" y="5436410"/>
                  </a:lnTo>
                  <a:lnTo>
                    <a:pt x="92720" y="5436410"/>
                  </a:lnTo>
                  <a:lnTo>
                    <a:pt x="92963" y="5436410"/>
                  </a:lnTo>
                  <a:lnTo>
                    <a:pt x="93206" y="5436410"/>
                  </a:lnTo>
                  <a:lnTo>
                    <a:pt x="93450" y="5436410"/>
                  </a:lnTo>
                  <a:lnTo>
                    <a:pt x="93693" y="5436410"/>
                  </a:lnTo>
                  <a:lnTo>
                    <a:pt x="94180" y="5436410"/>
                  </a:lnTo>
                  <a:lnTo>
                    <a:pt x="94423" y="5436410"/>
                  </a:lnTo>
                  <a:lnTo>
                    <a:pt x="94667" y="5429294"/>
                  </a:lnTo>
                  <a:lnTo>
                    <a:pt x="94910" y="5429294"/>
                  </a:lnTo>
                  <a:lnTo>
                    <a:pt x="95153" y="5429294"/>
                  </a:lnTo>
                  <a:lnTo>
                    <a:pt x="95397" y="5429294"/>
                  </a:lnTo>
                  <a:lnTo>
                    <a:pt x="95397" y="5422178"/>
                  </a:lnTo>
                  <a:lnTo>
                    <a:pt x="95640" y="5422178"/>
                  </a:lnTo>
                  <a:lnTo>
                    <a:pt x="95883" y="5422178"/>
                  </a:lnTo>
                  <a:lnTo>
                    <a:pt x="96127" y="5422178"/>
                  </a:lnTo>
                  <a:lnTo>
                    <a:pt x="96370" y="5422178"/>
                  </a:lnTo>
                  <a:lnTo>
                    <a:pt x="96613" y="5422178"/>
                  </a:lnTo>
                  <a:lnTo>
                    <a:pt x="96857" y="5422178"/>
                  </a:lnTo>
                  <a:lnTo>
                    <a:pt x="97100" y="5422178"/>
                  </a:lnTo>
                  <a:lnTo>
                    <a:pt x="97343" y="5422178"/>
                  </a:lnTo>
                  <a:lnTo>
                    <a:pt x="97587" y="5422178"/>
                  </a:lnTo>
                  <a:lnTo>
                    <a:pt x="97830" y="5422178"/>
                  </a:lnTo>
                  <a:lnTo>
                    <a:pt x="98074" y="5422178"/>
                  </a:lnTo>
                  <a:lnTo>
                    <a:pt x="98560" y="5422178"/>
                  </a:lnTo>
                  <a:lnTo>
                    <a:pt x="98804" y="5422178"/>
                  </a:lnTo>
                  <a:lnTo>
                    <a:pt x="99047" y="5422178"/>
                  </a:lnTo>
                  <a:lnTo>
                    <a:pt x="99290" y="5422178"/>
                  </a:lnTo>
                  <a:lnTo>
                    <a:pt x="99534" y="5422178"/>
                  </a:lnTo>
                  <a:lnTo>
                    <a:pt x="99534" y="5415063"/>
                  </a:lnTo>
                  <a:lnTo>
                    <a:pt x="99777" y="5415063"/>
                  </a:lnTo>
                  <a:lnTo>
                    <a:pt x="100020" y="5415063"/>
                  </a:lnTo>
                  <a:lnTo>
                    <a:pt x="100264" y="5415063"/>
                  </a:lnTo>
                  <a:lnTo>
                    <a:pt x="100507" y="5415063"/>
                  </a:lnTo>
                  <a:lnTo>
                    <a:pt x="100750" y="5415063"/>
                  </a:lnTo>
                  <a:lnTo>
                    <a:pt x="100994" y="5415063"/>
                  </a:lnTo>
                  <a:lnTo>
                    <a:pt x="101237" y="5415063"/>
                  </a:lnTo>
                  <a:lnTo>
                    <a:pt x="101481" y="5415063"/>
                  </a:lnTo>
                  <a:lnTo>
                    <a:pt x="101967" y="5415063"/>
                  </a:lnTo>
                  <a:lnTo>
                    <a:pt x="102211" y="5415063"/>
                  </a:lnTo>
                  <a:lnTo>
                    <a:pt x="102454" y="5415063"/>
                  </a:lnTo>
                  <a:lnTo>
                    <a:pt x="102697" y="5415063"/>
                  </a:lnTo>
                  <a:lnTo>
                    <a:pt x="102697" y="5407947"/>
                  </a:lnTo>
                  <a:lnTo>
                    <a:pt x="102941" y="5407947"/>
                  </a:lnTo>
                  <a:lnTo>
                    <a:pt x="103427" y="5407947"/>
                  </a:lnTo>
                  <a:lnTo>
                    <a:pt x="103671" y="5407947"/>
                  </a:lnTo>
                  <a:lnTo>
                    <a:pt x="103914" y="5407947"/>
                  </a:lnTo>
                  <a:lnTo>
                    <a:pt x="103914" y="5400831"/>
                  </a:lnTo>
                  <a:lnTo>
                    <a:pt x="104401" y="5400831"/>
                  </a:lnTo>
                  <a:lnTo>
                    <a:pt x="104644" y="5400831"/>
                  </a:lnTo>
                  <a:lnTo>
                    <a:pt x="104888" y="5400831"/>
                  </a:lnTo>
                  <a:lnTo>
                    <a:pt x="105131" y="5400831"/>
                  </a:lnTo>
                  <a:lnTo>
                    <a:pt x="105374" y="5400831"/>
                  </a:lnTo>
                  <a:lnTo>
                    <a:pt x="105618" y="5400831"/>
                  </a:lnTo>
                  <a:lnTo>
                    <a:pt x="105861" y="5400831"/>
                  </a:lnTo>
                  <a:lnTo>
                    <a:pt x="106104" y="5400831"/>
                  </a:lnTo>
                  <a:lnTo>
                    <a:pt x="106348" y="5400831"/>
                  </a:lnTo>
                  <a:lnTo>
                    <a:pt x="106591" y="5400831"/>
                  </a:lnTo>
                  <a:lnTo>
                    <a:pt x="106834" y="5400831"/>
                  </a:lnTo>
                  <a:lnTo>
                    <a:pt x="107078" y="5400831"/>
                  </a:lnTo>
                  <a:lnTo>
                    <a:pt x="107321" y="5400831"/>
                  </a:lnTo>
                  <a:lnTo>
                    <a:pt x="107565" y="5400831"/>
                  </a:lnTo>
                  <a:lnTo>
                    <a:pt x="107808" y="5400831"/>
                  </a:lnTo>
                  <a:lnTo>
                    <a:pt x="108051" y="5400831"/>
                  </a:lnTo>
                  <a:lnTo>
                    <a:pt x="108295" y="5400831"/>
                  </a:lnTo>
                  <a:lnTo>
                    <a:pt x="108295" y="5393716"/>
                  </a:lnTo>
                  <a:lnTo>
                    <a:pt x="108538" y="5393716"/>
                  </a:lnTo>
                  <a:lnTo>
                    <a:pt x="108781" y="5393716"/>
                  </a:lnTo>
                  <a:lnTo>
                    <a:pt x="109025" y="5393716"/>
                  </a:lnTo>
                  <a:lnTo>
                    <a:pt x="109268" y="5393716"/>
                  </a:lnTo>
                  <a:lnTo>
                    <a:pt x="109511" y="5393716"/>
                  </a:lnTo>
                  <a:lnTo>
                    <a:pt x="109755" y="5393716"/>
                  </a:lnTo>
                  <a:lnTo>
                    <a:pt x="109998" y="5386600"/>
                  </a:lnTo>
                  <a:lnTo>
                    <a:pt x="110242" y="5386600"/>
                  </a:lnTo>
                  <a:lnTo>
                    <a:pt x="110485" y="5386600"/>
                  </a:lnTo>
                  <a:lnTo>
                    <a:pt x="110728" y="5386600"/>
                  </a:lnTo>
                  <a:lnTo>
                    <a:pt x="110972" y="5386600"/>
                  </a:lnTo>
                  <a:lnTo>
                    <a:pt x="111215" y="5386600"/>
                  </a:lnTo>
                  <a:lnTo>
                    <a:pt x="111458" y="5386600"/>
                  </a:lnTo>
                  <a:lnTo>
                    <a:pt x="112188" y="5386600"/>
                  </a:lnTo>
                  <a:lnTo>
                    <a:pt x="112675" y="5386600"/>
                  </a:lnTo>
                  <a:lnTo>
                    <a:pt x="112918" y="5386600"/>
                  </a:lnTo>
                  <a:lnTo>
                    <a:pt x="113162" y="5386600"/>
                  </a:lnTo>
                  <a:lnTo>
                    <a:pt x="113405" y="5386600"/>
                  </a:lnTo>
                  <a:lnTo>
                    <a:pt x="113405" y="5379484"/>
                  </a:lnTo>
                  <a:lnTo>
                    <a:pt x="113649" y="5379484"/>
                  </a:lnTo>
                  <a:lnTo>
                    <a:pt x="113892" y="5379484"/>
                  </a:lnTo>
                  <a:lnTo>
                    <a:pt x="114135" y="5379484"/>
                  </a:lnTo>
                  <a:lnTo>
                    <a:pt x="114379" y="5379484"/>
                  </a:lnTo>
                  <a:lnTo>
                    <a:pt x="114622" y="5379484"/>
                  </a:lnTo>
                  <a:lnTo>
                    <a:pt x="114865" y="5379484"/>
                  </a:lnTo>
                  <a:lnTo>
                    <a:pt x="115109" y="5379484"/>
                  </a:lnTo>
                  <a:lnTo>
                    <a:pt x="115352" y="5379484"/>
                  </a:lnTo>
                  <a:lnTo>
                    <a:pt x="115595" y="5379484"/>
                  </a:lnTo>
                  <a:lnTo>
                    <a:pt x="115839" y="5379484"/>
                  </a:lnTo>
                  <a:lnTo>
                    <a:pt x="116082" y="5379484"/>
                  </a:lnTo>
                  <a:lnTo>
                    <a:pt x="116326" y="5379484"/>
                  </a:lnTo>
                  <a:lnTo>
                    <a:pt x="116326" y="5372368"/>
                  </a:lnTo>
                  <a:lnTo>
                    <a:pt x="116569" y="5372368"/>
                  </a:lnTo>
                  <a:lnTo>
                    <a:pt x="116812" y="5372368"/>
                  </a:lnTo>
                  <a:lnTo>
                    <a:pt x="117056" y="5372368"/>
                  </a:lnTo>
                  <a:lnTo>
                    <a:pt x="117299" y="5372368"/>
                  </a:lnTo>
                  <a:lnTo>
                    <a:pt x="117542" y="5372368"/>
                  </a:lnTo>
                  <a:lnTo>
                    <a:pt x="117786" y="5372368"/>
                  </a:lnTo>
                  <a:lnTo>
                    <a:pt x="117786" y="5365253"/>
                  </a:lnTo>
                  <a:lnTo>
                    <a:pt x="118029" y="5365253"/>
                  </a:lnTo>
                  <a:lnTo>
                    <a:pt x="118272" y="5365253"/>
                  </a:lnTo>
                  <a:lnTo>
                    <a:pt x="118516" y="5365253"/>
                  </a:lnTo>
                  <a:lnTo>
                    <a:pt x="118516" y="5358137"/>
                  </a:lnTo>
                  <a:lnTo>
                    <a:pt x="118759" y="5358137"/>
                  </a:lnTo>
                  <a:lnTo>
                    <a:pt x="119002" y="5358137"/>
                  </a:lnTo>
                  <a:lnTo>
                    <a:pt x="119246" y="5358137"/>
                  </a:lnTo>
                  <a:lnTo>
                    <a:pt x="119489" y="5358137"/>
                  </a:lnTo>
                  <a:lnTo>
                    <a:pt x="119489" y="5351021"/>
                  </a:lnTo>
                  <a:lnTo>
                    <a:pt x="119976" y="5351021"/>
                  </a:lnTo>
                  <a:lnTo>
                    <a:pt x="120219" y="5351021"/>
                  </a:lnTo>
                  <a:lnTo>
                    <a:pt x="120463" y="5351021"/>
                  </a:lnTo>
                  <a:lnTo>
                    <a:pt x="120706" y="5351021"/>
                  </a:lnTo>
                  <a:lnTo>
                    <a:pt x="120949" y="5351021"/>
                  </a:lnTo>
                  <a:lnTo>
                    <a:pt x="121193" y="5351021"/>
                  </a:lnTo>
                  <a:lnTo>
                    <a:pt x="121436" y="5351021"/>
                  </a:lnTo>
                  <a:lnTo>
                    <a:pt x="121436" y="5343906"/>
                  </a:lnTo>
                  <a:lnTo>
                    <a:pt x="121679" y="5343906"/>
                  </a:lnTo>
                  <a:lnTo>
                    <a:pt x="121923" y="5343906"/>
                  </a:lnTo>
                  <a:lnTo>
                    <a:pt x="122166" y="5343906"/>
                  </a:lnTo>
                  <a:lnTo>
                    <a:pt x="122410" y="5343906"/>
                  </a:lnTo>
                  <a:lnTo>
                    <a:pt x="122653" y="5343906"/>
                  </a:lnTo>
                  <a:lnTo>
                    <a:pt x="122896" y="5343906"/>
                  </a:lnTo>
                  <a:lnTo>
                    <a:pt x="123140" y="5343906"/>
                  </a:lnTo>
                  <a:lnTo>
                    <a:pt x="123383" y="5343906"/>
                  </a:lnTo>
                  <a:lnTo>
                    <a:pt x="123626" y="5343906"/>
                  </a:lnTo>
                  <a:lnTo>
                    <a:pt x="123626" y="5336790"/>
                  </a:lnTo>
                  <a:lnTo>
                    <a:pt x="123870" y="5336790"/>
                  </a:lnTo>
                  <a:lnTo>
                    <a:pt x="124113" y="5336790"/>
                  </a:lnTo>
                  <a:lnTo>
                    <a:pt x="124356" y="5336790"/>
                  </a:lnTo>
                  <a:lnTo>
                    <a:pt x="124600" y="5336790"/>
                  </a:lnTo>
                  <a:lnTo>
                    <a:pt x="125086" y="5336790"/>
                  </a:lnTo>
                  <a:lnTo>
                    <a:pt x="125330" y="5336790"/>
                  </a:lnTo>
                  <a:lnTo>
                    <a:pt x="125573" y="5336790"/>
                  </a:lnTo>
                  <a:lnTo>
                    <a:pt x="126060" y="5336790"/>
                  </a:lnTo>
                  <a:lnTo>
                    <a:pt x="126303" y="5336790"/>
                  </a:lnTo>
                  <a:lnTo>
                    <a:pt x="126547" y="5336790"/>
                  </a:lnTo>
                  <a:lnTo>
                    <a:pt x="126790" y="5336790"/>
                  </a:lnTo>
                  <a:lnTo>
                    <a:pt x="127033" y="5336790"/>
                  </a:lnTo>
                  <a:lnTo>
                    <a:pt x="127033" y="5329674"/>
                  </a:lnTo>
                  <a:lnTo>
                    <a:pt x="127277" y="5329674"/>
                  </a:lnTo>
                  <a:lnTo>
                    <a:pt x="127520" y="5329674"/>
                  </a:lnTo>
                  <a:lnTo>
                    <a:pt x="127763" y="5329674"/>
                  </a:lnTo>
                  <a:lnTo>
                    <a:pt x="128007" y="5329674"/>
                  </a:lnTo>
                  <a:lnTo>
                    <a:pt x="128250" y="5329674"/>
                  </a:lnTo>
                  <a:lnTo>
                    <a:pt x="128494" y="5329674"/>
                  </a:lnTo>
                  <a:lnTo>
                    <a:pt x="128737" y="5329674"/>
                  </a:lnTo>
                  <a:lnTo>
                    <a:pt x="128980" y="5329674"/>
                  </a:lnTo>
                  <a:lnTo>
                    <a:pt x="129224" y="5329674"/>
                  </a:lnTo>
                  <a:lnTo>
                    <a:pt x="129467" y="5329674"/>
                  </a:lnTo>
                  <a:lnTo>
                    <a:pt x="129710" y="5329674"/>
                  </a:lnTo>
                  <a:lnTo>
                    <a:pt x="129954" y="5329674"/>
                  </a:lnTo>
                  <a:lnTo>
                    <a:pt x="130197" y="5322558"/>
                  </a:lnTo>
                  <a:lnTo>
                    <a:pt x="130440" y="5322558"/>
                  </a:lnTo>
                  <a:lnTo>
                    <a:pt x="130684" y="5322558"/>
                  </a:lnTo>
                  <a:lnTo>
                    <a:pt x="130927" y="5322558"/>
                  </a:lnTo>
                  <a:lnTo>
                    <a:pt x="131170" y="5322558"/>
                  </a:lnTo>
                  <a:lnTo>
                    <a:pt x="131414" y="5322558"/>
                  </a:lnTo>
                  <a:lnTo>
                    <a:pt x="131657" y="5322558"/>
                  </a:lnTo>
                  <a:lnTo>
                    <a:pt x="131901" y="5322558"/>
                  </a:lnTo>
                  <a:lnTo>
                    <a:pt x="132144" y="5322558"/>
                  </a:lnTo>
                  <a:lnTo>
                    <a:pt x="132387" y="5322558"/>
                  </a:lnTo>
                  <a:lnTo>
                    <a:pt x="132631" y="5322558"/>
                  </a:lnTo>
                  <a:lnTo>
                    <a:pt x="132874" y="5322558"/>
                  </a:lnTo>
                  <a:lnTo>
                    <a:pt x="132874" y="5315443"/>
                  </a:lnTo>
                  <a:lnTo>
                    <a:pt x="133117" y="5315443"/>
                  </a:lnTo>
                  <a:lnTo>
                    <a:pt x="133361" y="5315443"/>
                  </a:lnTo>
                  <a:lnTo>
                    <a:pt x="133604" y="5315443"/>
                  </a:lnTo>
                  <a:lnTo>
                    <a:pt x="134091" y="5315443"/>
                  </a:lnTo>
                  <a:lnTo>
                    <a:pt x="134334" y="5315443"/>
                  </a:lnTo>
                  <a:lnTo>
                    <a:pt x="134578" y="5315443"/>
                  </a:lnTo>
                  <a:lnTo>
                    <a:pt x="134821" y="5315443"/>
                  </a:lnTo>
                  <a:lnTo>
                    <a:pt x="135064" y="5308327"/>
                  </a:lnTo>
                  <a:lnTo>
                    <a:pt x="135308" y="5308327"/>
                  </a:lnTo>
                  <a:lnTo>
                    <a:pt x="135551" y="5308327"/>
                  </a:lnTo>
                  <a:lnTo>
                    <a:pt x="135794" y="5308327"/>
                  </a:lnTo>
                  <a:lnTo>
                    <a:pt x="136281" y="5308327"/>
                  </a:lnTo>
                  <a:lnTo>
                    <a:pt x="136768" y="5308327"/>
                  </a:lnTo>
                  <a:lnTo>
                    <a:pt x="137011" y="5308327"/>
                  </a:lnTo>
                  <a:lnTo>
                    <a:pt x="137254" y="5308327"/>
                  </a:lnTo>
                  <a:lnTo>
                    <a:pt x="137498" y="5308327"/>
                  </a:lnTo>
                  <a:lnTo>
                    <a:pt x="137741" y="5308327"/>
                  </a:lnTo>
                  <a:lnTo>
                    <a:pt x="137985" y="5308327"/>
                  </a:lnTo>
                  <a:lnTo>
                    <a:pt x="138228" y="5308327"/>
                  </a:lnTo>
                  <a:lnTo>
                    <a:pt x="138228" y="5301211"/>
                  </a:lnTo>
                  <a:lnTo>
                    <a:pt x="138471" y="5301211"/>
                  </a:lnTo>
                  <a:lnTo>
                    <a:pt x="138715" y="5301211"/>
                  </a:lnTo>
                  <a:lnTo>
                    <a:pt x="138715" y="5294095"/>
                  </a:lnTo>
                  <a:lnTo>
                    <a:pt x="138958" y="5294095"/>
                  </a:lnTo>
                  <a:lnTo>
                    <a:pt x="139201" y="5294095"/>
                  </a:lnTo>
                  <a:lnTo>
                    <a:pt x="139445" y="5294095"/>
                  </a:lnTo>
                  <a:lnTo>
                    <a:pt x="139688" y="5294095"/>
                  </a:lnTo>
                  <a:lnTo>
                    <a:pt x="139931" y="5294095"/>
                  </a:lnTo>
                  <a:lnTo>
                    <a:pt x="140175" y="5294095"/>
                  </a:lnTo>
                  <a:lnTo>
                    <a:pt x="140905" y="5294095"/>
                  </a:lnTo>
                  <a:lnTo>
                    <a:pt x="141148" y="5294095"/>
                  </a:lnTo>
                  <a:lnTo>
                    <a:pt x="141392" y="5294095"/>
                  </a:lnTo>
                  <a:lnTo>
                    <a:pt x="141635" y="5294095"/>
                  </a:lnTo>
                  <a:lnTo>
                    <a:pt x="143095" y="5294095"/>
                  </a:lnTo>
                  <a:lnTo>
                    <a:pt x="143338" y="5294095"/>
                  </a:lnTo>
                  <a:lnTo>
                    <a:pt x="143582" y="5294095"/>
                  </a:lnTo>
                  <a:lnTo>
                    <a:pt x="143825" y="5294095"/>
                  </a:lnTo>
                  <a:lnTo>
                    <a:pt x="144069" y="5294095"/>
                  </a:lnTo>
                  <a:lnTo>
                    <a:pt x="144799" y="5294095"/>
                  </a:lnTo>
                  <a:lnTo>
                    <a:pt x="144799" y="5286980"/>
                  </a:lnTo>
                  <a:lnTo>
                    <a:pt x="145042" y="5286980"/>
                  </a:lnTo>
                  <a:lnTo>
                    <a:pt x="145285" y="5286980"/>
                  </a:lnTo>
                  <a:lnTo>
                    <a:pt x="145529" y="5286980"/>
                  </a:lnTo>
                  <a:lnTo>
                    <a:pt x="145772" y="5286980"/>
                  </a:lnTo>
                  <a:lnTo>
                    <a:pt x="146015" y="5286980"/>
                  </a:lnTo>
                  <a:lnTo>
                    <a:pt x="146259" y="5286980"/>
                  </a:lnTo>
                  <a:lnTo>
                    <a:pt x="146502" y="5279864"/>
                  </a:lnTo>
                  <a:lnTo>
                    <a:pt x="146746" y="5279864"/>
                  </a:lnTo>
                  <a:lnTo>
                    <a:pt x="146989" y="5279864"/>
                  </a:lnTo>
                  <a:lnTo>
                    <a:pt x="146989" y="5272748"/>
                  </a:lnTo>
                  <a:lnTo>
                    <a:pt x="147232" y="5272748"/>
                  </a:lnTo>
                  <a:lnTo>
                    <a:pt x="147476" y="5272748"/>
                  </a:lnTo>
                  <a:lnTo>
                    <a:pt x="147719" y="5272748"/>
                  </a:lnTo>
                  <a:lnTo>
                    <a:pt x="147962" y="5272748"/>
                  </a:lnTo>
                  <a:lnTo>
                    <a:pt x="147962" y="5265633"/>
                  </a:lnTo>
                  <a:lnTo>
                    <a:pt x="148206" y="5265633"/>
                  </a:lnTo>
                  <a:lnTo>
                    <a:pt x="148449" y="5265633"/>
                  </a:lnTo>
                  <a:lnTo>
                    <a:pt x="148692" y="5265633"/>
                  </a:lnTo>
                  <a:lnTo>
                    <a:pt x="148936" y="5265633"/>
                  </a:lnTo>
                  <a:lnTo>
                    <a:pt x="148936" y="5258517"/>
                  </a:lnTo>
                  <a:lnTo>
                    <a:pt x="148936" y="5251401"/>
                  </a:lnTo>
                  <a:lnTo>
                    <a:pt x="149422" y="5251401"/>
                  </a:lnTo>
                  <a:lnTo>
                    <a:pt x="149909" y="5251401"/>
                  </a:lnTo>
                  <a:lnTo>
                    <a:pt x="149909" y="5244285"/>
                  </a:lnTo>
                  <a:lnTo>
                    <a:pt x="150153" y="5244285"/>
                  </a:lnTo>
                  <a:lnTo>
                    <a:pt x="150396" y="5244285"/>
                  </a:lnTo>
                  <a:lnTo>
                    <a:pt x="150883" y="5244285"/>
                  </a:lnTo>
                  <a:lnTo>
                    <a:pt x="151126" y="5244285"/>
                  </a:lnTo>
                  <a:lnTo>
                    <a:pt x="151369" y="5244285"/>
                  </a:lnTo>
                  <a:lnTo>
                    <a:pt x="151613" y="5244285"/>
                  </a:lnTo>
                  <a:lnTo>
                    <a:pt x="151856" y="5244285"/>
                  </a:lnTo>
                  <a:lnTo>
                    <a:pt x="152099" y="5244285"/>
                  </a:lnTo>
                  <a:lnTo>
                    <a:pt x="152099" y="5237170"/>
                  </a:lnTo>
                  <a:lnTo>
                    <a:pt x="152343" y="5237170"/>
                  </a:lnTo>
                  <a:lnTo>
                    <a:pt x="152830" y="5237170"/>
                  </a:lnTo>
                  <a:lnTo>
                    <a:pt x="153073" y="5237170"/>
                  </a:lnTo>
                  <a:lnTo>
                    <a:pt x="153316" y="5237170"/>
                  </a:lnTo>
                  <a:lnTo>
                    <a:pt x="153316" y="5230054"/>
                  </a:lnTo>
                  <a:lnTo>
                    <a:pt x="153560" y="5222938"/>
                  </a:lnTo>
                  <a:lnTo>
                    <a:pt x="153803" y="5222938"/>
                  </a:lnTo>
                  <a:lnTo>
                    <a:pt x="154046" y="5222938"/>
                  </a:lnTo>
                  <a:lnTo>
                    <a:pt x="154290" y="5222938"/>
                  </a:lnTo>
                  <a:lnTo>
                    <a:pt x="154533" y="5222938"/>
                  </a:lnTo>
                  <a:lnTo>
                    <a:pt x="154776" y="5222938"/>
                  </a:lnTo>
                  <a:lnTo>
                    <a:pt x="155263" y="5222938"/>
                  </a:lnTo>
                  <a:lnTo>
                    <a:pt x="155506" y="5222938"/>
                  </a:lnTo>
                  <a:lnTo>
                    <a:pt x="155506" y="5215823"/>
                  </a:lnTo>
                  <a:lnTo>
                    <a:pt x="155750" y="5215823"/>
                  </a:lnTo>
                  <a:lnTo>
                    <a:pt x="156237" y="5215823"/>
                  </a:lnTo>
                  <a:lnTo>
                    <a:pt x="156480" y="5215823"/>
                  </a:lnTo>
                  <a:lnTo>
                    <a:pt x="156967" y="5215823"/>
                  </a:lnTo>
                  <a:lnTo>
                    <a:pt x="157210" y="5215823"/>
                  </a:lnTo>
                  <a:lnTo>
                    <a:pt x="157453" y="5215823"/>
                  </a:lnTo>
                  <a:lnTo>
                    <a:pt x="157697" y="5208707"/>
                  </a:lnTo>
                  <a:lnTo>
                    <a:pt x="157940" y="5208707"/>
                  </a:lnTo>
                  <a:lnTo>
                    <a:pt x="158183" y="5208707"/>
                  </a:lnTo>
                  <a:lnTo>
                    <a:pt x="158670" y="5208707"/>
                  </a:lnTo>
                  <a:lnTo>
                    <a:pt x="158914" y="5208707"/>
                  </a:lnTo>
                  <a:lnTo>
                    <a:pt x="159644" y="5208707"/>
                  </a:lnTo>
                  <a:lnTo>
                    <a:pt x="159887" y="5208707"/>
                  </a:lnTo>
                  <a:lnTo>
                    <a:pt x="159887" y="5201591"/>
                  </a:lnTo>
                  <a:lnTo>
                    <a:pt x="159887" y="5194475"/>
                  </a:lnTo>
                  <a:lnTo>
                    <a:pt x="160130" y="5194475"/>
                  </a:lnTo>
                  <a:lnTo>
                    <a:pt x="160374" y="5194475"/>
                  </a:lnTo>
                  <a:lnTo>
                    <a:pt x="160617" y="5194475"/>
                  </a:lnTo>
                  <a:lnTo>
                    <a:pt x="160860" y="5194475"/>
                  </a:lnTo>
                  <a:lnTo>
                    <a:pt x="161590" y="5194475"/>
                  </a:lnTo>
                  <a:lnTo>
                    <a:pt x="163537" y="5194475"/>
                  </a:lnTo>
                  <a:lnTo>
                    <a:pt x="163781" y="5194475"/>
                  </a:lnTo>
                  <a:lnTo>
                    <a:pt x="164024" y="5194475"/>
                  </a:lnTo>
                  <a:lnTo>
                    <a:pt x="164267" y="5194475"/>
                  </a:lnTo>
                  <a:lnTo>
                    <a:pt x="164754" y="5194475"/>
                  </a:lnTo>
                  <a:lnTo>
                    <a:pt x="164754" y="5187360"/>
                  </a:lnTo>
                  <a:lnTo>
                    <a:pt x="164754" y="5180244"/>
                  </a:lnTo>
                  <a:lnTo>
                    <a:pt x="164998" y="5180244"/>
                  </a:lnTo>
                  <a:lnTo>
                    <a:pt x="165241" y="5180244"/>
                  </a:lnTo>
                  <a:lnTo>
                    <a:pt x="165484" y="5180244"/>
                  </a:lnTo>
                  <a:lnTo>
                    <a:pt x="165728" y="5180244"/>
                  </a:lnTo>
                  <a:lnTo>
                    <a:pt x="165971" y="5180244"/>
                  </a:lnTo>
                  <a:lnTo>
                    <a:pt x="165971" y="5173128"/>
                  </a:lnTo>
                  <a:lnTo>
                    <a:pt x="166214" y="5173128"/>
                  </a:lnTo>
                  <a:lnTo>
                    <a:pt x="166458" y="5173128"/>
                  </a:lnTo>
                  <a:lnTo>
                    <a:pt x="166701" y="5166013"/>
                  </a:lnTo>
                  <a:lnTo>
                    <a:pt x="166944" y="5166013"/>
                  </a:lnTo>
                  <a:lnTo>
                    <a:pt x="167188" y="5166013"/>
                  </a:lnTo>
                  <a:lnTo>
                    <a:pt x="167431" y="5166013"/>
                  </a:lnTo>
                  <a:lnTo>
                    <a:pt x="167918" y="5166013"/>
                  </a:lnTo>
                  <a:lnTo>
                    <a:pt x="168161" y="5166013"/>
                  </a:lnTo>
                  <a:lnTo>
                    <a:pt x="168405" y="5166013"/>
                  </a:lnTo>
                  <a:lnTo>
                    <a:pt x="168405" y="5158897"/>
                  </a:lnTo>
                  <a:lnTo>
                    <a:pt x="168648" y="5158897"/>
                  </a:lnTo>
                  <a:lnTo>
                    <a:pt x="168891" y="5158897"/>
                  </a:lnTo>
                  <a:lnTo>
                    <a:pt x="169135" y="5158897"/>
                  </a:lnTo>
                  <a:lnTo>
                    <a:pt x="169378" y="5158897"/>
                  </a:lnTo>
                  <a:lnTo>
                    <a:pt x="169378" y="5151781"/>
                  </a:lnTo>
                  <a:lnTo>
                    <a:pt x="169621" y="5151781"/>
                  </a:lnTo>
                  <a:lnTo>
                    <a:pt x="169865" y="5151781"/>
                  </a:lnTo>
                  <a:lnTo>
                    <a:pt x="170351" y="5151781"/>
                  </a:lnTo>
                  <a:lnTo>
                    <a:pt x="170595" y="5151781"/>
                  </a:lnTo>
                  <a:lnTo>
                    <a:pt x="170838" y="5151781"/>
                  </a:lnTo>
                  <a:lnTo>
                    <a:pt x="171082" y="5151781"/>
                  </a:lnTo>
                  <a:lnTo>
                    <a:pt x="171325" y="5151781"/>
                  </a:lnTo>
                  <a:lnTo>
                    <a:pt x="171812" y="5151781"/>
                  </a:lnTo>
                  <a:lnTo>
                    <a:pt x="172055" y="5151781"/>
                  </a:lnTo>
                  <a:lnTo>
                    <a:pt x="172298" y="5151781"/>
                  </a:lnTo>
                  <a:lnTo>
                    <a:pt x="172542" y="5151781"/>
                  </a:lnTo>
                  <a:lnTo>
                    <a:pt x="172542" y="5144665"/>
                  </a:lnTo>
                  <a:lnTo>
                    <a:pt x="172785" y="5144665"/>
                  </a:lnTo>
                  <a:lnTo>
                    <a:pt x="173028" y="5144665"/>
                  </a:lnTo>
                  <a:lnTo>
                    <a:pt x="173272" y="5144665"/>
                  </a:lnTo>
                  <a:lnTo>
                    <a:pt x="173515" y="5144665"/>
                  </a:lnTo>
                  <a:lnTo>
                    <a:pt x="173758" y="5144665"/>
                  </a:lnTo>
                  <a:lnTo>
                    <a:pt x="174002" y="5144665"/>
                  </a:lnTo>
                  <a:lnTo>
                    <a:pt x="174245" y="5144665"/>
                  </a:lnTo>
                  <a:lnTo>
                    <a:pt x="174489" y="5144665"/>
                  </a:lnTo>
                  <a:lnTo>
                    <a:pt x="174732" y="5144665"/>
                  </a:lnTo>
                  <a:lnTo>
                    <a:pt x="175219" y="5144665"/>
                  </a:lnTo>
                  <a:lnTo>
                    <a:pt x="175462" y="5144665"/>
                  </a:lnTo>
                  <a:lnTo>
                    <a:pt x="175705" y="5144665"/>
                  </a:lnTo>
                  <a:lnTo>
                    <a:pt x="175949" y="5144665"/>
                  </a:lnTo>
                  <a:lnTo>
                    <a:pt x="175949" y="5137550"/>
                  </a:lnTo>
                  <a:lnTo>
                    <a:pt x="176192" y="5137550"/>
                  </a:lnTo>
                  <a:lnTo>
                    <a:pt x="176435" y="5137550"/>
                  </a:lnTo>
                  <a:lnTo>
                    <a:pt x="177409" y="5137550"/>
                  </a:lnTo>
                  <a:lnTo>
                    <a:pt x="177652" y="5137550"/>
                  </a:lnTo>
                  <a:lnTo>
                    <a:pt x="177896" y="5137550"/>
                  </a:lnTo>
                  <a:lnTo>
                    <a:pt x="178139" y="5137550"/>
                  </a:lnTo>
                  <a:lnTo>
                    <a:pt x="178382" y="5137550"/>
                  </a:lnTo>
                  <a:lnTo>
                    <a:pt x="178382" y="5130434"/>
                  </a:lnTo>
                  <a:lnTo>
                    <a:pt x="178626" y="5130434"/>
                  </a:lnTo>
                  <a:lnTo>
                    <a:pt x="178869" y="5130434"/>
                  </a:lnTo>
                  <a:lnTo>
                    <a:pt x="179112" y="5130434"/>
                  </a:lnTo>
                  <a:lnTo>
                    <a:pt x="179356" y="5130434"/>
                  </a:lnTo>
                  <a:lnTo>
                    <a:pt x="179599" y="5130434"/>
                  </a:lnTo>
                  <a:lnTo>
                    <a:pt x="179842" y="5130434"/>
                  </a:lnTo>
                  <a:lnTo>
                    <a:pt x="180086" y="5130434"/>
                  </a:lnTo>
                  <a:lnTo>
                    <a:pt x="180086" y="5123318"/>
                  </a:lnTo>
                  <a:lnTo>
                    <a:pt x="180329" y="5123318"/>
                  </a:lnTo>
                  <a:lnTo>
                    <a:pt x="180573" y="5123318"/>
                  </a:lnTo>
                  <a:lnTo>
                    <a:pt x="180816" y="5123318"/>
                  </a:lnTo>
                  <a:lnTo>
                    <a:pt x="181059" y="5123318"/>
                  </a:lnTo>
                  <a:lnTo>
                    <a:pt x="181059" y="5116202"/>
                  </a:lnTo>
                  <a:lnTo>
                    <a:pt x="181303" y="5116202"/>
                  </a:lnTo>
                  <a:lnTo>
                    <a:pt x="182519" y="5116202"/>
                  </a:lnTo>
                  <a:lnTo>
                    <a:pt x="182763" y="5116202"/>
                  </a:lnTo>
                  <a:lnTo>
                    <a:pt x="183006" y="5116202"/>
                  </a:lnTo>
                  <a:lnTo>
                    <a:pt x="183493" y="5116202"/>
                  </a:lnTo>
                  <a:lnTo>
                    <a:pt x="183736" y="5116202"/>
                  </a:lnTo>
                  <a:lnTo>
                    <a:pt x="183980" y="5116202"/>
                  </a:lnTo>
                  <a:lnTo>
                    <a:pt x="184223" y="5116202"/>
                  </a:lnTo>
                  <a:lnTo>
                    <a:pt x="184466" y="5116202"/>
                  </a:lnTo>
                  <a:lnTo>
                    <a:pt x="184710" y="5116202"/>
                  </a:lnTo>
                  <a:lnTo>
                    <a:pt x="184953" y="5116202"/>
                  </a:lnTo>
                  <a:lnTo>
                    <a:pt x="185196" y="5116202"/>
                  </a:lnTo>
                  <a:lnTo>
                    <a:pt x="185440" y="5116202"/>
                  </a:lnTo>
                  <a:lnTo>
                    <a:pt x="185683" y="5116202"/>
                  </a:lnTo>
                  <a:lnTo>
                    <a:pt x="185926" y="5116202"/>
                  </a:lnTo>
                  <a:lnTo>
                    <a:pt x="186170" y="5116202"/>
                  </a:lnTo>
                  <a:lnTo>
                    <a:pt x="186413" y="5116202"/>
                  </a:lnTo>
                  <a:lnTo>
                    <a:pt x="186657" y="5116202"/>
                  </a:lnTo>
                  <a:lnTo>
                    <a:pt x="186900" y="5116202"/>
                  </a:lnTo>
                  <a:lnTo>
                    <a:pt x="186900" y="5109087"/>
                  </a:lnTo>
                  <a:lnTo>
                    <a:pt x="187143" y="5109087"/>
                  </a:lnTo>
                  <a:lnTo>
                    <a:pt x="187387" y="5109087"/>
                  </a:lnTo>
                  <a:lnTo>
                    <a:pt x="187630" y="5109087"/>
                  </a:lnTo>
                  <a:lnTo>
                    <a:pt x="187873" y="5109087"/>
                  </a:lnTo>
                  <a:lnTo>
                    <a:pt x="188117" y="5109087"/>
                  </a:lnTo>
                  <a:lnTo>
                    <a:pt x="188360" y="5109087"/>
                  </a:lnTo>
                  <a:lnTo>
                    <a:pt x="188847" y="5109087"/>
                  </a:lnTo>
                  <a:lnTo>
                    <a:pt x="189090" y="5109087"/>
                  </a:lnTo>
                  <a:lnTo>
                    <a:pt x="189090" y="5101971"/>
                  </a:lnTo>
                  <a:lnTo>
                    <a:pt x="189334" y="5101971"/>
                  </a:lnTo>
                  <a:lnTo>
                    <a:pt x="189577" y="5101971"/>
                  </a:lnTo>
                  <a:lnTo>
                    <a:pt x="189820" y="5101971"/>
                  </a:lnTo>
                  <a:lnTo>
                    <a:pt x="190064" y="5101971"/>
                  </a:lnTo>
                  <a:lnTo>
                    <a:pt x="190307" y="5101971"/>
                  </a:lnTo>
                  <a:lnTo>
                    <a:pt x="190550" y="5101971"/>
                  </a:lnTo>
                  <a:lnTo>
                    <a:pt x="190550" y="5094855"/>
                  </a:lnTo>
                  <a:lnTo>
                    <a:pt x="190794" y="5094855"/>
                  </a:lnTo>
                  <a:lnTo>
                    <a:pt x="191037" y="5094855"/>
                  </a:lnTo>
                  <a:lnTo>
                    <a:pt x="191280" y="5094855"/>
                  </a:lnTo>
                  <a:lnTo>
                    <a:pt x="191524" y="5094855"/>
                  </a:lnTo>
                  <a:lnTo>
                    <a:pt x="192010" y="5094855"/>
                  </a:lnTo>
                  <a:lnTo>
                    <a:pt x="192254" y="5094855"/>
                  </a:lnTo>
                  <a:lnTo>
                    <a:pt x="192497" y="5094855"/>
                  </a:lnTo>
                  <a:lnTo>
                    <a:pt x="192741" y="5094855"/>
                  </a:lnTo>
                  <a:lnTo>
                    <a:pt x="192984" y="5094855"/>
                  </a:lnTo>
                  <a:lnTo>
                    <a:pt x="193227" y="5094855"/>
                  </a:lnTo>
                  <a:lnTo>
                    <a:pt x="193471" y="5094855"/>
                  </a:lnTo>
                  <a:lnTo>
                    <a:pt x="193714" y="5094855"/>
                  </a:lnTo>
                  <a:lnTo>
                    <a:pt x="193957" y="5094855"/>
                  </a:lnTo>
                  <a:lnTo>
                    <a:pt x="194201" y="5094855"/>
                  </a:lnTo>
                  <a:lnTo>
                    <a:pt x="194444" y="5094855"/>
                  </a:lnTo>
                  <a:lnTo>
                    <a:pt x="194687" y="5094855"/>
                  </a:lnTo>
                  <a:lnTo>
                    <a:pt x="194931" y="5094855"/>
                  </a:lnTo>
                  <a:lnTo>
                    <a:pt x="195174" y="5094855"/>
                  </a:lnTo>
                  <a:lnTo>
                    <a:pt x="195417" y="5094855"/>
                  </a:lnTo>
                  <a:lnTo>
                    <a:pt x="195661" y="5094855"/>
                  </a:lnTo>
                  <a:lnTo>
                    <a:pt x="195904" y="5094855"/>
                  </a:lnTo>
                  <a:lnTo>
                    <a:pt x="196391" y="5094855"/>
                  </a:lnTo>
                  <a:lnTo>
                    <a:pt x="196634" y="5094855"/>
                  </a:lnTo>
                  <a:lnTo>
                    <a:pt x="196878" y="5094855"/>
                  </a:lnTo>
                  <a:lnTo>
                    <a:pt x="197608" y="5094855"/>
                  </a:lnTo>
                  <a:lnTo>
                    <a:pt x="197851" y="5094855"/>
                  </a:lnTo>
                  <a:lnTo>
                    <a:pt x="198094" y="5094855"/>
                  </a:lnTo>
                  <a:lnTo>
                    <a:pt x="198338" y="5094855"/>
                  </a:lnTo>
                  <a:lnTo>
                    <a:pt x="198581" y="5094855"/>
                  </a:lnTo>
                  <a:lnTo>
                    <a:pt x="198825" y="5094855"/>
                  </a:lnTo>
                  <a:lnTo>
                    <a:pt x="199068" y="5094855"/>
                  </a:lnTo>
                  <a:lnTo>
                    <a:pt x="199311" y="5094855"/>
                  </a:lnTo>
                  <a:lnTo>
                    <a:pt x="199555" y="5094855"/>
                  </a:lnTo>
                  <a:lnTo>
                    <a:pt x="200041" y="5094855"/>
                  </a:lnTo>
                  <a:lnTo>
                    <a:pt x="200528" y="5094855"/>
                  </a:lnTo>
                  <a:lnTo>
                    <a:pt x="200771" y="5094855"/>
                  </a:lnTo>
                  <a:lnTo>
                    <a:pt x="201015" y="5094855"/>
                  </a:lnTo>
                  <a:lnTo>
                    <a:pt x="201258" y="5094855"/>
                  </a:lnTo>
                  <a:lnTo>
                    <a:pt x="201501" y="5094855"/>
                  </a:lnTo>
                  <a:lnTo>
                    <a:pt x="201988" y="5094855"/>
                  </a:lnTo>
                  <a:lnTo>
                    <a:pt x="202232" y="5087740"/>
                  </a:lnTo>
                  <a:lnTo>
                    <a:pt x="202718" y="5080624"/>
                  </a:lnTo>
                  <a:lnTo>
                    <a:pt x="202962" y="5080624"/>
                  </a:lnTo>
                  <a:lnTo>
                    <a:pt x="203205" y="5080624"/>
                  </a:lnTo>
                  <a:lnTo>
                    <a:pt x="203448" y="5080624"/>
                  </a:lnTo>
                  <a:lnTo>
                    <a:pt x="203692" y="5080624"/>
                  </a:lnTo>
                  <a:lnTo>
                    <a:pt x="203692" y="5073508"/>
                  </a:lnTo>
                  <a:lnTo>
                    <a:pt x="203935" y="5073508"/>
                  </a:lnTo>
                  <a:lnTo>
                    <a:pt x="204178" y="5073508"/>
                  </a:lnTo>
                  <a:lnTo>
                    <a:pt x="204422" y="5073508"/>
                  </a:lnTo>
                  <a:lnTo>
                    <a:pt x="204665" y="5073508"/>
                  </a:lnTo>
                  <a:lnTo>
                    <a:pt x="204909" y="5073508"/>
                  </a:lnTo>
                  <a:lnTo>
                    <a:pt x="205152" y="5066392"/>
                  </a:lnTo>
                  <a:lnTo>
                    <a:pt x="205395" y="5066392"/>
                  </a:lnTo>
                  <a:lnTo>
                    <a:pt x="205639" y="5066392"/>
                  </a:lnTo>
                  <a:lnTo>
                    <a:pt x="205882" y="5066392"/>
                  </a:lnTo>
                  <a:lnTo>
                    <a:pt x="206125" y="5066392"/>
                  </a:lnTo>
                  <a:lnTo>
                    <a:pt x="206369" y="5066392"/>
                  </a:lnTo>
                  <a:lnTo>
                    <a:pt x="206612" y="5066392"/>
                  </a:lnTo>
                  <a:lnTo>
                    <a:pt x="206855" y="5066392"/>
                  </a:lnTo>
                  <a:lnTo>
                    <a:pt x="207342" y="5066392"/>
                  </a:lnTo>
                  <a:lnTo>
                    <a:pt x="207585" y="5066392"/>
                  </a:lnTo>
                  <a:lnTo>
                    <a:pt x="208072" y="5066392"/>
                  </a:lnTo>
                  <a:lnTo>
                    <a:pt x="208316" y="5066392"/>
                  </a:lnTo>
                  <a:lnTo>
                    <a:pt x="208559" y="5066392"/>
                  </a:lnTo>
                  <a:lnTo>
                    <a:pt x="208559" y="5059277"/>
                  </a:lnTo>
                  <a:lnTo>
                    <a:pt x="208802" y="5059277"/>
                  </a:lnTo>
                  <a:lnTo>
                    <a:pt x="209046" y="5059277"/>
                  </a:lnTo>
                  <a:lnTo>
                    <a:pt x="209289" y="5059277"/>
                  </a:lnTo>
                  <a:lnTo>
                    <a:pt x="209289" y="5052161"/>
                  </a:lnTo>
                  <a:lnTo>
                    <a:pt x="210019" y="5052161"/>
                  </a:lnTo>
                  <a:lnTo>
                    <a:pt x="210262" y="5052161"/>
                  </a:lnTo>
                  <a:lnTo>
                    <a:pt x="210749" y="5052161"/>
                  </a:lnTo>
                  <a:lnTo>
                    <a:pt x="210749" y="5045045"/>
                  </a:lnTo>
                  <a:lnTo>
                    <a:pt x="211236" y="5045045"/>
                  </a:lnTo>
                  <a:lnTo>
                    <a:pt x="211479" y="5045045"/>
                  </a:lnTo>
                  <a:lnTo>
                    <a:pt x="211723" y="5045045"/>
                  </a:lnTo>
                  <a:lnTo>
                    <a:pt x="211966" y="5037930"/>
                  </a:lnTo>
                  <a:lnTo>
                    <a:pt x="212209" y="5037930"/>
                  </a:lnTo>
                  <a:lnTo>
                    <a:pt x="212453" y="5037930"/>
                  </a:lnTo>
                  <a:lnTo>
                    <a:pt x="212453" y="5030814"/>
                  </a:lnTo>
                  <a:lnTo>
                    <a:pt x="212696" y="5030814"/>
                  </a:lnTo>
                  <a:lnTo>
                    <a:pt x="212939" y="5030814"/>
                  </a:lnTo>
                  <a:lnTo>
                    <a:pt x="213183" y="5023698"/>
                  </a:lnTo>
                  <a:lnTo>
                    <a:pt x="213426" y="5023698"/>
                  </a:lnTo>
                  <a:lnTo>
                    <a:pt x="213669" y="5023698"/>
                  </a:lnTo>
                  <a:lnTo>
                    <a:pt x="213913" y="5023698"/>
                  </a:lnTo>
                  <a:lnTo>
                    <a:pt x="214156" y="5023698"/>
                  </a:lnTo>
                  <a:lnTo>
                    <a:pt x="214400" y="5023698"/>
                  </a:lnTo>
                  <a:lnTo>
                    <a:pt x="214643" y="5023698"/>
                  </a:lnTo>
                  <a:lnTo>
                    <a:pt x="214886" y="5023698"/>
                  </a:lnTo>
                  <a:lnTo>
                    <a:pt x="215130" y="5023698"/>
                  </a:lnTo>
                  <a:lnTo>
                    <a:pt x="215373" y="5023698"/>
                  </a:lnTo>
                  <a:lnTo>
                    <a:pt x="215616" y="5023698"/>
                  </a:lnTo>
                  <a:lnTo>
                    <a:pt x="215860" y="5023698"/>
                  </a:lnTo>
                  <a:lnTo>
                    <a:pt x="216346" y="5023698"/>
                  </a:lnTo>
                  <a:lnTo>
                    <a:pt x="216590" y="5023698"/>
                  </a:lnTo>
                  <a:lnTo>
                    <a:pt x="216833" y="5023698"/>
                  </a:lnTo>
                  <a:lnTo>
                    <a:pt x="217077" y="5023698"/>
                  </a:lnTo>
                  <a:lnTo>
                    <a:pt x="217320" y="5023698"/>
                  </a:lnTo>
                  <a:lnTo>
                    <a:pt x="217563" y="5023698"/>
                  </a:lnTo>
                  <a:lnTo>
                    <a:pt x="217807" y="5023698"/>
                  </a:lnTo>
                  <a:lnTo>
                    <a:pt x="218050" y="5023698"/>
                  </a:lnTo>
                  <a:lnTo>
                    <a:pt x="218537" y="5023698"/>
                  </a:lnTo>
                  <a:lnTo>
                    <a:pt x="219023" y="5023698"/>
                  </a:lnTo>
                  <a:lnTo>
                    <a:pt x="219023" y="5016582"/>
                  </a:lnTo>
                  <a:lnTo>
                    <a:pt x="219267" y="5016582"/>
                  </a:lnTo>
                  <a:lnTo>
                    <a:pt x="219510" y="5016582"/>
                  </a:lnTo>
                  <a:lnTo>
                    <a:pt x="219997" y="5009467"/>
                  </a:lnTo>
                  <a:lnTo>
                    <a:pt x="220240" y="5009467"/>
                  </a:lnTo>
                  <a:lnTo>
                    <a:pt x="220727" y="5009467"/>
                  </a:lnTo>
                  <a:lnTo>
                    <a:pt x="220970" y="5009467"/>
                  </a:lnTo>
                  <a:lnTo>
                    <a:pt x="220970" y="5002351"/>
                  </a:lnTo>
                  <a:lnTo>
                    <a:pt x="221214" y="5002351"/>
                  </a:lnTo>
                  <a:lnTo>
                    <a:pt x="221457" y="5002351"/>
                  </a:lnTo>
                  <a:lnTo>
                    <a:pt x="221700" y="5002351"/>
                  </a:lnTo>
                  <a:lnTo>
                    <a:pt x="222187" y="5002351"/>
                  </a:lnTo>
                  <a:lnTo>
                    <a:pt x="222430" y="5002351"/>
                  </a:lnTo>
                  <a:lnTo>
                    <a:pt x="222674" y="5002351"/>
                  </a:lnTo>
                  <a:lnTo>
                    <a:pt x="223161" y="5002351"/>
                  </a:lnTo>
                  <a:lnTo>
                    <a:pt x="223404" y="5002351"/>
                  </a:lnTo>
                  <a:lnTo>
                    <a:pt x="223891" y="5002351"/>
                  </a:lnTo>
                  <a:lnTo>
                    <a:pt x="224377" y="5002351"/>
                  </a:lnTo>
                  <a:lnTo>
                    <a:pt x="225107" y="5002351"/>
                  </a:lnTo>
                  <a:lnTo>
                    <a:pt x="225351" y="5002351"/>
                  </a:lnTo>
                  <a:lnTo>
                    <a:pt x="225594" y="5002351"/>
                  </a:lnTo>
                  <a:lnTo>
                    <a:pt x="225837" y="5002351"/>
                  </a:lnTo>
                  <a:lnTo>
                    <a:pt x="225837" y="4995235"/>
                  </a:lnTo>
                  <a:lnTo>
                    <a:pt x="226081" y="4995235"/>
                  </a:lnTo>
                  <a:lnTo>
                    <a:pt x="226324" y="4988120"/>
                  </a:lnTo>
                  <a:lnTo>
                    <a:pt x="226568" y="4981004"/>
                  </a:lnTo>
                  <a:lnTo>
                    <a:pt x="226811" y="4981004"/>
                  </a:lnTo>
                  <a:lnTo>
                    <a:pt x="227054" y="4981004"/>
                  </a:lnTo>
                  <a:lnTo>
                    <a:pt x="227298" y="4981004"/>
                  </a:lnTo>
                  <a:lnTo>
                    <a:pt x="227784" y="4981004"/>
                  </a:lnTo>
                  <a:lnTo>
                    <a:pt x="228028" y="4981004"/>
                  </a:lnTo>
                  <a:lnTo>
                    <a:pt x="228271" y="4981004"/>
                  </a:lnTo>
                  <a:lnTo>
                    <a:pt x="228514" y="4981004"/>
                  </a:lnTo>
                  <a:lnTo>
                    <a:pt x="228514" y="4973888"/>
                  </a:lnTo>
                  <a:lnTo>
                    <a:pt x="228758" y="4973888"/>
                  </a:lnTo>
                  <a:lnTo>
                    <a:pt x="229001" y="4973888"/>
                  </a:lnTo>
                  <a:lnTo>
                    <a:pt x="229488" y="4973888"/>
                  </a:lnTo>
                  <a:lnTo>
                    <a:pt x="229731" y="4973888"/>
                  </a:lnTo>
                  <a:lnTo>
                    <a:pt x="229975" y="4973888"/>
                  </a:lnTo>
                  <a:lnTo>
                    <a:pt x="230218" y="4973888"/>
                  </a:lnTo>
                  <a:lnTo>
                    <a:pt x="230705" y="4973888"/>
                  </a:lnTo>
                  <a:lnTo>
                    <a:pt x="230705" y="4966772"/>
                  </a:lnTo>
                  <a:lnTo>
                    <a:pt x="230948" y="4966772"/>
                  </a:lnTo>
                  <a:lnTo>
                    <a:pt x="231191" y="4966772"/>
                  </a:lnTo>
                  <a:lnTo>
                    <a:pt x="231435" y="4966772"/>
                  </a:lnTo>
                  <a:lnTo>
                    <a:pt x="231678" y="4966772"/>
                  </a:lnTo>
                  <a:lnTo>
                    <a:pt x="231921" y="4966772"/>
                  </a:lnTo>
                  <a:lnTo>
                    <a:pt x="232165" y="4966772"/>
                  </a:lnTo>
                  <a:lnTo>
                    <a:pt x="232408" y="4966772"/>
                  </a:lnTo>
                  <a:lnTo>
                    <a:pt x="232652" y="4966772"/>
                  </a:lnTo>
                  <a:lnTo>
                    <a:pt x="233382" y="4966772"/>
                  </a:lnTo>
                  <a:lnTo>
                    <a:pt x="233868" y="4966772"/>
                  </a:lnTo>
                  <a:lnTo>
                    <a:pt x="234355" y="4966772"/>
                  </a:lnTo>
                  <a:lnTo>
                    <a:pt x="234598" y="4959657"/>
                  </a:lnTo>
                  <a:lnTo>
                    <a:pt x="234842" y="4959657"/>
                  </a:lnTo>
                  <a:lnTo>
                    <a:pt x="235085" y="4959657"/>
                  </a:lnTo>
                  <a:lnTo>
                    <a:pt x="235329" y="4959657"/>
                  </a:lnTo>
                  <a:lnTo>
                    <a:pt x="235572" y="4959657"/>
                  </a:lnTo>
                  <a:lnTo>
                    <a:pt x="235815" y="4959657"/>
                  </a:lnTo>
                  <a:lnTo>
                    <a:pt x="236302" y="4959657"/>
                  </a:lnTo>
                  <a:lnTo>
                    <a:pt x="236545" y="4959657"/>
                  </a:lnTo>
                  <a:lnTo>
                    <a:pt x="236789" y="4959657"/>
                  </a:lnTo>
                  <a:lnTo>
                    <a:pt x="237032" y="4959657"/>
                  </a:lnTo>
                  <a:lnTo>
                    <a:pt x="237519" y="4959657"/>
                  </a:lnTo>
                  <a:lnTo>
                    <a:pt x="237762" y="4959657"/>
                  </a:lnTo>
                  <a:lnTo>
                    <a:pt x="238005" y="4959657"/>
                  </a:lnTo>
                  <a:lnTo>
                    <a:pt x="238249" y="4959657"/>
                  </a:lnTo>
                  <a:lnTo>
                    <a:pt x="238492" y="4959657"/>
                  </a:lnTo>
                  <a:lnTo>
                    <a:pt x="238736" y="4959657"/>
                  </a:lnTo>
                  <a:lnTo>
                    <a:pt x="239222" y="4959657"/>
                  </a:lnTo>
                  <a:lnTo>
                    <a:pt x="239466" y="4959657"/>
                  </a:lnTo>
                  <a:lnTo>
                    <a:pt x="239709" y="4959657"/>
                  </a:lnTo>
                  <a:lnTo>
                    <a:pt x="239952" y="4959657"/>
                  </a:lnTo>
                  <a:lnTo>
                    <a:pt x="240196" y="4959657"/>
                  </a:lnTo>
                  <a:lnTo>
                    <a:pt x="240439" y="4959657"/>
                  </a:lnTo>
                  <a:lnTo>
                    <a:pt x="240682" y="4959657"/>
                  </a:lnTo>
                  <a:lnTo>
                    <a:pt x="240926" y="4959657"/>
                  </a:lnTo>
                  <a:lnTo>
                    <a:pt x="241169" y="4959657"/>
                  </a:lnTo>
                  <a:lnTo>
                    <a:pt x="241413" y="4959657"/>
                  </a:lnTo>
                  <a:lnTo>
                    <a:pt x="241656" y="4959657"/>
                  </a:lnTo>
                  <a:lnTo>
                    <a:pt x="241899" y="4959657"/>
                  </a:lnTo>
                  <a:lnTo>
                    <a:pt x="242143" y="4959657"/>
                  </a:lnTo>
                  <a:lnTo>
                    <a:pt x="242386" y="4959657"/>
                  </a:lnTo>
                  <a:lnTo>
                    <a:pt x="242873" y="4959657"/>
                  </a:lnTo>
                  <a:lnTo>
                    <a:pt x="242873" y="4952541"/>
                  </a:lnTo>
                  <a:lnTo>
                    <a:pt x="243116" y="4952541"/>
                  </a:lnTo>
                  <a:lnTo>
                    <a:pt x="243359" y="4952541"/>
                  </a:lnTo>
                  <a:lnTo>
                    <a:pt x="243603" y="4952541"/>
                  </a:lnTo>
                  <a:lnTo>
                    <a:pt x="243846" y="4952541"/>
                  </a:lnTo>
                  <a:lnTo>
                    <a:pt x="244333" y="4952541"/>
                  </a:lnTo>
                  <a:lnTo>
                    <a:pt x="244576" y="4952541"/>
                  </a:lnTo>
                  <a:lnTo>
                    <a:pt x="244820" y="4952541"/>
                  </a:lnTo>
                  <a:lnTo>
                    <a:pt x="245063" y="4952541"/>
                  </a:lnTo>
                  <a:lnTo>
                    <a:pt x="245306" y="4952541"/>
                  </a:lnTo>
                  <a:lnTo>
                    <a:pt x="245550" y="4952541"/>
                  </a:lnTo>
                  <a:lnTo>
                    <a:pt x="245793" y="4952541"/>
                  </a:lnTo>
                  <a:lnTo>
                    <a:pt x="246036" y="4952541"/>
                  </a:lnTo>
                  <a:lnTo>
                    <a:pt x="246280" y="4952541"/>
                  </a:lnTo>
                  <a:lnTo>
                    <a:pt x="246523" y="4952541"/>
                  </a:lnTo>
                  <a:lnTo>
                    <a:pt x="246766" y="4952541"/>
                  </a:lnTo>
                  <a:lnTo>
                    <a:pt x="247497" y="4952541"/>
                  </a:lnTo>
                  <a:lnTo>
                    <a:pt x="247740" y="4952541"/>
                  </a:lnTo>
                  <a:lnTo>
                    <a:pt x="248227" y="4952541"/>
                  </a:lnTo>
                  <a:lnTo>
                    <a:pt x="248470" y="4952541"/>
                  </a:lnTo>
                  <a:lnTo>
                    <a:pt x="248713" y="4952541"/>
                  </a:lnTo>
                  <a:lnTo>
                    <a:pt x="248957" y="4952541"/>
                  </a:lnTo>
                  <a:lnTo>
                    <a:pt x="249443" y="4945425"/>
                  </a:lnTo>
                  <a:lnTo>
                    <a:pt x="249687" y="4945425"/>
                  </a:lnTo>
                  <a:lnTo>
                    <a:pt x="249930" y="4945425"/>
                  </a:lnTo>
                  <a:lnTo>
                    <a:pt x="250173" y="4945425"/>
                  </a:lnTo>
                  <a:lnTo>
                    <a:pt x="250417" y="4945425"/>
                  </a:lnTo>
                  <a:lnTo>
                    <a:pt x="250904" y="4945425"/>
                  </a:lnTo>
                  <a:lnTo>
                    <a:pt x="251147" y="4945425"/>
                  </a:lnTo>
                  <a:lnTo>
                    <a:pt x="251390" y="4945425"/>
                  </a:lnTo>
                  <a:lnTo>
                    <a:pt x="251634" y="4945425"/>
                  </a:lnTo>
                  <a:lnTo>
                    <a:pt x="251877" y="4945425"/>
                  </a:lnTo>
                  <a:lnTo>
                    <a:pt x="252120" y="4945425"/>
                  </a:lnTo>
                  <a:lnTo>
                    <a:pt x="252120" y="4938309"/>
                  </a:lnTo>
                  <a:lnTo>
                    <a:pt x="252364" y="4938309"/>
                  </a:lnTo>
                  <a:lnTo>
                    <a:pt x="252607" y="4938309"/>
                  </a:lnTo>
                  <a:lnTo>
                    <a:pt x="253094" y="4938309"/>
                  </a:lnTo>
                  <a:lnTo>
                    <a:pt x="253337" y="4938309"/>
                  </a:lnTo>
                  <a:lnTo>
                    <a:pt x="253581" y="4938309"/>
                  </a:lnTo>
                  <a:lnTo>
                    <a:pt x="253824" y="4938309"/>
                  </a:lnTo>
                  <a:lnTo>
                    <a:pt x="254067" y="4938309"/>
                  </a:lnTo>
                  <a:lnTo>
                    <a:pt x="254797" y="4938309"/>
                  </a:lnTo>
                  <a:lnTo>
                    <a:pt x="255041" y="4938309"/>
                  </a:lnTo>
                  <a:lnTo>
                    <a:pt x="255284" y="4938309"/>
                  </a:lnTo>
                  <a:lnTo>
                    <a:pt x="255527" y="4938309"/>
                  </a:lnTo>
                  <a:lnTo>
                    <a:pt x="255771" y="4938309"/>
                  </a:lnTo>
                  <a:lnTo>
                    <a:pt x="256014" y="4938309"/>
                  </a:lnTo>
                  <a:lnTo>
                    <a:pt x="256257" y="4938309"/>
                  </a:lnTo>
                  <a:lnTo>
                    <a:pt x="256501" y="4938309"/>
                  </a:lnTo>
                  <a:lnTo>
                    <a:pt x="257231" y="4938309"/>
                  </a:lnTo>
                  <a:lnTo>
                    <a:pt x="257961" y="4938309"/>
                  </a:lnTo>
                  <a:lnTo>
                    <a:pt x="258448" y="4938309"/>
                  </a:lnTo>
                  <a:lnTo>
                    <a:pt x="258691" y="4938309"/>
                  </a:lnTo>
                  <a:lnTo>
                    <a:pt x="258691" y="4931194"/>
                  </a:lnTo>
                  <a:lnTo>
                    <a:pt x="258934" y="4931194"/>
                  </a:lnTo>
                  <a:lnTo>
                    <a:pt x="259178" y="4931194"/>
                  </a:lnTo>
                  <a:lnTo>
                    <a:pt x="259421" y="4931194"/>
                  </a:lnTo>
                  <a:lnTo>
                    <a:pt x="259665" y="4931194"/>
                  </a:lnTo>
                  <a:lnTo>
                    <a:pt x="259908" y="4931194"/>
                  </a:lnTo>
                  <a:lnTo>
                    <a:pt x="260151" y="4931194"/>
                  </a:lnTo>
                  <a:lnTo>
                    <a:pt x="260881" y="4931194"/>
                  </a:lnTo>
                  <a:lnTo>
                    <a:pt x="261125" y="4931194"/>
                  </a:lnTo>
                  <a:lnTo>
                    <a:pt x="261368" y="4931194"/>
                  </a:lnTo>
                  <a:lnTo>
                    <a:pt x="261611" y="4931194"/>
                  </a:lnTo>
                  <a:lnTo>
                    <a:pt x="262098" y="4931194"/>
                  </a:lnTo>
                  <a:lnTo>
                    <a:pt x="262341" y="4931194"/>
                  </a:lnTo>
                  <a:lnTo>
                    <a:pt x="262585" y="4931194"/>
                  </a:lnTo>
                  <a:lnTo>
                    <a:pt x="262585" y="4924078"/>
                  </a:lnTo>
                  <a:lnTo>
                    <a:pt x="262828" y="4916962"/>
                  </a:lnTo>
                  <a:lnTo>
                    <a:pt x="263072" y="4916962"/>
                  </a:lnTo>
                  <a:lnTo>
                    <a:pt x="263558" y="4916962"/>
                  </a:lnTo>
                  <a:lnTo>
                    <a:pt x="263802" y="4916962"/>
                  </a:lnTo>
                  <a:lnTo>
                    <a:pt x="264045" y="4916962"/>
                  </a:lnTo>
                  <a:lnTo>
                    <a:pt x="264045" y="4909847"/>
                  </a:lnTo>
                  <a:lnTo>
                    <a:pt x="264775" y="4909847"/>
                  </a:lnTo>
                  <a:lnTo>
                    <a:pt x="265018" y="4909847"/>
                  </a:lnTo>
                  <a:lnTo>
                    <a:pt x="265262" y="4909847"/>
                  </a:lnTo>
                  <a:lnTo>
                    <a:pt x="265262" y="4902731"/>
                  </a:lnTo>
                  <a:lnTo>
                    <a:pt x="265505" y="4902731"/>
                  </a:lnTo>
                  <a:lnTo>
                    <a:pt x="265749" y="4902731"/>
                  </a:lnTo>
                  <a:lnTo>
                    <a:pt x="265992" y="4902731"/>
                  </a:lnTo>
                  <a:lnTo>
                    <a:pt x="266722" y="4902731"/>
                  </a:lnTo>
                  <a:lnTo>
                    <a:pt x="266965" y="4902731"/>
                  </a:lnTo>
                  <a:lnTo>
                    <a:pt x="267452" y="4902731"/>
                  </a:lnTo>
                  <a:lnTo>
                    <a:pt x="267695" y="4902731"/>
                  </a:lnTo>
                  <a:lnTo>
                    <a:pt x="267939" y="4902731"/>
                  </a:lnTo>
                  <a:lnTo>
                    <a:pt x="268182" y="4902731"/>
                  </a:lnTo>
                  <a:lnTo>
                    <a:pt x="268425" y="4902731"/>
                  </a:lnTo>
                  <a:lnTo>
                    <a:pt x="268669" y="4902731"/>
                  </a:lnTo>
                  <a:lnTo>
                    <a:pt x="268912" y="4895615"/>
                  </a:lnTo>
                  <a:lnTo>
                    <a:pt x="269156" y="4895615"/>
                  </a:lnTo>
                  <a:lnTo>
                    <a:pt x="270372" y="4895615"/>
                  </a:lnTo>
                  <a:lnTo>
                    <a:pt x="270616" y="4895615"/>
                  </a:lnTo>
                  <a:lnTo>
                    <a:pt x="270859" y="4895615"/>
                  </a:lnTo>
                  <a:lnTo>
                    <a:pt x="271102" y="4895615"/>
                  </a:lnTo>
                  <a:lnTo>
                    <a:pt x="271589" y="4895615"/>
                  </a:lnTo>
                  <a:lnTo>
                    <a:pt x="271833" y="4895615"/>
                  </a:lnTo>
                  <a:lnTo>
                    <a:pt x="272076" y="4895615"/>
                  </a:lnTo>
                  <a:lnTo>
                    <a:pt x="272563" y="4895615"/>
                  </a:lnTo>
                  <a:lnTo>
                    <a:pt x="272806" y="4895615"/>
                  </a:lnTo>
                  <a:lnTo>
                    <a:pt x="273049" y="4895615"/>
                  </a:lnTo>
                  <a:lnTo>
                    <a:pt x="273293" y="4895615"/>
                  </a:lnTo>
                  <a:lnTo>
                    <a:pt x="273536" y="4895615"/>
                  </a:lnTo>
                  <a:lnTo>
                    <a:pt x="273779" y="4895615"/>
                  </a:lnTo>
                  <a:lnTo>
                    <a:pt x="274023" y="4895615"/>
                  </a:lnTo>
                  <a:lnTo>
                    <a:pt x="274996" y="4895615"/>
                  </a:lnTo>
                  <a:lnTo>
                    <a:pt x="275483" y="4895615"/>
                  </a:lnTo>
                  <a:lnTo>
                    <a:pt x="275726" y="4895615"/>
                  </a:lnTo>
                  <a:lnTo>
                    <a:pt x="275970" y="4895615"/>
                  </a:lnTo>
                  <a:lnTo>
                    <a:pt x="276213" y="4895615"/>
                  </a:lnTo>
                  <a:lnTo>
                    <a:pt x="276456" y="4895615"/>
                  </a:lnTo>
                  <a:lnTo>
                    <a:pt x="276700" y="4895615"/>
                  </a:lnTo>
                  <a:lnTo>
                    <a:pt x="276943" y="4895615"/>
                  </a:lnTo>
                  <a:lnTo>
                    <a:pt x="277430" y="4895615"/>
                  </a:lnTo>
                  <a:lnTo>
                    <a:pt x="277673" y="4895615"/>
                  </a:lnTo>
                  <a:lnTo>
                    <a:pt x="277917" y="4895615"/>
                  </a:lnTo>
                  <a:lnTo>
                    <a:pt x="278403" y="4895615"/>
                  </a:lnTo>
                  <a:lnTo>
                    <a:pt x="278890" y="4895615"/>
                  </a:lnTo>
                  <a:lnTo>
                    <a:pt x="279620" y="4895615"/>
                  </a:lnTo>
                  <a:lnTo>
                    <a:pt x="279863" y="4895615"/>
                  </a:lnTo>
                  <a:lnTo>
                    <a:pt x="280107" y="4895615"/>
                  </a:lnTo>
                  <a:lnTo>
                    <a:pt x="280350" y="4895615"/>
                  </a:lnTo>
                  <a:lnTo>
                    <a:pt x="280593" y="4895615"/>
                  </a:lnTo>
                  <a:lnTo>
                    <a:pt x="281080" y="4895615"/>
                  </a:lnTo>
                  <a:lnTo>
                    <a:pt x="281324" y="4895615"/>
                  </a:lnTo>
                  <a:lnTo>
                    <a:pt x="281567" y="4895615"/>
                  </a:lnTo>
                  <a:lnTo>
                    <a:pt x="282297" y="4895615"/>
                  </a:lnTo>
                  <a:lnTo>
                    <a:pt x="282540" y="4895615"/>
                  </a:lnTo>
                  <a:lnTo>
                    <a:pt x="282784" y="4895615"/>
                  </a:lnTo>
                  <a:lnTo>
                    <a:pt x="283027" y="4895615"/>
                  </a:lnTo>
                  <a:lnTo>
                    <a:pt x="283270" y="4895615"/>
                  </a:lnTo>
                  <a:lnTo>
                    <a:pt x="283514" y="4895615"/>
                  </a:lnTo>
                  <a:lnTo>
                    <a:pt x="283757" y="4895615"/>
                  </a:lnTo>
                  <a:lnTo>
                    <a:pt x="283757" y="4888499"/>
                  </a:lnTo>
                  <a:lnTo>
                    <a:pt x="284974" y="4888499"/>
                  </a:lnTo>
                  <a:lnTo>
                    <a:pt x="285217" y="4888499"/>
                  </a:lnTo>
                  <a:lnTo>
                    <a:pt x="285704" y="4888499"/>
                  </a:lnTo>
                  <a:lnTo>
                    <a:pt x="285947" y="4888499"/>
                  </a:lnTo>
                  <a:lnTo>
                    <a:pt x="286434" y="4888499"/>
                  </a:lnTo>
                  <a:lnTo>
                    <a:pt x="286677" y="4888499"/>
                  </a:lnTo>
                  <a:lnTo>
                    <a:pt x="287164" y="4888499"/>
                  </a:lnTo>
                  <a:lnTo>
                    <a:pt x="287408" y="4888499"/>
                  </a:lnTo>
                  <a:lnTo>
                    <a:pt x="287651" y="4888499"/>
                  </a:lnTo>
                  <a:lnTo>
                    <a:pt x="287894" y="4888499"/>
                  </a:lnTo>
                  <a:lnTo>
                    <a:pt x="288138" y="4888499"/>
                  </a:lnTo>
                  <a:lnTo>
                    <a:pt x="288868" y="4888499"/>
                  </a:lnTo>
                  <a:lnTo>
                    <a:pt x="289111" y="4888499"/>
                  </a:lnTo>
                  <a:lnTo>
                    <a:pt x="289354" y="4888499"/>
                  </a:lnTo>
                  <a:lnTo>
                    <a:pt x="289598" y="4888499"/>
                  </a:lnTo>
                  <a:lnTo>
                    <a:pt x="289841" y="4888499"/>
                  </a:lnTo>
                  <a:lnTo>
                    <a:pt x="290084" y="4888499"/>
                  </a:lnTo>
                  <a:lnTo>
                    <a:pt x="290328" y="4888499"/>
                  </a:lnTo>
                  <a:lnTo>
                    <a:pt x="290571" y="4888499"/>
                  </a:lnTo>
                  <a:lnTo>
                    <a:pt x="291058" y="4888499"/>
                  </a:lnTo>
                  <a:lnTo>
                    <a:pt x="291301" y="4888499"/>
                  </a:lnTo>
                  <a:lnTo>
                    <a:pt x="291545" y="4888499"/>
                  </a:lnTo>
                  <a:lnTo>
                    <a:pt x="291788" y="4888499"/>
                  </a:lnTo>
                  <a:lnTo>
                    <a:pt x="292031" y="4888499"/>
                  </a:lnTo>
                  <a:lnTo>
                    <a:pt x="292275" y="4888499"/>
                  </a:lnTo>
                  <a:lnTo>
                    <a:pt x="292518" y="4888499"/>
                  </a:lnTo>
                  <a:lnTo>
                    <a:pt x="292761" y="4888499"/>
                  </a:lnTo>
                  <a:lnTo>
                    <a:pt x="292761" y="4881384"/>
                  </a:lnTo>
                  <a:lnTo>
                    <a:pt x="293005" y="4881384"/>
                  </a:lnTo>
                  <a:lnTo>
                    <a:pt x="293248" y="4881384"/>
                  </a:lnTo>
                  <a:lnTo>
                    <a:pt x="293492" y="4881384"/>
                  </a:lnTo>
                  <a:lnTo>
                    <a:pt x="293978" y="4881384"/>
                  </a:lnTo>
                  <a:lnTo>
                    <a:pt x="294222" y="4881384"/>
                  </a:lnTo>
                  <a:lnTo>
                    <a:pt x="294465" y="4881384"/>
                  </a:lnTo>
                  <a:lnTo>
                    <a:pt x="294952" y="4881384"/>
                  </a:lnTo>
                  <a:lnTo>
                    <a:pt x="295195" y="4881384"/>
                  </a:lnTo>
                  <a:lnTo>
                    <a:pt x="295438" y="4881384"/>
                  </a:lnTo>
                  <a:lnTo>
                    <a:pt x="295682" y="4881384"/>
                  </a:lnTo>
                  <a:lnTo>
                    <a:pt x="295925" y="4881384"/>
                  </a:lnTo>
                  <a:lnTo>
                    <a:pt x="296168" y="4881384"/>
                  </a:lnTo>
                  <a:lnTo>
                    <a:pt x="296412" y="4874268"/>
                  </a:lnTo>
                  <a:lnTo>
                    <a:pt x="296655" y="4874268"/>
                  </a:lnTo>
                  <a:lnTo>
                    <a:pt x="296899" y="4874268"/>
                  </a:lnTo>
                  <a:lnTo>
                    <a:pt x="297142" y="4874268"/>
                  </a:lnTo>
                  <a:lnTo>
                    <a:pt x="297385" y="4874268"/>
                  </a:lnTo>
                  <a:lnTo>
                    <a:pt x="297629" y="4874268"/>
                  </a:lnTo>
                  <a:lnTo>
                    <a:pt x="297872" y="4874268"/>
                  </a:lnTo>
                  <a:lnTo>
                    <a:pt x="298115" y="4874268"/>
                  </a:lnTo>
                  <a:lnTo>
                    <a:pt x="299089" y="4874268"/>
                  </a:lnTo>
                  <a:lnTo>
                    <a:pt x="299332" y="4874268"/>
                  </a:lnTo>
                  <a:lnTo>
                    <a:pt x="299576" y="4874268"/>
                  </a:lnTo>
                  <a:lnTo>
                    <a:pt x="299819" y="4874268"/>
                  </a:lnTo>
                  <a:lnTo>
                    <a:pt x="300062" y="4874268"/>
                  </a:lnTo>
                  <a:lnTo>
                    <a:pt x="300062" y="4867152"/>
                  </a:lnTo>
                  <a:lnTo>
                    <a:pt x="300306" y="4867152"/>
                  </a:lnTo>
                  <a:lnTo>
                    <a:pt x="300792" y="4867152"/>
                  </a:lnTo>
                  <a:lnTo>
                    <a:pt x="301279" y="4860037"/>
                  </a:lnTo>
                  <a:lnTo>
                    <a:pt x="301766" y="4860037"/>
                  </a:lnTo>
                  <a:lnTo>
                    <a:pt x="302009" y="4860037"/>
                  </a:lnTo>
                  <a:lnTo>
                    <a:pt x="302252" y="4860037"/>
                  </a:lnTo>
                  <a:lnTo>
                    <a:pt x="302496" y="4860037"/>
                  </a:lnTo>
                  <a:lnTo>
                    <a:pt x="302739" y="4860037"/>
                  </a:lnTo>
                  <a:lnTo>
                    <a:pt x="302983" y="4860037"/>
                  </a:lnTo>
                  <a:lnTo>
                    <a:pt x="303713" y="4860037"/>
                  </a:lnTo>
                  <a:lnTo>
                    <a:pt x="304199" y="4860037"/>
                  </a:lnTo>
                  <a:lnTo>
                    <a:pt x="304443" y="4860037"/>
                  </a:lnTo>
                  <a:lnTo>
                    <a:pt x="304686" y="4860037"/>
                  </a:lnTo>
                  <a:lnTo>
                    <a:pt x="304929" y="4860037"/>
                  </a:lnTo>
                  <a:lnTo>
                    <a:pt x="305173" y="4860037"/>
                  </a:lnTo>
                  <a:lnTo>
                    <a:pt x="305416" y="4860037"/>
                  </a:lnTo>
                  <a:lnTo>
                    <a:pt x="305660" y="4860037"/>
                  </a:lnTo>
                  <a:lnTo>
                    <a:pt x="305903" y="4860037"/>
                  </a:lnTo>
                  <a:lnTo>
                    <a:pt x="306146" y="4860037"/>
                  </a:lnTo>
                  <a:lnTo>
                    <a:pt x="306390" y="4860037"/>
                  </a:lnTo>
                  <a:lnTo>
                    <a:pt x="306633" y="4860037"/>
                  </a:lnTo>
                  <a:lnTo>
                    <a:pt x="306876" y="4860037"/>
                  </a:lnTo>
                  <a:lnTo>
                    <a:pt x="306876" y="4852921"/>
                  </a:lnTo>
                  <a:lnTo>
                    <a:pt x="307120" y="4852921"/>
                  </a:lnTo>
                  <a:lnTo>
                    <a:pt x="307363" y="4852921"/>
                  </a:lnTo>
                  <a:lnTo>
                    <a:pt x="307606" y="4852921"/>
                  </a:lnTo>
                  <a:lnTo>
                    <a:pt x="307606" y="4845805"/>
                  </a:lnTo>
                  <a:lnTo>
                    <a:pt x="307850" y="4845805"/>
                  </a:lnTo>
                  <a:lnTo>
                    <a:pt x="308093" y="4845805"/>
                  </a:lnTo>
                  <a:lnTo>
                    <a:pt x="308580" y="4838689"/>
                  </a:lnTo>
                  <a:lnTo>
                    <a:pt x="308823" y="4838689"/>
                  </a:lnTo>
                  <a:lnTo>
                    <a:pt x="309067" y="4838689"/>
                  </a:lnTo>
                  <a:lnTo>
                    <a:pt x="309310" y="4838689"/>
                  </a:lnTo>
                  <a:lnTo>
                    <a:pt x="309553" y="4838689"/>
                  </a:lnTo>
                  <a:lnTo>
                    <a:pt x="310040" y="4838689"/>
                  </a:lnTo>
                  <a:lnTo>
                    <a:pt x="310283" y="4838689"/>
                  </a:lnTo>
                  <a:lnTo>
                    <a:pt x="310527" y="4838689"/>
                  </a:lnTo>
                  <a:lnTo>
                    <a:pt x="310770" y="4838689"/>
                  </a:lnTo>
                  <a:lnTo>
                    <a:pt x="311257" y="4838689"/>
                  </a:lnTo>
                  <a:lnTo>
                    <a:pt x="311500" y="4838689"/>
                  </a:lnTo>
                  <a:lnTo>
                    <a:pt x="311744" y="4838689"/>
                  </a:lnTo>
                  <a:lnTo>
                    <a:pt x="312230" y="4838689"/>
                  </a:lnTo>
                  <a:lnTo>
                    <a:pt x="312474" y="4838689"/>
                  </a:lnTo>
                  <a:lnTo>
                    <a:pt x="312717" y="4838689"/>
                  </a:lnTo>
                  <a:lnTo>
                    <a:pt x="312960" y="4838689"/>
                  </a:lnTo>
                  <a:lnTo>
                    <a:pt x="313204" y="4838689"/>
                  </a:lnTo>
                  <a:lnTo>
                    <a:pt x="313447" y="4838689"/>
                  </a:lnTo>
                  <a:lnTo>
                    <a:pt x="313690" y="4838689"/>
                  </a:lnTo>
                  <a:lnTo>
                    <a:pt x="314177" y="4838689"/>
                  </a:lnTo>
                  <a:lnTo>
                    <a:pt x="314420" y="4838689"/>
                  </a:lnTo>
                  <a:lnTo>
                    <a:pt x="314664" y="4838689"/>
                  </a:lnTo>
                  <a:lnTo>
                    <a:pt x="314907" y="4838689"/>
                  </a:lnTo>
                  <a:lnTo>
                    <a:pt x="315151" y="4838689"/>
                  </a:lnTo>
                  <a:lnTo>
                    <a:pt x="315394" y="4838689"/>
                  </a:lnTo>
                  <a:lnTo>
                    <a:pt x="315637" y="4838689"/>
                  </a:lnTo>
                  <a:lnTo>
                    <a:pt x="315881" y="4838689"/>
                  </a:lnTo>
                  <a:lnTo>
                    <a:pt x="315881" y="4831574"/>
                  </a:lnTo>
                  <a:lnTo>
                    <a:pt x="316124" y="4831574"/>
                  </a:lnTo>
                  <a:lnTo>
                    <a:pt x="316367" y="4831574"/>
                  </a:lnTo>
                  <a:lnTo>
                    <a:pt x="316611" y="4831574"/>
                  </a:lnTo>
                  <a:lnTo>
                    <a:pt x="316854" y="4831574"/>
                  </a:lnTo>
                  <a:lnTo>
                    <a:pt x="317341" y="4831574"/>
                  </a:lnTo>
                  <a:lnTo>
                    <a:pt x="317584" y="4831574"/>
                  </a:lnTo>
                  <a:lnTo>
                    <a:pt x="318071" y="4831574"/>
                  </a:lnTo>
                  <a:lnTo>
                    <a:pt x="318314" y="4831574"/>
                  </a:lnTo>
                  <a:lnTo>
                    <a:pt x="318801" y="4831574"/>
                  </a:lnTo>
                  <a:lnTo>
                    <a:pt x="319044" y="4831574"/>
                  </a:lnTo>
                  <a:lnTo>
                    <a:pt x="319288" y="4831574"/>
                  </a:lnTo>
                  <a:lnTo>
                    <a:pt x="319531" y="4831574"/>
                  </a:lnTo>
                  <a:lnTo>
                    <a:pt x="320018" y="4831574"/>
                  </a:lnTo>
                  <a:lnTo>
                    <a:pt x="320261" y="4831574"/>
                  </a:lnTo>
                  <a:lnTo>
                    <a:pt x="320504" y="4831574"/>
                  </a:lnTo>
                  <a:lnTo>
                    <a:pt x="320748" y="4831574"/>
                  </a:lnTo>
                  <a:lnTo>
                    <a:pt x="320991" y="4831574"/>
                  </a:lnTo>
                  <a:lnTo>
                    <a:pt x="321235" y="4831574"/>
                  </a:lnTo>
                  <a:lnTo>
                    <a:pt x="321478" y="4831574"/>
                  </a:lnTo>
                  <a:lnTo>
                    <a:pt x="321965" y="4831574"/>
                  </a:lnTo>
                  <a:lnTo>
                    <a:pt x="322208" y="4831574"/>
                  </a:lnTo>
                  <a:lnTo>
                    <a:pt x="322451" y="4831574"/>
                  </a:lnTo>
                  <a:lnTo>
                    <a:pt x="322695" y="4831574"/>
                  </a:lnTo>
                  <a:lnTo>
                    <a:pt x="322938" y="4831574"/>
                  </a:lnTo>
                  <a:lnTo>
                    <a:pt x="323181" y="4831574"/>
                  </a:lnTo>
                  <a:lnTo>
                    <a:pt x="323425" y="4831574"/>
                  </a:lnTo>
                  <a:lnTo>
                    <a:pt x="323912" y="4831574"/>
                  </a:lnTo>
                  <a:lnTo>
                    <a:pt x="324155" y="4831574"/>
                  </a:lnTo>
                  <a:lnTo>
                    <a:pt x="324885" y="4831574"/>
                  </a:lnTo>
                  <a:lnTo>
                    <a:pt x="325128" y="4831574"/>
                  </a:lnTo>
                  <a:lnTo>
                    <a:pt x="325372" y="4831574"/>
                  </a:lnTo>
                  <a:lnTo>
                    <a:pt x="325615" y="4831574"/>
                  </a:lnTo>
                  <a:lnTo>
                    <a:pt x="325858" y="4831574"/>
                  </a:lnTo>
                  <a:lnTo>
                    <a:pt x="326102" y="4831574"/>
                  </a:lnTo>
                  <a:lnTo>
                    <a:pt x="326345" y="4831574"/>
                  </a:lnTo>
                  <a:lnTo>
                    <a:pt x="326832" y="4831574"/>
                  </a:lnTo>
                  <a:lnTo>
                    <a:pt x="327075" y="4831574"/>
                  </a:lnTo>
                  <a:lnTo>
                    <a:pt x="327319" y="4831574"/>
                  </a:lnTo>
                  <a:lnTo>
                    <a:pt x="327562" y="4831574"/>
                  </a:lnTo>
                  <a:lnTo>
                    <a:pt x="327805" y="4831574"/>
                  </a:lnTo>
                  <a:lnTo>
                    <a:pt x="327805" y="4824458"/>
                  </a:lnTo>
                  <a:lnTo>
                    <a:pt x="327805" y="4817342"/>
                  </a:lnTo>
                  <a:lnTo>
                    <a:pt x="328049" y="4817342"/>
                  </a:lnTo>
                  <a:lnTo>
                    <a:pt x="328292" y="4817342"/>
                  </a:lnTo>
                  <a:lnTo>
                    <a:pt x="328292" y="4810226"/>
                  </a:lnTo>
                  <a:lnTo>
                    <a:pt x="328535" y="4810226"/>
                  </a:lnTo>
                  <a:lnTo>
                    <a:pt x="328779" y="4810226"/>
                  </a:lnTo>
                  <a:lnTo>
                    <a:pt x="329022" y="4810226"/>
                  </a:lnTo>
                  <a:lnTo>
                    <a:pt x="329265" y="4810226"/>
                  </a:lnTo>
                  <a:lnTo>
                    <a:pt x="329509" y="4810226"/>
                  </a:lnTo>
                  <a:lnTo>
                    <a:pt x="329752" y="4810226"/>
                  </a:lnTo>
                  <a:lnTo>
                    <a:pt x="329996" y="4810226"/>
                  </a:lnTo>
                  <a:lnTo>
                    <a:pt x="330239" y="4810226"/>
                  </a:lnTo>
                  <a:lnTo>
                    <a:pt x="330482" y="4810226"/>
                  </a:lnTo>
                  <a:lnTo>
                    <a:pt x="330726" y="4810226"/>
                  </a:lnTo>
                  <a:lnTo>
                    <a:pt x="330969" y="4810226"/>
                  </a:lnTo>
                  <a:lnTo>
                    <a:pt x="331212" y="4810226"/>
                  </a:lnTo>
                  <a:lnTo>
                    <a:pt x="331456" y="4810226"/>
                  </a:lnTo>
                  <a:lnTo>
                    <a:pt x="331699" y="4810226"/>
                  </a:lnTo>
                  <a:lnTo>
                    <a:pt x="332186" y="4810226"/>
                  </a:lnTo>
                  <a:lnTo>
                    <a:pt x="332429" y="4810226"/>
                  </a:lnTo>
                  <a:lnTo>
                    <a:pt x="332672" y="4810226"/>
                  </a:lnTo>
                  <a:lnTo>
                    <a:pt x="332672" y="4803111"/>
                  </a:lnTo>
                  <a:lnTo>
                    <a:pt x="332916" y="4803111"/>
                  </a:lnTo>
                  <a:lnTo>
                    <a:pt x="333159" y="4803111"/>
                  </a:lnTo>
                  <a:lnTo>
                    <a:pt x="333403" y="4803111"/>
                  </a:lnTo>
                  <a:lnTo>
                    <a:pt x="333646" y="4803111"/>
                  </a:lnTo>
                  <a:lnTo>
                    <a:pt x="333646" y="4795995"/>
                  </a:lnTo>
                  <a:lnTo>
                    <a:pt x="333889" y="4795995"/>
                  </a:lnTo>
                  <a:lnTo>
                    <a:pt x="334133" y="4795995"/>
                  </a:lnTo>
                  <a:lnTo>
                    <a:pt x="334863" y="4795995"/>
                  </a:lnTo>
                  <a:lnTo>
                    <a:pt x="335106" y="4795995"/>
                  </a:lnTo>
                  <a:lnTo>
                    <a:pt x="335349" y="4795995"/>
                  </a:lnTo>
                  <a:lnTo>
                    <a:pt x="335836" y="4795995"/>
                  </a:lnTo>
                  <a:lnTo>
                    <a:pt x="336080" y="4795995"/>
                  </a:lnTo>
                  <a:lnTo>
                    <a:pt x="336080" y="4788879"/>
                  </a:lnTo>
                  <a:lnTo>
                    <a:pt x="336323" y="4788879"/>
                  </a:lnTo>
                  <a:lnTo>
                    <a:pt x="336566" y="4788879"/>
                  </a:lnTo>
                  <a:lnTo>
                    <a:pt x="336810" y="4788879"/>
                  </a:lnTo>
                  <a:lnTo>
                    <a:pt x="337053" y="4788879"/>
                  </a:lnTo>
                  <a:lnTo>
                    <a:pt x="337296" y="4788879"/>
                  </a:lnTo>
                  <a:lnTo>
                    <a:pt x="337540" y="4788879"/>
                  </a:lnTo>
                  <a:lnTo>
                    <a:pt x="338513" y="4788879"/>
                  </a:lnTo>
                  <a:lnTo>
                    <a:pt x="338756" y="4788879"/>
                  </a:lnTo>
                  <a:lnTo>
                    <a:pt x="339000" y="4788879"/>
                  </a:lnTo>
                  <a:lnTo>
                    <a:pt x="339243" y="4788879"/>
                  </a:lnTo>
                  <a:lnTo>
                    <a:pt x="339487" y="4788879"/>
                  </a:lnTo>
                  <a:lnTo>
                    <a:pt x="339730" y="4788879"/>
                  </a:lnTo>
                  <a:lnTo>
                    <a:pt x="340217" y="4788879"/>
                  </a:lnTo>
                  <a:lnTo>
                    <a:pt x="340460" y="4788879"/>
                  </a:lnTo>
                  <a:lnTo>
                    <a:pt x="340703" y="4788879"/>
                  </a:lnTo>
                  <a:lnTo>
                    <a:pt x="340947" y="4788879"/>
                  </a:lnTo>
                  <a:lnTo>
                    <a:pt x="341190" y="4788879"/>
                  </a:lnTo>
                  <a:lnTo>
                    <a:pt x="341433" y="4788879"/>
                  </a:lnTo>
                  <a:lnTo>
                    <a:pt x="341677" y="4788879"/>
                  </a:lnTo>
                  <a:lnTo>
                    <a:pt x="342650" y="4788879"/>
                  </a:lnTo>
                  <a:lnTo>
                    <a:pt x="343137" y="4788879"/>
                  </a:lnTo>
                  <a:lnTo>
                    <a:pt x="343380" y="4788879"/>
                  </a:lnTo>
                  <a:lnTo>
                    <a:pt x="343867" y="4788879"/>
                  </a:lnTo>
                  <a:lnTo>
                    <a:pt x="344110" y="4788879"/>
                  </a:lnTo>
                  <a:lnTo>
                    <a:pt x="344354" y="4788879"/>
                  </a:lnTo>
                  <a:lnTo>
                    <a:pt x="344597" y="4788879"/>
                  </a:lnTo>
                  <a:lnTo>
                    <a:pt x="344840" y="4788879"/>
                  </a:lnTo>
                  <a:lnTo>
                    <a:pt x="345084" y="4788879"/>
                  </a:lnTo>
                  <a:lnTo>
                    <a:pt x="345327" y="4788879"/>
                  </a:lnTo>
                  <a:lnTo>
                    <a:pt x="345571" y="4788879"/>
                  </a:lnTo>
                  <a:lnTo>
                    <a:pt x="345814" y="4788879"/>
                  </a:lnTo>
                  <a:lnTo>
                    <a:pt x="346057" y="4788879"/>
                  </a:lnTo>
                  <a:lnTo>
                    <a:pt x="346301" y="4788879"/>
                  </a:lnTo>
                  <a:lnTo>
                    <a:pt x="347031" y="4788879"/>
                  </a:lnTo>
                  <a:lnTo>
                    <a:pt x="347274" y="4788879"/>
                  </a:lnTo>
                  <a:lnTo>
                    <a:pt x="347517" y="4788879"/>
                  </a:lnTo>
                  <a:lnTo>
                    <a:pt x="347761" y="4788879"/>
                  </a:lnTo>
                  <a:lnTo>
                    <a:pt x="348248" y="4788879"/>
                  </a:lnTo>
                  <a:lnTo>
                    <a:pt x="348491" y="4788879"/>
                  </a:lnTo>
                  <a:lnTo>
                    <a:pt x="348734" y="4788879"/>
                  </a:lnTo>
                  <a:lnTo>
                    <a:pt x="348978" y="4788879"/>
                  </a:lnTo>
                  <a:lnTo>
                    <a:pt x="349221" y="4788879"/>
                  </a:lnTo>
                  <a:lnTo>
                    <a:pt x="349221" y="4781764"/>
                  </a:lnTo>
                  <a:lnTo>
                    <a:pt x="349464" y="4781764"/>
                  </a:lnTo>
                  <a:lnTo>
                    <a:pt x="350194" y="4774648"/>
                  </a:lnTo>
                  <a:lnTo>
                    <a:pt x="350438" y="4774648"/>
                  </a:lnTo>
                  <a:lnTo>
                    <a:pt x="350681" y="4774648"/>
                  </a:lnTo>
                  <a:lnTo>
                    <a:pt x="350924" y="4774648"/>
                  </a:lnTo>
                  <a:lnTo>
                    <a:pt x="351411" y="4774648"/>
                  </a:lnTo>
                  <a:lnTo>
                    <a:pt x="351898" y="4774648"/>
                  </a:lnTo>
                  <a:lnTo>
                    <a:pt x="352141" y="4774648"/>
                  </a:lnTo>
                  <a:lnTo>
                    <a:pt x="352628" y="4774648"/>
                  </a:lnTo>
                  <a:lnTo>
                    <a:pt x="352871" y="4774648"/>
                  </a:lnTo>
                  <a:lnTo>
                    <a:pt x="353115" y="4774648"/>
                  </a:lnTo>
                  <a:lnTo>
                    <a:pt x="353358" y="4774648"/>
                  </a:lnTo>
                  <a:lnTo>
                    <a:pt x="353601" y="4774648"/>
                  </a:lnTo>
                  <a:lnTo>
                    <a:pt x="353845" y="4774648"/>
                  </a:lnTo>
                  <a:lnTo>
                    <a:pt x="354575" y="4774648"/>
                  </a:lnTo>
                  <a:lnTo>
                    <a:pt x="354818" y="4774648"/>
                  </a:lnTo>
                  <a:lnTo>
                    <a:pt x="355062" y="4774648"/>
                  </a:lnTo>
                  <a:lnTo>
                    <a:pt x="355305" y="4774648"/>
                  </a:lnTo>
                  <a:lnTo>
                    <a:pt x="355548" y="4774648"/>
                  </a:lnTo>
                  <a:lnTo>
                    <a:pt x="355792" y="4774648"/>
                  </a:lnTo>
                  <a:lnTo>
                    <a:pt x="356035" y="4774648"/>
                  </a:lnTo>
                  <a:lnTo>
                    <a:pt x="356278" y="4774648"/>
                  </a:lnTo>
                  <a:lnTo>
                    <a:pt x="356522" y="4774648"/>
                  </a:lnTo>
                  <a:lnTo>
                    <a:pt x="356765" y="4774648"/>
                  </a:lnTo>
                  <a:lnTo>
                    <a:pt x="357008" y="4774648"/>
                  </a:lnTo>
                  <a:lnTo>
                    <a:pt x="357252" y="4774648"/>
                  </a:lnTo>
                  <a:lnTo>
                    <a:pt x="357495" y="4774648"/>
                  </a:lnTo>
                  <a:lnTo>
                    <a:pt x="357495" y="4767532"/>
                  </a:lnTo>
                  <a:lnTo>
                    <a:pt x="357739" y="4767532"/>
                  </a:lnTo>
                  <a:lnTo>
                    <a:pt x="358469" y="4767532"/>
                  </a:lnTo>
                  <a:lnTo>
                    <a:pt x="358955" y="4767532"/>
                  </a:lnTo>
                  <a:lnTo>
                    <a:pt x="359199" y="4767532"/>
                  </a:lnTo>
                  <a:lnTo>
                    <a:pt x="359442" y="4767532"/>
                  </a:lnTo>
                  <a:lnTo>
                    <a:pt x="359685" y="4767532"/>
                  </a:lnTo>
                  <a:lnTo>
                    <a:pt x="361146" y="4767532"/>
                  </a:lnTo>
                  <a:lnTo>
                    <a:pt x="361389" y="4767532"/>
                  </a:lnTo>
                  <a:lnTo>
                    <a:pt x="361632" y="4767532"/>
                  </a:lnTo>
                  <a:lnTo>
                    <a:pt x="362119" y="4767532"/>
                  </a:lnTo>
                  <a:lnTo>
                    <a:pt x="362362" y="4767532"/>
                  </a:lnTo>
                  <a:lnTo>
                    <a:pt x="362849" y="4767532"/>
                  </a:lnTo>
                  <a:lnTo>
                    <a:pt x="363092" y="4767532"/>
                  </a:lnTo>
                  <a:lnTo>
                    <a:pt x="363336" y="4767532"/>
                  </a:lnTo>
                  <a:lnTo>
                    <a:pt x="363579" y="4767532"/>
                  </a:lnTo>
                  <a:lnTo>
                    <a:pt x="363823" y="4767532"/>
                  </a:lnTo>
                  <a:lnTo>
                    <a:pt x="364066" y="4767532"/>
                  </a:lnTo>
                  <a:lnTo>
                    <a:pt x="364309" y="4767532"/>
                  </a:lnTo>
                  <a:lnTo>
                    <a:pt x="364553" y="4767532"/>
                  </a:lnTo>
                  <a:lnTo>
                    <a:pt x="364553" y="4760416"/>
                  </a:lnTo>
                  <a:lnTo>
                    <a:pt x="364796" y="4760416"/>
                  </a:lnTo>
                  <a:lnTo>
                    <a:pt x="365039" y="4760416"/>
                  </a:lnTo>
                  <a:lnTo>
                    <a:pt x="365283" y="4760416"/>
                  </a:lnTo>
                  <a:lnTo>
                    <a:pt x="365526" y="4760416"/>
                  </a:lnTo>
                  <a:lnTo>
                    <a:pt x="365526" y="4753301"/>
                  </a:lnTo>
                  <a:lnTo>
                    <a:pt x="366013" y="4753301"/>
                  </a:lnTo>
                  <a:lnTo>
                    <a:pt x="366256" y="4753301"/>
                  </a:lnTo>
                  <a:lnTo>
                    <a:pt x="366500" y="4753301"/>
                  </a:lnTo>
                  <a:lnTo>
                    <a:pt x="367960" y="4753301"/>
                  </a:lnTo>
                  <a:lnTo>
                    <a:pt x="368203" y="4753301"/>
                  </a:lnTo>
                  <a:lnTo>
                    <a:pt x="368446" y="4753301"/>
                  </a:lnTo>
                  <a:lnTo>
                    <a:pt x="368690" y="4753301"/>
                  </a:lnTo>
                  <a:lnTo>
                    <a:pt x="368933" y="4753301"/>
                  </a:lnTo>
                  <a:lnTo>
                    <a:pt x="369176" y="4753301"/>
                  </a:lnTo>
                  <a:lnTo>
                    <a:pt x="369907" y="4753301"/>
                  </a:lnTo>
                  <a:lnTo>
                    <a:pt x="370150" y="4753301"/>
                  </a:lnTo>
                  <a:lnTo>
                    <a:pt x="370393" y="4753301"/>
                  </a:lnTo>
                  <a:lnTo>
                    <a:pt x="370637" y="4753301"/>
                  </a:lnTo>
                  <a:lnTo>
                    <a:pt x="370880" y="4753301"/>
                  </a:lnTo>
                  <a:lnTo>
                    <a:pt x="371123" y="4753301"/>
                  </a:lnTo>
                  <a:lnTo>
                    <a:pt x="371367" y="4753301"/>
                  </a:lnTo>
                  <a:lnTo>
                    <a:pt x="371610" y="4753301"/>
                  </a:lnTo>
                  <a:lnTo>
                    <a:pt x="372097" y="4753301"/>
                  </a:lnTo>
                  <a:lnTo>
                    <a:pt x="372097" y="4746185"/>
                  </a:lnTo>
                  <a:lnTo>
                    <a:pt x="372584" y="4746185"/>
                  </a:lnTo>
                  <a:lnTo>
                    <a:pt x="372827" y="4746185"/>
                  </a:lnTo>
                  <a:lnTo>
                    <a:pt x="373314" y="4746185"/>
                  </a:lnTo>
                  <a:lnTo>
                    <a:pt x="373557" y="4746185"/>
                  </a:lnTo>
                  <a:lnTo>
                    <a:pt x="373800" y="4746185"/>
                  </a:lnTo>
                  <a:lnTo>
                    <a:pt x="374044" y="4746185"/>
                  </a:lnTo>
                  <a:lnTo>
                    <a:pt x="374287" y="4746185"/>
                  </a:lnTo>
                  <a:lnTo>
                    <a:pt x="374530" y="4746185"/>
                  </a:lnTo>
                  <a:lnTo>
                    <a:pt x="374530" y="4739069"/>
                  </a:lnTo>
                  <a:lnTo>
                    <a:pt x="374774" y="4739069"/>
                  </a:lnTo>
                  <a:lnTo>
                    <a:pt x="375017" y="4739069"/>
                  </a:lnTo>
                  <a:lnTo>
                    <a:pt x="375747" y="4739069"/>
                  </a:lnTo>
                  <a:lnTo>
                    <a:pt x="376721" y="4739069"/>
                  </a:lnTo>
                  <a:lnTo>
                    <a:pt x="377451" y="4739069"/>
                  </a:lnTo>
                  <a:lnTo>
                    <a:pt x="377694" y="4739069"/>
                  </a:lnTo>
                  <a:lnTo>
                    <a:pt x="378181" y="4739069"/>
                  </a:lnTo>
                  <a:lnTo>
                    <a:pt x="378668" y="4739069"/>
                  </a:lnTo>
                  <a:lnTo>
                    <a:pt x="378911" y="4739069"/>
                  </a:lnTo>
                  <a:lnTo>
                    <a:pt x="379154" y="4739069"/>
                  </a:lnTo>
                  <a:lnTo>
                    <a:pt x="379641" y="4739069"/>
                  </a:lnTo>
                  <a:lnTo>
                    <a:pt x="379884" y="4739069"/>
                  </a:lnTo>
                  <a:lnTo>
                    <a:pt x="380128" y="4739069"/>
                  </a:lnTo>
                  <a:lnTo>
                    <a:pt x="380371" y="4739069"/>
                  </a:lnTo>
                  <a:lnTo>
                    <a:pt x="380371" y="4731954"/>
                  </a:lnTo>
                  <a:lnTo>
                    <a:pt x="380614" y="4731954"/>
                  </a:lnTo>
                  <a:lnTo>
                    <a:pt x="381101" y="4731954"/>
                  </a:lnTo>
                  <a:lnTo>
                    <a:pt x="381344" y="4731954"/>
                  </a:lnTo>
                  <a:lnTo>
                    <a:pt x="381831" y="4731954"/>
                  </a:lnTo>
                  <a:lnTo>
                    <a:pt x="382318" y="4731954"/>
                  </a:lnTo>
                  <a:lnTo>
                    <a:pt x="382561" y="4731954"/>
                  </a:lnTo>
                  <a:lnTo>
                    <a:pt x="382805" y="4731954"/>
                  </a:lnTo>
                  <a:lnTo>
                    <a:pt x="383048" y="4731954"/>
                  </a:lnTo>
                  <a:lnTo>
                    <a:pt x="383291" y="4731954"/>
                  </a:lnTo>
                  <a:lnTo>
                    <a:pt x="383535" y="4731954"/>
                  </a:lnTo>
                  <a:lnTo>
                    <a:pt x="384265" y="4731954"/>
                  </a:lnTo>
                  <a:lnTo>
                    <a:pt x="384995" y="4731954"/>
                  </a:lnTo>
                  <a:lnTo>
                    <a:pt x="385725" y="4724838"/>
                  </a:lnTo>
                  <a:lnTo>
                    <a:pt x="385968" y="4724838"/>
                  </a:lnTo>
                  <a:lnTo>
                    <a:pt x="386942" y="4717722"/>
                  </a:lnTo>
                  <a:lnTo>
                    <a:pt x="387428" y="4710606"/>
                  </a:lnTo>
                  <a:lnTo>
                    <a:pt x="387672" y="4710606"/>
                  </a:lnTo>
                  <a:lnTo>
                    <a:pt x="388402" y="4710606"/>
                  </a:lnTo>
                  <a:lnTo>
                    <a:pt x="388645" y="4710606"/>
                  </a:lnTo>
                  <a:lnTo>
                    <a:pt x="388889" y="4710606"/>
                  </a:lnTo>
                  <a:lnTo>
                    <a:pt x="389132" y="4710606"/>
                  </a:lnTo>
                  <a:lnTo>
                    <a:pt x="389375" y="4710606"/>
                  </a:lnTo>
                  <a:lnTo>
                    <a:pt x="389619" y="4710606"/>
                  </a:lnTo>
                  <a:lnTo>
                    <a:pt x="389862" y="4710606"/>
                  </a:lnTo>
                  <a:lnTo>
                    <a:pt x="390105" y="4710606"/>
                  </a:lnTo>
                  <a:lnTo>
                    <a:pt x="390349" y="4710606"/>
                  </a:lnTo>
                  <a:lnTo>
                    <a:pt x="390592" y="4710606"/>
                  </a:lnTo>
                  <a:lnTo>
                    <a:pt x="390835" y="4710606"/>
                  </a:lnTo>
                  <a:lnTo>
                    <a:pt x="391322" y="4710606"/>
                  </a:lnTo>
                  <a:lnTo>
                    <a:pt x="391566" y="4710606"/>
                  </a:lnTo>
                  <a:lnTo>
                    <a:pt x="391809" y="4710606"/>
                  </a:lnTo>
                  <a:lnTo>
                    <a:pt x="392052" y="4710606"/>
                  </a:lnTo>
                  <a:lnTo>
                    <a:pt x="392296" y="4710606"/>
                  </a:lnTo>
                  <a:lnTo>
                    <a:pt x="393269" y="4710606"/>
                  </a:lnTo>
                  <a:lnTo>
                    <a:pt x="393512" y="4710606"/>
                  </a:lnTo>
                  <a:lnTo>
                    <a:pt x="393999" y="4710606"/>
                  </a:lnTo>
                  <a:lnTo>
                    <a:pt x="394486" y="4710606"/>
                  </a:lnTo>
                  <a:lnTo>
                    <a:pt x="394729" y="4710606"/>
                  </a:lnTo>
                  <a:lnTo>
                    <a:pt x="394973" y="4710606"/>
                  </a:lnTo>
                  <a:lnTo>
                    <a:pt x="394973" y="4703491"/>
                  </a:lnTo>
                  <a:lnTo>
                    <a:pt x="395216" y="4703491"/>
                  </a:lnTo>
                  <a:lnTo>
                    <a:pt x="395459" y="4703491"/>
                  </a:lnTo>
                  <a:lnTo>
                    <a:pt x="395703" y="4703491"/>
                  </a:lnTo>
                  <a:lnTo>
                    <a:pt x="395946" y="4703491"/>
                  </a:lnTo>
                  <a:lnTo>
                    <a:pt x="396189" y="4703491"/>
                  </a:lnTo>
                  <a:lnTo>
                    <a:pt x="396433" y="4703491"/>
                  </a:lnTo>
                  <a:lnTo>
                    <a:pt x="396676" y="4703491"/>
                  </a:lnTo>
                  <a:lnTo>
                    <a:pt x="396919" y="4703491"/>
                  </a:lnTo>
                  <a:lnTo>
                    <a:pt x="397406" y="4703491"/>
                  </a:lnTo>
                  <a:lnTo>
                    <a:pt x="397893" y="4703491"/>
                  </a:lnTo>
                  <a:lnTo>
                    <a:pt x="398136" y="4703491"/>
                  </a:lnTo>
                  <a:lnTo>
                    <a:pt x="398380" y="4703491"/>
                  </a:lnTo>
                  <a:lnTo>
                    <a:pt x="398623" y="4703491"/>
                  </a:lnTo>
                  <a:lnTo>
                    <a:pt x="398866" y="4703491"/>
                  </a:lnTo>
                  <a:lnTo>
                    <a:pt x="399110" y="4703491"/>
                  </a:lnTo>
                  <a:lnTo>
                    <a:pt x="399353" y="4703491"/>
                  </a:lnTo>
                  <a:lnTo>
                    <a:pt x="399596" y="4703491"/>
                  </a:lnTo>
                  <a:lnTo>
                    <a:pt x="399840" y="4703491"/>
                  </a:lnTo>
                  <a:lnTo>
                    <a:pt x="400083" y="4703491"/>
                  </a:lnTo>
                  <a:lnTo>
                    <a:pt x="400327" y="4703491"/>
                  </a:lnTo>
                  <a:lnTo>
                    <a:pt x="400813" y="4703491"/>
                  </a:lnTo>
                  <a:lnTo>
                    <a:pt x="401057" y="4703491"/>
                  </a:lnTo>
                  <a:lnTo>
                    <a:pt x="401300" y="4703491"/>
                  </a:lnTo>
                  <a:lnTo>
                    <a:pt x="401543" y="4703491"/>
                  </a:lnTo>
                  <a:lnTo>
                    <a:pt x="401787" y="4703491"/>
                  </a:lnTo>
                  <a:lnTo>
                    <a:pt x="402517" y="4703491"/>
                  </a:lnTo>
                  <a:lnTo>
                    <a:pt x="402760" y="4703491"/>
                  </a:lnTo>
                  <a:lnTo>
                    <a:pt x="403003" y="4703491"/>
                  </a:lnTo>
                  <a:lnTo>
                    <a:pt x="403490" y="4703491"/>
                  </a:lnTo>
                  <a:lnTo>
                    <a:pt x="403734" y="4703491"/>
                  </a:lnTo>
                  <a:lnTo>
                    <a:pt x="404464" y="4696375"/>
                  </a:lnTo>
                  <a:lnTo>
                    <a:pt x="404707" y="4696375"/>
                  </a:lnTo>
                  <a:lnTo>
                    <a:pt x="404950" y="4696375"/>
                  </a:lnTo>
                  <a:lnTo>
                    <a:pt x="405194" y="4696375"/>
                  </a:lnTo>
                  <a:lnTo>
                    <a:pt x="405437" y="4696375"/>
                  </a:lnTo>
                  <a:lnTo>
                    <a:pt x="405680" y="4696375"/>
                  </a:lnTo>
                  <a:lnTo>
                    <a:pt x="405924" y="4696375"/>
                  </a:lnTo>
                  <a:lnTo>
                    <a:pt x="406167" y="4696375"/>
                  </a:lnTo>
                  <a:lnTo>
                    <a:pt x="406654" y="4682144"/>
                  </a:lnTo>
                  <a:lnTo>
                    <a:pt x="407384" y="4682144"/>
                  </a:lnTo>
                  <a:lnTo>
                    <a:pt x="407627" y="4682144"/>
                  </a:lnTo>
                  <a:lnTo>
                    <a:pt x="407871" y="4682144"/>
                  </a:lnTo>
                  <a:lnTo>
                    <a:pt x="408357" y="4682144"/>
                  </a:lnTo>
                  <a:lnTo>
                    <a:pt x="408844" y="4682144"/>
                  </a:lnTo>
                  <a:lnTo>
                    <a:pt x="409331" y="4682144"/>
                  </a:lnTo>
                  <a:lnTo>
                    <a:pt x="409331" y="4675028"/>
                  </a:lnTo>
                  <a:lnTo>
                    <a:pt x="409574" y="4675028"/>
                  </a:lnTo>
                  <a:lnTo>
                    <a:pt x="409574" y="4667912"/>
                  </a:lnTo>
                  <a:lnTo>
                    <a:pt x="409818" y="4667912"/>
                  </a:lnTo>
                  <a:lnTo>
                    <a:pt x="410061" y="4667912"/>
                  </a:lnTo>
                  <a:lnTo>
                    <a:pt x="410304" y="4667912"/>
                  </a:lnTo>
                  <a:lnTo>
                    <a:pt x="410548" y="4667912"/>
                  </a:lnTo>
                  <a:lnTo>
                    <a:pt x="410791" y="4667912"/>
                  </a:lnTo>
                  <a:lnTo>
                    <a:pt x="411034" y="4667912"/>
                  </a:lnTo>
                  <a:lnTo>
                    <a:pt x="411278" y="4667912"/>
                  </a:lnTo>
                  <a:lnTo>
                    <a:pt x="411521" y="4667912"/>
                  </a:lnTo>
                  <a:lnTo>
                    <a:pt x="411764" y="4667912"/>
                  </a:lnTo>
                  <a:lnTo>
                    <a:pt x="411764" y="4660796"/>
                  </a:lnTo>
                  <a:lnTo>
                    <a:pt x="412008" y="4660796"/>
                  </a:lnTo>
                  <a:lnTo>
                    <a:pt x="412251" y="4660796"/>
                  </a:lnTo>
                  <a:lnTo>
                    <a:pt x="412251" y="4653681"/>
                  </a:lnTo>
                  <a:lnTo>
                    <a:pt x="412495" y="4653681"/>
                  </a:lnTo>
                  <a:lnTo>
                    <a:pt x="412738" y="4653681"/>
                  </a:lnTo>
                  <a:lnTo>
                    <a:pt x="412981" y="4653681"/>
                  </a:lnTo>
                  <a:lnTo>
                    <a:pt x="413225" y="4653681"/>
                  </a:lnTo>
                  <a:lnTo>
                    <a:pt x="413468" y="4653681"/>
                  </a:lnTo>
                  <a:lnTo>
                    <a:pt x="413711" y="4653681"/>
                  </a:lnTo>
                  <a:lnTo>
                    <a:pt x="413955" y="4653681"/>
                  </a:lnTo>
                  <a:lnTo>
                    <a:pt x="414198" y="4653681"/>
                  </a:lnTo>
                  <a:lnTo>
                    <a:pt x="414928" y="4653681"/>
                  </a:lnTo>
                  <a:lnTo>
                    <a:pt x="415171" y="4653681"/>
                  </a:lnTo>
                  <a:lnTo>
                    <a:pt x="415415" y="4653681"/>
                  </a:lnTo>
                  <a:lnTo>
                    <a:pt x="415658" y="4653681"/>
                  </a:lnTo>
                  <a:lnTo>
                    <a:pt x="415902" y="4653681"/>
                  </a:lnTo>
                  <a:lnTo>
                    <a:pt x="416145" y="4653681"/>
                  </a:lnTo>
                  <a:lnTo>
                    <a:pt x="416388" y="4653681"/>
                  </a:lnTo>
                  <a:lnTo>
                    <a:pt x="416875" y="4653681"/>
                  </a:lnTo>
                  <a:lnTo>
                    <a:pt x="417118" y="4653681"/>
                  </a:lnTo>
                  <a:lnTo>
                    <a:pt x="417362" y="4653681"/>
                  </a:lnTo>
                  <a:lnTo>
                    <a:pt x="418092" y="4653681"/>
                  </a:lnTo>
                  <a:lnTo>
                    <a:pt x="418335" y="4653681"/>
                  </a:lnTo>
                  <a:lnTo>
                    <a:pt x="418579" y="4653681"/>
                  </a:lnTo>
                  <a:lnTo>
                    <a:pt x="418822" y="4653681"/>
                  </a:lnTo>
                  <a:lnTo>
                    <a:pt x="419065" y="4653681"/>
                  </a:lnTo>
                  <a:lnTo>
                    <a:pt x="419552" y="4653681"/>
                  </a:lnTo>
                  <a:lnTo>
                    <a:pt x="419795" y="4646565"/>
                  </a:lnTo>
                  <a:lnTo>
                    <a:pt x="420039" y="4646565"/>
                  </a:lnTo>
                  <a:lnTo>
                    <a:pt x="420282" y="4646565"/>
                  </a:lnTo>
                  <a:lnTo>
                    <a:pt x="420525" y="4646565"/>
                  </a:lnTo>
                  <a:lnTo>
                    <a:pt x="420769" y="4646565"/>
                  </a:lnTo>
                  <a:lnTo>
                    <a:pt x="421012" y="4646565"/>
                  </a:lnTo>
                  <a:lnTo>
                    <a:pt x="421499" y="4646565"/>
                  </a:lnTo>
                  <a:lnTo>
                    <a:pt x="421742" y="4646565"/>
                  </a:lnTo>
                  <a:lnTo>
                    <a:pt x="421986" y="4646565"/>
                  </a:lnTo>
                  <a:lnTo>
                    <a:pt x="422229" y="4646565"/>
                  </a:lnTo>
                  <a:lnTo>
                    <a:pt x="422716" y="4646565"/>
                  </a:lnTo>
                  <a:lnTo>
                    <a:pt x="422959" y="4646565"/>
                  </a:lnTo>
                  <a:lnTo>
                    <a:pt x="423202" y="4646565"/>
                  </a:lnTo>
                  <a:lnTo>
                    <a:pt x="423446" y="4646565"/>
                  </a:lnTo>
                  <a:lnTo>
                    <a:pt x="423689" y="4646565"/>
                  </a:lnTo>
                  <a:lnTo>
                    <a:pt x="423932" y="4646565"/>
                  </a:lnTo>
                  <a:lnTo>
                    <a:pt x="424176" y="4646565"/>
                  </a:lnTo>
                  <a:lnTo>
                    <a:pt x="424906" y="4646565"/>
                  </a:lnTo>
                  <a:lnTo>
                    <a:pt x="425149" y="4646565"/>
                  </a:lnTo>
                  <a:lnTo>
                    <a:pt x="425149" y="4639449"/>
                  </a:lnTo>
                  <a:lnTo>
                    <a:pt x="425393" y="4639449"/>
                  </a:lnTo>
                  <a:lnTo>
                    <a:pt x="425636" y="4639449"/>
                  </a:lnTo>
                  <a:lnTo>
                    <a:pt x="425879" y="4639449"/>
                  </a:lnTo>
                  <a:lnTo>
                    <a:pt x="426123" y="4639449"/>
                  </a:lnTo>
                  <a:lnTo>
                    <a:pt x="426366" y="4639449"/>
                  </a:lnTo>
                  <a:lnTo>
                    <a:pt x="426853" y="4639449"/>
                  </a:lnTo>
                  <a:lnTo>
                    <a:pt x="427096" y="4639449"/>
                  </a:lnTo>
                  <a:lnTo>
                    <a:pt x="427339" y="4639449"/>
                  </a:lnTo>
                  <a:lnTo>
                    <a:pt x="427826" y="4639449"/>
                  </a:lnTo>
                  <a:lnTo>
                    <a:pt x="428070" y="4639449"/>
                  </a:lnTo>
                  <a:lnTo>
                    <a:pt x="428313" y="4639449"/>
                  </a:lnTo>
                  <a:lnTo>
                    <a:pt x="428800" y="4639449"/>
                  </a:lnTo>
                  <a:lnTo>
                    <a:pt x="429043" y="4639449"/>
                  </a:lnTo>
                  <a:lnTo>
                    <a:pt x="429286" y="4639449"/>
                  </a:lnTo>
                  <a:lnTo>
                    <a:pt x="430990" y="4632333"/>
                  </a:lnTo>
                  <a:lnTo>
                    <a:pt x="431233" y="4632333"/>
                  </a:lnTo>
                  <a:lnTo>
                    <a:pt x="431477" y="4632333"/>
                  </a:lnTo>
                  <a:lnTo>
                    <a:pt x="431720" y="4632333"/>
                  </a:lnTo>
                  <a:lnTo>
                    <a:pt x="431963" y="4632333"/>
                  </a:lnTo>
                  <a:lnTo>
                    <a:pt x="432207" y="4632333"/>
                  </a:lnTo>
                  <a:lnTo>
                    <a:pt x="432207" y="4625218"/>
                  </a:lnTo>
                  <a:lnTo>
                    <a:pt x="432450" y="4625218"/>
                  </a:lnTo>
                  <a:lnTo>
                    <a:pt x="432693" y="4625218"/>
                  </a:lnTo>
                  <a:lnTo>
                    <a:pt x="432937" y="4625218"/>
                  </a:lnTo>
                  <a:lnTo>
                    <a:pt x="433910" y="4625218"/>
                  </a:lnTo>
                  <a:lnTo>
                    <a:pt x="434154" y="4625218"/>
                  </a:lnTo>
                  <a:lnTo>
                    <a:pt x="434397" y="4625218"/>
                  </a:lnTo>
                  <a:lnTo>
                    <a:pt x="435127" y="4618102"/>
                  </a:lnTo>
                  <a:lnTo>
                    <a:pt x="435370" y="4618102"/>
                  </a:lnTo>
                  <a:lnTo>
                    <a:pt x="435370" y="4610986"/>
                  </a:lnTo>
                  <a:lnTo>
                    <a:pt x="435614" y="4610986"/>
                  </a:lnTo>
                  <a:lnTo>
                    <a:pt x="435857" y="4610986"/>
                  </a:lnTo>
                  <a:lnTo>
                    <a:pt x="436100" y="4610986"/>
                  </a:lnTo>
                  <a:lnTo>
                    <a:pt x="436344" y="4610986"/>
                  </a:lnTo>
                  <a:lnTo>
                    <a:pt x="436587" y="4610986"/>
                  </a:lnTo>
                  <a:lnTo>
                    <a:pt x="437074" y="4610986"/>
                  </a:lnTo>
                  <a:lnTo>
                    <a:pt x="437317" y="4610986"/>
                  </a:lnTo>
                  <a:lnTo>
                    <a:pt x="437561" y="4610986"/>
                  </a:lnTo>
                  <a:lnTo>
                    <a:pt x="437804" y="4610986"/>
                  </a:lnTo>
                  <a:lnTo>
                    <a:pt x="438534" y="4610986"/>
                  </a:lnTo>
                  <a:lnTo>
                    <a:pt x="438777" y="4610986"/>
                  </a:lnTo>
                  <a:lnTo>
                    <a:pt x="439021" y="4610986"/>
                  </a:lnTo>
                  <a:lnTo>
                    <a:pt x="439264" y="4610986"/>
                  </a:lnTo>
                  <a:lnTo>
                    <a:pt x="439507" y="4610986"/>
                  </a:lnTo>
                  <a:lnTo>
                    <a:pt x="439751" y="4610986"/>
                  </a:lnTo>
                  <a:lnTo>
                    <a:pt x="439994" y="4610986"/>
                  </a:lnTo>
                  <a:lnTo>
                    <a:pt x="440238" y="4610986"/>
                  </a:lnTo>
                  <a:lnTo>
                    <a:pt x="440238" y="4603871"/>
                  </a:lnTo>
                  <a:lnTo>
                    <a:pt x="440724" y="4603871"/>
                  </a:lnTo>
                  <a:lnTo>
                    <a:pt x="440968" y="4603871"/>
                  </a:lnTo>
                  <a:lnTo>
                    <a:pt x="440968" y="4596755"/>
                  </a:lnTo>
                  <a:lnTo>
                    <a:pt x="441211" y="4596755"/>
                  </a:lnTo>
                  <a:lnTo>
                    <a:pt x="441211" y="4589639"/>
                  </a:lnTo>
                  <a:lnTo>
                    <a:pt x="441454" y="4589639"/>
                  </a:lnTo>
                  <a:lnTo>
                    <a:pt x="441698" y="4589639"/>
                  </a:lnTo>
                  <a:lnTo>
                    <a:pt x="442184" y="4589639"/>
                  </a:lnTo>
                  <a:lnTo>
                    <a:pt x="442428" y="4589639"/>
                  </a:lnTo>
                  <a:lnTo>
                    <a:pt x="442671" y="4589639"/>
                  </a:lnTo>
                  <a:lnTo>
                    <a:pt x="442915" y="4589639"/>
                  </a:lnTo>
                  <a:lnTo>
                    <a:pt x="443158" y="4589639"/>
                  </a:lnTo>
                  <a:lnTo>
                    <a:pt x="443158" y="4582523"/>
                  </a:lnTo>
                  <a:lnTo>
                    <a:pt x="443401" y="4582523"/>
                  </a:lnTo>
                  <a:lnTo>
                    <a:pt x="443645" y="4582523"/>
                  </a:lnTo>
                  <a:lnTo>
                    <a:pt x="443888" y="4582523"/>
                  </a:lnTo>
                  <a:lnTo>
                    <a:pt x="444618" y="4582523"/>
                  </a:lnTo>
                  <a:lnTo>
                    <a:pt x="445105" y="4582523"/>
                  </a:lnTo>
                  <a:lnTo>
                    <a:pt x="445348" y="4582523"/>
                  </a:lnTo>
                  <a:lnTo>
                    <a:pt x="445591" y="4575408"/>
                  </a:lnTo>
                  <a:lnTo>
                    <a:pt x="445835" y="4575408"/>
                  </a:lnTo>
                  <a:lnTo>
                    <a:pt x="446078" y="4575408"/>
                  </a:lnTo>
                  <a:lnTo>
                    <a:pt x="446808" y="4575408"/>
                  </a:lnTo>
                  <a:lnTo>
                    <a:pt x="447295" y="4575408"/>
                  </a:lnTo>
                  <a:lnTo>
                    <a:pt x="447538" y="4575408"/>
                  </a:lnTo>
                  <a:lnTo>
                    <a:pt x="448268" y="4575408"/>
                  </a:lnTo>
                  <a:lnTo>
                    <a:pt x="448512" y="4575408"/>
                  </a:lnTo>
                  <a:lnTo>
                    <a:pt x="448755" y="4575408"/>
                  </a:lnTo>
                  <a:lnTo>
                    <a:pt x="449242" y="4575408"/>
                  </a:lnTo>
                  <a:lnTo>
                    <a:pt x="449242" y="4568292"/>
                  </a:lnTo>
                  <a:lnTo>
                    <a:pt x="449485" y="4568292"/>
                  </a:lnTo>
                  <a:lnTo>
                    <a:pt x="449729" y="4568292"/>
                  </a:lnTo>
                  <a:lnTo>
                    <a:pt x="449972" y="4568292"/>
                  </a:lnTo>
                  <a:lnTo>
                    <a:pt x="450215" y="4568292"/>
                  </a:lnTo>
                  <a:lnTo>
                    <a:pt x="451189" y="4568292"/>
                  </a:lnTo>
                  <a:lnTo>
                    <a:pt x="451432" y="4568292"/>
                  </a:lnTo>
                  <a:lnTo>
                    <a:pt x="451675" y="4568292"/>
                  </a:lnTo>
                  <a:lnTo>
                    <a:pt x="451675" y="4561176"/>
                  </a:lnTo>
                  <a:lnTo>
                    <a:pt x="451919" y="4561176"/>
                  </a:lnTo>
                  <a:lnTo>
                    <a:pt x="452406" y="4561176"/>
                  </a:lnTo>
                  <a:lnTo>
                    <a:pt x="452892" y="4561176"/>
                  </a:lnTo>
                  <a:lnTo>
                    <a:pt x="453136" y="4561176"/>
                  </a:lnTo>
                  <a:lnTo>
                    <a:pt x="453379" y="4561176"/>
                  </a:lnTo>
                  <a:lnTo>
                    <a:pt x="453622" y="4561176"/>
                  </a:lnTo>
                  <a:lnTo>
                    <a:pt x="453866" y="4561176"/>
                  </a:lnTo>
                  <a:lnTo>
                    <a:pt x="453866" y="4554061"/>
                  </a:lnTo>
                  <a:lnTo>
                    <a:pt x="454109" y="4554061"/>
                  </a:lnTo>
                  <a:lnTo>
                    <a:pt x="454352" y="4554061"/>
                  </a:lnTo>
                  <a:lnTo>
                    <a:pt x="454352" y="4546945"/>
                  </a:lnTo>
                  <a:lnTo>
                    <a:pt x="454596" y="4546945"/>
                  </a:lnTo>
                  <a:lnTo>
                    <a:pt x="454839" y="4546945"/>
                  </a:lnTo>
                  <a:lnTo>
                    <a:pt x="455083" y="4546945"/>
                  </a:lnTo>
                  <a:lnTo>
                    <a:pt x="455326" y="4546945"/>
                  </a:lnTo>
                  <a:lnTo>
                    <a:pt x="455569" y="4546945"/>
                  </a:lnTo>
                  <a:lnTo>
                    <a:pt x="456056" y="4546945"/>
                  </a:lnTo>
                  <a:lnTo>
                    <a:pt x="456299" y="4546945"/>
                  </a:lnTo>
                  <a:lnTo>
                    <a:pt x="456543" y="4546945"/>
                  </a:lnTo>
                  <a:lnTo>
                    <a:pt x="456786" y="4546945"/>
                  </a:lnTo>
                  <a:lnTo>
                    <a:pt x="457029" y="4546945"/>
                  </a:lnTo>
                  <a:lnTo>
                    <a:pt x="457516" y="4546945"/>
                  </a:lnTo>
                  <a:lnTo>
                    <a:pt x="457759" y="4546945"/>
                  </a:lnTo>
                  <a:lnTo>
                    <a:pt x="458003" y="4546945"/>
                  </a:lnTo>
                  <a:lnTo>
                    <a:pt x="458246" y="4546945"/>
                  </a:lnTo>
                  <a:lnTo>
                    <a:pt x="458490" y="4546945"/>
                  </a:lnTo>
                  <a:lnTo>
                    <a:pt x="458733" y="4539829"/>
                  </a:lnTo>
                  <a:lnTo>
                    <a:pt x="458976" y="4532713"/>
                  </a:lnTo>
                  <a:lnTo>
                    <a:pt x="459463" y="4532713"/>
                  </a:lnTo>
                  <a:lnTo>
                    <a:pt x="459706" y="4532713"/>
                  </a:lnTo>
                  <a:lnTo>
                    <a:pt x="459950" y="4532713"/>
                  </a:lnTo>
                  <a:lnTo>
                    <a:pt x="460436" y="4532713"/>
                  </a:lnTo>
                  <a:lnTo>
                    <a:pt x="460680" y="4532713"/>
                  </a:lnTo>
                  <a:lnTo>
                    <a:pt x="460923" y="4532713"/>
                  </a:lnTo>
                  <a:lnTo>
                    <a:pt x="461410" y="4532713"/>
                  </a:lnTo>
                  <a:lnTo>
                    <a:pt x="462383" y="4532713"/>
                  </a:lnTo>
                  <a:lnTo>
                    <a:pt x="462627" y="4532713"/>
                  </a:lnTo>
                  <a:lnTo>
                    <a:pt x="462870" y="4532713"/>
                  </a:lnTo>
                  <a:lnTo>
                    <a:pt x="463113" y="4532713"/>
                  </a:lnTo>
                  <a:lnTo>
                    <a:pt x="463600" y="4532713"/>
                  </a:lnTo>
                  <a:lnTo>
                    <a:pt x="464087" y="4532713"/>
                  </a:lnTo>
                  <a:lnTo>
                    <a:pt x="464330" y="4532713"/>
                  </a:lnTo>
                  <a:lnTo>
                    <a:pt x="464817" y="4532713"/>
                  </a:lnTo>
                  <a:lnTo>
                    <a:pt x="465060" y="4532713"/>
                  </a:lnTo>
                  <a:lnTo>
                    <a:pt x="465304" y="4532713"/>
                  </a:lnTo>
                  <a:lnTo>
                    <a:pt x="465547" y="4532713"/>
                  </a:lnTo>
                  <a:lnTo>
                    <a:pt x="465790" y="4532713"/>
                  </a:lnTo>
                  <a:lnTo>
                    <a:pt x="466764" y="4532713"/>
                  </a:lnTo>
                  <a:lnTo>
                    <a:pt x="467007" y="4532713"/>
                  </a:lnTo>
                  <a:lnTo>
                    <a:pt x="467981" y="4532713"/>
                  </a:lnTo>
                  <a:lnTo>
                    <a:pt x="468224" y="4532713"/>
                  </a:lnTo>
                  <a:lnTo>
                    <a:pt x="468467" y="4532713"/>
                  </a:lnTo>
                  <a:lnTo>
                    <a:pt x="468711" y="4532713"/>
                  </a:lnTo>
                  <a:lnTo>
                    <a:pt x="468954" y="4532713"/>
                  </a:lnTo>
                  <a:lnTo>
                    <a:pt x="469197" y="4532713"/>
                  </a:lnTo>
                  <a:lnTo>
                    <a:pt x="469441" y="4532713"/>
                  </a:lnTo>
                  <a:lnTo>
                    <a:pt x="469684" y="4532713"/>
                  </a:lnTo>
                  <a:lnTo>
                    <a:pt x="469927" y="4532713"/>
                  </a:lnTo>
                  <a:lnTo>
                    <a:pt x="470171" y="4532713"/>
                  </a:lnTo>
                  <a:lnTo>
                    <a:pt x="470658" y="4532713"/>
                  </a:lnTo>
                  <a:lnTo>
                    <a:pt x="470901" y="4532713"/>
                  </a:lnTo>
                  <a:lnTo>
                    <a:pt x="471388" y="4532713"/>
                  </a:lnTo>
                  <a:lnTo>
                    <a:pt x="471631" y="4532713"/>
                  </a:lnTo>
                  <a:lnTo>
                    <a:pt x="471874" y="4532713"/>
                  </a:lnTo>
                  <a:lnTo>
                    <a:pt x="472118" y="4532713"/>
                  </a:lnTo>
                  <a:lnTo>
                    <a:pt x="472361" y="4532713"/>
                  </a:lnTo>
                  <a:lnTo>
                    <a:pt x="472604" y="4532713"/>
                  </a:lnTo>
                  <a:lnTo>
                    <a:pt x="472848" y="4532713"/>
                  </a:lnTo>
                  <a:lnTo>
                    <a:pt x="473091" y="4532713"/>
                  </a:lnTo>
                  <a:lnTo>
                    <a:pt x="473821" y="4532713"/>
                  </a:lnTo>
                  <a:lnTo>
                    <a:pt x="474065" y="4532713"/>
                  </a:lnTo>
                  <a:lnTo>
                    <a:pt x="474308" y="4532713"/>
                  </a:lnTo>
                  <a:lnTo>
                    <a:pt x="474795" y="4532713"/>
                  </a:lnTo>
                  <a:lnTo>
                    <a:pt x="474795" y="4525598"/>
                  </a:lnTo>
                  <a:lnTo>
                    <a:pt x="475038" y="4525598"/>
                  </a:lnTo>
                  <a:lnTo>
                    <a:pt x="475525" y="4525598"/>
                  </a:lnTo>
                  <a:lnTo>
                    <a:pt x="475525" y="4518482"/>
                  </a:lnTo>
                  <a:lnTo>
                    <a:pt x="475768" y="4518482"/>
                  </a:lnTo>
                  <a:lnTo>
                    <a:pt x="476011" y="4518482"/>
                  </a:lnTo>
                  <a:lnTo>
                    <a:pt x="476255" y="4518482"/>
                  </a:lnTo>
                  <a:lnTo>
                    <a:pt x="476742" y="4518482"/>
                  </a:lnTo>
                  <a:lnTo>
                    <a:pt x="476985" y="4518482"/>
                  </a:lnTo>
                  <a:lnTo>
                    <a:pt x="477228" y="4518482"/>
                  </a:lnTo>
                  <a:lnTo>
                    <a:pt x="477472" y="4518482"/>
                  </a:lnTo>
                  <a:lnTo>
                    <a:pt x="477472" y="4511366"/>
                  </a:lnTo>
                  <a:lnTo>
                    <a:pt x="477715" y="4511366"/>
                  </a:lnTo>
                  <a:lnTo>
                    <a:pt x="477958" y="4511366"/>
                  </a:lnTo>
                  <a:lnTo>
                    <a:pt x="478445" y="4511366"/>
                  </a:lnTo>
                  <a:lnTo>
                    <a:pt x="478688" y="4511366"/>
                  </a:lnTo>
                  <a:lnTo>
                    <a:pt x="478688" y="4504251"/>
                  </a:lnTo>
                  <a:lnTo>
                    <a:pt x="478932" y="4504251"/>
                  </a:lnTo>
                  <a:lnTo>
                    <a:pt x="479175" y="4504251"/>
                  </a:lnTo>
                  <a:lnTo>
                    <a:pt x="479418" y="4504251"/>
                  </a:lnTo>
                  <a:lnTo>
                    <a:pt x="479905" y="4504251"/>
                  </a:lnTo>
                  <a:lnTo>
                    <a:pt x="480149" y="4504251"/>
                  </a:lnTo>
                  <a:lnTo>
                    <a:pt x="481122" y="4504251"/>
                  </a:lnTo>
                  <a:lnTo>
                    <a:pt x="481365" y="4504251"/>
                  </a:lnTo>
                  <a:lnTo>
                    <a:pt x="482826" y="4504251"/>
                  </a:lnTo>
                  <a:lnTo>
                    <a:pt x="483556" y="4497135"/>
                  </a:lnTo>
                  <a:lnTo>
                    <a:pt x="483799" y="4497135"/>
                  </a:lnTo>
                  <a:lnTo>
                    <a:pt x="484042" y="4497135"/>
                  </a:lnTo>
                  <a:lnTo>
                    <a:pt x="484042" y="4490019"/>
                  </a:lnTo>
                  <a:lnTo>
                    <a:pt x="484286" y="4490019"/>
                  </a:lnTo>
                  <a:lnTo>
                    <a:pt x="484529" y="4490019"/>
                  </a:lnTo>
                  <a:lnTo>
                    <a:pt x="485746" y="4482903"/>
                  </a:lnTo>
                  <a:lnTo>
                    <a:pt x="485989" y="4482903"/>
                  </a:lnTo>
                  <a:lnTo>
                    <a:pt x="486719" y="4482903"/>
                  </a:lnTo>
                  <a:lnTo>
                    <a:pt x="486963" y="4482903"/>
                  </a:lnTo>
                  <a:lnTo>
                    <a:pt x="487206" y="4482903"/>
                  </a:lnTo>
                  <a:lnTo>
                    <a:pt x="487693" y="4482903"/>
                  </a:lnTo>
                  <a:lnTo>
                    <a:pt x="487936" y="4482903"/>
                  </a:lnTo>
                  <a:lnTo>
                    <a:pt x="488423" y="4482903"/>
                  </a:lnTo>
                  <a:lnTo>
                    <a:pt x="488666" y="4482903"/>
                  </a:lnTo>
                  <a:lnTo>
                    <a:pt x="488910" y="4475788"/>
                  </a:lnTo>
                  <a:lnTo>
                    <a:pt x="489153" y="4475788"/>
                  </a:lnTo>
                  <a:lnTo>
                    <a:pt x="489396" y="4475788"/>
                  </a:lnTo>
                  <a:lnTo>
                    <a:pt x="489640" y="4475788"/>
                  </a:lnTo>
                  <a:lnTo>
                    <a:pt x="489883" y="4475788"/>
                  </a:lnTo>
                  <a:lnTo>
                    <a:pt x="490126" y="4475788"/>
                  </a:lnTo>
                  <a:lnTo>
                    <a:pt x="490613" y="4475788"/>
                  </a:lnTo>
                  <a:lnTo>
                    <a:pt x="490856" y="4475788"/>
                  </a:lnTo>
                  <a:lnTo>
                    <a:pt x="491830" y="4475788"/>
                  </a:lnTo>
                  <a:lnTo>
                    <a:pt x="492073" y="4475788"/>
                  </a:lnTo>
                  <a:lnTo>
                    <a:pt x="492803" y="4468672"/>
                  </a:lnTo>
                  <a:lnTo>
                    <a:pt x="493047" y="4468672"/>
                  </a:lnTo>
                  <a:lnTo>
                    <a:pt x="493290" y="4468672"/>
                  </a:lnTo>
                  <a:lnTo>
                    <a:pt x="493533" y="4468672"/>
                  </a:lnTo>
                  <a:lnTo>
                    <a:pt x="493777" y="4468672"/>
                  </a:lnTo>
                  <a:lnTo>
                    <a:pt x="494020" y="4468672"/>
                  </a:lnTo>
                  <a:lnTo>
                    <a:pt x="494263" y="4468672"/>
                  </a:lnTo>
                  <a:lnTo>
                    <a:pt x="494507" y="4468672"/>
                  </a:lnTo>
                  <a:lnTo>
                    <a:pt x="495237" y="4468672"/>
                  </a:lnTo>
                  <a:lnTo>
                    <a:pt x="495480" y="4468672"/>
                  </a:lnTo>
                  <a:lnTo>
                    <a:pt x="495724" y="4468672"/>
                  </a:lnTo>
                  <a:lnTo>
                    <a:pt x="495967" y="4468672"/>
                  </a:lnTo>
                  <a:lnTo>
                    <a:pt x="496940" y="4468672"/>
                  </a:lnTo>
                  <a:lnTo>
                    <a:pt x="497184" y="4468672"/>
                  </a:lnTo>
                  <a:lnTo>
                    <a:pt x="497427" y="4468672"/>
                  </a:lnTo>
                  <a:lnTo>
                    <a:pt x="497670" y="4468672"/>
                  </a:lnTo>
                  <a:lnTo>
                    <a:pt x="497914" y="4461556"/>
                  </a:lnTo>
                  <a:lnTo>
                    <a:pt x="498157" y="4461556"/>
                  </a:lnTo>
                  <a:lnTo>
                    <a:pt x="498401" y="4461556"/>
                  </a:lnTo>
                  <a:lnTo>
                    <a:pt x="498887" y="4454440"/>
                  </a:lnTo>
                  <a:lnTo>
                    <a:pt x="499374" y="4454440"/>
                  </a:lnTo>
                  <a:lnTo>
                    <a:pt x="500834" y="4454440"/>
                  </a:lnTo>
                  <a:lnTo>
                    <a:pt x="501078" y="4454440"/>
                  </a:lnTo>
                  <a:lnTo>
                    <a:pt x="501321" y="4454440"/>
                  </a:lnTo>
                  <a:lnTo>
                    <a:pt x="501564" y="4454440"/>
                  </a:lnTo>
                  <a:lnTo>
                    <a:pt x="501808" y="4454440"/>
                  </a:lnTo>
                  <a:lnTo>
                    <a:pt x="502051" y="4454440"/>
                  </a:lnTo>
                  <a:lnTo>
                    <a:pt x="502538" y="4454440"/>
                  </a:lnTo>
                  <a:lnTo>
                    <a:pt x="502781" y="4454440"/>
                  </a:lnTo>
                  <a:lnTo>
                    <a:pt x="503268" y="4454440"/>
                  </a:lnTo>
                  <a:lnTo>
                    <a:pt x="503268" y="4447325"/>
                  </a:lnTo>
                  <a:lnTo>
                    <a:pt x="503511" y="4447325"/>
                  </a:lnTo>
                  <a:lnTo>
                    <a:pt x="503754" y="4447325"/>
                  </a:lnTo>
                  <a:lnTo>
                    <a:pt x="503998" y="4447325"/>
                  </a:lnTo>
                  <a:lnTo>
                    <a:pt x="505215" y="4447325"/>
                  </a:lnTo>
                  <a:lnTo>
                    <a:pt x="505458" y="4447325"/>
                  </a:lnTo>
                  <a:lnTo>
                    <a:pt x="505701" y="4447325"/>
                  </a:lnTo>
                  <a:lnTo>
                    <a:pt x="506188" y="4447325"/>
                  </a:lnTo>
                  <a:lnTo>
                    <a:pt x="506918" y="4447325"/>
                  </a:lnTo>
                  <a:lnTo>
                    <a:pt x="507162" y="4447325"/>
                  </a:lnTo>
                  <a:lnTo>
                    <a:pt x="507405" y="4447325"/>
                  </a:lnTo>
                  <a:lnTo>
                    <a:pt x="507648" y="4447325"/>
                  </a:lnTo>
                  <a:lnTo>
                    <a:pt x="507892" y="4447325"/>
                  </a:lnTo>
                  <a:lnTo>
                    <a:pt x="508135" y="4447325"/>
                  </a:lnTo>
                  <a:lnTo>
                    <a:pt x="508378" y="4447325"/>
                  </a:lnTo>
                  <a:lnTo>
                    <a:pt x="508622" y="4447325"/>
                  </a:lnTo>
                  <a:lnTo>
                    <a:pt x="508865" y="4447325"/>
                  </a:lnTo>
                  <a:lnTo>
                    <a:pt x="509108" y="4447325"/>
                  </a:lnTo>
                  <a:lnTo>
                    <a:pt x="509352" y="4447325"/>
                  </a:lnTo>
                  <a:lnTo>
                    <a:pt x="509595" y="4447325"/>
                  </a:lnTo>
                  <a:lnTo>
                    <a:pt x="509838" y="4447325"/>
                  </a:lnTo>
                  <a:lnTo>
                    <a:pt x="510082" y="4447325"/>
                  </a:lnTo>
                  <a:lnTo>
                    <a:pt x="510812" y="4447325"/>
                  </a:lnTo>
                  <a:lnTo>
                    <a:pt x="511055" y="4447325"/>
                  </a:lnTo>
                  <a:lnTo>
                    <a:pt x="511299" y="4447325"/>
                  </a:lnTo>
                  <a:lnTo>
                    <a:pt x="511542" y="4447325"/>
                  </a:lnTo>
                  <a:lnTo>
                    <a:pt x="511785" y="4447325"/>
                  </a:lnTo>
                  <a:lnTo>
                    <a:pt x="512759" y="4447325"/>
                  </a:lnTo>
                  <a:lnTo>
                    <a:pt x="513246" y="4447325"/>
                  </a:lnTo>
                  <a:lnTo>
                    <a:pt x="513246" y="4440209"/>
                  </a:lnTo>
                  <a:lnTo>
                    <a:pt x="513489" y="4440209"/>
                  </a:lnTo>
                  <a:lnTo>
                    <a:pt x="513732" y="4440209"/>
                  </a:lnTo>
                  <a:lnTo>
                    <a:pt x="514219" y="4440209"/>
                  </a:lnTo>
                  <a:lnTo>
                    <a:pt x="514462" y="4440209"/>
                  </a:lnTo>
                  <a:lnTo>
                    <a:pt x="514462" y="4433093"/>
                  </a:lnTo>
                  <a:lnTo>
                    <a:pt x="514706" y="4433093"/>
                  </a:lnTo>
                  <a:lnTo>
                    <a:pt x="514949" y="4433093"/>
                  </a:lnTo>
                  <a:lnTo>
                    <a:pt x="515192" y="4433093"/>
                  </a:lnTo>
                  <a:lnTo>
                    <a:pt x="515436" y="4433093"/>
                  </a:lnTo>
                  <a:lnTo>
                    <a:pt x="515679" y="4433093"/>
                  </a:lnTo>
                  <a:lnTo>
                    <a:pt x="515922" y="4433093"/>
                  </a:lnTo>
                  <a:lnTo>
                    <a:pt x="516166" y="4433093"/>
                  </a:lnTo>
                  <a:lnTo>
                    <a:pt x="516409" y="4433093"/>
                  </a:lnTo>
                  <a:lnTo>
                    <a:pt x="516653" y="4433093"/>
                  </a:lnTo>
                  <a:lnTo>
                    <a:pt x="517139" y="4433093"/>
                  </a:lnTo>
                  <a:lnTo>
                    <a:pt x="518113" y="4433093"/>
                  </a:lnTo>
                  <a:lnTo>
                    <a:pt x="518356" y="4433093"/>
                  </a:lnTo>
                  <a:lnTo>
                    <a:pt x="518843" y="4433093"/>
                  </a:lnTo>
                  <a:lnTo>
                    <a:pt x="519330" y="4433093"/>
                  </a:lnTo>
                  <a:lnTo>
                    <a:pt x="520060" y="4433093"/>
                  </a:lnTo>
                  <a:lnTo>
                    <a:pt x="520790" y="4433093"/>
                  </a:lnTo>
                  <a:lnTo>
                    <a:pt x="521033" y="4433093"/>
                  </a:lnTo>
                  <a:lnTo>
                    <a:pt x="521276" y="4433093"/>
                  </a:lnTo>
                  <a:lnTo>
                    <a:pt x="521276" y="4425978"/>
                  </a:lnTo>
                  <a:lnTo>
                    <a:pt x="521520" y="4425978"/>
                  </a:lnTo>
                  <a:lnTo>
                    <a:pt x="522250" y="4425978"/>
                  </a:lnTo>
                  <a:lnTo>
                    <a:pt x="522493" y="4425978"/>
                  </a:lnTo>
                  <a:lnTo>
                    <a:pt x="522737" y="4425978"/>
                  </a:lnTo>
                  <a:lnTo>
                    <a:pt x="522980" y="4425978"/>
                  </a:lnTo>
                  <a:lnTo>
                    <a:pt x="523223" y="4425978"/>
                  </a:lnTo>
                  <a:lnTo>
                    <a:pt x="523710" y="4425978"/>
                  </a:lnTo>
                  <a:lnTo>
                    <a:pt x="523710" y="4418862"/>
                  </a:lnTo>
                  <a:lnTo>
                    <a:pt x="524197" y="4418862"/>
                  </a:lnTo>
                  <a:lnTo>
                    <a:pt x="524927" y="4418862"/>
                  </a:lnTo>
                  <a:lnTo>
                    <a:pt x="525170" y="4418862"/>
                  </a:lnTo>
                  <a:lnTo>
                    <a:pt x="525414" y="4418862"/>
                  </a:lnTo>
                  <a:lnTo>
                    <a:pt x="525657" y="4418862"/>
                  </a:lnTo>
                  <a:lnTo>
                    <a:pt x="525900" y="4418862"/>
                  </a:lnTo>
                  <a:lnTo>
                    <a:pt x="526630" y="4418862"/>
                  </a:lnTo>
                  <a:lnTo>
                    <a:pt x="526874" y="4418862"/>
                  </a:lnTo>
                  <a:lnTo>
                    <a:pt x="527360" y="4418862"/>
                  </a:lnTo>
                  <a:lnTo>
                    <a:pt x="527847" y="4418862"/>
                  </a:lnTo>
                  <a:lnTo>
                    <a:pt x="528090" y="4418862"/>
                  </a:lnTo>
                  <a:lnTo>
                    <a:pt x="528577" y="4418862"/>
                  </a:lnTo>
                  <a:lnTo>
                    <a:pt x="528821" y="4418862"/>
                  </a:lnTo>
                  <a:lnTo>
                    <a:pt x="529064" y="4418862"/>
                  </a:lnTo>
                  <a:lnTo>
                    <a:pt x="529307" y="4418862"/>
                  </a:lnTo>
                  <a:lnTo>
                    <a:pt x="529551" y="4418862"/>
                  </a:lnTo>
                  <a:lnTo>
                    <a:pt x="529551" y="4411746"/>
                  </a:lnTo>
                  <a:lnTo>
                    <a:pt x="531254" y="4404630"/>
                  </a:lnTo>
                  <a:lnTo>
                    <a:pt x="531498" y="4404630"/>
                  </a:lnTo>
                  <a:lnTo>
                    <a:pt x="531741" y="4404630"/>
                  </a:lnTo>
                  <a:lnTo>
                    <a:pt x="532714" y="4404630"/>
                  </a:lnTo>
                  <a:lnTo>
                    <a:pt x="532958" y="4404630"/>
                  </a:lnTo>
                  <a:lnTo>
                    <a:pt x="533931" y="4404630"/>
                  </a:lnTo>
                  <a:lnTo>
                    <a:pt x="534174" y="4404630"/>
                  </a:lnTo>
                  <a:lnTo>
                    <a:pt x="534418" y="4404630"/>
                  </a:lnTo>
                  <a:lnTo>
                    <a:pt x="534418" y="4397515"/>
                  </a:lnTo>
                  <a:lnTo>
                    <a:pt x="534661" y="4397515"/>
                  </a:lnTo>
                  <a:lnTo>
                    <a:pt x="534905" y="4397515"/>
                  </a:lnTo>
                  <a:lnTo>
                    <a:pt x="535391" y="4397515"/>
                  </a:lnTo>
                  <a:lnTo>
                    <a:pt x="535635" y="4397515"/>
                  </a:lnTo>
                  <a:lnTo>
                    <a:pt x="536365" y="4397515"/>
                  </a:lnTo>
                  <a:lnTo>
                    <a:pt x="536608" y="4397515"/>
                  </a:lnTo>
                  <a:lnTo>
                    <a:pt x="537095" y="4397515"/>
                  </a:lnTo>
                  <a:lnTo>
                    <a:pt x="537338" y="4397515"/>
                  </a:lnTo>
                  <a:lnTo>
                    <a:pt x="537825" y="4397515"/>
                  </a:lnTo>
                  <a:lnTo>
                    <a:pt x="538068" y="4397515"/>
                  </a:lnTo>
                  <a:lnTo>
                    <a:pt x="538555" y="4397515"/>
                  </a:lnTo>
                  <a:lnTo>
                    <a:pt x="539042" y="4397515"/>
                  </a:lnTo>
                  <a:lnTo>
                    <a:pt x="539285" y="4397515"/>
                  </a:lnTo>
                  <a:lnTo>
                    <a:pt x="539528" y="4397515"/>
                  </a:lnTo>
                  <a:lnTo>
                    <a:pt x="539772" y="4397515"/>
                  </a:lnTo>
                  <a:lnTo>
                    <a:pt x="540015" y="4397515"/>
                  </a:lnTo>
                  <a:lnTo>
                    <a:pt x="540258" y="4397515"/>
                  </a:lnTo>
                  <a:lnTo>
                    <a:pt x="540502" y="4397515"/>
                  </a:lnTo>
                  <a:lnTo>
                    <a:pt x="540745" y="4397515"/>
                  </a:lnTo>
                  <a:lnTo>
                    <a:pt x="540989" y="4397515"/>
                  </a:lnTo>
                  <a:lnTo>
                    <a:pt x="541232" y="4397515"/>
                  </a:lnTo>
                  <a:lnTo>
                    <a:pt x="541475" y="4397515"/>
                  </a:lnTo>
                  <a:lnTo>
                    <a:pt x="541719" y="4397515"/>
                  </a:lnTo>
                  <a:lnTo>
                    <a:pt x="541962" y="4397515"/>
                  </a:lnTo>
                  <a:lnTo>
                    <a:pt x="542205" y="4397515"/>
                  </a:lnTo>
                  <a:lnTo>
                    <a:pt x="542449" y="4397515"/>
                  </a:lnTo>
                  <a:lnTo>
                    <a:pt x="543179" y="4390399"/>
                  </a:lnTo>
                  <a:lnTo>
                    <a:pt x="543422" y="4390399"/>
                  </a:lnTo>
                  <a:lnTo>
                    <a:pt x="543666" y="4390399"/>
                  </a:lnTo>
                  <a:lnTo>
                    <a:pt x="543909" y="4390399"/>
                  </a:lnTo>
                  <a:lnTo>
                    <a:pt x="544396" y="4390399"/>
                  </a:lnTo>
                  <a:lnTo>
                    <a:pt x="544639" y="4390399"/>
                  </a:lnTo>
                  <a:lnTo>
                    <a:pt x="544882" y="4390399"/>
                  </a:lnTo>
                  <a:lnTo>
                    <a:pt x="546342" y="4390399"/>
                  </a:lnTo>
                  <a:lnTo>
                    <a:pt x="546586" y="4390399"/>
                  </a:lnTo>
                  <a:lnTo>
                    <a:pt x="546829" y="4390399"/>
                  </a:lnTo>
                  <a:lnTo>
                    <a:pt x="547073" y="4390399"/>
                  </a:lnTo>
                  <a:lnTo>
                    <a:pt x="547316" y="4390399"/>
                  </a:lnTo>
                  <a:lnTo>
                    <a:pt x="547559" y="4390399"/>
                  </a:lnTo>
                  <a:lnTo>
                    <a:pt x="547803" y="4390399"/>
                  </a:lnTo>
                  <a:lnTo>
                    <a:pt x="548046" y="4390399"/>
                  </a:lnTo>
                  <a:lnTo>
                    <a:pt x="548289" y="4390399"/>
                  </a:lnTo>
                  <a:lnTo>
                    <a:pt x="548533" y="4390399"/>
                  </a:lnTo>
                  <a:lnTo>
                    <a:pt x="548776" y="4390399"/>
                  </a:lnTo>
                  <a:lnTo>
                    <a:pt x="549263" y="4390399"/>
                  </a:lnTo>
                  <a:lnTo>
                    <a:pt x="549506" y="4390399"/>
                  </a:lnTo>
                  <a:lnTo>
                    <a:pt x="549750" y="4390399"/>
                  </a:lnTo>
                  <a:lnTo>
                    <a:pt x="549993" y="4390399"/>
                  </a:lnTo>
                  <a:lnTo>
                    <a:pt x="550236" y="4390399"/>
                  </a:lnTo>
                  <a:lnTo>
                    <a:pt x="550480" y="4390399"/>
                  </a:lnTo>
                  <a:lnTo>
                    <a:pt x="550723" y="4390399"/>
                  </a:lnTo>
                  <a:lnTo>
                    <a:pt x="550966" y="4390399"/>
                  </a:lnTo>
                  <a:lnTo>
                    <a:pt x="551210" y="4390399"/>
                  </a:lnTo>
                  <a:lnTo>
                    <a:pt x="551453" y="4390399"/>
                  </a:lnTo>
                  <a:lnTo>
                    <a:pt x="551696" y="4390399"/>
                  </a:lnTo>
                  <a:lnTo>
                    <a:pt x="551940" y="4390399"/>
                  </a:lnTo>
                  <a:lnTo>
                    <a:pt x="552183" y="4390399"/>
                  </a:lnTo>
                  <a:lnTo>
                    <a:pt x="552426" y="4390399"/>
                  </a:lnTo>
                  <a:lnTo>
                    <a:pt x="552913" y="4390399"/>
                  </a:lnTo>
                  <a:lnTo>
                    <a:pt x="553157" y="4390399"/>
                  </a:lnTo>
                  <a:lnTo>
                    <a:pt x="553643" y="4390399"/>
                  </a:lnTo>
                  <a:lnTo>
                    <a:pt x="553887" y="4390399"/>
                  </a:lnTo>
                  <a:lnTo>
                    <a:pt x="554130" y="4390399"/>
                  </a:lnTo>
                  <a:lnTo>
                    <a:pt x="554373" y="4390399"/>
                  </a:lnTo>
                  <a:lnTo>
                    <a:pt x="554617" y="4390399"/>
                  </a:lnTo>
                  <a:lnTo>
                    <a:pt x="554617" y="4383283"/>
                  </a:lnTo>
                  <a:lnTo>
                    <a:pt x="554860" y="4383283"/>
                  </a:lnTo>
                  <a:lnTo>
                    <a:pt x="555103" y="4383283"/>
                  </a:lnTo>
                  <a:lnTo>
                    <a:pt x="555347" y="4383283"/>
                  </a:lnTo>
                  <a:lnTo>
                    <a:pt x="555590" y="4383283"/>
                  </a:lnTo>
                  <a:lnTo>
                    <a:pt x="555834" y="4383283"/>
                  </a:lnTo>
                  <a:lnTo>
                    <a:pt x="556077" y="4383283"/>
                  </a:lnTo>
                  <a:lnTo>
                    <a:pt x="556320" y="4383283"/>
                  </a:lnTo>
                  <a:lnTo>
                    <a:pt x="556564" y="4383283"/>
                  </a:lnTo>
                  <a:lnTo>
                    <a:pt x="557050" y="4383283"/>
                  </a:lnTo>
                  <a:lnTo>
                    <a:pt x="557294" y="4383283"/>
                  </a:lnTo>
                  <a:lnTo>
                    <a:pt x="557780" y="4383283"/>
                  </a:lnTo>
                  <a:lnTo>
                    <a:pt x="558024" y="4383283"/>
                  </a:lnTo>
                  <a:lnTo>
                    <a:pt x="558267" y="4383283"/>
                  </a:lnTo>
                  <a:lnTo>
                    <a:pt x="558510" y="4383283"/>
                  </a:lnTo>
                  <a:lnTo>
                    <a:pt x="558997" y="4383283"/>
                  </a:lnTo>
                  <a:lnTo>
                    <a:pt x="558997" y="4376168"/>
                  </a:lnTo>
                  <a:lnTo>
                    <a:pt x="559484" y="4376168"/>
                  </a:lnTo>
                  <a:lnTo>
                    <a:pt x="559727" y="4376168"/>
                  </a:lnTo>
                  <a:lnTo>
                    <a:pt x="559971" y="4376168"/>
                  </a:lnTo>
                  <a:lnTo>
                    <a:pt x="560701" y="4376168"/>
                  </a:lnTo>
                  <a:lnTo>
                    <a:pt x="561187" y="4376168"/>
                  </a:lnTo>
                  <a:lnTo>
                    <a:pt x="561431" y="4376168"/>
                  </a:lnTo>
                  <a:lnTo>
                    <a:pt x="561674" y="4376168"/>
                  </a:lnTo>
                  <a:lnTo>
                    <a:pt x="561918" y="4376168"/>
                  </a:lnTo>
                  <a:lnTo>
                    <a:pt x="562161" y="4376168"/>
                  </a:lnTo>
                  <a:lnTo>
                    <a:pt x="562404" y="4376168"/>
                  </a:lnTo>
                  <a:lnTo>
                    <a:pt x="562648" y="4376168"/>
                  </a:lnTo>
                  <a:lnTo>
                    <a:pt x="563621" y="4361936"/>
                  </a:lnTo>
                  <a:lnTo>
                    <a:pt x="564594" y="4361936"/>
                  </a:lnTo>
                  <a:lnTo>
                    <a:pt x="565081" y="4361936"/>
                  </a:lnTo>
                  <a:lnTo>
                    <a:pt x="566298" y="4361936"/>
                  </a:lnTo>
                  <a:lnTo>
                    <a:pt x="566541" y="4361936"/>
                  </a:lnTo>
                  <a:lnTo>
                    <a:pt x="566785" y="4361936"/>
                  </a:lnTo>
                  <a:lnTo>
                    <a:pt x="567028" y="4361936"/>
                  </a:lnTo>
                  <a:lnTo>
                    <a:pt x="567271" y="4361936"/>
                  </a:lnTo>
                  <a:lnTo>
                    <a:pt x="567515" y="4361936"/>
                  </a:lnTo>
                  <a:lnTo>
                    <a:pt x="567758" y="4361936"/>
                  </a:lnTo>
                  <a:lnTo>
                    <a:pt x="568002" y="4361936"/>
                  </a:lnTo>
                  <a:lnTo>
                    <a:pt x="568245" y="4361936"/>
                  </a:lnTo>
                  <a:lnTo>
                    <a:pt x="568732" y="4361936"/>
                  </a:lnTo>
                  <a:lnTo>
                    <a:pt x="568975" y="4361936"/>
                  </a:lnTo>
                  <a:lnTo>
                    <a:pt x="568975" y="4354820"/>
                  </a:lnTo>
                  <a:lnTo>
                    <a:pt x="569462" y="4354820"/>
                  </a:lnTo>
                  <a:lnTo>
                    <a:pt x="570192" y="4354820"/>
                  </a:lnTo>
                  <a:lnTo>
                    <a:pt x="571409" y="4354820"/>
                  </a:lnTo>
                  <a:lnTo>
                    <a:pt x="571895" y="4354820"/>
                  </a:lnTo>
                  <a:lnTo>
                    <a:pt x="572139" y="4354820"/>
                  </a:lnTo>
                  <a:lnTo>
                    <a:pt x="572382" y="4354820"/>
                  </a:lnTo>
                  <a:lnTo>
                    <a:pt x="572625" y="4354820"/>
                  </a:lnTo>
                  <a:lnTo>
                    <a:pt x="572625" y="4347705"/>
                  </a:lnTo>
                  <a:lnTo>
                    <a:pt x="572869" y="4347705"/>
                  </a:lnTo>
                  <a:lnTo>
                    <a:pt x="573355" y="4347705"/>
                  </a:lnTo>
                  <a:lnTo>
                    <a:pt x="574329" y="4347705"/>
                  </a:lnTo>
                  <a:lnTo>
                    <a:pt x="574572" y="4347705"/>
                  </a:lnTo>
                  <a:lnTo>
                    <a:pt x="574572" y="4340589"/>
                  </a:lnTo>
                  <a:lnTo>
                    <a:pt x="575059" y="4340589"/>
                  </a:lnTo>
                  <a:lnTo>
                    <a:pt x="575302" y="4340589"/>
                  </a:lnTo>
                  <a:lnTo>
                    <a:pt x="575546" y="4340589"/>
                  </a:lnTo>
                  <a:lnTo>
                    <a:pt x="576519" y="4340589"/>
                  </a:lnTo>
                  <a:lnTo>
                    <a:pt x="576762" y="4340589"/>
                  </a:lnTo>
                  <a:lnTo>
                    <a:pt x="577249" y="4333473"/>
                  </a:lnTo>
                  <a:lnTo>
                    <a:pt x="577493" y="4333473"/>
                  </a:lnTo>
                  <a:lnTo>
                    <a:pt x="577979" y="4333473"/>
                  </a:lnTo>
                  <a:lnTo>
                    <a:pt x="577979" y="4326358"/>
                  </a:lnTo>
                  <a:lnTo>
                    <a:pt x="578709" y="4326358"/>
                  </a:lnTo>
                  <a:lnTo>
                    <a:pt x="578953" y="4326358"/>
                  </a:lnTo>
                  <a:lnTo>
                    <a:pt x="579439" y="4326358"/>
                  </a:lnTo>
                  <a:lnTo>
                    <a:pt x="579683" y="4326358"/>
                  </a:lnTo>
                  <a:lnTo>
                    <a:pt x="579926" y="4326358"/>
                  </a:lnTo>
                  <a:lnTo>
                    <a:pt x="579926" y="4319242"/>
                  </a:lnTo>
                  <a:lnTo>
                    <a:pt x="580169" y="4319242"/>
                  </a:lnTo>
                  <a:lnTo>
                    <a:pt x="580656" y="4319242"/>
                  </a:lnTo>
                  <a:lnTo>
                    <a:pt x="580900" y="4319242"/>
                  </a:lnTo>
                  <a:lnTo>
                    <a:pt x="581143" y="4319242"/>
                  </a:lnTo>
                  <a:lnTo>
                    <a:pt x="582846" y="4319242"/>
                  </a:lnTo>
                  <a:lnTo>
                    <a:pt x="583820" y="4319242"/>
                  </a:lnTo>
                  <a:lnTo>
                    <a:pt x="584063" y="4319242"/>
                  </a:lnTo>
                  <a:lnTo>
                    <a:pt x="584307" y="4319242"/>
                  </a:lnTo>
                  <a:lnTo>
                    <a:pt x="584550" y="4319242"/>
                  </a:lnTo>
                  <a:lnTo>
                    <a:pt x="584793" y="4319242"/>
                  </a:lnTo>
                  <a:lnTo>
                    <a:pt x="586984" y="4319242"/>
                  </a:lnTo>
                  <a:lnTo>
                    <a:pt x="587227" y="4319242"/>
                  </a:lnTo>
                  <a:lnTo>
                    <a:pt x="587714" y="4319242"/>
                  </a:lnTo>
                  <a:lnTo>
                    <a:pt x="588687" y="4319242"/>
                  </a:lnTo>
                  <a:lnTo>
                    <a:pt x="589174" y="4319242"/>
                  </a:lnTo>
                  <a:lnTo>
                    <a:pt x="589417" y="4319242"/>
                  </a:lnTo>
                  <a:lnTo>
                    <a:pt x="589661" y="4319242"/>
                  </a:lnTo>
                  <a:lnTo>
                    <a:pt x="589904" y="4319242"/>
                  </a:lnTo>
                  <a:lnTo>
                    <a:pt x="590147" y="4319242"/>
                  </a:lnTo>
                  <a:lnTo>
                    <a:pt x="590391" y="4319242"/>
                  </a:lnTo>
                  <a:lnTo>
                    <a:pt x="590634" y="4319242"/>
                  </a:lnTo>
                  <a:lnTo>
                    <a:pt x="590877" y="4319242"/>
                  </a:lnTo>
                  <a:lnTo>
                    <a:pt x="591607" y="4319242"/>
                  </a:lnTo>
                  <a:lnTo>
                    <a:pt x="591851" y="4319242"/>
                  </a:lnTo>
                  <a:lnTo>
                    <a:pt x="592094" y="4319242"/>
                  </a:lnTo>
                  <a:lnTo>
                    <a:pt x="592337" y="4319242"/>
                  </a:lnTo>
                  <a:lnTo>
                    <a:pt x="592581" y="4319242"/>
                  </a:lnTo>
                  <a:lnTo>
                    <a:pt x="592824" y="4319242"/>
                  </a:lnTo>
                  <a:lnTo>
                    <a:pt x="593554" y="4319242"/>
                  </a:lnTo>
                  <a:lnTo>
                    <a:pt x="594041" y="4319242"/>
                  </a:lnTo>
                  <a:lnTo>
                    <a:pt x="594284" y="4319242"/>
                  </a:lnTo>
                  <a:lnTo>
                    <a:pt x="594284" y="4312126"/>
                  </a:lnTo>
                  <a:lnTo>
                    <a:pt x="594528" y="4312126"/>
                  </a:lnTo>
                  <a:lnTo>
                    <a:pt x="594528" y="4305010"/>
                  </a:lnTo>
                  <a:lnTo>
                    <a:pt x="594771" y="4305010"/>
                  </a:lnTo>
                  <a:lnTo>
                    <a:pt x="595014" y="4305010"/>
                  </a:lnTo>
                  <a:lnTo>
                    <a:pt x="595258" y="4305010"/>
                  </a:lnTo>
                  <a:lnTo>
                    <a:pt x="595501" y="4305010"/>
                  </a:lnTo>
                  <a:lnTo>
                    <a:pt x="595745" y="4305010"/>
                  </a:lnTo>
                  <a:lnTo>
                    <a:pt x="595988" y="4305010"/>
                  </a:lnTo>
                  <a:lnTo>
                    <a:pt x="596231" y="4305010"/>
                  </a:lnTo>
                  <a:lnTo>
                    <a:pt x="596231" y="4297895"/>
                  </a:lnTo>
                  <a:lnTo>
                    <a:pt x="596475" y="4297895"/>
                  </a:lnTo>
                  <a:lnTo>
                    <a:pt x="596961" y="4297895"/>
                  </a:lnTo>
                  <a:lnTo>
                    <a:pt x="597935" y="4290779"/>
                  </a:lnTo>
                  <a:lnTo>
                    <a:pt x="598665" y="4290779"/>
                  </a:lnTo>
                  <a:lnTo>
                    <a:pt x="598908" y="4290779"/>
                  </a:lnTo>
                  <a:lnTo>
                    <a:pt x="600855" y="4283663"/>
                  </a:lnTo>
                  <a:lnTo>
                    <a:pt x="601098" y="4283663"/>
                  </a:lnTo>
                  <a:lnTo>
                    <a:pt x="602072" y="4283663"/>
                  </a:lnTo>
                  <a:lnTo>
                    <a:pt x="602315" y="4283663"/>
                  </a:lnTo>
                  <a:lnTo>
                    <a:pt x="602559" y="4283663"/>
                  </a:lnTo>
                  <a:lnTo>
                    <a:pt x="602802" y="4283663"/>
                  </a:lnTo>
                  <a:lnTo>
                    <a:pt x="603045" y="4283663"/>
                  </a:lnTo>
                  <a:lnTo>
                    <a:pt x="603289" y="4283663"/>
                  </a:lnTo>
                  <a:lnTo>
                    <a:pt x="603532" y="4283663"/>
                  </a:lnTo>
                  <a:lnTo>
                    <a:pt x="603775" y="4283663"/>
                  </a:lnTo>
                  <a:lnTo>
                    <a:pt x="604019" y="4283663"/>
                  </a:lnTo>
                  <a:lnTo>
                    <a:pt x="604262" y="4283663"/>
                  </a:lnTo>
                  <a:lnTo>
                    <a:pt x="604262" y="4276547"/>
                  </a:lnTo>
                  <a:lnTo>
                    <a:pt x="604262" y="4269432"/>
                  </a:lnTo>
                  <a:lnTo>
                    <a:pt x="604505" y="4269432"/>
                  </a:lnTo>
                  <a:lnTo>
                    <a:pt x="604749" y="4269432"/>
                  </a:lnTo>
                  <a:lnTo>
                    <a:pt x="605479" y="4269432"/>
                  </a:lnTo>
                  <a:lnTo>
                    <a:pt x="605722" y="4269432"/>
                  </a:lnTo>
                  <a:lnTo>
                    <a:pt x="605722" y="4262316"/>
                  </a:lnTo>
                  <a:lnTo>
                    <a:pt x="605966" y="4262316"/>
                  </a:lnTo>
                  <a:lnTo>
                    <a:pt x="606452" y="4255200"/>
                  </a:lnTo>
                  <a:lnTo>
                    <a:pt x="606939" y="4248085"/>
                  </a:lnTo>
                  <a:lnTo>
                    <a:pt x="607182" y="4248085"/>
                  </a:lnTo>
                  <a:lnTo>
                    <a:pt x="607426" y="4248085"/>
                  </a:lnTo>
                  <a:lnTo>
                    <a:pt x="607669" y="4248085"/>
                  </a:lnTo>
                  <a:lnTo>
                    <a:pt x="607913" y="4248085"/>
                  </a:lnTo>
                  <a:lnTo>
                    <a:pt x="608399" y="4248085"/>
                  </a:lnTo>
                  <a:lnTo>
                    <a:pt x="608643" y="4248085"/>
                  </a:lnTo>
                  <a:lnTo>
                    <a:pt x="609129" y="4240969"/>
                  </a:lnTo>
                  <a:lnTo>
                    <a:pt x="609373" y="4240969"/>
                  </a:lnTo>
                  <a:lnTo>
                    <a:pt x="609616" y="4240969"/>
                  </a:lnTo>
                  <a:lnTo>
                    <a:pt x="609859" y="4240969"/>
                  </a:lnTo>
                  <a:lnTo>
                    <a:pt x="609859" y="4233853"/>
                  </a:lnTo>
                  <a:lnTo>
                    <a:pt x="610103" y="4233853"/>
                  </a:lnTo>
                  <a:lnTo>
                    <a:pt x="610346" y="4233853"/>
                  </a:lnTo>
                  <a:lnTo>
                    <a:pt x="611076" y="4233853"/>
                  </a:lnTo>
                  <a:lnTo>
                    <a:pt x="611320" y="4233853"/>
                  </a:lnTo>
                  <a:lnTo>
                    <a:pt x="611563" y="4233853"/>
                  </a:lnTo>
                  <a:lnTo>
                    <a:pt x="611806" y="4233853"/>
                  </a:lnTo>
                  <a:lnTo>
                    <a:pt x="612050" y="4233853"/>
                  </a:lnTo>
                  <a:lnTo>
                    <a:pt x="613510" y="4233853"/>
                  </a:lnTo>
                  <a:lnTo>
                    <a:pt x="613510" y="4226737"/>
                  </a:lnTo>
                  <a:lnTo>
                    <a:pt x="613753" y="4226737"/>
                  </a:lnTo>
                  <a:lnTo>
                    <a:pt x="614240" y="4226737"/>
                  </a:lnTo>
                  <a:lnTo>
                    <a:pt x="614240" y="4219622"/>
                  </a:lnTo>
                  <a:lnTo>
                    <a:pt x="614727" y="4219622"/>
                  </a:lnTo>
                  <a:lnTo>
                    <a:pt x="614970" y="4219622"/>
                  </a:lnTo>
                  <a:lnTo>
                    <a:pt x="615213" y="4219622"/>
                  </a:lnTo>
                  <a:lnTo>
                    <a:pt x="615457" y="4219622"/>
                  </a:lnTo>
                  <a:lnTo>
                    <a:pt x="615700" y="4219622"/>
                  </a:lnTo>
                  <a:lnTo>
                    <a:pt x="615943" y="4219622"/>
                  </a:lnTo>
                  <a:lnTo>
                    <a:pt x="615943" y="4212506"/>
                  </a:lnTo>
                  <a:lnTo>
                    <a:pt x="616187" y="4212506"/>
                  </a:lnTo>
                  <a:lnTo>
                    <a:pt x="616430" y="4212506"/>
                  </a:lnTo>
                  <a:lnTo>
                    <a:pt x="617404" y="4205390"/>
                  </a:lnTo>
                  <a:lnTo>
                    <a:pt x="617647" y="4205390"/>
                  </a:lnTo>
                  <a:lnTo>
                    <a:pt x="617890" y="4205390"/>
                  </a:lnTo>
                  <a:lnTo>
                    <a:pt x="618134" y="4205390"/>
                  </a:lnTo>
                  <a:lnTo>
                    <a:pt x="619594" y="4205390"/>
                  </a:lnTo>
                  <a:lnTo>
                    <a:pt x="620567" y="4198275"/>
                  </a:lnTo>
                  <a:lnTo>
                    <a:pt x="620811" y="4198275"/>
                  </a:lnTo>
                  <a:lnTo>
                    <a:pt x="621054" y="4198275"/>
                  </a:lnTo>
                  <a:lnTo>
                    <a:pt x="621297" y="4198275"/>
                  </a:lnTo>
                  <a:lnTo>
                    <a:pt x="621541" y="4198275"/>
                  </a:lnTo>
                  <a:lnTo>
                    <a:pt x="621784" y="4198275"/>
                  </a:lnTo>
                  <a:lnTo>
                    <a:pt x="622271" y="4198275"/>
                  </a:lnTo>
                  <a:lnTo>
                    <a:pt x="622757" y="4198275"/>
                  </a:lnTo>
                  <a:lnTo>
                    <a:pt x="623001" y="4191159"/>
                  </a:lnTo>
                  <a:lnTo>
                    <a:pt x="623244" y="4191159"/>
                  </a:lnTo>
                  <a:lnTo>
                    <a:pt x="623488" y="4191159"/>
                  </a:lnTo>
                  <a:lnTo>
                    <a:pt x="624461" y="4191159"/>
                  </a:lnTo>
                  <a:lnTo>
                    <a:pt x="624704" y="4191159"/>
                  </a:lnTo>
                  <a:lnTo>
                    <a:pt x="624948" y="4191159"/>
                  </a:lnTo>
                  <a:lnTo>
                    <a:pt x="625191" y="4191159"/>
                  </a:lnTo>
                  <a:lnTo>
                    <a:pt x="625434" y="4191159"/>
                  </a:lnTo>
                  <a:lnTo>
                    <a:pt x="625678" y="4191159"/>
                  </a:lnTo>
                  <a:lnTo>
                    <a:pt x="626165" y="4191159"/>
                  </a:lnTo>
                  <a:lnTo>
                    <a:pt x="626408" y="4191159"/>
                  </a:lnTo>
                  <a:lnTo>
                    <a:pt x="626651" y="4191159"/>
                  </a:lnTo>
                  <a:lnTo>
                    <a:pt x="626895" y="4191159"/>
                  </a:lnTo>
                  <a:lnTo>
                    <a:pt x="627381" y="4191159"/>
                  </a:lnTo>
                  <a:lnTo>
                    <a:pt x="627625" y="4191159"/>
                  </a:lnTo>
                  <a:lnTo>
                    <a:pt x="627868" y="4191159"/>
                  </a:lnTo>
                  <a:lnTo>
                    <a:pt x="628841" y="4191159"/>
                  </a:lnTo>
                  <a:lnTo>
                    <a:pt x="629328" y="4191159"/>
                  </a:lnTo>
                  <a:lnTo>
                    <a:pt x="629572" y="4191159"/>
                  </a:lnTo>
                  <a:lnTo>
                    <a:pt x="629815" y="4191159"/>
                  </a:lnTo>
                  <a:lnTo>
                    <a:pt x="630058" y="4191159"/>
                  </a:lnTo>
                  <a:lnTo>
                    <a:pt x="630302" y="4191159"/>
                  </a:lnTo>
                  <a:lnTo>
                    <a:pt x="630545" y="4191159"/>
                  </a:lnTo>
                  <a:lnTo>
                    <a:pt x="630545" y="4184043"/>
                  </a:lnTo>
                  <a:lnTo>
                    <a:pt x="630788" y="4184043"/>
                  </a:lnTo>
                  <a:lnTo>
                    <a:pt x="631032" y="4184043"/>
                  </a:lnTo>
                  <a:lnTo>
                    <a:pt x="631032" y="4176927"/>
                  </a:lnTo>
                  <a:lnTo>
                    <a:pt x="631275" y="4176927"/>
                  </a:lnTo>
                  <a:lnTo>
                    <a:pt x="631275" y="4169812"/>
                  </a:lnTo>
                  <a:lnTo>
                    <a:pt x="631518" y="4169812"/>
                  </a:lnTo>
                  <a:lnTo>
                    <a:pt x="631518" y="4162696"/>
                  </a:lnTo>
                  <a:lnTo>
                    <a:pt x="631762" y="4162696"/>
                  </a:lnTo>
                  <a:lnTo>
                    <a:pt x="632249" y="4162696"/>
                  </a:lnTo>
                  <a:lnTo>
                    <a:pt x="632492" y="4162696"/>
                  </a:lnTo>
                  <a:lnTo>
                    <a:pt x="632735" y="4162696"/>
                  </a:lnTo>
                  <a:lnTo>
                    <a:pt x="632735" y="4155580"/>
                  </a:lnTo>
                  <a:lnTo>
                    <a:pt x="632979" y="4155580"/>
                  </a:lnTo>
                  <a:lnTo>
                    <a:pt x="633222" y="4155580"/>
                  </a:lnTo>
                  <a:lnTo>
                    <a:pt x="633465" y="4155580"/>
                  </a:lnTo>
                  <a:lnTo>
                    <a:pt x="633709" y="4155580"/>
                  </a:lnTo>
                  <a:lnTo>
                    <a:pt x="633952" y="4155580"/>
                  </a:lnTo>
                  <a:lnTo>
                    <a:pt x="634195" y="4155580"/>
                  </a:lnTo>
                  <a:lnTo>
                    <a:pt x="634439" y="4155580"/>
                  </a:lnTo>
                  <a:lnTo>
                    <a:pt x="634925" y="4155580"/>
                  </a:lnTo>
                  <a:lnTo>
                    <a:pt x="635169" y="4155580"/>
                  </a:lnTo>
                  <a:lnTo>
                    <a:pt x="635169" y="4148464"/>
                  </a:lnTo>
                  <a:lnTo>
                    <a:pt x="635169" y="4141349"/>
                  </a:lnTo>
                  <a:lnTo>
                    <a:pt x="635412" y="4141349"/>
                  </a:lnTo>
                  <a:lnTo>
                    <a:pt x="635656" y="4141349"/>
                  </a:lnTo>
                  <a:lnTo>
                    <a:pt x="635899" y="4141349"/>
                  </a:lnTo>
                  <a:lnTo>
                    <a:pt x="636142" y="4141349"/>
                  </a:lnTo>
                  <a:lnTo>
                    <a:pt x="636386" y="4141349"/>
                  </a:lnTo>
                  <a:lnTo>
                    <a:pt x="636629" y="4141349"/>
                  </a:lnTo>
                  <a:lnTo>
                    <a:pt x="636872" y="4141349"/>
                  </a:lnTo>
                  <a:lnTo>
                    <a:pt x="637116" y="4141349"/>
                  </a:lnTo>
                  <a:lnTo>
                    <a:pt x="637359" y="4141349"/>
                  </a:lnTo>
                  <a:lnTo>
                    <a:pt x="637602" y="4141349"/>
                  </a:lnTo>
                  <a:lnTo>
                    <a:pt x="637846" y="4141349"/>
                  </a:lnTo>
                  <a:lnTo>
                    <a:pt x="638089" y="4141349"/>
                  </a:lnTo>
                  <a:lnTo>
                    <a:pt x="638333" y="4141349"/>
                  </a:lnTo>
                  <a:lnTo>
                    <a:pt x="638576" y="4141349"/>
                  </a:lnTo>
                  <a:lnTo>
                    <a:pt x="639063" y="4141349"/>
                  </a:lnTo>
                  <a:lnTo>
                    <a:pt x="639306" y="4141349"/>
                  </a:lnTo>
                  <a:lnTo>
                    <a:pt x="639793" y="4141349"/>
                  </a:lnTo>
                  <a:lnTo>
                    <a:pt x="640036" y="4141349"/>
                  </a:lnTo>
                  <a:lnTo>
                    <a:pt x="640279" y="4141349"/>
                  </a:lnTo>
                  <a:lnTo>
                    <a:pt x="640523" y="4141349"/>
                  </a:lnTo>
                  <a:lnTo>
                    <a:pt x="640766" y="4141349"/>
                  </a:lnTo>
                  <a:lnTo>
                    <a:pt x="641009" y="4141349"/>
                  </a:lnTo>
                  <a:lnTo>
                    <a:pt x="641253" y="4141349"/>
                  </a:lnTo>
                  <a:lnTo>
                    <a:pt x="641496" y="4141349"/>
                  </a:lnTo>
                  <a:lnTo>
                    <a:pt x="641740" y="4141349"/>
                  </a:lnTo>
                  <a:lnTo>
                    <a:pt x="641983" y="4141349"/>
                  </a:lnTo>
                  <a:lnTo>
                    <a:pt x="642226" y="4141349"/>
                  </a:lnTo>
                  <a:lnTo>
                    <a:pt x="642470" y="4141349"/>
                  </a:lnTo>
                  <a:lnTo>
                    <a:pt x="642713" y="4141349"/>
                  </a:lnTo>
                  <a:lnTo>
                    <a:pt x="642956" y="4141349"/>
                  </a:lnTo>
                  <a:lnTo>
                    <a:pt x="643200" y="4141349"/>
                  </a:lnTo>
                  <a:lnTo>
                    <a:pt x="643443" y="4141349"/>
                  </a:lnTo>
                  <a:lnTo>
                    <a:pt x="643686" y="4141349"/>
                  </a:lnTo>
                  <a:lnTo>
                    <a:pt x="644417" y="4141349"/>
                  </a:lnTo>
                  <a:lnTo>
                    <a:pt x="644660" y="4141349"/>
                  </a:lnTo>
                  <a:lnTo>
                    <a:pt x="644660" y="4134233"/>
                  </a:lnTo>
                  <a:lnTo>
                    <a:pt x="644660" y="4127117"/>
                  </a:lnTo>
                  <a:lnTo>
                    <a:pt x="644903" y="4127117"/>
                  </a:lnTo>
                  <a:lnTo>
                    <a:pt x="645147" y="4127117"/>
                  </a:lnTo>
                  <a:lnTo>
                    <a:pt x="645390" y="4127117"/>
                  </a:lnTo>
                  <a:lnTo>
                    <a:pt x="645877" y="4120002"/>
                  </a:lnTo>
                  <a:lnTo>
                    <a:pt x="646120" y="4120002"/>
                  </a:lnTo>
                  <a:lnTo>
                    <a:pt x="646850" y="4120002"/>
                  </a:lnTo>
                  <a:lnTo>
                    <a:pt x="647093" y="4120002"/>
                  </a:lnTo>
                  <a:lnTo>
                    <a:pt x="647824" y="4120002"/>
                  </a:lnTo>
                  <a:lnTo>
                    <a:pt x="648067" y="4120002"/>
                  </a:lnTo>
                  <a:lnTo>
                    <a:pt x="648310" y="4120002"/>
                  </a:lnTo>
                  <a:lnTo>
                    <a:pt x="648554" y="4112886"/>
                  </a:lnTo>
                  <a:lnTo>
                    <a:pt x="649284" y="4112886"/>
                  </a:lnTo>
                  <a:lnTo>
                    <a:pt x="649527" y="4112886"/>
                  </a:lnTo>
                  <a:lnTo>
                    <a:pt x="650257" y="4112886"/>
                  </a:lnTo>
                  <a:lnTo>
                    <a:pt x="650501" y="4112886"/>
                  </a:lnTo>
                  <a:lnTo>
                    <a:pt x="650744" y="4112886"/>
                  </a:lnTo>
                  <a:lnTo>
                    <a:pt x="650987" y="4112886"/>
                  </a:lnTo>
                  <a:lnTo>
                    <a:pt x="651231" y="4112886"/>
                  </a:lnTo>
                  <a:lnTo>
                    <a:pt x="651717" y="4112886"/>
                  </a:lnTo>
                  <a:lnTo>
                    <a:pt x="651961" y="4112886"/>
                  </a:lnTo>
                  <a:lnTo>
                    <a:pt x="652447" y="4112886"/>
                  </a:lnTo>
                  <a:lnTo>
                    <a:pt x="652447" y="4105770"/>
                  </a:lnTo>
                  <a:lnTo>
                    <a:pt x="653421" y="4105770"/>
                  </a:lnTo>
                  <a:lnTo>
                    <a:pt x="653664" y="4105770"/>
                  </a:lnTo>
                  <a:lnTo>
                    <a:pt x="654394" y="4105770"/>
                  </a:lnTo>
                  <a:lnTo>
                    <a:pt x="654638" y="4105770"/>
                  </a:lnTo>
                  <a:lnTo>
                    <a:pt x="654881" y="4105770"/>
                  </a:lnTo>
                  <a:lnTo>
                    <a:pt x="655124" y="4105770"/>
                  </a:lnTo>
                  <a:lnTo>
                    <a:pt x="655368" y="4105770"/>
                  </a:lnTo>
                  <a:lnTo>
                    <a:pt x="655611" y="4105770"/>
                  </a:lnTo>
                  <a:lnTo>
                    <a:pt x="655854" y="4105770"/>
                  </a:lnTo>
                  <a:lnTo>
                    <a:pt x="656098" y="4105770"/>
                  </a:lnTo>
                  <a:lnTo>
                    <a:pt x="656341" y="4105770"/>
                  </a:lnTo>
                  <a:lnTo>
                    <a:pt x="656585" y="4105770"/>
                  </a:lnTo>
                  <a:lnTo>
                    <a:pt x="657071" y="4098654"/>
                  </a:lnTo>
                  <a:lnTo>
                    <a:pt x="657315" y="4098654"/>
                  </a:lnTo>
                  <a:lnTo>
                    <a:pt x="658531" y="4091539"/>
                  </a:lnTo>
                  <a:lnTo>
                    <a:pt x="658775" y="4091539"/>
                  </a:lnTo>
                  <a:lnTo>
                    <a:pt x="659018" y="4091539"/>
                  </a:lnTo>
                  <a:lnTo>
                    <a:pt x="659505" y="4091539"/>
                  </a:lnTo>
                  <a:lnTo>
                    <a:pt x="659505" y="4084423"/>
                  </a:lnTo>
                  <a:lnTo>
                    <a:pt x="659748" y="4084423"/>
                  </a:lnTo>
                  <a:lnTo>
                    <a:pt x="659992" y="4084423"/>
                  </a:lnTo>
                  <a:lnTo>
                    <a:pt x="660478" y="4084423"/>
                  </a:lnTo>
                  <a:lnTo>
                    <a:pt x="660722" y="4084423"/>
                  </a:lnTo>
                  <a:lnTo>
                    <a:pt x="661452" y="4084423"/>
                  </a:lnTo>
                  <a:lnTo>
                    <a:pt x="661695" y="4084423"/>
                  </a:lnTo>
                  <a:lnTo>
                    <a:pt x="661938" y="4077307"/>
                  </a:lnTo>
                  <a:lnTo>
                    <a:pt x="662182" y="4077307"/>
                  </a:lnTo>
                  <a:lnTo>
                    <a:pt x="662912" y="4077307"/>
                  </a:lnTo>
                  <a:lnTo>
                    <a:pt x="665345" y="4077307"/>
                  </a:lnTo>
                  <a:lnTo>
                    <a:pt x="665589" y="4077307"/>
                  </a:lnTo>
                  <a:lnTo>
                    <a:pt x="665832" y="4077307"/>
                  </a:lnTo>
                  <a:lnTo>
                    <a:pt x="666076" y="4077307"/>
                  </a:lnTo>
                  <a:lnTo>
                    <a:pt x="666562" y="4077307"/>
                  </a:lnTo>
                  <a:lnTo>
                    <a:pt x="667779" y="4077307"/>
                  </a:lnTo>
                  <a:lnTo>
                    <a:pt x="668022" y="4077307"/>
                  </a:lnTo>
                  <a:lnTo>
                    <a:pt x="668266" y="4077307"/>
                  </a:lnTo>
                  <a:lnTo>
                    <a:pt x="668509" y="4077307"/>
                  </a:lnTo>
                  <a:lnTo>
                    <a:pt x="669239" y="4077307"/>
                  </a:lnTo>
                  <a:lnTo>
                    <a:pt x="669483" y="4077307"/>
                  </a:lnTo>
                  <a:lnTo>
                    <a:pt x="669969" y="4077307"/>
                  </a:lnTo>
                  <a:lnTo>
                    <a:pt x="670213" y="4077307"/>
                  </a:lnTo>
                  <a:lnTo>
                    <a:pt x="670699" y="4077307"/>
                  </a:lnTo>
                  <a:lnTo>
                    <a:pt x="670943" y="4077307"/>
                  </a:lnTo>
                  <a:lnTo>
                    <a:pt x="671186" y="4077307"/>
                  </a:lnTo>
                  <a:lnTo>
                    <a:pt x="671673" y="4077307"/>
                  </a:lnTo>
                  <a:lnTo>
                    <a:pt x="672160" y="4077307"/>
                  </a:lnTo>
                  <a:lnTo>
                    <a:pt x="672403" y="4077307"/>
                  </a:lnTo>
                  <a:lnTo>
                    <a:pt x="672646" y="4077307"/>
                  </a:lnTo>
                  <a:lnTo>
                    <a:pt x="673376" y="4077307"/>
                  </a:lnTo>
                  <a:lnTo>
                    <a:pt x="673863" y="4077307"/>
                  </a:lnTo>
                  <a:lnTo>
                    <a:pt x="674350" y="4077307"/>
                  </a:lnTo>
                  <a:lnTo>
                    <a:pt x="674593" y="4077307"/>
                  </a:lnTo>
                  <a:lnTo>
                    <a:pt x="674836" y="4077307"/>
                  </a:lnTo>
                  <a:lnTo>
                    <a:pt x="677027" y="4077307"/>
                  </a:lnTo>
                  <a:lnTo>
                    <a:pt x="677513" y="4077307"/>
                  </a:lnTo>
                  <a:lnTo>
                    <a:pt x="677757" y="4077307"/>
                  </a:lnTo>
                  <a:lnTo>
                    <a:pt x="678244" y="4077307"/>
                  </a:lnTo>
                  <a:lnTo>
                    <a:pt x="678487" y="4077307"/>
                  </a:lnTo>
                  <a:lnTo>
                    <a:pt x="678730" y="4077307"/>
                  </a:lnTo>
                  <a:lnTo>
                    <a:pt x="678974" y="4077307"/>
                  </a:lnTo>
                  <a:lnTo>
                    <a:pt x="679704" y="4077307"/>
                  </a:lnTo>
                  <a:lnTo>
                    <a:pt x="679704" y="4070192"/>
                  </a:lnTo>
                  <a:lnTo>
                    <a:pt x="679947" y="4070192"/>
                  </a:lnTo>
                  <a:lnTo>
                    <a:pt x="680190" y="4070192"/>
                  </a:lnTo>
                  <a:lnTo>
                    <a:pt x="680434" y="4070192"/>
                  </a:lnTo>
                  <a:lnTo>
                    <a:pt x="680677" y="4070192"/>
                  </a:lnTo>
                  <a:lnTo>
                    <a:pt x="680920" y="4070192"/>
                  </a:lnTo>
                  <a:lnTo>
                    <a:pt x="680920" y="4063076"/>
                  </a:lnTo>
                  <a:lnTo>
                    <a:pt x="681164" y="4063076"/>
                  </a:lnTo>
                  <a:lnTo>
                    <a:pt x="681407" y="4055960"/>
                  </a:lnTo>
                  <a:lnTo>
                    <a:pt x="681651" y="4055960"/>
                  </a:lnTo>
                  <a:lnTo>
                    <a:pt x="681894" y="4055960"/>
                  </a:lnTo>
                  <a:lnTo>
                    <a:pt x="682867" y="4055960"/>
                  </a:lnTo>
                  <a:lnTo>
                    <a:pt x="683111" y="4055960"/>
                  </a:lnTo>
                  <a:lnTo>
                    <a:pt x="683354" y="4055960"/>
                  </a:lnTo>
                  <a:lnTo>
                    <a:pt x="684084" y="4055960"/>
                  </a:lnTo>
                  <a:lnTo>
                    <a:pt x="684328" y="4055960"/>
                  </a:lnTo>
                  <a:lnTo>
                    <a:pt x="684571" y="4055960"/>
                  </a:lnTo>
                  <a:lnTo>
                    <a:pt x="684814" y="4055960"/>
                  </a:lnTo>
                  <a:lnTo>
                    <a:pt x="685058" y="4055960"/>
                  </a:lnTo>
                  <a:lnTo>
                    <a:pt x="685301" y="4055960"/>
                  </a:lnTo>
                  <a:lnTo>
                    <a:pt x="685788" y="4055960"/>
                  </a:lnTo>
                  <a:lnTo>
                    <a:pt x="686031" y="4055960"/>
                  </a:lnTo>
                  <a:lnTo>
                    <a:pt x="686518" y="4055960"/>
                  </a:lnTo>
                  <a:lnTo>
                    <a:pt x="686761" y="4055960"/>
                  </a:lnTo>
                  <a:lnTo>
                    <a:pt x="687004" y="4055960"/>
                  </a:lnTo>
                  <a:lnTo>
                    <a:pt x="687491" y="4055960"/>
                  </a:lnTo>
                  <a:lnTo>
                    <a:pt x="687735" y="4055960"/>
                  </a:lnTo>
                  <a:lnTo>
                    <a:pt x="687978" y="4055960"/>
                  </a:lnTo>
                  <a:lnTo>
                    <a:pt x="688221" y="4055960"/>
                  </a:lnTo>
                  <a:lnTo>
                    <a:pt x="688708" y="4055960"/>
                  </a:lnTo>
                  <a:lnTo>
                    <a:pt x="689681" y="4055960"/>
                  </a:lnTo>
                  <a:lnTo>
                    <a:pt x="689925" y="4055960"/>
                  </a:lnTo>
                  <a:lnTo>
                    <a:pt x="690168" y="4055960"/>
                  </a:lnTo>
                  <a:lnTo>
                    <a:pt x="690412" y="4055960"/>
                  </a:lnTo>
                  <a:lnTo>
                    <a:pt x="691142" y="4055960"/>
                  </a:lnTo>
                  <a:lnTo>
                    <a:pt x="691385" y="4055960"/>
                  </a:lnTo>
                  <a:lnTo>
                    <a:pt x="691628" y="4055960"/>
                  </a:lnTo>
                  <a:lnTo>
                    <a:pt x="691872" y="4055960"/>
                  </a:lnTo>
                  <a:lnTo>
                    <a:pt x="692115" y="4055960"/>
                  </a:lnTo>
                  <a:lnTo>
                    <a:pt x="692358" y="4055960"/>
                  </a:lnTo>
                  <a:lnTo>
                    <a:pt x="692602" y="4055960"/>
                  </a:lnTo>
                  <a:lnTo>
                    <a:pt x="692845" y="4055960"/>
                  </a:lnTo>
                  <a:lnTo>
                    <a:pt x="693088" y="4055960"/>
                  </a:lnTo>
                  <a:lnTo>
                    <a:pt x="693332" y="4055960"/>
                  </a:lnTo>
                  <a:lnTo>
                    <a:pt x="693575" y="4055960"/>
                  </a:lnTo>
                  <a:lnTo>
                    <a:pt x="693819" y="4055960"/>
                  </a:lnTo>
                  <a:lnTo>
                    <a:pt x="694062" y="4055960"/>
                  </a:lnTo>
                  <a:lnTo>
                    <a:pt x="694792" y="4055960"/>
                  </a:lnTo>
                  <a:lnTo>
                    <a:pt x="695279" y="4055960"/>
                  </a:lnTo>
                  <a:lnTo>
                    <a:pt x="695522" y="4055960"/>
                  </a:lnTo>
                  <a:lnTo>
                    <a:pt x="695765" y="4055960"/>
                  </a:lnTo>
                  <a:lnTo>
                    <a:pt x="696009" y="4055960"/>
                  </a:lnTo>
                  <a:lnTo>
                    <a:pt x="696739" y="4055960"/>
                  </a:lnTo>
                  <a:lnTo>
                    <a:pt x="696982" y="4055960"/>
                  </a:lnTo>
                  <a:lnTo>
                    <a:pt x="696982" y="4048844"/>
                  </a:lnTo>
                  <a:lnTo>
                    <a:pt x="697226" y="4048844"/>
                  </a:lnTo>
                  <a:lnTo>
                    <a:pt x="697469" y="4041729"/>
                  </a:lnTo>
                  <a:lnTo>
                    <a:pt x="697956" y="4041729"/>
                  </a:lnTo>
                  <a:lnTo>
                    <a:pt x="698199" y="4041729"/>
                  </a:lnTo>
                  <a:lnTo>
                    <a:pt x="698442" y="4041729"/>
                  </a:lnTo>
                  <a:lnTo>
                    <a:pt x="698686" y="4041729"/>
                  </a:lnTo>
                  <a:lnTo>
                    <a:pt x="698929" y="4041729"/>
                  </a:lnTo>
                  <a:lnTo>
                    <a:pt x="699172" y="4041729"/>
                  </a:lnTo>
                  <a:lnTo>
                    <a:pt x="699416" y="4041729"/>
                  </a:lnTo>
                  <a:lnTo>
                    <a:pt x="699659" y="4034613"/>
                  </a:lnTo>
                  <a:lnTo>
                    <a:pt x="700633" y="4034613"/>
                  </a:lnTo>
                  <a:lnTo>
                    <a:pt x="700876" y="4034613"/>
                  </a:lnTo>
                  <a:lnTo>
                    <a:pt x="701119" y="4034613"/>
                  </a:lnTo>
                  <a:lnTo>
                    <a:pt x="701363" y="4034613"/>
                  </a:lnTo>
                  <a:lnTo>
                    <a:pt x="701606" y="4034613"/>
                  </a:lnTo>
                  <a:lnTo>
                    <a:pt x="702093" y="4034613"/>
                  </a:lnTo>
                  <a:lnTo>
                    <a:pt x="702336" y="4034613"/>
                  </a:lnTo>
                  <a:lnTo>
                    <a:pt x="702580" y="4034613"/>
                  </a:lnTo>
                  <a:lnTo>
                    <a:pt x="702823" y="4034613"/>
                  </a:lnTo>
                  <a:lnTo>
                    <a:pt x="703066" y="4034613"/>
                  </a:lnTo>
                  <a:lnTo>
                    <a:pt x="703310" y="4034613"/>
                  </a:lnTo>
                  <a:lnTo>
                    <a:pt x="704040" y="4034613"/>
                  </a:lnTo>
                  <a:lnTo>
                    <a:pt x="704283" y="4034613"/>
                  </a:lnTo>
                  <a:lnTo>
                    <a:pt x="704526" y="4034613"/>
                  </a:lnTo>
                  <a:lnTo>
                    <a:pt x="704770" y="4034613"/>
                  </a:lnTo>
                  <a:lnTo>
                    <a:pt x="705013" y="4034613"/>
                  </a:lnTo>
                  <a:lnTo>
                    <a:pt x="705256" y="4034613"/>
                  </a:lnTo>
                  <a:lnTo>
                    <a:pt x="705500" y="4034613"/>
                  </a:lnTo>
                  <a:lnTo>
                    <a:pt x="705743" y="4034613"/>
                  </a:lnTo>
                  <a:lnTo>
                    <a:pt x="705987" y="4034613"/>
                  </a:lnTo>
                  <a:lnTo>
                    <a:pt x="706230" y="4034613"/>
                  </a:lnTo>
                  <a:lnTo>
                    <a:pt x="706473" y="4034613"/>
                  </a:lnTo>
                  <a:lnTo>
                    <a:pt x="706717" y="4034613"/>
                  </a:lnTo>
                  <a:lnTo>
                    <a:pt x="706960" y="4034613"/>
                  </a:lnTo>
                  <a:lnTo>
                    <a:pt x="707203" y="4034613"/>
                  </a:lnTo>
                  <a:lnTo>
                    <a:pt x="707447" y="4034613"/>
                  </a:lnTo>
                  <a:lnTo>
                    <a:pt x="707690" y="4034613"/>
                  </a:lnTo>
                  <a:lnTo>
                    <a:pt x="708420" y="4034613"/>
                  </a:lnTo>
                  <a:lnTo>
                    <a:pt x="708664" y="4034613"/>
                  </a:lnTo>
                  <a:lnTo>
                    <a:pt x="710124" y="4034613"/>
                  </a:lnTo>
                  <a:lnTo>
                    <a:pt x="710367" y="4034613"/>
                  </a:lnTo>
                  <a:lnTo>
                    <a:pt x="710854" y="4034613"/>
                  </a:lnTo>
                  <a:lnTo>
                    <a:pt x="711097" y="4034613"/>
                  </a:lnTo>
                  <a:lnTo>
                    <a:pt x="711340" y="4034613"/>
                  </a:lnTo>
                  <a:lnTo>
                    <a:pt x="711827" y="4027497"/>
                  </a:lnTo>
                  <a:lnTo>
                    <a:pt x="712071" y="4027497"/>
                  </a:lnTo>
                  <a:lnTo>
                    <a:pt x="712314" y="4027497"/>
                  </a:lnTo>
                  <a:lnTo>
                    <a:pt x="712801" y="4027497"/>
                  </a:lnTo>
                  <a:lnTo>
                    <a:pt x="713044" y="4027497"/>
                  </a:lnTo>
                  <a:lnTo>
                    <a:pt x="713287" y="4027497"/>
                  </a:lnTo>
                  <a:lnTo>
                    <a:pt x="713531" y="4027497"/>
                  </a:lnTo>
                  <a:lnTo>
                    <a:pt x="714991" y="4027497"/>
                  </a:lnTo>
                  <a:lnTo>
                    <a:pt x="715478" y="4027497"/>
                  </a:lnTo>
                  <a:lnTo>
                    <a:pt x="715721" y="4027497"/>
                  </a:lnTo>
                  <a:lnTo>
                    <a:pt x="715964" y="4027497"/>
                  </a:lnTo>
                  <a:lnTo>
                    <a:pt x="716208" y="4027497"/>
                  </a:lnTo>
                  <a:lnTo>
                    <a:pt x="716694" y="4027497"/>
                  </a:lnTo>
                  <a:lnTo>
                    <a:pt x="716938" y="4027497"/>
                  </a:lnTo>
                  <a:lnTo>
                    <a:pt x="717424" y="4027497"/>
                  </a:lnTo>
                  <a:lnTo>
                    <a:pt x="717424" y="4020382"/>
                  </a:lnTo>
                  <a:lnTo>
                    <a:pt x="717668" y="4020382"/>
                  </a:lnTo>
                  <a:lnTo>
                    <a:pt x="718155" y="4020382"/>
                  </a:lnTo>
                  <a:lnTo>
                    <a:pt x="718398" y="4020382"/>
                  </a:lnTo>
                  <a:lnTo>
                    <a:pt x="718641" y="4020382"/>
                  </a:lnTo>
                  <a:lnTo>
                    <a:pt x="718885" y="4020382"/>
                  </a:lnTo>
                  <a:lnTo>
                    <a:pt x="719128" y="4020382"/>
                  </a:lnTo>
                  <a:lnTo>
                    <a:pt x="719371" y="4020382"/>
                  </a:lnTo>
                  <a:lnTo>
                    <a:pt x="719615" y="4020382"/>
                  </a:lnTo>
                  <a:lnTo>
                    <a:pt x="719858" y="4020382"/>
                  </a:lnTo>
                  <a:lnTo>
                    <a:pt x="720101" y="4020382"/>
                  </a:lnTo>
                  <a:lnTo>
                    <a:pt x="720345" y="4020382"/>
                  </a:lnTo>
                  <a:lnTo>
                    <a:pt x="720588" y="4020382"/>
                  </a:lnTo>
                  <a:lnTo>
                    <a:pt x="720832" y="4020382"/>
                  </a:lnTo>
                  <a:lnTo>
                    <a:pt x="721075" y="4020382"/>
                  </a:lnTo>
                  <a:lnTo>
                    <a:pt x="721318" y="4020382"/>
                  </a:lnTo>
                  <a:lnTo>
                    <a:pt x="721562" y="4020382"/>
                  </a:lnTo>
                  <a:lnTo>
                    <a:pt x="721805" y="4020382"/>
                  </a:lnTo>
                  <a:lnTo>
                    <a:pt x="722048" y="4020382"/>
                  </a:lnTo>
                  <a:lnTo>
                    <a:pt x="723265" y="4020382"/>
                  </a:lnTo>
                  <a:lnTo>
                    <a:pt x="723508" y="4020382"/>
                  </a:lnTo>
                  <a:lnTo>
                    <a:pt x="723752" y="4020382"/>
                  </a:lnTo>
                  <a:lnTo>
                    <a:pt x="723995" y="4020382"/>
                  </a:lnTo>
                  <a:lnTo>
                    <a:pt x="724239" y="4020382"/>
                  </a:lnTo>
                  <a:lnTo>
                    <a:pt x="724482" y="4020382"/>
                  </a:lnTo>
                  <a:lnTo>
                    <a:pt x="724969" y="4020382"/>
                  </a:lnTo>
                  <a:lnTo>
                    <a:pt x="725455" y="4020382"/>
                  </a:lnTo>
                  <a:lnTo>
                    <a:pt x="726185" y="4020382"/>
                  </a:lnTo>
                  <a:lnTo>
                    <a:pt x="726429" y="4020382"/>
                  </a:lnTo>
                  <a:lnTo>
                    <a:pt x="726672" y="4020382"/>
                  </a:lnTo>
                  <a:lnTo>
                    <a:pt x="726916" y="4020382"/>
                  </a:lnTo>
                  <a:lnTo>
                    <a:pt x="727402" y="4020382"/>
                  </a:lnTo>
                  <a:lnTo>
                    <a:pt x="727646" y="4020382"/>
                  </a:lnTo>
                  <a:lnTo>
                    <a:pt x="727889" y="4020382"/>
                  </a:lnTo>
                  <a:lnTo>
                    <a:pt x="728132" y="4020382"/>
                  </a:lnTo>
                  <a:lnTo>
                    <a:pt x="728376" y="4020382"/>
                  </a:lnTo>
                  <a:lnTo>
                    <a:pt x="728619" y="4020382"/>
                  </a:lnTo>
                  <a:lnTo>
                    <a:pt x="728862" y="4020382"/>
                  </a:lnTo>
                  <a:lnTo>
                    <a:pt x="729349" y="4020382"/>
                  </a:lnTo>
                  <a:lnTo>
                    <a:pt x="729592" y="4020382"/>
                  </a:lnTo>
                  <a:lnTo>
                    <a:pt x="729836" y="4013266"/>
                  </a:lnTo>
                  <a:lnTo>
                    <a:pt x="730079" y="4013266"/>
                  </a:lnTo>
                  <a:lnTo>
                    <a:pt x="730566" y="4006150"/>
                  </a:lnTo>
                  <a:lnTo>
                    <a:pt x="730809" y="4006150"/>
                  </a:lnTo>
                  <a:lnTo>
                    <a:pt x="731053" y="4006150"/>
                  </a:lnTo>
                  <a:lnTo>
                    <a:pt x="731296" y="4006150"/>
                  </a:lnTo>
                  <a:lnTo>
                    <a:pt x="731539" y="4006150"/>
                  </a:lnTo>
                  <a:lnTo>
                    <a:pt x="731783" y="3999034"/>
                  </a:lnTo>
                  <a:lnTo>
                    <a:pt x="732026" y="3999034"/>
                  </a:lnTo>
                  <a:lnTo>
                    <a:pt x="732269" y="3999034"/>
                  </a:lnTo>
                  <a:lnTo>
                    <a:pt x="732513" y="3999034"/>
                  </a:lnTo>
                  <a:lnTo>
                    <a:pt x="732756" y="3999034"/>
                  </a:lnTo>
                  <a:lnTo>
                    <a:pt x="733000" y="3999034"/>
                  </a:lnTo>
                  <a:lnTo>
                    <a:pt x="733243" y="3999034"/>
                  </a:lnTo>
                  <a:lnTo>
                    <a:pt x="733486" y="3999034"/>
                  </a:lnTo>
                  <a:lnTo>
                    <a:pt x="733730" y="3999034"/>
                  </a:lnTo>
                  <a:lnTo>
                    <a:pt x="734460" y="3999034"/>
                  </a:lnTo>
                  <a:lnTo>
                    <a:pt x="734703" y="3999034"/>
                  </a:lnTo>
                  <a:lnTo>
                    <a:pt x="734946" y="3999034"/>
                  </a:lnTo>
                  <a:lnTo>
                    <a:pt x="735190" y="3999034"/>
                  </a:lnTo>
                  <a:lnTo>
                    <a:pt x="735433" y="3999034"/>
                  </a:lnTo>
                  <a:lnTo>
                    <a:pt x="735676" y="3999034"/>
                  </a:lnTo>
                  <a:lnTo>
                    <a:pt x="735920" y="3999034"/>
                  </a:lnTo>
                  <a:lnTo>
                    <a:pt x="736163" y="3999034"/>
                  </a:lnTo>
                  <a:lnTo>
                    <a:pt x="736407" y="3999034"/>
                  </a:lnTo>
                  <a:lnTo>
                    <a:pt x="736650" y="3999034"/>
                  </a:lnTo>
                  <a:lnTo>
                    <a:pt x="736893" y="3999034"/>
                  </a:lnTo>
                  <a:lnTo>
                    <a:pt x="737137" y="3999034"/>
                  </a:lnTo>
                  <a:lnTo>
                    <a:pt x="737623" y="3999034"/>
                  </a:lnTo>
                  <a:lnTo>
                    <a:pt x="737867" y="3999034"/>
                  </a:lnTo>
                  <a:lnTo>
                    <a:pt x="738110" y="3999034"/>
                  </a:lnTo>
                  <a:lnTo>
                    <a:pt x="738110" y="3991919"/>
                  </a:lnTo>
                  <a:lnTo>
                    <a:pt x="738353" y="3991919"/>
                  </a:lnTo>
                  <a:lnTo>
                    <a:pt x="738840" y="3991919"/>
                  </a:lnTo>
                  <a:lnTo>
                    <a:pt x="739084" y="3991919"/>
                  </a:lnTo>
                  <a:lnTo>
                    <a:pt x="739327" y="3991919"/>
                  </a:lnTo>
                  <a:lnTo>
                    <a:pt x="740787" y="3991919"/>
                  </a:lnTo>
                  <a:lnTo>
                    <a:pt x="741030" y="3991919"/>
                  </a:lnTo>
                  <a:lnTo>
                    <a:pt x="742004" y="3984803"/>
                  </a:lnTo>
                  <a:lnTo>
                    <a:pt x="742734" y="3984803"/>
                  </a:lnTo>
                  <a:lnTo>
                    <a:pt x="744194" y="3984803"/>
                  </a:lnTo>
                  <a:lnTo>
                    <a:pt x="744437" y="3984803"/>
                  </a:lnTo>
                  <a:lnTo>
                    <a:pt x="745898" y="3984803"/>
                  </a:lnTo>
                  <a:lnTo>
                    <a:pt x="746141" y="3984803"/>
                  </a:lnTo>
                  <a:lnTo>
                    <a:pt x="746384" y="3984803"/>
                  </a:lnTo>
                  <a:lnTo>
                    <a:pt x="746628" y="3984803"/>
                  </a:lnTo>
                  <a:lnTo>
                    <a:pt x="747114" y="3984803"/>
                  </a:lnTo>
                  <a:lnTo>
                    <a:pt x="747358" y="3984803"/>
                  </a:lnTo>
                  <a:lnTo>
                    <a:pt x="747601" y="3984803"/>
                  </a:lnTo>
                  <a:lnTo>
                    <a:pt x="747844" y="3984803"/>
                  </a:lnTo>
                  <a:lnTo>
                    <a:pt x="748088" y="3984803"/>
                  </a:lnTo>
                  <a:lnTo>
                    <a:pt x="748575" y="3984803"/>
                  </a:lnTo>
                  <a:lnTo>
                    <a:pt x="748818" y="3984803"/>
                  </a:lnTo>
                  <a:lnTo>
                    <a:pt x="749061" y="3984803"/>
                  </a:lnTo>
                  <a:lnTo>
                    <a:pt x="749305" y="3984803"/>
                  </a:lnTo>
                  <a:lnTo>
                    <a:pt x="749548" y="3984803"/>
                  </a:lnTo>
                  <a:lnTo>
                    <a:pt x="749791" y="3984803"/>
                  </a:lnTo>
                  <a:lnTo>
                    <a:pt x="750035" y="3984803"/>
                  </a:lnTo>
                  <a:lnTo>
                    <a:pt x="750278" y="3984803"/>
                  </a:lnTo>
                  <a:lnTo>
                    <a:pt x="750765" y="3984803"/>
                  </a:lnTo>
                  <a:lnTo>
                    <a:pt x="751008" y="3984803"/>
                  </a:lnTo>
                  <a:lnTo>
                    <a:pt x="751738" y="3984803"/>
                  </a:lnTo>
                  <a:lnTo>
                    <a:pt x="751982" y="3984803"/>
                  </a:lnTo>
                  <a:lnTo>
                    <a:pt x="752225" y="3984803"/>
                  </a:lnTo>
                  <a:lnTo>
                    <a:pt x="752468" y="3984803"/>
                  </a:lnTo>
                  <a:lnTo>
                    <a:pt x="752712" y="3984803"/>
                  </a:lnTo>
                  <a:lnTo>
                    <a:pt x="752955" y="3984803"/>
                  </a:lnTo>
                  <a:lnTo>
                    <a:pt x="752955" y="3977687"/>
                  </a:lnTo>
                  <a:lnTo>
                    <a:pt x="753198" y="3977687"/>
                  </a:lnTo>
                  <a:lnTo>
                    <a:pt x="753442" y="3977687"/>
                  </a:lnTo>
                  <a:lnTo>
                    <a:pt x="753928" y="3977687"/>
                  </a:lnTo>
                  <a:lnTo>
                    <a:pt x="754659" y="3977687"/>
                  </a:lnTo>
                  <a:lnTo>
                    <a:pt x="754902" y="3977687"/>
                  </a:lnTo>
                  <a:lnTo>
                    <a:pt x="755145" y="3977687"/>
                  </a:lnTo>
                  <a:lnTo>
                    <a:pt x="755389" y="3977687"/>
                  </a:lnTo>
                  <a:lnTo>
                    <a:pt x="755632" y="3977687"/>
                  </a:lnTo>
                  <a:lnTo>
                    <a:pt x="756605" y="3977687"/>
                  </a:lnTo>
                  <a:lnTo>
                    <a:pt x="756849" y="3977687"/>
                  </a:lnTo>
                  <a:lnTo>
                    <a:pt x="757092" y="3977687"/>
                  </a:lnTo>
                  <a:lnTo>
                    <a:pt x="757336" y="3977687"/>
                  </a:lnTo>
                  <a:lnTo>
                    <a:pt x="757579" y="3977687"/>
                  </a:lnTo>
                  <a:lnTo>
                    <a:pt x="757579" y="3970571"/>
                  </a:lnTo>
                  <a:lnTo>
                    <a:pt x="757822" y="3970571"/>
                  </a:lnTo>
                  <a:lnTo>
                    <a:pt x="757822" y="3963456"/>
                  </a:lnTo>
                  <a:lnTo>
                    <a:pt x="758066" y="3963456"/>
                  </a:lnTo>
                  <a:lnTo>
                    <a:pt x="758552" y="3963456"/>
                  </a:lnTo>
                  <a:lnTo>
                    <a:pt x="758796" y="3963456"/>
                  </a:lnTo>
                  <a:lnTo>
                    <a:pt x="759039" y="3963456"/>
                  </a:lnTo>
                  <a:lnTo>
                    <a:pt x="759282" y="3963456"/>
                  </a:lnTo>
                  <a:lnTo>
                    <a:pt x="759282" y="3956340"/>
                  </a:lnTo>
                  <a:lnTo>
                    <a:pt x="759526" y="3956340"/>
                  </a:lnTo>
                  <a:lnTo>
                    <a:pt x="759769" y="3956340"/>
                  </a:lnTo>
                  <a:lnTo>
                    <a:pt x="760012" y="3956340"/>
                  </a:lnTo>
                  <a:lnTo>
                    <a:pt x="760256" y="3956340"/>
                  </a:lnTo>
                  <a:lnTo>
                    <a:pt x="760986" y="3956340"/>
                  </a:lnTo>
                  <a:lnTo>
                    <a:pt x="761473" y="3956340"/>
                  </a:lnTo>
                  <a:lnTo>
                    <a:pt x="761716" y="3956340"/>
                  </a:lnTo>
                  <a:lnTo>
                    <a:pt x="761959" y="3956340"/>
                  </a:lnTo>
                  <a:lnTo>
                    <a:pt x="762446" y="3956340"/>
                  </a:lnTo>
                  <a:lnTo>
                    <a:pt x="763420" y="3956340"/>
                  </a:lnTo>
                  <a:lnTo>
                    <a:pt x="763906" y="3956340"/>
                  </a:lnTo>
                  <a:lnTo>
                    <a:pt x="764150" y="3956340"/>
                  </a:lnTo>
                  <a:lnTo>
                    <a:pt x="764393" y="3956340"/>
                  </a:lnTo>
                  <a:lnTo>
                    <a:pt x="764636" y="3949224"/>
                  </a:lnTo>
                  <a:lnTo>
                    <a:pt x="764880" y="3949224"/>
                  </a:lnTo>
                  <a:lnTo>
                    <a:pt x="765123" y="3949224"/>
                  </a:lnTo>
                  <a:lnTo>
                    <a:pt x="765366" y="3949224"/>
                  </a:lnTo>
                  <a:lnTo>
                    <a:pt x="765610" y="3949224"/>
                  </a:lnTo>
                  <a:lnTo>
                    <a:pt x="765853" y="3942109"/>
                  </a:lnTo>
                  <a:lnTo>
                    <a:pt x="766583" y="3942109"/>
                  </a:lnTo>
                  <a:lnTo>
                    <a:pt x="766827" y="3942109"/>
                  </a:lnTo>
                  <a:lnTo>
                    <a:pt x="767070" y="3942109"/>
                  </a:lnTo>
                  <a:lnTo>
                    <a:pt x="767313" y="3942109"/>
                  </a:lnTo>
                  <a:lnTo>
                    <a:pt x="767557" y="3942109"/>
                  </a:lnTo>
                  <a:lnTo>
                    <a:pt x="767557" y="3934993"/>
                  </a:lnTo>
                  <a:lnTo>
                    <a:pt x="767800" y="3934993"/>
                  </a:lnTo>
                  <a:lnTo>
                    <a:pt x="768043" y="3934993"/>
                  </a:lnTo>
                  <a:lnTo>
                    <a:pt x="768287" y="3934993"/>
                  </a:lnTo>
                  <a:lnTo>
                    <a:pt x="768530" y="3934993"/>
                  </a:lnTo>
                  <a:lnTo>
                    <a:pt x="768773" y="3934993"/>
                  </a:lnTo>
                  <a:lnTo>
                    <a:pt x="769017" y="3934993"/>
                  </a:lnTo>
                  <a:lnTo>
                    <a:pt x="769260" y="3934993"/>
                  </a:lnTo>
                  <a:lnTo>
                    <a:pt x="769503" y="3934993"/>
                  </a:lnTo>
                  <a:lnTo>
                    <a:pt x="769747" y="3934993"/>
                  </a:lnTo>
                  <a:lnTo>
                    <a:pt x="769990" y="3934993"/>
                  </a:lnTo>
                  <a:lnTo>
                    <a:pt x="770964" y="3934993"/>
                  </a:lnTo>
                  <a:lnTo>
                    <a:pt x="771207" y="3934993"/>
                  </a:lnTo>
                  <a:lnTo>
                    <a:pt x="771450" y="3934993"/>
                  </a:lnTo>
                  <a:lnTo>
                    <a:pt x="771937" y="3934993"/>
                  </a:lnTo>
                  <a:lnTo>
                    <a:pt x="771937" y="3927877"/>
                  </a:lnTo>
                  <a:lnTo>
                    <a:pt x="772180" y="3927877"/>
                  </a:lnTo>
                  <a:lnTo>
                    <a:pt x="772424" y="3927877"/>
                  </a:lnTo>
                  <a:lnTo>
                    <a:pt x="772667" y="3927877"/>
                  </a:lnTo>
                  <a:lnTo>
                    <a:pt x="773154" y="3927877"/>
                  </a:lnTo>
                  <a:lnTo>
                    <a:pt x="773397" y="3927877"/>
                  </a:lnTo>
                  <a:lnTo>
                    <a:pt x="773641" y="3927877"/>
                  </a:lnTo>
                  <a:lnTo>
                    <a:pt x="774614" y="3927877"/>
                  </a:lnTo>
                  <a:lnTo>
                    <a:pt x="774857" y="3927877"/>
                  </a:lnTo>
                  <a:lnTo>
                    <a:pt x="775101" y="3920761"/>
                  </a:lnTo>
                  <a:lnTo>
                    <a:pt x="775344" y="3913646"/>
                  </a:lnTo>
                  <a:lnTo>
                    <a:pt x="775587" y="3913646"/>
                  </a:lnTo>
                  <a:lnTo>
                    <a:pt x="775831" y="3913646"/>
                  </a:lnTo>
                  <a:lnTo>
                    <a:pt x="775831" y="3906530"/>
                  </a:lnTo>
                  <a:lnTo>
                    <a:pt x="776074" y="3906530"/>
                  </a:lnTo>
                  <a:lnTo>
                    <a:pt x="776318" y="3906530"/>
                  </a:lnTo>
                  <a:lnTo>
                    <a:pt x="776561" y="3906530"/>
                  </a:lnTo>
                  <a:lnTo>
                    <a:pt x="776804" y="3906530"/>
                  </a:lnTo>
                  <a:lnTo>
                    <a:pt x="777048" y="3906530"/>
                  </a:lnTo>
                  <a:lnTo>
                    <a:pt x="777048" y="3899414"/>
                  </a:lnTo>
                  <a:lnTo>
                    <a:pt x="777291" y="3899414"/>
                  </a:lnTo>
                  <a:lnTo>
                    <a:pt x="777534" y="3899414"/>
                  </a:lnTo>
                  <a:lnTo>
                    <a:pt x="777778" y="3899414"/>
                  </a:lnTo>
                  <a:lnTo>
                    <a:pt x="778021" y="3899414"/>
                  </a:lnTo>
                  <a:lnTo>
                    <a:pt x="778264" y="3899414"/>
                  </a:lnTo>
                  <a:lnTo>
                    <a:pt x="778751" y="3899414"/>
                  </a:lnTo>
                  <a:lnTo>
                    <a:pt x="778995" y="3899414"/>
                  </a:lnTo>
                  <a:lnTo>
                    <a:pt x="779481" y="3899414"/>
                  </a:lnTo>
                  <a:lnTo>
                    <a:pt x="779968" y="3899414"/>
                  </a:lnTo>
                  <a:lnTo>
                    <a:pt x="781185" y="3899414"/>
                  </a:lnTo>
                  <a:lnTo>
                    <a:pt x="781428" y="3899414"/>
                  </a:lnTo>
                  <a:lnTo>
                    <a:pt x="781915" y="3899414"/>
                  </a:lnTo>
                  <a:lnTo>
                    <a:pt x="782158" y="3899414"/>
                  </a:lnTo>
                  <a:lnTo>
                    <a:pt x="782402" y="3899414"/>
                  </a:lnTo>
                  <a:lnTo>
                    <a:pt x="783375" y="3899414"/>
                  </a:lnTo>
                  <a:lnTo>
                    <a:pt x="783618" y="3899414"/>
                  </a:lnTo>
                  <a:lnTo>
                    <a:pt x="783618" y="3892299"/>
                  </a:lnTo>
                  <a:lnTo>
                    <a:pt x="783862" y="3892299"/>
                  </a:lnTo>
                  <a:lnTo>
                    <a:pt x="784105" y="3892299"/>
                  </a:lnTo>
                  <a:lnTo>
                    <a:pt x="785322" y="3892299"/>
                  </a:lnTo>
                  <a:lnTo>
                    <a:pt x="785565" y="3892299"/>
                  </a:lnTo>
                  <a:lnTo>
                    <a:pt x="785809" y="3892299"/>
                  </a:lnTo>
                  <a:lnTo>
                    <a:pt x="786052" y="3892299"/>
                  </a:lnTo>
                  <a:lnTo>
                    <a:pt x="786539" y="3892299"/>
                  </a:lnTo>
                  <a:lnTo>
                    <a:pt x="786782" y="3892299"/>
                  </a:lnTo>
                  <a:lnTo>
                    <a:pt x="787025" y="3892299"/>
                  </a:lnTo>
                  <a:lnTo>
                    <a:pt x="787269" y="3892299"/>
                  </a:lnTo>
                  <a:lnTo>
                    <a:pt x="787999" y="3892299"/>
                  </a:lnTo>
                  <a:lnTo>
                    <a:pt x="788242" y="3892299"/>
                  </a:lnTo>
                  <a:lnTo>
                    <a:pt x="788486" y="3885183"/>
                  </a:lnTo>
                  <a:lnTo>
                    <a:pt x="789216" y="3878067"/>
                  </a:lnTo>
                  <a:lnTo>
                    <a:pt x="789459" y="3878067"/>
                  </a:lnTo>
                  <a:lnTo>
                    <a:pt x="789702" y="3878067"/>
                  </a:lnTo>
                  <a:lnTo>
                    <a:pt x="789702" y="3870951"/>
                  </a:lnTo>
                  <a:lnTo>
                    <a:pt x="789946" y="3870951"/>
                  </a:lnTo>
                  <a:lnTo>
                    <a:pt x="790189" y="3870951"/>
                  </a:lnTo>
                  <a:lnTo>
                    <a:pt x="791649" y="3870951"/>
                  </a:lnTo>
                  <a:lnTo>
                    <a:pt x="791649" y="3863836"/>
                  </a:lnTo>
                  <a:lnTo>
                    <a:pt x="791893" y="3863836"/>
                  </a:lnTo>
                  <a:lnTo>
                    <a:pt x="792379" y="3863836"/>
                  </a:lnTo>
                  <a:lnTo>
                    <a:pt x="793109" y="3863836"/>
                  </a:lnTo>
                  <a:lnTo>
                    <a:pt x="793353" y="3863836"/>
                  </a:lnTo>
                  <a:lnTo>
                    <a:pt x="793839" y="3863836"/>
                  </a:lnTo>
                  <a:lnTo>
                    <a:pt x="794083" y="3863836"/>
                  </a:lnTo>
                  <a:lnTo>
                    <a:pt x="794326" y="3863836"/>
                  </a:lnTo>
                  <a:lnTo>
                    <a:pt x="794570" y="3863836"/>
                  </a:lnTo>
                  <a:lnTo>
                    <a:pt x="794813" y="3863836"/>
                  </a:lnTo>
                  <a:lnTo>
                    <a:pt x="795056" y="3856720"/>
                  </a:lnTo>
                  <a:lnTo>
                    <a:pt x="795300" y="3856720"/>
                  </a:lnTo>
                  <a:lnTo>
                    <a:pt x="796030" y="3856720"/>
                  </a:lnTo>
                  <a:lnTo>
                    <a:pt x="796273" y="3856720"/>
                  </a:lnTo>
                  <a:lnTo>
                    <a:pt x="797490" y="3856720"/>
                  </a:lnTo>
                  <a:lnTo>
                    <a:pt x="797733" y="3856720"/>
                  </a:lnTo>
                  <a:lnTo>
                    <a:pt x="797977" y="3856720"/>
                  </a:lnTo>
                  <a:lnTo>
                    <a:pt x="798220" y="3856720"/>
                  </a:lnTo>
                  <a:lnTo>
                    <a:pt x="798950" y="3856720"/>
                  </a:lnTo>
                  <a:lnTo>
                    <a:pt x="799193" y="3856720"/>
                  </a:lnTo>
                  <a:lnTo>
                    <a:pt x="799437" y="3856720"/>
                  </a:lnTo>
                  <a:lnTo>
                    <a:pt x="799680" y="3856720"/>
                  </a:lnTo>
                  <a:lnTo>
                    <a:pt x="799923" y="3856720"/>
                  </a:lnTo>
                  <a:lnTo>
                    <a:pt x="799923" y="3849604"/>
                  </a:lnTo>
                  <a:lnTo>
                    <a:pt x="800167" y="3849604"/>
                  </a:lnTo>
                  <a:lnTo>
                    <a:pt x="800410" y="3849604"/>
                  </a:lnTo>
                  <a:lnTo>
                    <a:pt x="800897" y="3849604"/>
                  </a:lnTo>
                  <a:lnTo>
                    <a:pt x="801384" y="3849604"/>
                  </a:lnTo>
                  <a:lnTo>
                    <a:pt x="801627" y="3849604"/>
                  </a:lnTo>
                  <a:lnTo>
                    <a:pt x="801870" y="3849604"/>
                  </a:lnTo>
                  <a:lnTo>
                    <a:pt x="802114" y="3849604"/>
                  </a:lnTo>
                  <a:lnTo>
                    <a:pt x="802357" y="3849604"/>
                  </a:lnTo>
                  <a:lnTo>
                    <a:pt x="804304" y="3842489"/>
                  </a:lnTo>
                  <a:lnTo>
                    <a:pt x="804547" y="3842489"/>
                  </a:lnTo>
                  <a:lnTo>
                    <a:pt x="805034" y="3842489"/>
                  </a:lnTo>
                  <a:lnTo>
                    <a:pt x="805277" y="3842489"/>
                  </a:lnTo>
                  <a:lnTo>
                    <a:pt x="805521" y="3842489"/>
                  </a:lnTo>
                  <a:lnTo>
                    <a:pt x="806251" y="3842489"/>
                  </a:lnTo>
                  <a:lnTo>
                    <a:pt x="806738" y="3835373"/>
                  </a:lnTo>
                  <a:lnTo>
                    <a:pt x="807711" y="3835373"/>
                  </a:lnTo>
                  <a:lnTo>
                    <a:pt x="808684" y="3835373"/>
                  </a:lnTo>
                  <a:lnTo>
                    <a:pt x="808928" y="3835373"/>
                  </a:lnTo>
                  <a:lnTo>
                    <a:pt x="809171" y="3835373"/>
                  </a:lnTo>
                  <a:lnTo>
                    <a:pt x="809415" y="3835373"/>
                  </a:lnTo>
                  <a:lnTo>
                    <a:pt x="809658" y="3828257"/>
                  </a:lnTo>
                  <a:lnTo>
                    <a:pt x="809901" y="3828257"/>
                  </a:lnTo>
                  <a:lnTo>
                    <a:pt x="810145" y="3828257"/>
                  </a:lnTo>
                  <a:lnTo>
                    <a:pt x="811118" y="3828257"/>
                  </a:lnTo>
                  <a:lnTo>
                    <a:pt x="811118" y="3821141"/>
                  </a:lnTo>
                  <a:lnTo>
                    <a:pt x="811361" y="3821141"/>
                  </a:lnTo>
                  <a:lnTo>
                    <a:pt x="811605" y="3821141"/>
                  </a:lnTo>
                  <a:lnTo>
                    <a:pt x="812091" y="3821141"/>
                  </a:lnTo>
                  <a:lnTo>
                    <a:pt x="812578" y="3821141"/>
                  </a:lnTo>
                  <a:lnTo>
                    <a:pt x="812822" y="3821141"/>
                  </a:lnTo>
                  <a:lnTo>
                    <a:pt x="812822" y="3814026"/>
                  </a:lnTo>
                  <a:lnTo>
                    <a:pt x="813065" y="3814026"/>
                  </a:lnTo>
                  <a:lnTo>
                    <a:pt x="814038" y="3814026"/>
                  </a:lnTo>
                  <a:lnTo>
                    <a:pt x="814282" y="3814026"/>
                  </a:lnTo>
                  <a:lnTo>
                    <a:pt x="815012" y="3814026"/>
                  </a:lnTo>
                  <a:lnTo>
                    <a:pt x="815255" y="3814026"/>
                  </a:lnTo>
                  <a:lnTo>
                    <a:pt x="815742" y="3814026"/>
                  </a:lnTo>
                  <a:lnTo>
                    <a:pt x="815985" y="3814026"/>
                  </a:lnTo>
                  <a:lnTo>
                    <a:pt x="816715" y="3814026"/>
                  </a:lnTo>
                  <a:lnTo>
                    <a:pt x="817689" y="3806910"/>
                  </a:lnTo>
                  <a:lnTo>
                    <a:pt x="817932" y="3806910"/>
                  </a:lnTo>
                  <a:lnTo>
                    <a:pt x="818419" y="3806910"/>
                  </a:lnTo>
                  <a:lnTo>
                    <a:pt x="819636" y="3806910"/>
                  </a:lnTo>
                  <a:lnTo>
                    <a:pt x="819879" y="3806910"/>
                  </a:lnTo>
                  <a:lnTo>
                    <a:pt x="820122" y="3806910"/>
                  </a:lnTo>
                  <a:lnTo>
                    <a:pt x="820366" y="3806910"/>
                  </a:lnTo>
                  <a:lnTo>
                    <a:pt x="820366" y="3799794"/>
                  </a:lnTo>
                  <a:lnTo>
                    <a:pt x="820609" y="3799794"/>
                  </a:lnTo>
                  <a:lnTo>
                    <a:pt x="821096" y="3792678"/>
                  </a:lnTo>
                  <a:lnTo>
                    <a:pt x="821826" y="3792678"/>
                  </a:lnTo>
                  <a:lnTo>
                    <a:pt x="821826" y="3785563"/>
                  </a:lnTo>
                  <a:lnTo>
                    <a:pt x="822069" y="3785563"/>
                  </a:lnTo>
                  <a:lnTo>
                    <a:pt x="822313" y="3785563"/>
                  </a:lnTo>
                  <a:lnTo>
                    <a:pt x="822799" y="3785563"/>
                  </a:lnTo>
                  <a:lnTo>
                    <a:pt x="823043" y="3785563"/>
                  </a:lnTo>
                  <a:lnTo>
                    <a:pt x="823286" y="3778447"/>
                  </a:lnTo>
                  <a:lnTo>
                    <a:pt x="824016" y="3771331"/>
                  </a:lnTo>
                  <a:lnTo>
                    <a:pt x="824259" y="3771331"/>
                  </a:lnTo>
                  <a:lnTo>
                    <a:pt x="824503" y="3771331"/>
                  </a:lnTo>
                  <a:lnTo>
                    <a:pt x="824746" y="3771331"/>
                  </a:lnTo>
                  <a:lnTo>
                    <a:pt x="824990" y="3771331"/>
                  </a:lnTo>
                  <a:lnTo>
                    <a:pt x="825233" y="3771331"/>
                  </a:lnTo>
                  <a:lnTo>
                    <a:pt x="825476" y="3771331"/>
                  </a:lnTo>
                  <a:lnTo>
                    <a:pt x="825720" y="3764216"/>
                  </a:lnTo>
                  <a:lnTo>
                    <a:pt x="825963" y="3764216"/>
                  </a:lnTo>
                  <a:lnTo>
                    <a:pt x="826206" y="3764216"/>
                  </a:lnTo>
                  <a:lnTo>
                    <a:pt x="827423" y="3764216"/>
                  </a:lnTo>
                  <a:lnTo>
                    <a:pt x="827667" y="3764216"/>
                  </a:lnTo>
                  <a:lnTo>
                    <a:pt x="827910" y="3764216"/>
                  </a:lnTo>
                  <a:lnTo>
                    <a:pt x="828153" y="3764216"/>
                  </a:lnTo>
                  <a:lnTo>
                    <a:pt x="828397" y="3764216"/>
                  </a:lnTo>
                  <a:lnTo>
                    <a:pt x="828883" y="3764216"/>
                  </a:lnTo>
                  <a:lnTo>
                    <a:pt x="829127" y="3764216"/>
                  </a:lnTo>
                  <a:lnTo>
                    <a:pt x="829613" y="3764216"/>
                  </a:lnTo>
                  <a:lnTo>
                    <a:pt x="829857" y="3764216"/>
                  </a:lnTo>
                  <a:lnTo>
                    <a:pt x="830100" y="3764216"/>
                  </a:lnTo>
                  <a:lnTo>
                    <a:pt x="830343" y="3764216"/>
                  </a:lnTo>
                  <a:lnTo>
                    <a:pt x="830587" y="3764216"/>
                  </a:lnTo>
                  <a:lnTo>
                    <a:pt x="830587" y="3757100"/>
                  </a:lnTo>
                  <a:lnTo>
                    <a:pt x="831074" y="3757100"/>
                  </a:lnTo>
                  <a:lnTo>
                    <a:pt x="831317" y="3757100"/>
                  </a:lnTo>
                  <a:lnTo>
                    <a:pt x="831804" y="3757100"/>
                  </a:lnTo>
                  <a:lnTo>
                    <a:pt x="832047" y="3757100"/>
                  </a:lnTo>
                  <a:lnTo>
                    <a:pt x="832290" y="3757100"/>
                  </a:lnTo>
                  <a:lnTo>
                    <a:pt x="832534" y="3757100"/>
                  </a:lnTo>
                  <a:lnTo>
                    <a:pt x="833020" y="3757100"/>
                  </a:lnTo>
                  <a:lnTo>
                    <a:pt x="833751" y="3757100"/>
                  </a:lnTo>
                  <a:lnTo>
                    <a:pt x="833994" y="3757100"/>
                  </a:lnTo>
                  <a:lnTo>
                    <a:pt x="835211" y="3757100"/>
                  </a:lnTo>
                  <a:lnTo>
                    <a:pt x="835211" y="3749984"/>
                  </a:lnTo>
                  <a:lnTo>
                    <a:pt x="835454" y="3749984"/>
                  </a:lnTo>
                  <a:lnTo>
                    <a:pt x="835697" y="3749984"/>
                  </a:lnTo>
                  <a:lnTo>
                    <a:pt x="835941" y="3749984"/>
                  </a:lnTo>
                  <a:lnTo>
                    <a:pt x="836427" y="3742868"/>
                  </a:lnTo>
                  <a:lnTo>
                    <a:pt x="836671" y="3742868"/>
                  </a:lnTo>
                  <a:lnTo>
                    <a:pt x="836914" y="3742868"/>
                  </a:lnTo>
                  <a:lnTo>
                    <a:pt x="837644" y="3742868"/>
                  </a:lnTo>
                  <a:lnTo>
                    <a:pt x="837888" y="3742868"/>
                  </a:lnTo>
                  <a:lnTo>
                    <a:pt x="838131" y="3742868"/>
                  </a:lnTo>
                  <a:lnTo>
                    <a:pt x="838618" y="3735753"/>
                  </a:lnTo>
                  <a:lnTo>
                    <a:pt x="838861" y="3735753"/>
                  </a:lnTo>
                  <a:lnTo>
                    <a:pt x="839104" y="3735753"/>
                  </a:lnTo>
                  <a:lnTo>
                    <a:pt x="839348" y="3735753"/>
                  </a:lnTo>
                  <a:lnTo>
                    <a:pt x="839591" y="3735753"/>
                  </a:lnTo>
                  <a:lnTo>
                    <a:pt x="839591" y="3728637"/>
                  </a:lnTo>
                  <a:lnTo>
                    <a:pt x="840078" y="3728637"/>
                  </a:lnTo>
                  <a:lnTo>
                    <a:pt x="840321" y="3728637"/>
                  </a:lnTo>
                  <a:lnTo>
                    <a:pt x="840565" y="3728637"/>
                  </a:lnTo>
                  <a:lnTo>
                    <a:pt x="840808" y="3728637"/>
                  </a:lnTo>
                  <a:lnTo>
                    <a:pt x="841051" y="3728637"/>
                  </a:lnTo>
                  <a:lnTo>
                    <a:pt x="841295" y="3728637"/>
                  </a:lnTo>
                  <a:lnTo>
                    <a:pt x="841538" y="3728637"/>
                  </a:lnTo>
                  <a:lnTo>
                    <a:pt x="841781" y="3728637"/>
                  </a:lnTo>
                  <a:lnTo>
                    <a:pt x="842025" y="3728637"/>
                  </a:lnTo>
                  <a:lnTo>
                    <a:pt x="842268" y="3728637"/>
                  </a:lnTo>
                  <a:lnTo>
                    <a:pt x="842998" y="3728637"/>
                  </a:lnTo>
                  <a:lnTo>
                    <a:pt x="843242" y="3728637"/>
                  </a:lnTo>
                  <a:lnTo>
                    <a:pt x="843485" y="3728637"/>
                  </a:lnTo>
                  <a:lnTo>
                    <a:pt x="843728" y="3728637"/>
                  </a:lnTo>
                  <a:lnTo>
                    <a:pt x="843972" y="3728637"/>
                  </a:lnTo>
                  <a:lnTo>
                    <a:pt x="844215" y="3728637"/>
                  </a:lnTo>
                  <a:lnTo>
                    <a:pt x="844702" y="3728637"/>
                  </a:lnTo>
                  <a:lnTo>
                    <a:pt x="847135" y="3728637"/>
                  </a:lnTo>
                  <a:lnTo>
                    <a:pt x="847379" y="3728637"/>
                  </a:lnTo>
                  <a:lnTo>
                    <a:pt x="847622" y="3728637"/>
                  </a:lnTo>
                  <a:lnTo>
                    <a:pt x="848352" y="3728637"/>
                  </a:lnTo>
                  <a:lnTo>
                    <a:pt x="848352" y="3721521"/>
                  </a:lnTo>
                  <a:lnTo>
                    <a:pt x="848595" y="3721521"/>
                  </a:lnTo>
                  <a:lnTo>
                    <a:pt x="848839" y="3721521"/>
                  </a:lnTo>
                  <a:lnTo>
                    <a:pt x="849082" y="3721521"/>
                  </a:lnTo>
                  <a:lnTo>
                    <a:pt x="849326" y="3721521"/>
                  </a:lnTo>
                  <a:lnTo>
                    <a:pt x="849569" y="3721521"/>
                  </a:lnTo>
                  <a:lnTo>
                    <a:pt x="850056" y="3721521"/>
                  </a:lnTo>
                  <a:lnTo>
                    <a:pt x="850299" y="3721521"/>
                  </a:lnTo>
                  <a:lnTo>
                    <a:pt x="850542" y="3721521"/>
                  </a:lnTo>
                  <a:lnTo>
                    <a:pt x="851029" y="3721521"/>
                  </a:lnTo>
                  <a:lnTo>
                    <a:pt x="851516" y="3721521"/>
                  </a:lnTo>
                  <a:lnTo>
                    <a:pt x="852246" y="3721521"/>
                  </a:lnTo>
                  <a:lnTo>
                    <a:pt x="852976" y="3721521"/>
                  </a:lnTo>
                  <a:lnTo>
                    <a:pt x="853219" y="3721521"/>
                  </a:lnTo>
                  <a:lnTo>
                    <a:pt x="853463" y="3721521"/>
                  </a:lnTo>
                  <a:lnTo>
                    <a:pt x="853706" y="3721521"/>
                  </a:lnTo>
                  <a:lnTo>
                    <a:pt x="853949" y="3721521"/>
                  </a:lnTo>
                  <a:lnTo>
                    <a:pt x="854193" y="3721521"/>
                  </a:lnTo>
                  <a:lnTo>
                    <a:pt x="854436" y="3721521"/>
                  </a:lnTo>
                  <a:lnTo>
                    <a:pt x="854679" y="3721521"/>
                  </a:lnTo>
                  <a:lnTo>
                    <a:pt x="854923" y="3721521"/>
                  </a:lnTo>
                  <a:lnTo>
                    <a:pt x="856383" y="3721521"/>
                  </a:lnTo>
                  <a:lnTo>
                    <a:pt x="856626" y="3721521"/>
                  </a:lnTo>
                  <a:lnTo>
                    <a:pt x="856870" y="3721521"/>
                  </a:lnTo>
                  <a:lnTo>
                    <a:pt x="858573" y="3721521"/>
                  </a:lnTo>
                  <a:lnTo>
                    <a:pt x="858573" y="3714406"/>
                  </a:lnTo>
                  <a:lnTo>
                    <a:pt x="858817" y="3714406"/>
                  </a:lnTo>
                  <a:lnTo>
                    <a:pt x="859060" y="3714406"/>
                  </a:lnTo>
                  <a:lnTo>
                    <a:pt x="860277" y="3714406"/>
                  </a:lnTo>
                  <a:lnTo>
                    <a:pt x="860520" y="3714406"/>
                  </a:lnTo>
                  <a:lnTo>
                    <a:pt x="860763" y="3714406"/>
                  </a:lnTo>
                  <a:lnTo>
                    <a:pt x="861007" y="3714406"/>
                  </a:lnTo>
                  <a:lnTo>
                    <a:pt x="861250" y="3714406"/>
                  </a:lnTo>
                  <a:lnTo>
                    <a:pt x="861494" y="3714406"/>
                  </a:lnTo>
                  <a:lnTo>
                    <a:pt x="862954" y="3714406"/>
                  </a:lnTo>
                  <a:lnTo>
                    <a:pt x="863440" y="3714406"/>
                  </a:lnTo>
                  <a:lnTo>
                    <a:pt x="863684" y="3714406"/>
                  </a:lnTo>
                  <a:lnTo>
                    <a:pt x="863927" y="3714406"/>
                  </a:lnTo>
                  <a:lnTo>
                    <a:pt x="864170" y="3714406"/>
                  </a:lnTo>
                  <a:lnTo>
                    <a:pt x="864414" y="3714406"/>
                  </a:lnTo>
                  <a:lnTo>
                    <a:pt x="864414" y="3707290"/>
                  </a:lnTo>
                  <a:lnTo>
                    <a:pt x="864901" y="3707290"/>
                  </a:lnTo>
                  <a:lnTo>
                    <a:pt x="866361" y="3707290"/>
                  </a:lnTo>
                  <a:lnTo>
                    <a:pt x="867334" y="3700174"/>
                  </a:lnTo>
                  <a:lnTo>
                    <a:pt x="867821" y="3700174"/>
                  </a:lnTo>
                  <a:lnTo>
                    <a:pt x="868551" y="3700174"/>
                  </a:lnTo>
                  <a:lnTo>
                    <a:pt x="868794" y="3700174"/>
                  </a:lnTo>
                  <a:lnTo>
                    <a:pt x="869038" y="3700174"/>
                  </a:lnTo>
                  <a:lnTo>
                    <a:pt x="869281" y="3700174"/>
                  </a:lnTo>
                  <a:lnTo>
                    <a:pt x="869524" y="3700174"/>
                  </a:lnTo>
                  <a:lnTo>
                    <a:pt x="869768" y="3700174"/>
                  </a:lnTo>
                  <a:lnTo>
                    <a:pt x="870011" y="3700174"/>
                  </a:lnTo>
                  <a:lnTo>
                    <a:pt x="870254" y="3700174"/>
                  </a:lnTo>
                  <a:lnTo>
                    <a:pt x="870498" y="3700174"/>
                  </a:lnTo>
                  <a:lnTo>
                    <a:pt x="870741" y="3700174"/>
                  </a:lnTo>
                  <a:lnTo>
                    <a:pt x="870985" y="3700174"/>
                  </a:lnTo>
                  <a:lnTo>
                    <a:pt x="871228" y="3700174"/>
                  </a:lnTo>
                  <a:lnTo>
                    <a:pt x="871471" y="3700174"/>
                  </a:lnTo>
                  <a:lnTo>
                    <a:pt x="871958" y="3700174"/>
                  </a:lnTo>
                  <a:lnTo>
                    <a:pt x="872201" y="3700174"/>
                  </a:lnTo>
                  <a:lnTo>
                    <a:pt x="872445" y="3700174"/>
                  </a:lnTo>
                  <a:lnTo>
                    <a:pt x="872688" y="3700174"/>
                  </a:lnTo>
                  <a:lnTo>
                    <a:pt x="872931" y="3700174"/>
                  </a:lnTo>
                  <a:lnTo>
                    <a:pt x="873175" y="3700174"/>
                  </a:lnTo>
                  <a:lnTo>
                    <a:pt x="873418" y="3700174"/>
                  </a:lnTo>
                  <a:lnTo>
                    <a:pt x="873662" y="3700174"/>
                  </a:lnTo>
                  <a:lnTo>
                    <a:pt x="873905" y="3700174"/>
                  </a:lnTo>
                  <a:lnTo>
                    <a:pt x="874148" y="3700174"/>
                  </a:lnTo>
                  <a:lnTo>
                    <a:pt x="874635" y="3693058"/>
                  </a:lnTo>
                  <a:lnTo>
                    <a:pt x="874878" y="3693058"/>
                  </a:lnTo>
                  <a:lnTo>
                    <a:pt x="875122" y="3685943"/>
                  </a:lnTo>
                  <a:lnTo>
                    <a:pt x="876338" y="3685943"/>
                  </a:lnTo>
                  <a:lnTo>
                    <a:pt x="876582" y="3685943"/>
                  </a:lnTo>
                  <a:lnTo>
                    <a:pt x="876825" y="3685943"/>
                  </a:lnTo>
                  <a:lnTo>
                    <a:pt x="877069" y="3685943"/>
                  </a:lnTo>
                  <a:lnTo>
                    <a:pt x="877312" y="3685943"/>
                  </a:lnTo>
                  <a:lnTo>
                    <a:pt x="877555" y="3685943"/>
                  </a:lnTo>
                  <a:lnTo>
                    <a:pt x="877799" y="3685943"/>
                  </a:lnTo>
                  <a:lnTo>
                    <a:pt x="878042" y="3685943"/>
                  </a:lnTo>
                  <a:lnTo>
                    <a:pt x="878042" y="3678827"/>
                  </a:lnTo>
                  <a:lnTo>
                    <a:pt x="878285" y="3678827"/>
                  </a:lnTo>
                  <a:lnTo>
                    <a:pt x="878529" y="3678827"/>
                  </a:lnTo>
                  <a:lnTo>
                    <a:pt x="878772" y="3678827"/>
                  </a:lnTo>
                  <a:lnTo>
                    <a:pt x="879015" y="3678827"/>
                  </a:lnTo>
                  <a:lnTo>
                    <a:pt x="879259" y="3678827"/>
                  </a:lnTo>
                  <a:lnTo>
                    <a:pt x="880232" y="3678827"/>
                  </a:lnTo>
                  <a:lnTo>
                    <a:pt x="880476" y="3678827"/>
                  </a:lnTo>
                  <a:lnTo>
                    <a:pt x="880719" y="3678827"/>
                  </a:lnTo>
                  <a:lnTo>
                    <a:pt x="880962" y="3678827"/>
                  </a:lnTo>
                  <a:lnTo>
                    <a:pt x="881206" y="3678827"/>
                  </a:lnTo>
                  <a:lnTo>
                    <a:pt x="881449" y="3678827"/>
                  </a:lnTo>
                  <a:lnTo>
                    <a:pt x="881692" y="3678827"/>
                  </a:lnTo>
                  <a:lnTo>
                    <a:pt x="881936" y="3678827"/>
                  </a:lnTo>
                  <a:lnTo>
                    <a:pt x="882179" y="3678827"/>
                  </a:lnTo>
                  <a:lnTo>
                    <a:pt x="882422" y="3678827"/>
                  </a:lnTo>
                  <a:lnTo>
                    <a:pt x="883153" y="3678827"/>
                  </a:lnTo>
                  <a:lnTo>
                    <a:pt x="883396" y="3678827"/>
                  </a:lnTo>
                  <a:lnTo>
                    <a:pt x="884126" y="3671711"/>
                  </a:lnTo>
                  <a:lnTo>
                    <a:pt x="884369" y="3671711"/>
                  </a:lnTo>
                  <a:lnTo>
                    <a:pt x="885343" y="3671711"/>
                  </a:lnTo>
                  <a:lnTo>
                    <a:pt x="885586" y="3671711"/>
                  </a:lnTo>
                  <a:lnTo>
                    <a:pt x="886803" y="3671711"/>
                  </a:lnTo>
                  <a:lnTo>
                    <a:pt x="887046" y="3671711"/>
                  </a:lnTo>
                  <a:lnTo>
                    <a:pt x="887533" y="3671711"/>
                  </a:lnTo>
                  <a:lnTo>
                    <a:pt x="887776" y="3671711"/>
                  </a:lnTo>
                  <a:lnTo>
                    <a:pt x="888020" y="3671711"/>
                  </a:lnTo>
                  <a:lnTo>
                    <a:pt x="888263" y="3671711"/>
                  </a:lnTo>
                  <a:lnTo>
                    <a:pt x="888506" y="3671711"/>
                  </a:lnTo>
                  <a:lnTo>
                    <a:pt x="888750" y="3671711"/>
                  </a:lnTo>
                  <a:lnTo>
                    <a:pt x="888993" y="3671711"/>
                  </a:lnTo>
                  <a:lnTo>
                    <a:pt x="889237" y="3671711"/>
                  </a:lnTo>
                  <a:lnTo>
                    <a:pt x="889480" y="3671711"/>
                  </a:lnTo>
                  <a:lnTo>
                    <a:pt x="889723" y="3671711"/>
                  </a:lnTo>
                  <a:lnTo>
                    <a:pt x="889967" y="3671711"/>
                  </a:lnTo>
                  <a:lnTo>
                    <a:pt x="890210" y="3671711"/>
                  </a:lnTo>
                  <a:lnTo>
                    <a:pt x="890453" y="3671711"/>
                  </a:lnTo>
                  <a:lnTo>
                    <a:pt x="890453" y="3664596"/>
                  </a:lnTo>
                  <a:lnTo>
                    <a:pt x="891914" y="3664596"/>
                  </a:lnTo>
                  <a:lnTo>
                    <a:pt x="892157" y="3664596"/>
                  </a:lnTo>
                  <a:lnTo>
                    <a:pt x="892400" y="3664596"/>
                  </a:lnTo>
                  <a:lnTo>
                    <a:pt x="892887" y="3664596"/>
                  </a:lnTo>
                  <a:lnTo>
                    <a:pt x="893617" y="3664596"/>
                  </a:lnTo>
                  <a:lnTo>
                    <a:pt x="894590" y="3664596"/>
                  </a:lnTo>
                  <a:lnTo>
                    <a:pt x="894834" y="3664596"/>
                  </a:lnTo>
                  <a:lnTo>
                    <a:pt x="895077" y="3664596"/>
                  </a:lnTo>
                  <a:lnTo>
                    <a:pt x="895321" y="3664596"/>
                  </a:lnTo>
                  <a:lnTo>
                    <a:pt x="895564" y="3664596"/>
                  </a:lnTo>
                  <a:lnTo>
                    <a:pt x="895807" y="3664596"/>
                  </a:lnTo>
                  <a:lnTo>
                    <a:pt x="896051" y="3664596"/>
                  </a:lnTo>
                  <a:lnTo>
                    <a:pt x="896781" y="3664596"/>
                  </a:lnTo>
                  <a:lnTo>
                    <a:pt x="897024" y="3664596"/>
                  </a:lnTo>
                  <a:lnTo>
                    <a:pt x="897267" y="3664596"/>
                  </a:lnTo>
                  <a:lnTo>
                    <a:pt x="897511" y="3664596"/>
                  </a:lnTo>
                  <a:lnTo>
                    <a:pt x="897754" y="3664596"/>
                  </a:lnTo>
                  <a:lnTo>
                    <a:pt x="897998" y="3664596"/>
                  </a:lnTo>
                  <a:lnTo>
                    <a:pt x="898241" y="3664596"/>
                  </a:lnTo>
                  <a:lnTo>
                    <a:pt x="898971" y="3664596"/>
                  </a:lnTo>
                  <a:lnTo>
                    <a:pt x="899701" y="3664596"/>
                  </a:lnTo>
                  <a:lnTo>
                    <a:pt x="899944" y="3664596"/>
                  </a:lnTo>
                  <a:lnTo>
                    <a:pt x="900188" y="3664596"/>
                  </a:lnTo>
                  <a:lnTo>
                    <a:pt x="900431" y="3664596"/>
                  </a:lnTo>
                  <a:lnTo>
                    <a:pt x="900674" y="3664596"/>
                  </a:lnTo>
                  <a:lnTo>
                    <a:pt x="900918" y="3664596"/>
                  </a:lnTo>
                  <a:lnTo>
                    <a:pt x="901161" y="3664596"/>
                  </a:lnTo>
                  <a:lnTo>
                    <a:pt x="901405" y="3664596"/>
                  </a:lnTo>
                  <a:lnTo>
                    <a:pt x="903351" y="3657480"/>
                  </a:lnTo>
                  <a:lnTo>
                    <a:pt x="904082" y="3657480"/>
                  </a:lnTo>
                  <a:lnTo>
                    <a:pt x="904568" y="3657480"/>
                  </a:lnTo>
                  <a:lnTo>
                    <a:pt x="904812" y="3657480"/>
                  </a:lnTo>
                  <a:lnTo>
                    <a:pt x="905298" y="3657480"/>
                  </a:lnTo>
                  <a:lnTo>
                    <a:pt x="905542" y="3657480"/>
                  </a:lnTo>
                  <a:lnTo>
                    <a:pt x="905785" y="3657480"/>
                  </a:lnTo>
                  <a:lnTo>
                    <a:pt x="906028" y="3657480"/>
                  </a:lnTo>
                  <a:lnTo>
                    <a:pt x="906272" y="3657480"/>
                  </a:lnTo>
                  <a:lnTo>
                    <a:pt x="906515" y="3657480"/>
                  </a:lnTo>
                  <a:lnTo>
                    <a:pt x="906758" y="3657480"/>
                  </a:lnTo>
                  <a:lnTo>
                    <a:pt x="907489" y="3657480"/>
                  </a:lnTo>
                  <a:lnTo>
                    <a:pt x="907732" y="3657480"/>
                  </a:lnTo>
                  <a:lnTo>
                    <a:pt x="907975" y="3657480"/>
                  </a:lnTo>
                  <a:lnTo>
                    <a:pt x="908219" y="3657480"/>
                  </a:lnTo>
                  <a:lnTo>
                    <a:pt x="908462" y="3657480"/>
                  </a:lnTo>
                  <a:lnTo>
                    <a:pt x="909192" y="3657480"/>
                  </a:lnTo>
                  <a:lnTo>
                    <a:pt x="909435" y="3657480"/>
                  </a:lnTo>
                  <a:lnTo>
                    <a:pt x="909679" y="3657480"/>
                  </a:lnTo>
                  <a:lnTo>
                    <a:pt x="909922" y="3657480"/>
                  </a:lnTo>
                  <a:lnTo>
                    <a:pt x="910166" y="3657480"/>
                  </a:lnTo>
                  <a:lnTo>
                    <a:pt x="910409" y="3657480"/>
                  </a:lnTo>
                  <a:lnTo>
                    <a:pt x="910652" y="3657480"/>
                  </a:lnTo>
                  <a:lnTo>
                    <a:pt x="910896" y="3657480"/>
                  </a:lnTo>
                  <a:lnTo>
                    <a:pt x="911139" y="3657480"/>
                  </a:lnTo>
                  <a:lnTo>
                    <a:pt x="911382" y="3657480"/>
                  </a:lnTo>
                  <a:lnTo>
                    <a:pt x="911626" y="3657480"/>
                  </a:lnTo>
                  <a:lnTo>
                    <a:pt x="912112" y="3657480"/>
                  </a:lnTo>
                  <a:lnTo>
                    <a:pt x="912356" y="3657480"/>
                  </a:lnTo>
                  <a:lnTo>
                    <a:pt x="912599" y="3657480"/>
                  </a:lnTo>
                  <a:lnTo>
                    <a:pt x="912842" y="3657480"/>
                  </a:lnTo>
                  <a:lnTo>
                    <a:pt x="913086" y="3657480"/>
                  </a:lnTo>
                  <a:lnTo>
                    <a:pt x="913329" y="3657480"/>
                  </a:lnTo>
                  <a:lnTo>
                    <a:pt x="915763" y="3650364"/>
                  </a:lnTo>
                  <a:lnTo>
                    <a:pt x="916493" y="3650364"/>
                  </a:lnTo>
                  <a:lnTo>
                    <a:pt x="916980" y="3650364"/>
                  </a:lnTo>
                  <a:lnTo>
                    <a:pt x="917223" y="3650364"/>
                  </a:lnTo>
                  <a:lnTo>
                    <a:pt x="917710" y="3650364"/>
                  </a:lnTo>
                  <a:lnTo>
                    <a:pt x="917953" y="3650364"/>
                  </a:lnTo>
                  <a:lnTo>
                    <a:pt x="918196" y="3650364"/>
                  </a:lnTo>
                  <a:lnTo>
                    <a:pt x="918440" y="3650364"/>
                  </a:lnTo>
                  <a:lnTo>
                    <a:pt x="918683" y="3650364"/>
                  </a:lnTo>
                  <a:lnTo>
                    <a:pt x="918926" y="3650364"/>
                  </a:lnTo>
                  <a:lnTo>
                    <a:pt x="919413" y="3650364"/>
                  </a:lnTo>
                  <a:lnTo>
                    <a:pt x="920143" y="3650364"/>
                  </a:lnTo>
                  <a:lnTo>
                    <a:pt x="920630" y="3650364"/>
                  </a:lnTo>
                  <a:lnTo>
                    <a:pt x="920873" y="3650364"/>
                  </a:lnTo>
                  <a:lnTo>
                    <a:pt x="921360" y="3650364"/>
                  </a:lnTo>
                  <a:lnTo>
                    <a:pt x="921603" y="3650364"/>
                  </a:lnTo>
                  <a:lnTo>
                    <a:pt x="922090" y="3650364"/>
                  </a:lnTo>
                  <a:lnTo>
                    <a:pt x="922334" y="3650364"/>
                  </a:lnTo>
                  <a:lnTo>
                    <a:pt x="922820" y="3650364"/>
                  </a:lnTo>
                  <a:lnTo>
                    <a:pt x="923064" y="3650364"/>
                  </a:lnTo>
                  <a:lnTo>
                    <a:pt x="923307" y="3650364"/>
                  </a:lnTo>
                  <a:lnTo>
                    <a:pt x="923550" y="3650364"/>
                  </a:lnTo>
                  <a:lnTo>
                    <a:pt x="924037" y="3650364"/>
                  </a:lnTo>
                  <a:lnTo>
                    <a:pt x="924280" y="3650364"/>
                  </a:lnTo>
                  <a:lnTo>
                    <a:pt x="924524" y="3650364"/>
                  </a:lnTo>
                  <a:lnTo>
                    <a:pt x="926471" y="3650364"/>
                  </a:lnTo>
                  <a:lnTo>
                    <a:pt x="926957" y="3650364"/>
                  </a:lnTo>
                  <a:lnTo>
                    <a:pt x="927201" y="3650364"/>
                  </a:lnTo>
                  <a:lnTo>
                    <a:pt x="927687" y="3650364"/>
                  </a:lnTo>
                  <a:lnTo>
                    <a:pt x="927931" y="3650364"/>
                  </a:lnTo>
                  <a:lnTo>
                    <a:pt x="928174" y="3650364"/>
                  </a:lnTo>
                  <a:lnTo>
                    <a:pt x="928418" y="3650364"/>
                  </a:lnTo>
                  <a:lnTo>
                    <a:pt x="928904" y="3650364"/>
                  </a:lnTo>
                  <a:lnTo>
                    <a:pt x="929148" y="3650364"/>
                  </a:lnTo>
                  <a:lnTo>
                    <a:pt x="929391" y="3650364"/>
                  </a:lnTo>
                  <a:lnTo>
                    <a:pt x="929634" y="3650364"/>
                  </a:lnTo>
                  <a:lnTo>
                    <a:pt x="929878" y="3650364"/>
                  </a:lnTo>
                  <a:lnTo>
                    <a:pt x="929878" y="3643248"/>
                  </a:lnTo>
                  <a:lnTo>
                    <a:pt x="930121" y="3643248"/>
                  </a:lnTo>
                  <a:lnTo>
                    <a:pt x="930608" y="3643248"/>
                  </a:lnTo>
                  <a:lnTo>
                    <a:pt x="932555" y="3636133"/>
                  </a:lnTo>
                  <a:lnTo>
                    <a:pt x="932798" y="3636133"/>
                  </a:lnTo>
                  <a:lnTo>
                    <a:pt x="933041" y="3636133"/>
                  </a:lnTo>
                  <a:lnTo>
                    <a:pt x="933285" y="3636133"/>
                  </a:lnTo>
                  <a:lnTo>
                    <a:pt x="934015" y="3636133"/>
                  </a:lnTo>
                  <a:lnTo>
                    <a:pt x="934258" y="3636133"/>
                  </a:lnTo>
                  <a:lnTo>
                    <a:pt x="934745" y="3636133"/>
                  </a:lnTo>
                  <a:lnTo>
                    <a:pt x="934988" y="3636133"/>
                  </a:lnTo>
                  <a:lnTo>
                    <a:pt x="935232" y="3636133"/>
                  </a:lnTo>
                  <a:lnTo>
                    <a:pt x="935475" y="3636133"/>
                  </a:lnTo>
                  <a:lnTo>
                    <a:pt x="935475" y="3629017"/>
                  </a:lnTo>
                  <a:lnTo>
                    <a:pt x="935718" y="3629017"/>
                  </a:lnTo>
                  <a:lnTo>
                    <a:pt x="935962" y="3629017"/>
                  </a:lnTo>
                  <a:lnTo>
                    <a:pt x="936205" y="3629017"/>
                  </a:lnTo>
                  <a:lnTo>
                    <a:pt x="936448" y="3629017"/>
                  </a:lnTo>
                  <a:lnTo>
                    <a:pt x="936692" y="3629017"/>
                  </a:lnTo>
                  <a:lnTo>
                    <a:pt x="937178" y="3629017"/>
                  </a:lnTo>
                  <a:lnTo>
                    <a:pt x="937422" y="3629017"/>
                  </a:lnTo>
                  <a:lnTo>
                    <a:pt x="937422" y="3621901"/>
                  </a:lnTo>
                  <a:lnTo>
                    <a:pt x="937665" y="3621901"/>
                  </a:lnTo>
                  <a:lnTo>
                    <a:pt x="937909" y="3621901"/>
                  </a:lnTo>
                  <a:lnTo>
                    <a:pt x="938152" y="3621901"/>
                  </a:lnTo>
                  <a:lnTo>
                    <a:pt x="938395" y="3621901"/>
                  </a:lnTo>
                  <a:lnTo>
                    <a:pt x="938639" y="3621901"/>
                  </a:lnTo>
                  <a:lnTo>
                    <a:pt x="939125" y="3621901"/>
                  </a:lnTo>
                  <a:lnTo>
                    <a:pt x="939369" y="3621901"/>
                  </a:lnTo>
                  <a:lnTo>
                    <a:pt x="939369" y="3614785"/>
                  </a:lnTo>
                  <a:lnTo>
                    <a:pt x="939612" y="3614785"/>
                  </a:lnTo>
                  <a:lnTo>
                    <a:pt x="939855" y="3614785"/>
                  </a:lnTo>
                  <a:lnTo>
                    <a:pt x="940099" y="3614785"/>
                  </a:lnTo>
                  <a:lnTo>
                    <a:pt x="940342" y="3614785"/>
                  </a:lnTo>
                  <a:lnTo>
                    <a:pt x="940586" y="3614785"/>
                  </a:lnTo>
                  <a:lnTo>
                    <a:pt x="940829" y="3614785"/>
                  </a:lnTo>
                  <a:lnTo>
                    <a:pt x="940829" y="3607670"/>
                  </a:lnTo>
                  <a:lnTo>
                    <a:pt x="940829" y="3600554"/>
                  </a:lnTo>
                  <a:lnTo>
                    <a:pt x="941072" y="3600554"/>
                  </a:lnTo>
                  <a:lnTo>
                    <a:pt x="941316" y="3600554"/>
                  </a:lnTo>
                  <a:lnTo>
                    <a:pt x="941559" y="3600554"/>
                  </a:lnTo>
                  <a:lnTo>
                    <a:pt x="941802" y="3600554"/>
                  </a:lnTo>
                  <a:lnTo>
                    <a:pt x="942046" y="3600554"/>
                  </a:lnTo>
                  <a:lnTo>
                    <a:pt x="942289" y="3600554"/>
                  </a:lnTo>
                  <a:lnTo>
                    <a:pt x="942532" y="3600554"/>
                  </a:lnTo>
                  <a:lnTo>
                    <a:pt x="942776" y="3600554"/>
                  </a:lnTo>
                  <a:lnTo>
                    <a:pt x="943019" y="3600554"/>
                  </a:lnTo>
                  <a:lnTo>
                    <a:pt x="943262" y="3600554"/>
                  </a:lnTo>
                  <a:lnTo>
                    <a:pt x="943506" y="3600554"/>
                  </a:lnTo>
                  <a:lnTo>
                    <a:pt x="943993" y="3600554"/>
                  </a:lnTo>
                  <a:lnTo>
                    <a:pt x="944236" y="3600554"/>
                  </a:lnTo>
                  <a:lnTo>
                    <a:pt x="944479" y="3600554"/>
                  </a:lnTo>
                  <a:lnTo>
                    <a:pt x="944966" y="3600554"/>
                  </a:lnTo>
                  <a:lnTo>
                    <a:pt x="945209" y="3600554"/>
                  </a:lnTo>
                  <a:lnTo>
                    <a:pt x="946426" y="3593438"/>
                  </a:lnTo>
                  <a:lnTo>
                    <a:pt x="946670" y="3593438"/>
                  </a:lnTo>
                  <a:lnTo>
                    <a:pt x="946913" y="3593438"/>
                  </a:lnTo>
                  <a:lnTo>
                    <a:pt x="947156" y="3593438"/>
                  </a:lnTo>
                  <a:lnTo>
                    <a:pt x="947400" y="3593438"/>
                  </a:lnTo>
                  <a:lnTo>
                    <a:pt x="949346" y="3593438"/>
                  </a:lnTo>
                  <a:lnTo>
                    <a:pt x="949590" y="3593438"/>
                  </a:lnTo>
                  <a:lnTo>
                    <a:pt x="950077" y="3593438"/>
                  </a:lnTo>
                  <a:lnTo>
                    <a:pt x="950320" y="3593438"/>
                  </a:lnTo>
                  <a:lnTo>
                    <a:pt x="950563" y="3593438"/>
                  </a:lnTo>
                  <a:lnTo>
                    <a:pt x="952510" y="3593438"/>
                  </a:lnTo>
                  <a:lnTo>
                    <a:pt x="952754" y="3593438"/>
                  </a:lnTo>
                  <a:lnTo>
                    <a:pt x="952997" y="3593438"/>
                  </a:lnTo>
                  <a:lnTo>
                    <a:pt x="953484" y="3593438"/>
                  </a:lnTo>
                  <a:lnTo>
                    <a:pt x="953727" y="3593438"/>
                  </a:lnTo>
                  <a:lnTo>
                    <a:pt x="953970" y="3593438"/>
                  </a:lnTo>
                  <a:lnTo>
                    <a:pt x="954214" y="3593438"/>
                  </a:lnTo>
                  <a:lnTo>
                    <a:pt x="954457" y="3593438"/>
                  </a:lnTo>
                  <a:lnTo>
                    <a:pt x="954700" y="3593438"/>
                  </a:lnTo>
                  <a:lnTo>
                    <a:pt x="954944" y="3593438"/>
                  </a:lnTo>
                  <a:lnTo>
                    <a:pt x="955187" y="3593438"/>
                  </a:lnTo>
                  <a:lnTo>
                    <a:pt x="955430" y="3593438"/>
                  </a:lnTo>
                  <a:lnTo>
                    <a:pt x="955674" y="3593438"/>
                  </a:lnTo>
                  <a:lnTo>
                    <a:pt x="955917" y="3593438"/>
                  </a:lnTo>
                  <a:lnTo>
                    <a:pt x="956161" y="3593438"/>
                  </a:lnTo>
                  <a:lnTo>
                    <a:pt x="956404" y="3593438"/>
                  </a:lnTo>
                  <a:lnTo>
                    <a:pt x="956647" y="3593438"/>
                  </a:lnTo>
                  <a:lnTo>
                    <a:pt x="957134" y="3586323"/>
                  </a:lnTo>
                  <a:lnTo>
                    <a:pt x="957377" y="3586323"/>
                  </a:lnTo>
                  <a:lnTo>
                    <a:pt x="957621" y="3586323"/>
                  </a:lnTo>
                  <a:lnTo>
                    <a:pt x="957864" y="3586323"/>
                  </a:lnTo>
                  <a:lnTo>
                    <a:pt x="958107" y="3586323"/>
                  </a:lnTo>
                  <a:lnTo>
                    <a:pt x="958351" y="3586323"/>
                  </a:lnTo>
                  <a:lnTo>
                    <a:pt x="958351" y="3579207"/>
                  </a:lnTo>
                  <a:lnTo>
                    <a:pt x="958594" y="3579207"/>
                  </a:lnTo>
                  <a:lnTo>
                    <a:pt x="958837" y="3579207"/>
                  </a:lnTo>
                  <a:lnTo>
                    <a:pt x="959324" y="3579207"/>
                  </a:lnTo>
                  <a:lnTo>
                    <a:pt x="959568" y="3579207"/>
                  </a:lnTo>
                  <a:lnTo>
                    <a:pt x="959811" y="3579207"/>
                  </a:lnTo>
                  <a:lnTo>
                    <a:pt x="960054" y="3579207"/>
                  </a:lnTo>
                  <a:lnTo>
                    <a:pt x="960784" y="3579207"/>
                  </a:lnTo>
                  <a:lnTo>
                    <a:pt x="960784" y="3572091"/>
                  </a:lnTo>
                  <a:lnTo>
                    <a:pt x="961271" y="3572091"/>
                  </a:lnTo>
                  <a:lnTo>
                    <a:pt x="962245" y="3572091"/>
                  </a:lnTo>
                  <a:lnTo>
                    <a:pt x="962488" y="3572091"/>
                  </a:lnTo>
                  <a:lnTo>
                    <a:pt x="962731" y="3572091"/>
                  </a:lnTo>
                  <a:lnTo>
                    <a:pt x="963218" y="3572091"/>
                  </a:lnTo>
                  <a:lnTo>
                    <a:pt x="964191" y="3572091"/>
                  </a:lnTo>
                  <a:lnTo>
                    <a:pt x="964435" y="3572091"/>
                  </a:lnTo>
                  <a:lnTo>
                    <a:pt x="964678" y="3572091"/>
                  </a:lnTo>
                  <a:lnTo>
                    <a:pt x="964921" y="3572091"/>
                  </a:lnTo>
                  <a:lnTo>
                    <a:pt x="965165" y="3572091"/>
                  </a:lnTo>
                  <a:lnTo>
                    <a:pt x="965408" y="3572091"/>
                  </a:lnTo>
                  <a:lnTo>
                    <a:pt x="965652" y="3572091"/>
                  </a:lnTo>
                  <a:lnTo>
                    <a:pt x="965895" y="3572091"/>
                  </a:lnTo>
                  <a:lnTo>
                    <a:pt x="966138" y="3572091"/>
                  </a:lnTo>
                  <a:lnTo>
                    <a:pt x="966868" y="3572091"/>
                  </a:lnTo>
                  <a:lnTo>
                    <a:pt x="967112" y="3572091"/>
                  </a:lnTo>
                  <a:lnTo>
                    <a:pt x="967355" y="3564975"/>
                  </a:lnTo>
                  <a:lnTo>
                    <a:pt x="967842" y="3564975"/>
                  </a:lnTo>
                  <a:lnTo>
                    <a:pt x="968085" y="3564975"/>
                  </a:lnTo>
                  <a:lnTo>
                    <a:pt x="968572" y="3564975"/>
                  </a:lnTo>
                  <a:lnTo>
                    <a:pt x="968815" y="3564975"/>
                  </a:lnTo>
                  <a:lnTo>
                    <a:pt x="969059" y="3564975"/>
                  </a:lnTo>
                  <a:lnTo>
                    <a:pt x="969302" y="3564975"/>
                  </a:lnTo>
                  <a:lnTo>
                    <a:pt x="969545" y="3564975"/>
                  </a:lnTo>
                  <a:lnTo>
                    <a:pt x="969789" y="3564975"/>
                  </a:lnTo>
                  <a:lnTo>
                    <a:pt x="970032" y="3564975"/>
                  </a:lnTo>
                  <a:lnTo>
                    <a:pt x="970275" y="3564975"/>
                  </a:lnTo>
                  <a:lnTo>
                    <a:pt x="971005" y="3564975"/>
                  </a:lnTo>
                  <a:lnTo>
                    <a:pt x="971249" y="3564975"/>
                  </a:lnTo>
                  <a:lnTo>
                    <a:pt x="971736" y="3564975"/>
                  </a:lnTo>
                  <a:lnTo>
                    <a:pt x="971736" y="3557860"/>
                  </a:lnTo>
                  <a:lnTo>
                    <a:pt x="971979" y="3557860"/>
                  </a:lnTo>
                  <a:lnTo>
                    <a:pt x="972222" y="3557860"/>
                  </a:lnTo>
                  <a:lnTo>
                    <a:pt x="972466" y="3557860"/>
                  </a:lnTo>
                  <a:lnTo>
                    <a:pt x="972709" y="3550744"/>
                  </a:lnTo>
                  <a:lnTo>
                    <a:pt x="972952" y="3550744"/>
                  </a:lnTo>
                  <a:lnTo>
                    <a:pt x="973196" y="3550744"/>
                  </a:lnTo>
                  <a:lnTo>
                    <a:pt x="973439" y="3550744"/>
                  </a:lnTo>
                  <a:lnTo>
                    <a:pt x="973682" y="3550744"/>
                  </a:lnTo>
                  <a:lnTo>
                    <a:pt x="973926" y="3550744"/>
                  </a:lnTo>
                  <a:lnTo>
                    <a:pt x="974169" y="3550744"/>
                  </a:lnTo>
                  <a:lnTo>
                    <a:pt x="974413" y="3550744"/>
                  </a:lnTo>
                  <a:lnTo>
                    <a:pt x="974656" y="3550744"/>
                  </a:lnTo>
                  <a:lnTo>
                    <a:pt x="974899" y="3550744"/>
                  </a:lnTo>
                  <a:lnTo>
                    <a:pt x="975143" y="3550744"/>
                  </a:lnTo>
                  <a:lnTo>
                    <a:pt x="975629" y="3550744"/>
                  </a:lnTo>
                  <a:lnTo>
                    <a:pt x="975873" y="3550744"/>
                  </a:lnTo>
                  <a:lnTo>
                    <a:pt x="976359" y="3550744"/>
                  </a:lnTo>
                  <a:lnTo>
                    <a:pt x="976359" y="3543628"/>
                  </a:lnTo>
                  <a:lnTo>
                    <a:pt x="976603" y="3543628"/>
                  </a:lnTo>
                  <a:lnTo>
                    <a:pt x="976603" y="3536513"/>
                  </a:lnTo>
                  <a:lnTo>
                    <a:pt x="976846" y="3536513"/>
                  </a:lnTo>
                  <a:lnTo>
                    <a:pt x="977089" y="3536513"/>
                  </a:lnTo>
                  <a:lnTo>
                    <a:pt x="977333" y="3536513"/>
                  </a:lnTo>
                  <a:lnTo>
                    <a:pt x="977576" y="3536513"/>
                  </a:lnTo>
                  <a:lnTo>
                    <a:pt x="978550" y="3536513"/>
                  </a:lnTo>
                  <a:lnTo>
                    <a:pt x="978793" y="3536513"/>
                  </a:lnTo>
                  <a:lnTo>
                    <a:pt x="978793" y="3529397"/>
                  </a:lnTo>
                  <a:lnTo>
                    <a:pt x="979036" y="3529397"/>
                  </a:lnTo>
                  <a:lnTo>
                    <a:pt x="979280" y="3529397"/>
                  </a:lnTo>
                  <a:lnTo>
                    <a:pt x="979523" y="3529397"/>
                  </a:lnTo>
                  <a:lnTo>
                    <a:pt x="979766" y="3529397"/>
                  </a:lnTo>
                  <a:lnTo>
                    <a:pt x="980010" y="3529397"/>
                  </a:lnTo>
                  <a:lnTo>
                    <a:pt x="980253" y="3529397"/>
                  </a:lnTo>
                  <a:lnTo>
                    <a:pt x="980497" y="3529397"/>
                  </a:lnTo>
                  <a:lnTo>
                    <a:pt x="980740" y="3529397"/>
                  </a:lnTo>
                  <a:lnTo>
                    <a:pt x="980983" y="3529397"/>
                  </a:lnTo>
                  <a:lnTo>
                    <a:pt x="981227" y="3529397"/>
                  </a:lnTo>
                  <a:lnTo>
                    <a:pt x="981470" y="3529397"/>
                  </a:lnTo>
                  <a:lnTo>
                    <a:pt x="981713" y="3529397"/>
                  </a:lnTo>
                  <a:lnTo>
                    <a:pt x="982200" y="3529397"/>
                  </a:lnTo>
                  <a:lnTo>
                    <a:pt x="983417" y="3529397"/>
                  </a:lnTo>
                  <a:lnTo>
                    <a:pt x="983417" y="3522281"/>
                  </a:lnTo>
                  <a:lnTo>
                    <a:pt x="983904" y="3522281"/>
                  </a:lnTo>
                  <a:lnTo>
                    <a:pt x="984147" y="3522281"/>
                  </a:lnTo>
                  <a:lnTo>
                    <a:pt x="984390" y="3522281"/>
                  </a:lnTo>
                  <a:lnTo>
                    <a:pt x="984634" y="3522281"/>
                  </a:lnTo>
                  <a:lnTo>
                    <a:pt x="985120" y="3522281"/>
                  </a:lnTo>
                  <a:lnTo>
                    <a:pt x="985120" y="3515165"/>
                  </a:lnTo>
                  <a:lnTo>
                    <a:pt x="985364" y="3508050"/>
                  </a:lnTo>
                  <a:lnTo>
                    <a:pt x="985607" y="3508050"/>
                  </a:lnTo>
                  <a:lnTo>
                    <a:pt x="985850" y="3508050"/>
                  </a:lnTo>
                  <a:lnTo>
                    <a:pt x="986094" y="3508050"/>
                  </a:lnTo>
                  <a:lnTo>
                    <a:pt x="986824" y="3508050"/>
                  </a:lnTo>
                  <a:lnTo>
                    <a:pt x="987311" y="3508050"/>
                  </a:lnTo>
                  <a:lnTo>
                    <a:pt x="987554" y="3508050"/>
                  </a:lnTo>
                  <a:lnTo>
                    <a:pt x="987797" y="3508050"/>
                  </a:lnTo>
                  <a:lnTo>
                    <a:pt x="988041" y="3508050"/>
                  </a:lnTo>
                  <a:lnTo>
                    <a:pt x="988284" y="3508050"/>
                  </a:lnTo>
                  <a:lnTo>
                    <a:pt x="988527" y="3508050"/>
                  </a:lnTo>
                  <a:lnTo>
                    <a:pt x="989014" y="3508050"/>
                  </a:lnTo>
                  <a:lnTo>
                    <a:pt x="989257" y="3508050"/>
                  </a:lnTo>
                  <a:lnTo>
                    <a:pt x="989257" y="3500934"/>
                  </a:lnTo>
                  <a:lnTo>
                    <a:pt x="989501" y="3500934"/>
                  </a:lnTo>
                  <a:lnTo>
                    <a:pt x="989744" y="3500934"/>
                  </a:lnTo>
                  <a:lnTo>
                    <a:pt x="989988" y="3500934"/>
                  </a:lnTo>
                  <a:lnTo>
                    <a:pt x="990231" y="3500934"/>
                  </a:lnTo>
                  <a:lnTo>
                    <a:pt x="990474" y="3500934"/>
                  </a:lnTo>
                  <a:lnTo>
                    <a:pt x="990718" y="3500934"/>
                  </a:lnTo>
                  <a:lnTo>
                    <a:pt x="990961" y="3500934"/>
                  </a:lnTo>
                  <a:lnTo>
                    <a:pt x="991204" y="3500934"/>
                  </a:lnTo>
                  <a:lnTo>
                    <a:pt x="991448" y="3500934"/>
                  </a:lnTo>
                  <a:lnTo>
                    <a:pt x="991691" y="3500934"/>
                  </a:lnTo>
                  <a:lnTo>
                    <a:pt x="992908" y="3493818"/>
                  </a:lnTo>
                  <a:lnTo>
                    <a:pt x="993151" y="3493818"/>
                  </a:lnTo>
                  <a:lnTo>
                    <a:pt x="993395" y="3493818"/>
                  </a:lnTo>
                  <a:lnTo>
                    <a:pt x="993881" y="3493818"/>
                  </a:lnTo>
                  <a:lnTo>
                    <a:pt x="994125" y="3493818"/>
                  </a:lnTo>
                  <a:lnTo>
                    <a:pt x="994855" y="3493818"/>
                  </a:lnTo>
                  <a:lnTo>
                    <a:pt x="995098" y="3493818"/>
                  </a:lnTo>
                  <a:lnTo>
                    <a:pt x="995098" y="3486702"/>
                  </a:lnTo>
                  <a:lnTo>
                    <a:pt x="995341" y="3486702"/>
                  </a:lnTo>
                  <a:lnTo>
                    <a:pt x="995828" y="3486702"/>
                  </a:lnTo>
                  <a:lnTo>
                    <a:pt x="996315" y="3486702"/>
                  </a:lnTo>
                  <a:lnTo>
                    <a:pt x="996802" y="3486702"/>
                  </a:lnTo>
                  <a:lnTo>
                    <a:pt x="998018" y="3486702"/>
                  </a:lnTo>
                  <a:lnTo>
                    <a:pt x="998262" y="3486702"/>
                  </a:lnTo>
                  <a:lnTo>
                    <a:pt x="998505" y="3486702"/>
                  </a:lnTo>
                  <a:lnTo>
                    <a:pt x="1000939" y="3472471"/>
                  </a:lnTo>
                  <a:lnTo>
                    <a:pt x="1001182" y="3472471"/>
                  </a:lnTo>
                  <a:lnTo>
                    <a:pt x="1001669" y="3472471"/>
                  </a:lnTo>
                  <a:lnTo>
                    <a:pt x="1001912" y="3472471"/>
                  </a:lnTo>
                  <a:lnTo>
                    <a:pt x="1002156" y="3472471"/>
                  </a:lnTo>
                  <a:lnTo>
                    <a:pt x="1002399" y="3472471"/>
                  </a:lnTo>
                  <a:lnTo>
                    <a:pt x="1002642" y="3472471"/>
                  </a:lnTo>
                  <a:lnTo>
                    <a:pt x="1004346" y="3472471"/>
                  </a:lnTo>
                  <a:lnTo>
                    <a:pt x="1004833" y="3472471"/>
                  </a:lnTo>
                  <a:lnTo>
                    <a:pt x="1005076" y="3472471"/>
                  </a:lnTo>
                  <a:lnTo>
                    <a:pt x="1005319" y="3472471"/>
                  </a:lnTo>
                  <a:lnTo>
                    <a:pt x="1005563" y="3465355"/>
                  </a:lnTo>
                  <a:lnTo>
                    <a:pt x="1006293" y="3465355"/>
                  </a:lnTo>
                  <a:lnTo>
                    <a:pt x="1006779" y="3465355"/>
                  </a:lnTo>
                  <a:lnTo>
                    <a:pt x="1007266" y="3465355"/>
                  </a:lnTo>
                  <a:lnTo>
                    <a:pt x="1007509" y="3465355"/>
                  </a:lnTo>
                  <a:lnTo>
                    <a:pt x="1007753" y="3465355"/>
                  </a:lnTo>
                  <a:lnTo>
                    <a:pt x="1007996" y="3465355"/>
                  </a:lnTo>
                  <a:lnTo>
                    <a:pt x="1008240" y="3458240"/>
                  </a:lnTo>
                  <a:lnTo>
                    <a:pt x="1008483" y="3458240"/>
                  </a:lnTo>
                  <a:lnTo>
                    <a:pt x="1008970" y="3458240"/>
                  </a:lnTo>
                  <a:lnTo>
                    <a:pt x="1009213" y="3458240"/>
                  </a:lnTo>
                  <a:lnTo>
                    <a:pt x="1009456" y="3458240"/>
                  </a:lnTo>
                  <a:lnTo>
                    <a:pt x="1009700" y="3458240"/>
                  </a:lnTo>
                  <a:lnTo>
                    <a:pt x="1009943" y="3458240"/>
                  </a:lnTo>
                  <a:lnTo>
                    <a:pt x="1010186" y="3458240"/>
                  </a:lnTo>
                  <a:lnTo>
                    <a:pt x="1010430" y="3458240"/>
                  </a:lnTo>
                  <a:lnTo>
                    <a:pt x="1010917" y="3458240"/>
                  </a:lnTo>
                  <a:lnTo>
                    <a:pt x="1011160" y="3458240"/>
                  </a:lnTo>
                  <a:lnTo>
                    <a:pt x="1011403" y="3458240"/>
                  </a:lnTo>
                  <a:lnTo>
                    <a:pt x="1011647" y="3458240"/>
                  </a:lnTo>
                  <a:lnTo>
                    <a:pt x="1011890" y="3458240"/>
                  </a:lnTo>
                  <a:lnTo>
                    <a:pt x="1012133" y="3458240"/>
                  </a:lnTo>
                  <a:lnTo>
                    <a:pt x="1012377" y="3458240"/>
                  </a:lnTo>
                  <a:lnTo>
                    <a:pt x="1014080" y="3458240"/>
                  </a:lnTo>
                  <a:lnTo>
                    <a:pt x="1014324" y="3458240"/>
                  </a:lnTo>
                  <a:lnTo>
                    <a:pt x="1014810" y="3458240"/>
                  </a:lnTo>
                  <a:lnTo>
                    <a:pt x="1015054" y="3451124"/>
                  </a:lnTo>
                  <a:lnTo>
                    <a:pt x="1015297" y="3451124"/>
                  </a:lnTo>
                  <a:lnTo>
                    <a:pt x="1016027" y="3451124"/>
                  </a:lnTo>
                  <a:lnTo>
                    <a:pt x="1016270" y="3451124"/>
                  </a:lnTo>
                  <a:lnTo>
                    <a:pt x="1016514" y="3451124"/>
                  </a:lnTo>
                  <a:lnTo>
                    <a:pt x="1016757" y="3451124"/>
                  </a:lnTo>
                  <a:lnTo>
                    <a:pt x="1017001" y="3451124"/>
                  </a:lnTo>
                  <a:lnTo>
                    <a:pt x="1017244" y="3451124"/>
                  </a:lnTo>
                  <a:lnTo>
                    <a:pt x="1017487" y="3451124"/>
                  </a:lnTo>
                  <a:lnTo>
                    <a:pt x="1017731" y="3451124"/>
                  </a:lnTo>
                  <a:lnTo>
                    <a:pt x="1017974" y="3451124"/>
                  </a:lnTo>
                  <a:lnTo>
                    <a:pt x="1018217" y="3451124"/>
                  </a:lnTo>
                  <a:lnTo>
                    <a:pt x="1018461" y="3451124"/>
                  </a:lnTo>
                  <a:lnTo>
                    <a:pt x="1018704" y="3451124"/>
                  </a:lnTo>
                  <a:lnTo>
                    <a:pt x="1018947" y="3451124"/>
                  </a:lnTo>
                  <a:lnTo>
                    <a:pt x="1019191" y="3451124"/>
                  </a:lnTo>
                  <a:lnTo>
                    <a:pt x="1020164" y="3451124"/>
                  </a:lnTo>
                  <a:lnTo>
                    <a:pt x="1020408" y="3451124"/>
                  </a:lnTo>
                  <a:lnTo>
                    <a:pt x="1020651" y="3451124"/>
                  </a:lnTo>
                  <a:lnTo>
                    <a:pt x="1020894" y="3451124"/>
                  </a:lnTo>
                  <a:lnTo>
                    <a:pt x="1020894" y="3444008"/>
                  </a:lnTo>
                  <a:lnTo>
                    <a:pt x="1021138" y="3444008"/>
                  </a:lnTo>
                  <a:lnTo>
                    <a:pt x="1021381" y="3444008"/>
                  </a:lnTo>
                  <a:lnTo>
                    <a:pt x="1021624" y="3444008"/>
                  </a:lnTo>
                  <a:lnTo>
                    <a:pt x="1021868" y="3444008"/>
                  </a:lnTo>
                  <a:lnTo>
                    <a:pt x="1022111" y="3444008"/>
                  </a:lnTo>
                  <a:lnTo>
                    <a:pt x="1022354" y="3444008"/>
                  </a:lnTo>
                  <a:lnTo>
                    <a:pt x="1022598" y="3444008"/>
                  </a:lnTo>
                  <a:lnTo>
                    <a:pt x="1022841" y="3444008"/>
                  </a:lnTo>
                  <a:lnTo>
                    <a:pt x="1023085" y="3444008"/>
                  </a:lnTo>
                  <a:lnTo>
                    <a:pt x="1023328" y="3444008"/>
                  </a:lnTo>
                  <a:lnTo>
                    <a:pt x="1023815" y="3444008"/>
                  </a:lnTo>
                  <a:lnTo>
                    <a:pt x="1024058" y="3444008"/>
                  </a:lnTo>
                  <a:lnTo>
                    <a:pt x="1024301" y="3444008"/>
                  </a:lnTo>
                  <a:lnTo>
                    <a:pt x="1025031" y="3444008"/>
                  </a:lnTo>
                  <a:lnTo>
                    <a:pt x="1025275" y="3444008"/>
                  </a:lnTo>
                  <a:lnTo>
                    <a:pt x="1025761" y="3444008"/>
                  </a:lnTo>
                  <a:lnTo>
                    <a:pt x="1026005" y="3444008"/>
                  </a:lnTo>
                  <a:lnTo>
                    <a:pt x="1026248" y="3444008"/>
                  </a:lnTo>
                  <a:lnTo>
                    <a:pt x="1026492" y="3444008"/>
                  </a:lnTo>
                  <a:lnTo>
                    <a:pt x="1026735" y="3444008"/>
                  </a:lnTo>
                  <a:lnTo>
                    <a:pt x="1026978" y="3444008"/>
                  </a:lnTo>
                  <a:lnTo>
                    <a:pt x="1027222" y="3444008"/>
                  </a:lnTo>
                  <a:lnTo>
                    <a:pt x="1027708" y="3444008"/>
                  </a:lnTo>
                  <a:lnTo>
                    <a:pt x="1027952" y="3444008"/>
                  </a:lnTo>
                  <a:lnTo>
                    <a:pt x="1027952" y="3436892"/>
                  </a:lnTo>
                  <a:lnTo>
                    <a:pt x="1028195" y="3436892"/>
                  </a:lnTo>
                  <a:lnTo>
                    <a:pt x="1028682" y="3436892"/>
                  </a:lnTo>
                  <a:lnTo>
                    <a:pt x="1029169" y="3436892"/>
                  </a:lnTo>
                  <a:lnTo>
                    <a:pt x="1029412" y="3436892"/>
                  </a:lnTo>
                  <a:lnTo>
                    <a:pt x="1029655" y="3436892"/>
                  </a:lnTo>
                  <a:lnTo>
                    <a:pt x="1030142" y="3436892"/>
                  </a:lnTo>
                  <a:lnTo>
                    <a:pt x="1030385" y="3436892"/>
                  </a:lnTo>
                  <a:lnTo>
                    <a:pt x="1030629" y="3436892"/>
                  </a:lnTo>
                  <a:lnTo>
                    <a:pt x="1030872" y="3436892"/>
                  </a:lnTo>
                  <a:lnTo>
                    <a:pt x="1031115" y="3436892"/>
                  </a:lnTo>
                  <a:lnTo>
                    <a:pt x="1031359" y="3436892"/>
                  </a:lnTo>
                  <a:lnTo>
                    <a:pt x="1031845" y="3436892"/>
                  </a:lnTo>
                  <a:lnTo>
                    <a:pt x="1032089" y="3436892"/>
                  </a:lnTo>
                  <a:lnTo>
                    <a:pt x="1032332" y="3436892"/>
                  </a:lnTo>
                  <a:lnTo>
                    <a:pt x="1032332" y="3429777"/>
                  </a:lnTo>
                  <a:lnTo>
                    <a:pt x="1032819" y="3429777"/>
                  </a:lnTo>
                  <a:lnTo>
                    <a:pt x="1033062" y="3429777"/>
                  </a:lnTo>
                  <a:lnTo>
                    <a:pt x="1033306" y="3429777"/>
                  </a:lnTo>
                  <a:lnTo>
                    <a:pt x="1033549" y="3429777"/>
                  </a:lnTo>
                  <a:lnTo>
                    <a:pt x="1033792" y="3429777"/>
                  </a:lnTo>
                  <a:lnTo>
                    <a:pt x="1034036" y="3429777"/>
                  </a:lnTo>
                  <a:lnTo>
                    <a:pt x="1034522" y="3429777"/>
                  </a:lnTo>
                  <a:lnTo>
                    <a:pt x="1035983" y="3429777"/>
                  </a:lnTo>
                  <a:lnTo>
                    <a:pt x="1036226" y="3429777"/>
                  </a:lnTo>
                  <a:lnTo>
                    <a:pt x="1036713" y="3429777"/>
                  </a:lnTo>
                  <a:lnTo>
                    <a:pt x="1036956" y="3429777"/>
                  </a:lnTo>
                  <a:lnTo>
                    <a:pt x="1037199" y="3429777"/>
                  </a:lnTo>
                  <a:lnTo>
                    <a:pt x="1037443" y="3429777"/>
                  </a:lnTo>
                  <a:lnTo>
                    <a:pt x="1037686" y="3429777"/>
                  </a:lnTo>
                  <a:lnTo>
                    <a:pt x="1037929" y="3429777"/>
                  </a:lnTo>
                  <a:lnTo>
                    <a:pt x="1037929" y="3422661"/>
                  </a:lnTo>
                  <a:lnTo>
                    <a:pt x="1038173" y="3422661"/>
                  </a:lnTo>
                  <a:lnTo>
                    <a:pt x="1038660" y="3422661"/>
                  </a:lnTo>
                  <a:lnTo>
                    <a:pt x="1038903" y="3422661"/>
                  </a:lnTo>
                  <a:lnTo>
                    <a:pt x="1039390" y="3422661"/>
                  </a:lnTo>
                  <a:lnTo>
                    <a:pt x="1039633" y="3422661"/>
                  </a:lnTo>
                  <a:lnTo>
                    <a:pt x="1039876" y="3422661"/>
                  </a:lnTo>
                  <a:lnTo>
                    <a:pt x="1040120" y="3422661"/>
                  </a:lnTo>
                  <a:lnTo>
                    <a:pt x="1040363" y="3422661"/>
                  </a:lnTo>
                  <a:lnTo>
                    <a:pt x="1040606" y="3422661"/>
                  </a:lnTo>
                  <a:lnTo>
                    <a:pt x="1040850" y="3422661"/>
                  </a:lnTo>
                  <a:lnTo>
                    <a:pt x="1041093" y="3422661"/>
                  </a:lnTo>
                  <a:lnTo>
                    <a:pt x="1041823" y="3422661"/>
                  </a:lnTo>
                  <a:lnTo>
                    <a:pt x="1042067" y="3422661"/>
                  </a:lnTo>
                  <a:lnTo>
                    <a:pt x="1042310" y="3422661"/>
                  </a:lnTo>
                  <a:lnTo>
                    <a:pt x="1042553" y="3422661"/>
                  </a:lnTo>
                  <a:lnTo>
                    <a:pt x="1042797" y="3415545"/>
                  </a:lnTo>
                  <a:lnTo>
                    <a:pt x="1043040" y="3415545"/>
                  </a:lnTo>
                  <a:lnTo>
                    <a:pt x="1043527" y="3401314"/>
                  </a:lnTo>
                  <a:lnTo>
                    <a:pt x="1044257" y="3401314"/>
                  </a:lnTo>
                  <a:lnTo>
                    <a:pt x="1044500" y="3401314"/>
                  </a:lnTo>
                  <a:lnTo>
                    <a:pt x="1044744" y="3401314"/>
                  </a:lnTo>
                  <a:lnTo>
                    <a:pt x="1045230" y="3401314"/>
                  </a:lnTo>
                  <a:lnTo>
                    <a:pt x="1045474" y="3401314"/>
                  </a:lnTo>
                  <a:lnTo>
                    <a:pt x="1045717" y="3401314"/>
                  </a:lnTo>
                  <a:lnTo>
                    <a:pt x="1045960" y="3401314"/>
                  </a:lnTo>
                  <a:lnTo>
                    <a:pt x="1046690" y="3401314"/>
                  </a:lnTo>
                  <a:lnTo>
                    <a:pt x="1046934" y="3401314"/>
                  </a:lnTo>
                  <a:lnTo>
                    <a:pt x="1048394" y="3394198"/>
                  </a:lnTo>
                  <a:lnTo>
                    <a:pt x="1048881" y="3394198"/>
                  </a:lnTo>
                  <a:lnTo>
                    <a:pt x="1049367" y="3387082"/>
                  </a:lnTo>
                  <a:lnTo>
                    <a:pt x="1049611" y="3387082"/>
                  </a:lnTo>
                  <a:lnTo>
                    <a:pt x="1049854" y="3387082"/>
                  </a:lnTo>
                  <a:lnTo>
                    <a:pt x="1050584" y="3387082"/>
                  </a:lnTo>
                  <a:lnTo>
                    <a:pt x="1051314" y="3387082"/>
                  </a:lnTo>
                  <a:lnTo>
                    <a:pt x="1051314" y="3379967"/>
                  </a:lnTo>
                  <a:lnTo>
                    <a:pt x="1051801" y="3379967"/>
                  </a:lnTo>
                  <a:lnTo>
                    <a:pt x="1052044" y="3379967"/>
                  </a:lnTo>
                  <a:lnTo>
                    <a:pt x="1053018" y="3379967"/>
                  </a:lnTo>
                  <a:lnTo>
                    <a:pt x="1053261" y="3379967"/>
                  </a:lnTo>
                  <a:lnTo>
                    <a:pt x="1053504" y="3379967"/>
                  </a:lnTo>
                  <a:lnTo>
                    <a:pt x="1053991" y="3379967"/>
                  </a:lnTo>
                  <a:lnTo>
                    <a:pt x="1054235" y="3379967"/>
                  </a:lnTo>
                  <a:lnTo>
                    <a:pt x="1054478" y="3379967"/>
                  </a:lnTo>
                  <a:lnTo>
                    <a:pt x="1054721" y="3379967"/>
                  </a:lnTo>
                  <a:lnTo>
                    <a:pt x="1054721" y="3372851"/>
                  </a:lnTo>
                  <a:lnTo>
                    <a:pt x="1054965" y="3372851"/>
                  </a:lnTo>
                  <a:lnTo>
                    <a:pt x="1055208" y="3372851"/>
                  </a:lnTo>
                  <a:lnTo>
                    <a:pt x="1055451" y="3372851"/>
                  </a:lnTo>
                  <a:lnTo>
                    <a:pt x="1056181" y="3372851"/>
                  </a:lnTo>
                  <a:lnTo>
                    <a:pt x="1056425" y="3372851"/>
                  </a:lnTo>
                  <a:lnTo>
                    <a:pt x="1056668" y="3372851"/>
                  </a:lnTo>
                  <a:lnTo>
                    <a:pt x="1056912" y="3372851"/>
                  </a:lnTo>
                  <a:lnTo>
                    <a:pt x="1057155" y="3372851"/>
                  </a:lnTo>
                  <a:lnTo>
                    <a:pt x="1057642" y="3372851"/>
                  </a:lnTo>
                  <a:lnTo>
                    <a:pt x="1057885" y="3372851"/>
                  </a:lnTo>
                  <a:lnTo>
                    <a:pt x="1058615" y="3372851"/>
                  </a:lnTo>
                  <a:lnTo>
                    <a:pt x="1058858" y="3372851"/>
                  </a:lnTo>
                  <a:lnTo>
                    <a:pt x="1059345" y="3365735"/>
                  </a:lnTo>
                  <a:lnTo>
                    <a:pt x="1059832" y="3365735"/>
                  </a:lnTo>
                  <a:lnTo>
                    <a:pt x="1060075" y="3365735"/>
                  </a:lnTo>
                  <a:lnTo>
                    <a:pt x="1060319" y="3365735"/>
                  </a:lnTo>
                  <a:lnTo>
                    <a:pt x="1060562" y="3365735"/>
                  </a:lnTo>
                  <a:lnTo>
                    <a:pt x="1060805" y="3365735"/>
                  </a:lnTo>
                  <a:lnTo>
                    <a:pt x="1061049" y="3365735"/>
                  </a:lnTo>
                  <a:lnTo>
                    <a:pt x="1062022" y="3365735"/>
                  </a:lnTo>
                  <a:lnTo>
                    <a:pt x="1062752" y="3365735"/>
                  </a:lnTo>
                  <a:lnTo>
                    <a:pt x="1062996" y="3365735"/>
                  </a:lnTo>
                  <a:lnTo>
                    <a:pt x="1063239" y="3365735"/>
                  </a:lnTo>
                  <a:lnTo>
                    <a:pt x="1063482" y="3365735"/>
                  </a:lnTo>
                  <a:lnTo>
                    <a:pt x="1064456" y="3365735"/>
                  </a:lnTo>
                  <a:lnTo>
                    <a:pt x="1064699" y="3365735"/>
                  </a:lnTo>
                  <a:lnTo>
                    <a:pt x="1065672" y="3365735"/>
                  </a:lnTo>
                  <a:lnTo>
                    <a:pt x="1066403" y="3365735"/>
                  </a:lnTo>
                  <a:lnTo>
                    <a:pt x="1066646" y="3365735"/>
                  </a:lnTo>
                  <a:lnTo>
                    <a:pt x="1066889" y="3365735"/>
                  </a:lnTo>
                  <a:lnTo>
                    <a:pt x="1066889" y="3358620"/>
                  </a:lnTo>
                  <a:lnTo>
                    <a:pt x="1066889" y="3351504"/>
                  </a:lnTo>
                  <a:lnTo>
                    <a:pt x="1067133" y="3351504"/>
                  </a:lnTo>
                  <a:lnTo>
                    <a:pt x="1067376" y="3351504"/>
                  </a:lnTo>
                  <a:lnTo>
                    <a:pt x="1067619" y="3344388"/>
                  </a:lnTo>
                  <a:lnTo>
                    <a:pt x="1067863" y="3344388"/>
                  </a:lnTo>
                  <a:lnTo>
                    <a:pt x="1068106" y="3344388"/>
                  </a:lnTo>
                  <a:lnTo>
                    <a:pt x="1068349" y="3344388"/>
                  </a:lnTo>
                  <a:lnTo>
                    <a:pt x="1068593" y="3344388"/>
                  </a:lnTo>
                  <a:lnTo>
                    <a:pt x="1068836" y="3344388"/>
                  </a:lnTo>
                  <a:lnTo>
                    <a:pt x="1069080" y="3344388"/>
                  </a:lnTo>
                  <a:lnTo>
                    <a:pt x="1069323" y="3344388"/>
                  </a:lnTo>
                  <a:lnTo>
                    <a:pt x="1069566" y="3344388"/>
                  </a:lnTo>
                  <a:lnTo>
                    <a:pt x="1069810" y="3344388"/>
                  </a:lnTo>
                  <a:lnTo>
                    <a:pt x="1070540" y="3344388"/>
                  </a:lnTo>
                  <a:lnTo>
                    <a:pt x="1070783" y="3344388"/>
                  </a:lnTo>
                  <a:lnTo>
                    <a:pt x="1071513" y="3344388"/>
                  </a:lnTo>
                  <a:lnTo>
                    <a:pt x="1072000" y="3344388"/>
                  </a:lnTo>
                  <a:lnTo>
                    <a:pt x="1072243" y="3344388"/>
                  </a:lnTo>
                  <a:lnTo>
                    <a:pt x="1072487" y="3344388"/>
                  </a:lnTo>
                  <a:lnTo>
                    <a:pt x="1072730" y="3337272"/>
                  </a:lnTo>
                  <a:lnTo>
                    <a:pt x="1072973" y="3337272"/>
                  </a:lnTo>
                  <a:lnTo>
                    <a:pt x="1073217" y="3337272"/>
                  </a:lnTo>
                  <a:lnTo>
                    <a:pt x="1073460" y="3337272"/>
                  </a:lnTo>
                  <a:lnTo>
                    <a:pt x="1073703" y="3337272"/>
                  </a:lnTo>
                  <a:lnTo>
                    <a:pt x="1073947" y="3337272"/>
                  </a:lnTo>
                  <a:lnTo>
                    <a:pt x="1074190" y="3337272"/>
                  </a:lnTo>
                  <a:lnTo>
                    <a:pt x="1074433" y="3337272"/>
                  </a:lnTo>
                  <a:lnTo>
                    <a:pt x="1074920" y="3337272"/>
                  </a:lnTo>
                  <a:lnTo>
                    <a:pt x="1075164" y="3337272"/>
                  </a:lnTo>
                  <a:lnTo>
                    <a:pt x="1075407" y="3337272"/>
                  </a:lnTo>
                  <a:lnTo>
                    <a:pt x="1075650" y="3337272"/>
                  </a:lnTo>
                  <a:lnTo>
                    <a:pt x="1075894" y="3337272"/>
                  </a:lnTo>
                  <a:lnTo>
                    <a:pt x="1076137" y="3337272"/>
                  </a:lnTo>
                  <a:lnTo>
                    <a:pt x="1076380" y="3337272"/>
                  </a:lnTo>
                  <a:lnTo>
                    <a:pt x="1076624" y="3337272"/>
                  </a:lnTo>
                  <a:lnTo>
                    <a:pt x="1076867" y="3337272"/>
                  </a:lnTo>
                  <a:lnTo>
                    <a:pt x="1077110" y="3337272"/>
                  </a:lnTo>
                  <a:lnTo>
                    <a:pt x="1077354" y="3337272"/>
                  </a:lnTo>
                  <a:lnTo>
                    <a:pt x="1078327" y="3337272"/>
                  </a:lnTo>
                  <a:lnTo>
                    <a:pt x="1078571" y="3337272"/>
                  </a:lnTo>
                  <a:lnTo>
                    <a:pt x="1078814" y="3337272"/>
                  </a:lnTo>
                  <a:lnTo>
                    <a:pt x="1079057" y="3337272"/>
                  </a:lnTo>
                  <a:lnTo>
                    <a:pt x="1079301" y="3337272"/>
                  </a:lnTo>
                  <a:lnTo>
                    <a:pt x="1079544" y="3337272"/>
                  </a:lnTo>
                  <a:lnTo>
                    <a:pt x="1080274" y="3337272"/>
                  </a:lnTo>
                  <a:lnTo>
                    <a:pt x="1080517" y="3337272"/>
                  </a:lnTo>
                  <a:lnTo>
                    <a:pt x="1080761" y="3337272"/>
                  </a:lnTo>
                  <a:lnTo>
                    <a:pt x="1081248" y="3337272"/>
                  </a:lnTo>
                  <a:lnTo>
                    <a:pt x="1081491" y="3337272"/>
                  </a:lnTo>
                  <a:lnTo>
                    <a:pt x="1081734" y="3337272"/>
                  </a:lnTo>
                  <a:lnTo>
                    <a:pt x="1081978" y="3337272"/>
                  </a:lnTo>
                  <a:lnTo>
                    <a:pt x="1082221" y="3337272"/>
                  </a:lnTo>
                  <a:lnTo>
                    <a:pt x="1082464" y="3337272"/>
                  </a:lnTo>
                  <a:lnTo>
                    <a:pt x="1082708" y="3337272"/>
                  </a:lnTo>
                  <a:lnTo>
                    <a:pt x="1083194" y="3337272"/>
                  </a:lnTo>
                  <a:lnTo>
                    <a:pt x="1083438" y="3337272"/>
                  </a:lnTo>
                  <a:lnTo>
                    <a:pt x="1083924" y="3337272"/>
                  </a:lnTo>
                  <a:lnTo>
                    <a:pt x="1084168" y="3337272"/>
                  </a:lnTo>
                  <a:lnTo>
                    <a:pt x="1084411" y="3337272"/>
                  </a:lnTo>
                  <a:lnTo>
                    <a:pt x="1085385" y="3337272"/>
                  </a:lnTo>
                  <a:lnTo>
                    <a:pt x="1085628" y="3337272"/>
                  </a:lnTo>
                  <a:lnTo>
                    <a:pt x="1085871" y="3337272"/>
                  </a:lnTo>
                  <a:lnTo>
                    <a:pt x="1086115" y="3337272"/>
                  </a:lnTo>
                  <a:lnTo>
                    <a:pt x="1086358" y="3337272"/>
                  </a:lnTo>
                  <a:lnTo>
                    <a:pt x="1086845" y="3330157"/>
                  </a:lnTo>
                  <a:lnTo>
                    <a:pt x="1089035" y="3330157"/>
                  </a:lnTo>
                  <a:lnTo>
                    <a:pt x="1089035" y="3323041"/>
                  </a:lnTo>
                  <a:lnTo>
                    <a:pt x="1089278" y="3323041"/>
                  </a:lnTo>
                  <a:lnTo>
                    <a:pt x="1089765" y="3323041"/>
                  </a:lnTo>
                  <a:lnTo>
                    <a:pt x="1090495" y="3315925"/>
                  </a:lnTo>
                  <a:lnTo>
                    <a:pt x="1090982" y="3315925"/>
                  </a:lnTo>
                  <a:lnTo>
                    <a:pt x="1091469" y="3315925"/>
                  </a:lnTo>
                  <a:lnTo>
                    <a:pt x="1091712" y="3315925"/>
                  </a:lnTo>
                  <a:lnTo>
                    <a:pt x="1091955" y="3315925"/>
                  </a:lnTo>
                  <a:lnTo>
                    <a:pt x="1092199" y="3315925"/>
                  </a:lnTo>
                  <a:lnTo>
                    <a:pt x="1092442" y="3315925"/>
                  </a:lnTo>
                  <a:lnTo>
                    <a:pt x="1093172" y="3315925"/>
                  </a:lnTo>
                  <a:lnTo>
                    <a:pt x="1093416" y="3315925"/>
                  </a:lnTo>
                  <a:lnTo>
                    <a:pt x="1093659" y="3315925"/>
                  </a:lnTo>
                  <a:lnTo>
                    <a:pt x="1093902" y="3315925"/>
                  </a:lnTo>
                  <a:lnTo>
                    <a:pt x="1094146" y="3315925"/>
                  </a:lnTo>
                  <a:lnTo>
                    <a:pt x="1094389" y="3315925"/>
                  </a:lnTo>
                  <a:lnTo>
                    <a:pt x="1094632" y="3315925"/>
                  </a:lnTo>
                  <a:lnTo>
                    <a:pt x="1094876" y="3315925"/>
                  </a:lnTo>
                  <a:lnTo>
                    <a:pt x="1095119" y="3315925"/>
                  </a:lnTo>
                  <a:lnTo>
                    <a:pt x="1096092" y="3315925"/>
                  </a:lnTo>
                  <a:lnTo>
                    <a:pt x="1096579" y="3315925"/>
                  </a:lnTo>
                  <a:lnTo>
                    <a:pt x="1098283" y="3315925"/>
                  </a:lnTo>
                  <a:lnTo>
                    <a:pt x="1098526" y="3308809"/>
                  </a:lnTo>
                  <a:lnTo>
                    <a:pt x="1098769" y="3308809"/>
                  </a:lnTo>
                  <a:lnTo>
                    <a:pt x="1099013" y="3308809"/>
                  </a:lnTo>
                  <a:lnTo>
                    <a:pt x="1099500" y="3308809"/>
                  </a:lnTo>
                  <a:lnTo>
                    <a:pt x="1099743" y="3308809"/>
                  </a:lnTo>
                  <a:lnTo>
                    <a:pt x="1099986" y="3308809"/>
                  </a:lnTo>
                  <a:lnTo>
                    <a:pt x="1100230" y="3308809"/>
                  </a:lnTo>
                  <a:lnTo>
                    <a:pt x="1100473" y="3308809"/>
                  </a:lnTo>
                  <a:lnTo>
                    <a:pt x="1100716" y="3308809"/>
                  </a:lnTo>
                  <a:lnTo>
                    <a:pt x="1100960" y="3308809"/>
                  </a:lnTo>
                  <a:lnTo>
                    <a:pt x="1101203" y="3308809"/>
                  </a:lnTo>
                  <a:lnTo>
                    <a:pt x="1102663" y="3308809"/>
                  </a:lnTo>
                  <a:lnTo>
                    <a:pt x="1103637" y="3308809"/>
                  </a:lnTo>
                  <a:lnTo>
                    <a:pt x="1104123" y="3308809"/>
                  </a:lnTo>
                  <a:lnTo>
                    <a:pt x="1104367" y="3308809"/>
                  </a:lnTo>
                  <a:lnTo>
                    <a:pt x="1105097" y="3308809"/>
                  </a:lnTo>
                  <a:lnTo>
                    <a:pt x="1106557" y="3308809"/>
                  </a:lnTo>
                  <a:lnTo>
                    <a:pt x="1106557" y="3301694"/>
                  </a:lnTo>
                  <a:lnTo>
                    <a:pt x="1106800" y="3301694"/>
                  </a:lnTo>
                  <a:lnTo>
                    <a:pt x="1107044" y="3301694"/>
                  </a:lnTo>
                  <a:lnTo>
                    <a:pt x="1107287" y="3301694"/>
                  </a:lnTo>
                  <a:lnTo>
                    <a:pt x="1107530" y="3301694"/>
                  </a:lnTo>
                  <a:lnTo>
                    <a:pt x="1107774" y="3301694"/>
                  </a:lnTo>
                  <a:lnTo>
                    <a:pt x="1108747" y="3301694"/>
                  </a:lnTo>
                  <a:lnTo>
                    <a:pt x="1109477" y="3301694"/>
                  </a:lnTo>
                  <a:lnTo>
                    <a:pt x="1109721" y="3301694"/>
                  </a:lnTo>
                  <a:lnTo>
                    <a:pt x="1109964" y="3301694"/>
                  </a:lnTo>
                  <a:lnTo>
                    <a:pt x="1110207" y="3301694"/>
                  </a:lnTo>
                  <a:lnTo>
                    <a:pt x="1110451" y="3301694"/>
                  </a:lnTo>
                  <a:lnTo>
                    <a:pt x="1110694" y="3301694"/>
                  </a:lnTo>
                  <a:lnTo>
                    <a:pt x="1110937" y="3301694"/>
                  </a:lnTo>
                  <a:lnTo>
                    <a:pt x="1110937" y="3294578"/>
                  </a:lnTo>
                  <a:lnTo>
                    <a:pt x="1111181" y="3294578"/>
                  </a:lnTo>
                  <a:lnTo>
                    <a:pt x="1111424" y="3294578"/>
                  </a:lnTo>
                  <a:lnTo>
                    <a:pt x="1111668" y="3294578"/>
                  </a:lnTo>
                  <a:lnTo>
                    <a:pt x="1111911" y="3294578"/>
                  </a:lnTo>
                  <a:lnTo>
                    <a:pt x="1112154" y="3294578"/>
                  </a:lnTo>
                  <a:lnTo>
                    <a:pt x="1112398" y="3294578"/>
                  </a:lnTo>
                  <a:lnTo>
                    <a:pt x="1112641" y="3294578"/>
                  </a:lnTo>
                  <a:lnTo>
                    <a:pt x="1112641" y="3287462"/>
                  </a:lnTo>
                  <a:lnTo>
                    <a:pt x="1112884" y="3287462"/>
                  </a:lnTo>
                  <a:lnTo>
                    <a:pt x="1113128" y="3287462"/>
                  </a:lnTo>
                  <a:lnTo>
                    <a:pt x="1114588" y="3287462"/>
                  </a:lnTo>
                  <a:lnTo>
                    <a:pt x="1114831" y="3287462"/>
                  </a:lnTo>
                  <a:lnTo>
                    <a:pt x="1115561" y="3287462"/>
                  </a:lnTo>
                  <a:lnTo>
                    <a:pt x="1116048" y="3287462"/>
                  </a:lnTo>
                  <a:lnTo>
                    <a:pt x="1116291" y="3287462"/>
                  </a:lnTo>
                  <a:lnTo>
                    <a:pt x="1116535" y="3287462"/>
                  </a:lnTo>
                  <a:lnTo>
                    <a:pt x="1116778" y="3287462"/>
                  </a:lnTo>
                  <a:lnTo>
                    <a:pt x="1117021" y="3287462"/>
                  </a:lnTo>
                  <a:lnTo>
                    <a:pt x="1117265" y="3273231"/>
                  </a:lnTo>
                  <a:lnTo>
                    <a:pt x="1117508" y="3273231"/>
                  </a:lnTo>
                  <a:lnTo>
                    <a:pt x="1117752" y="3273231"/>
                  </a:lnTo>
                  <a:lnTo>
                    <a:pt x="1117995" y="3273231"/>
                  </a:lnTo>
                  <a:lnTo>
                    <a:pt x="1118238" y="3273231"/>
                  </a:lnTo>
                  <a:lnTo>
                    <a:pt x="1118482" y="3273231"/>
                  </a:lnTo>
                  <a:lnTo>
                    <a:pt x="1118482" y="3266115"/>
                  </a:lnTo>
                  <a:lnTo>
                    <a:pt x="1119212" y="3266115"/>
                  </a:lnTo>
                  <a:lnTo>
                    <a:pt x="1119455" y="3266115"/>
                  </a:lnTo>
                  <a:lnTo>
                    <a:pt x="1119698" y="3266115"/>
                  </a:lnTo>
                  <a:lnTo>
                    <a:pt x="1119942" y="3266115"/>
                  </a:lnTo>
                  <a:lnTo>
                    <a:pt x="1120185" y="3266115"/>
                  </a:lnTo>
                  <a:lnTo>
                    <a:pt x="1120672" y="3266115"/>
                  </a:lnTo>
                  <a:lnTo>
                    <a:pt x="1120915" y="3266115"/>
                  </a:lnTo>
                  <a:lnTo>
                    <a:pt x="1121159" y="3266115"/>
                  </a:lnTo>
                  <a:lnTo>
                    <a:pt x="1121402" y="3266115"/>
                  </a:lnTo>
                  <a:lnTo>
                    <a:pt x="1121645" y="3266115"/>
                  </a:lnTo>
                  <a:lnTo>
                    <a:pt x="1121889" y="3266115"/>
                  </a:lnTo>
                  <a:lnTo>
                    <a:pt x="1123349" y="3266115"/>
                  </a:lnTo>
                  <a:lnTo>
                    <a:pt x="1123592" y="3266115"/>
                  </a:lnTo>
                  <a:lnTo>
                    <a:pt x="1123836" y="3266115"/>
                  </a:lnTo>
                  <a:lnTo>
                    <a:pt x="1124322" y="3266115"/>
                  </a:lnTo>
                  <a:lnTo>
                    <a:pt x="1124566" y="3266115"/>
                  </a:lnTo>
                  <a:lnTo>
                    <a:pt x="1125052" y="3266115"/>
                  </a:lnTo>
                  <a:lnTo>
                    <a:pt x="1125296" y="3266115"/>
                  </a:lnTo>
                  <a:lnTo>
                    <a:pt x="1125539" y="3266115"/>
                  </a:lnTo>
                  <a:lnTo>
                    <a:pt x="1125782" y="3266115"/>
                  </a:lnTo>
                  <a:lnTo>
                    <a:pt x="1126026" y="3266115"/>
                  </a:lnTo>
                  <a:lnTo>
                    <a:pt x="1126269" y="3266115"/>
                  </a:lnTo>
                  <a:lnTo>
                    <a:pt x="1126512" y="3266115"/>
                  </a:lnTo>
                  <a:lnTo>
                    <a:pt x="1126756" y="3266115"/>
                  </a:lnTo>
                  <a:lnTo>
                    <a:pt x="1126999" y="3266115"/>
                  </a:lnTo>
                  <a:lnTo>
                    <a:pt x="1127243" y="3266115"/>
                  </a:lnTo>
                  <a:lnTo>
                    <a:pt x="1127486" y="3266115"/>
                  </a:lnTo>
                  <a:lnTo>
                    <a:pt x="1127729" y="3266115"/>
                  </a:lnTo>
                  <a:lnTo>
                    <a:pt x="1127973" y="3266115"/>
                  </a:lnTo>
                  <a:lnTo>
                    <a:pt x="1128216" y="3266115"/>
                  </a:lnTo>
                  <a:lnTo>
                    <a:pt x="1128459" y="3266115"/>
                  </a:lnTo>
                  <a:lnTo>
                    <a:pt x="1128703" y="3266115"/>
                  </a:lnTo>
                  <a:lnTo>
                    <a:pt x="1129189" y="3266115"/>
                  </a:lnTo>
                  <a:lnTo>
                    <a:pt x="1129433" y="3266115"/>
                  </a:lnTo>
                  <a:lnTo>
                    <a:pt x="1129676" y="3258999"/>
                  </a:lnTo>
                  <a:lnTo>
                    <a:pt x="1129920" y="3258999"/>
                  </a:lnTo>
                  <a:lnTo>
                    <a:pt x="1130163" y="3258999"/>
                  </a:lnTo>
                  <a:lnTo>
                    <a:pt x="1130650" y="3251884"/>
                  </a:lnTo>
                  <a:lnTo>
                    <a:pt x="1130893" y="3251884"/>
                  </a:lnTo>
                  <a:lnTo>
                    <a:pt x="1131136" y="3251884"/>
                  </a:lnTo>
                  <a:lnTo>
                    <a:pt x="1131380" y="3251884"/>
                  </a:lnTo>
                  <a:lnTo>
                    <a:pt x="1131623" y="3251884"/>
                  </a:lnTo>
                  <a:lnTo>
                    <a:pt x="1132110" y="3251884"/>
                  </a:lnTo>
                  <a:lnTo>
                    <a:pt x="1132353" y="3251884"/>
                  </a:lnTo>
                  <a:lnTo>
                    <a:pt x="1132596" y="3251884"/>
                  </a:lnTo>
                  <a:lnTo>
                    <a:pt x="1132840" y="3251884"/>
                  </a:lnTo>
                  <a:lnTo>
                    <a:pt x="1133083" y="3251884"/>
                  </a:lnTo>
                  <a:lnTo>
                    <a:pt x="1133570" y="3251884"/>
                  </a:lnTo>
                  <a:lnTo>
                    <a:pt x="1134057" y="3251884"/>
                  </a:lnTo>
                  <a:lnTo>
                    <a:pt x="1134300" y="3251884"/>
                  </a:lnTo>
                  <a:lnTo>
                    <a:pt x="1134543" y="3251884"/>
                  </a:lnTo>
                  <a:lnTo>
                    <a:pt x="1134543" y="3244768"/>
                  </a:lnTo>
                  <a:lnTo>
                    <a:pt x="1134787" y="3244768"/>
                  </a:lnTo>
                  <a:lnTo>
                    <a:pt x="1135030" y="3244768"/>
                  </a:lnTo>
                  <a:lnTo>
                    <a:pt x="1135273" y="3244768"/>
                  </a:lnTo>
                  <a:lnTo>
                    <a:pt x="1135517" y="3244768"/>
                  </a:lnTo>
                  <a:lnTo>
                    <a:pt x="1135760" y="3244768"/>
                  </a:lnTo>
                  <a:lnTo>
                    <a:pt x="1136004" y="3244768"/>
                  </a:lnTo>
                  <a:lnTo>
                    <a:pt x="1136247" y="3244768"/>
                  </a:lnTo>
                  <a:lnTo>
                    <a:pt x="1136490" y="3244768"/>
                  </a:lnTo>
                  <a:lnTo>
                    <a:pt x="1136977" y="3244768"/>
                  </a:lnTo>
                  <a:lnTo>
                    <a:pt x="1137220" y="3244768"/>
                  </a:lnTo>
                  <a:lnTo>
                    <a:pt x="1137707" y="3244768"/>
                  </a:lnTo>
                  <a:lnTo>
                    <a:pt x="1137950" y="3244768"/>
                  </a:lnTo>
                  <a:lnTo>
                    <a:pt x="1138194" y="3244768"/>
                  </a:lnTo>
                  <a:lnTo>
                    <a:pt x="1138437" y="3244768"/>
                  </a:lnTo>
                  <a:lnTo>
                    <a:pt x="1138680" y="3244768"/>
                  </a:lnTo>
                  <a:lnTo>
                    <a:pt x="1138924" y="3244768"/>
                  </a:lnTo>
                  <a:lnTo>
                    <a:pt x="1139167" y="3244768"/>
                  </a:lnTo>
                  <a:lnTo>
                    <a:pt x="1139411" y="3237652"/>
                  </a:lnTo>
                  <a:lnTo>
                    <a:pt x="1139654" y="3237652"/>
                  </a:lnTo>
                  <a:lnTo>
                    <a:pt x="1139897" y="3237652"/>
                  </a:lnTo>
                  <a:lnTo>
                    <a:pt x="1140384" y="3237652"/>
                  </a:lnTo>
                  <a:lnTo>
                    <a:pt x="1140627" y="3237652"/>
                  </a:lnTo>
                  <a:lnTo>
                    <a:pt x="1140871" y="3237652"/>
                  </a:lnTo>
                  <a:lnTo>
                    <a:pt x="1141114" y="3237652"/>
                  </a:lnTo>
                  <a:lnTo>
                    <a:pt x="1142818" y="3237652"/>
                  </a:lnTo>
                  <a:lnTo>
                    <a:pt x="1143061" y="3237652"/>
                  </a:lnTo>
                  <a:lnTo>
                    <a:pt x="1143548" y="3237652"/>
                  </a:lnTo>
                  <a:lnTo>
                    <a:pt x="1143791" y="3237652"/>
                  </a:lnTo>
                  <a:lnTo>
                    <a:pt x="1144034" y="3237652"/>
                  </a:lnTo>
                  <a:lnTo>
                    <a:pt x="1144034" y="3230537"/>
                  </a:lnTo>
                  <a:lnTo>
                    <a:pt x="1144278" y="3230537"/>
                  </a:lnTo>
                  <a:lnTo>
                    <a:pt x="1144764" y="3230537"/>
                  </a:lnTo>
                  <a:lnTo>
                    <a:pt x="1145008" y="3230537"/>
                  </a:lnTo>
                  <a:lnTo>
                    <a:pt x="1145008" y="3223421"/>
                  </a:lnTo>
                  <a:lnTo>
                    <a:pt x="1145251" y="3223421"/>
                  </a:lnTo>
                  <a:lnTo>
                    <a:pt x="1145495" y="3223421"/>
                  </a:lnTo>
                  <a:lnTo>
                    <a:pt x="1145981" y="3223421"/>
                  </a:lnTo>
                  <a:lnTo>
                    <a:pt x="1146225" y="3223421"/>
                  </a:lnTo>
                  <a:lnTo>
                    <a:pt x="1146225" y="3216305"/>
                  </a:lnTo>
                  <a:lnTo>
                    <a:pt x="1146468" y="3216305"/>
                  </a:lnTo>
                  <a:lnTo>
                    <a:pt x="1146711" y="3216305"/>
                  </a:lnTo>
                  <a:lnTo>
                    <a:pt x="1146955" y="3216305"/>
                  </a:lnTo>
                  <a:lnTo>
                    <a:pt x="1147198" y="3216305"/>
                  </a:lnTo>
                  <a:lnTo>
                    <a:pt x="1147441" y="3216305"/>
                  </a:lnTo>
                  <a:lnTo>
                    <a:pt x="1147928" y="3216305"/>
                  </a:lnTo>
                  <a:lnTo>
                    <a:pt x="1148658" y="3216305"/>
                  </a:lnTo>
                  <a:lnTo>
                    <a:pt x="1148902" y="3216305"/>
                  </a:lnTo>
                  <a:lnTo>
                    <a:pt x="1151579" y="3209189"/>
                  </a:lnTo>
                  <a:lnTo>
                    <a:pt x="1154012" y="3202074"/>
                  </a:lnTo>
                  <a:lnTo>
                    <a:pt x="1154499" y="3202074"/>
                  </a:lnTo>
                  <a:lnTo>
                    <a:pt x="1154742" y="3202074"/>
                  </a:lnTo>
                  <a:lnTo>
                    <a:pt x="1155229" y="3202074"/>
                  </a:lnTo>
                  <a:lnTo>
                    <a:pt x="1155472" y="3202074"/>
                  </a:lnTo>
                  <a:lnTo>
                    <a:pt x="1157663" y="3202074"/>
                  </a:lnTo>
                  <a:lnTo>
                    <a:pt x="1157906" y="3202074"/>
                  </a:lnTo>
                  <a:lnTo>
                    <a:pt x="1158149" y="3202074"/>
                  </a:lnTo>
                  <a:lnTo>
                    <a:pt x="1158393" y="3202074"/>
                  </a:lnTo>
                  <a:lnTo>
                    <a:pt x="1158636" y="3202074"/>
                  </a:lnTo>
                  <a:lnTo>
                    <a:pt x="1158879" y="3202074"/>
                  </a:lnTo>
                  <a:lnTo>
                    <a:pt x="1159123" y="3202074"/>
                  </a:lnTo>
                  <a:lnTo>
                    <a:pt x="1159366" y="3202074"/>
                  </a:lnTo>
                  <a:lnTo>
                    <a:pt x="1159609" y="3202074"/>
                  </a:lnTo>
                  <a:lnTo>
                    <a:pt x="1159853" y="3202074"/>
                  </a:lnTo>
                  <a:lnTo>
                    <a:pt x="1160096" y="3202074"/>
                  </a:lnTo>
                  <a:lnTo>
                    <a:pt x="1160339" y="3202074"/>
                  </a:lnTo>
                  <a:lnTo>
                    <a:pt x="1160583" y="3202074"/>
                  </a:lnTo>
                  <a:lnTo>
                    <a:pt x="1160826" y="3202074"/>
                  </a:lnTo>
                  <a:lnTo>
                    <a:pt x="1161070" y="3202074"/>
                  </a:lnTo>
                  <a:lnTo>
                    <a:pt x="1161313" y="3202074"/>
                  </a:lnTo>
                  <a:lnTo>
                    <a:pt x="1161556" y="3202074"/>
                  </a:lnTo>
                  <a:lnTo>
                    <a:pt x="1162043" y="3202074"/>
                  </a:lnTo>
                  <a:lnTo>
                    <a:pt x="1163503" y="3202074"/>
                  </a:lnTo>
                  <a:lnTo>
                    <a:pt x="1163747" y="3202074"/>
                  </a:lnTo>
                  <a:lnTo>
                    <a:pt x="1163990" y="3202074"/>
                  </a:lnTo>
                  <a:lnTo>
                    <a:pt x="1164233" y="3202074"/>
                  </a:lnTo>
                  <a:lnTo>
                    <a:pt x="1164477" y="3202074"/>
                  </a:lnTo>
                  <a:lnTo>
                    <a:pt x="1164720" y="3202074"/>
                  </a:lnTo>
                  <a:lnTo>
                    <a:pt x="1165450" y="3202074"/>
                  </a:lnTo>
                  <a:lnTo>
                    <a:pt x="1165693" y="3202074"/>
                  </a:lnTo>
                  <a:lnTo>
                    <a:pt x="1166180" y="3194958"/>
                  </a:lnTo>
                  <a:lnTo>
                    <a:pt x="1166423" y="3194958"/>
                  </a:lnTo>
                  <a:lnTo>
                    <a:pt x="1166667" y="3194958"/>
                  </a:lnTo>
                  <a:lnTo>
                    <a:pt x="1166910" y="3194958"/>
                  </a:lnTo>
                  <a:lnTo>
                    <a:pt x="1167154" y="3194958"/>
                  </a:lnTo>
                  <a:lnTo>
                    <a:pt x="1168614" y="3194958"/>
                  </a:lnTo>
                  <a:lnTo>
                    <a:pt x="1168857" y="3194958"/>
                  </a:lnTo>
                  <a:lnTo>
                    <a:pt x="1169100" y="3194958"/>
                  </a:lnTo>
                  <a:lnTo>
                    <a:pt x="1171777" y="3194958"/>
                  </a:lnTo>
                  <a:lnTo>
                    <a:pt x="1172264" y="3194958"/>
                  </a:lnTo>
                  <a:lnTo>
                    <a:pt x="1173481" y="3194958"/>
                  </a:lnTo>
                  <a:lnTo>
                    <a:pt x="1173724" y="3194958"/>
                  </a:lnTo>
                  <a:lnTo>
                    <a:pt x="1174454" y="3194958"/>
                  </a:lnTo>
                  <a:lnTo>
                    <a:pt x="1174698" y="3194958"/>
                  </a:lnTo>
                  <a:lnTo>
                    <a:pt x="1174941" y="3194958"/>
                  </a:lnTo>
                  <a:lnTo>
                    <a:pt x="1175184" y="3194958"/>
                  </a:lnTo>
                  <a:lnTo>
                    <a:pt x="1175428" y="3194958"/>
                  </a:lnTo>
                  <a:lnTo>
                    <a:pt x="1175671" y="3194958"/>
                  </a:lnTo>
                  <a:lnTo>
                    <a:pt x="1175915" y="3194958"/>
                  </a:lnTo>
                  <a:lnTo>
                    <a:pt x="1176158" y="3194958"/>
                  </a:lnTo>
                  <a:lnTo>
                    <a:pt x="1176401" y="3194958"/>
                  </a:lnTo>
                  <a:lnTo>
                    <a:pt x="1176645" y="3194958"/>
                  </a:lnTo>
                  <a:lnTo>
                    <a:pt x="1176888" y="3194958"/>
                  </a:lnTo>
                  <a:lnTo>
                    <a:pt x="1177131" y="3194958"/>
                  </a:lnTo>
                  <a:lnTo>
                    <a:pt x="1177375" y="3194958"/>
                  </a:lnTo>
                  <a:lnTo>
                    <a:pt x="1177618" y="3194958"/>
                  </a:lnTo>
                  <a:lnTo>
                    <a:pt x="1177861" y="3194958"/>
                  </a:lnTo>
                  <a:lnTo>
                    <a:pt x="1179078" y="3194958"/>
                  </a:lnTo>
                  <a:lnTo>
                    <a:pt x="1179322" y="3194958"/>
                  </a:lnTo>
                  <a:lnTo>
                    <a:pt x="1179565" y="3194958"/>
                  </a:lnTo>
                  <a:lnTo>
                    <a:pt x="1179808" y="3194958"/>
                  </a:lnTo>
                  <a:lnTo>
                    <a:pt x="1180052" y="3194958"/>
                  </a:lnTo>
                  <a:lnTo>
                    <a:pt x="1180295" y="3194958"/>
                  </a:lnTo>
                  <a:lnTo>
                    <a:pt x="1181512" y="3194958"/>
                  </a:lnTo>
                  <a:lnTo>
                    <a:pt x="1181999" y="3194958"/>
                  </a:lnTo>
                  <a:lnTo>
                    <a:pt x="1182242" y="3194958"/>
                  </a:lnTo>
                  <a:lnTo>
                    <a:pt x="1182485" y="3194958"/>
                  </a:lnTo>
                  <a:lnTo>
                    <a:pt x="1182729" y="3194958"/>
                  </a:lnTo>
                  <a:lnTo>
                    <a:pt x="1182972" y="3194958"/>
                  </a:lnTo>
                  <a:lnTo>
                    <a:pt x="1182972" y="3187842"/>
                  </a:lnTo>
                  <a:lnTo>
                    <a:pt x="1183215" y="3187842"/>
                  </a:lnTo>
                  <a:lnTo>
                    <a:pt x="1183459" y="3187842"/>
                  </a:lnTo>
                  <a:lnTo>
                    <a:pt x="1183702" y="3187842"/>
                  </a:lnTo>
                  <a:lnTo>
                    <a:pt x="1183702" y="3180727"/>
                  </a:lnTo>
                  <a:lnTo>
                    <a:pt x="1184189" y="3173611"/>
                  </a:lnTo>
                  <a:lnTo>
                    <a:pt x="1185162" y="3166495"/>
                  </a:lnTo>
                  <a:lnTo>
                    <a:pt x="1185649" y="3166495"/>
                  </a:lnTo>
                  <a:lnTo>
                    <a:pt x="1185892" y="3166495"/>
                  </a:lnTo>
                  <a:lnTo>
                    <a:pt x="1186136" y="3166495"/>
                  </a:lnTo>
                  <a:lnTo>
                    <a:pt x="1186379" y="3166495"/>
                  </a:lnTo>
                  <a:lnTo>
                    <a:pt x="1186622" y="3166495"/>
                  </a:lnTo>
                  <a:lnTo>
                    <a:pt x="1186866" y="3166495"/>
                  </a:lnTo>
                  <a:lnTo>
                    <a:pt x="1187109" y="3166495"/>
                  </a:lnTo>
                  <a:lnTo>
                    <a:pt x="1188813" y="3166495"/>
                  </a:lnTo>
                  <a:lnTo>
                    <a:pt x="1189056" y="3166495"/>
                  </a:lnTo>
                  <a:lnTo>
                    <a:pt x="1189056" y="3159379"/>
                  </a:lnTo>
                  <a:lnTo>
                    <a:pt x="1189299" y="3159379"/>
                  </a:lnTo>
                  <a:lnTo>
                    <a:pt x="1189299" y="3152264"/>
                  </a:lnTo>
                  <a:lnTo>
                    <a:pt x="1189543" y="3152264"/>
                  </a:lnTo>
                  <a:lnTo>
                    <a:pt x="1189786" y="3152264"/>
                  </a:lnTo>
                  <a:lnTo>
                    <a:pt x="1190029" y="3152264"/>
                  </a:lnTo>
                  <a:lnTo>
                    <a:pt x="1190273" y="3152264"/>
                  </a:lnTo>
                  <a:lnTo>
                    <a:pt x="1191490" y="3152264"/>
                  </a:lnTo>
                  <a:lnTo>
                    <a:pt x="1191733" y="3152264"/>
                  </a:lnTo>
                  <a:lnTo>
                    <a:pt x="1191733" y="3145148"/>
                  </a:lnTo>
                  <a:lnTo>
                    <a:pt x="1192220" y="3145148"/>
                  </a:lnTo>
                  <a:lnTo>
                    <a:pt x="1193680" y="3145148"/>
                  </a:lnTo>
                  <a:lnTo>
                    <a:pt x="1193923" y="3145148"/>
                  </a:lnTo>
                  <a:lnTo>
                    <a:pt x="1194167" y="3145148"/>
                  </a:lnTo>
                  <a:lnTo>
                    <a:pt x="1194410" y="3145148"/>
                  </a:lnTo>
                  <a:lnTo>
                    <a:pt x="1194653" y="3145148"/>
                  </a:lnTo>
                  <a:lnTo>
                    <a:pt x="1194897" y="3145148"/>
                  </a:lnTo>
                  <a:lnTo>
                    <a:pt x="1195140" y="3145148"/>
                  </a:lnTo>
                  <a:lnTo>
                    <a:pt x="1195383" y="3145148"/>
                  </a:lnTo>
                  <a:lnTo>
                    <a:pt x="1195627" y="3145148"/>
                  </a:lnTo>
                  <a:lnTo>
                    <a:pt x="1195870" y="3145148"/>
                  </a:lnTo>
                  <a:lnTo>
                    <a:pt x="1196357" y="3145148"/>
                  </a:lnTo>
                  <a:lnTo>
                    <a:pt x="1196600" y="3145148"/>
                  </a:lnTo>
                  <a:lnTo>
                    <a:pt x="1196843" y="3145148"/>
                  </a:lnTo>
                  <a:lnTo>
                    <a:pt x="1197087" y="3145148"/>
                  </a:lnTo>
                  <a:lnTo>
                    <a:pt x="1197574" y="3145148"/>
                  </a:lnTo>
                  <a:lnTo>
                    <a:pt x="1197817" y="3145148"/>
                  </a:lnTo>
                  <a:lnTo>
                    <a:pt x="1198060" y="3145148"/>
                  </a:lnTo>
                  <a:lnTo>
                    <a:pt x="1198304" y="3138032"/>
                  </a:lnTo>
                  <a:lnTo>
                    <a:pt x="1198547" y="3138032"/>
                  </a:lnTo>
                  <a:lnTo>
                    <a:pt x="1198790" y="3138032"/>
                  </a:lnTo>
                  <a:lnTo>
                    <a:pt x="1199034" y="3138032"/>
                  </a:lnTo>
                  <a:lnTo>
                    <a:pt x="1199520" y="3138032"/>
                  </a:lnTo>
                  <a:lnTo>
                    <a:pt x="1200007" y="3138032"/>
                  </a:lnTo>
                  <a:lnTo>
                    <a:pt x="1200251" y="3138032"/>
                  </a:lnTo>
                  <a:lnTo>
                    <a:pt x="1200737" y="3138032"/>
                  </a:lnTo>
                  <a:lnTo>
                    <a:pt x="1200981" y="3138032"/>
                  </a:lnTo>
                  <a:lnTo>
                    <a:pt x="1201224" y="3138032"/>
                  </a:lnTo>
                  <a:lnTo>
                    <a:pt x="1201467" y="3138032"/>
                  </a:lnTo>
                  <a:lnTo>
                    <a:pt x="1201711" y="3138032"/>
                  </a:lnTo>
                  <a:lnTo>
                    <a:pt x="1201954" y="3138032"/>
                  </a:lnTo>
                  <a:lnTo>
                    <a:pt x="1202197" y="3138032"/>
                  </a:lnTo>
                  <a:lnTo>
                    <a:pt x="1202441" y="3138032"/>
                  </a:lnTo>
                  <a:lnTo>
                    <a:pt x="1202684" y="3138032"/>
                  </a:lnTo>
                  <a:lnTo>
                    <a:pt x="1202927" y="3138032"/>
                  </a:lnTo>
                  <a:lnTo>
                    <a:pt x="1203171" y="3138032"/>
                  </a:lnTo>
                  <a:lnTo>
                    <a:pt x="1203414" y="3138032"/>
                  </a:lnTo>
                  <a:lnTo>
                    <a:pt x="1203658" y="3138032"/>
                  </a:lnTo>
                  <a:lnTo>
                    <a:pt x="1204144" y="3138032"/>
                  </a:lnTo>
                  <a:lnTo>
                    <a:pt x="1204388" y="3138032"/>
                  </a:lnTo>
                  <a:lnTo>
                    <a:pt x="1204631" y="3138032"/>
                  </a:lnTo>
                  <a:lnTo>
                    <a:pt x="1204874" y="3138032"/>
                  </a:lnTo>
                  <a:lnTo>
                    <a:pt x="1205604" y="3138032"/>
                  </a:lnTo>
                  <a:lnTo>
                    <a:pt x="1205848" y="3138032"/>
                  </a:lnTo>
                  <a:lnTo>
                    <a:pt x="1206335" y="3138032"/>
                  </a:lnTo>
                  <a:lnTo>
                    <a:pt x="1206821" y="3138032"/>
                  </a:lnTo>
                  <a:lnTo>
                    <a:pt x="1207065" y="3138032"/>
                  </a:lnTo>
                  <a:lnTo>
                    <a:pt x="1207308" y="3138032"/>
                  </a:lnTo>
                  <a:lnTo>
                    <a:pt x="1209011" y="3138032"/>
                  </a:lnTo>
                  <a:lnTo>
                    <a:pt x="1209255" y="3138032"/>
                  </a:lnTo>
                  <a:lnTo>
                    <a:pt x="1209742" y="3130916"/>
                  </a:lnTo>
                  <a:lnTo>
                    <a:pt x="1209985" y="3130916"/>
                  </a:lnTo>
                  <a:lnTo>
                    <a:pt x="1210958" y="3130916"/>
                  </a:lnTo>
                  <a:lnTo>
                    <a:pt x="1211202" y="3130916"/>
                  </a:lnTo>
                  <a:lnTo>
                    <a:pt x="1211445" y="3130916"/>
                  </a:lnTo>
                  <a:lnTo>
                    <a:pt x="1211688" y="3130916"/>
                  </a:lnTo>
                  <a:lnTo>
                    <a:pt x="1211932" y="3123801"/>
                  </a:lnTo>
                  <a:lnTo>
                    <a:pt x="1212175" y="3123801"/>
                  </a:lnTo>
                  <a:lnTo>
                    <a:pt x="1214365" y="3123801"/>
                  </a:lnTo>
                  <a:lnTo>
                    <a:pt x="1214609" y="3123801"/>
                  </a:lnTo>
                  <a:lnTo>
                    <a:pt x="1214852" y="3123801"/>
                  </a:lnTo>
                  <a:lnTo>
                    <a:pt x="1215095" y="3123801"/>
                  </a:lnTo>
                  <a:lnTo>
                    <a:pt x="1215582" y="3123801"/>
                  </a:lnTo>
                  <a:lnTo>
                    <a:pt x="1215826" y="3123801"/>
                  </a:lnTo>
                  <a:lnTo>
                    <a:pt x="1216069" y="3123801"/>
                  </a:lnTo>
                  <a:lnTo>
                    <a:pt x="1216312" y="3123801"/>
                  </a:lnTo>
                  <a:lnTo>
                    <a:pt x="1216556" y="3123801"/>
                  </a:lnTo>
                  <a:lnTo>
                    <a:pt x="1216799" y="3123801"/>
                  </a:lnTo>
                  <a:lnTo>
                    <a:pt x="1217042" y="3123801"/>
                  </a:lnTo>
                  <a:lnTo>
                    <a:pt x="1219233" y="3123801"/>
                  </a:lnTo>
                  <a:lnTo>
                    <a:pt x="1219233" y="3109569"/>
                  </a:lnTo>
                  <a:lnTo>
                    <a:pt x="1219476" y="3102454"/>
                  </a:lnTo>
                  <a:lnTo>
                    <a:pt x="1220449" y="3102454"/>
                  </a:lnTo>
                  <a:lnTo>
                    <a:pt x="1220693" y="3102454"/>
                  </a:lnTo>
                  <a:lnTo>
                    <a:pt x="1222153" y="3102454"/>
                  </a:lnTo>
                  <a:lnTo>
                    <a:pt x="1222396" y="3102454"/>
                  </a:lnTo>
                  <a:lnTo>
                    <a:pt x="1222640" y="3102454"/>
                  </a:lnTo>
                  <a:lnTo>
                    <a:pt x="1222883" y="3102454"/>
                  </a:lnTo>
                  <a:lnTo>
                    <a:pt x="1223613" y="3095338"/>
                  </a:lnTo>
                  <a:lnTo>
                    <a:pt x="1224100" y="3095338"/>
                  </a:lnTo>
                  <a:lnTo>
                    <a:pt x="1224343" y="3095338"/>
                  </a:lnTo>
                  <a:lnTo>
                    <a:pt x="1224587" y="3095338"/>
                  </a:lnTo>
                  <a:lnTo>
                    <a:pt x="1224830" y="3095338"/>
                  </a:lnTo>
                  <a:lnTo>
                    <a:pt x="1225073" y="3095338"/>
                  </a:lnTo>
                  <a:lnTo>
                    <a:pt x="1225317" y="3095338"/>
                  </a:lnTo>
                  <a:lnTo>
                    <a:pt x="1225560" y="3095338"/>
                  </a:lnTo>
                  <a:lnTo>
                    <a:pt x="1225803" y="3095338"/>
                  </a:lnTo>
                  <a:lnTo>
                    <a:pt x="1226047" y="3095338"/>
                  </a:lnTo>
                  <a:lnTo>
                    <a:pt x="1226290" y="3095338"/>
                  </a:lnTo>
                  <a:lnTo>
                    <a:pt x="1226290" y="3088222"/>
                  </a:lnTo>
                  <a:lnTo>
                    <a:pt x="1226777" y="3088222"/>
                  </a:lnTo>
                  <a:lnTo>
                    <a:pt x="1227020" y="3088222"/>
                  </a:lnTo>
                  <a:lnTo>
                    <a:pt x="1227263" y="3088222"/>
                  </a:lnTo>
                  <a:lnTo>
                    <a:pt x="1227507" y="3088222"/>
                  </a:lnTo>
                  <a:lnTo>
                    <a:pt x="1227507" y="3081106"/>
                  </a:lnTo>
                  <a:lnTo>
                    <a:pt x="1227750" y="3081106"/>
                  </a:lnTo>
                  <a:lnTo>
                    <a:pt x="1227994" y="3081106"/>
                  </a:lnTo>
                  <a:lnTo>
                    <a:pt x="1228237" y="3081106"/>
                  </a:lnTo>
                  <a:lnTo>
                    <a:pt x="1228480" y="3081106"/>
                  </a:lnTo>
                  <a:lnTo>
                    <a:pt x="1228724" y="3081106"/>
                  </a:lnTo>
                  <a:lnTo>
                    <a:pt x="1228967" y="3081106"/>
                  </a:lnTo>
                  <a:lnTo>
                    <a:pt x="1229697" y="3081106"/>
                  </a:lnTo>
                  <a:lnTo>
                    <a:pt x="1229940" y="3081106"/>
                  </a:lnTo>
                  <a:lnTo>
                    <a:pt x="1230184" y="3081106"/>
                  </a:lnTo>
                  <a:lnTo>
                    <a:pt x="1230671" y="3073991"/>
                  </a:lnTo>
                  <a:lnTo>
                    <a:pt x="1231157" y="3073991"/>
                  </a:lnTo>
                  <a:lnTo>
                    <a:pt x="1231887" y="3059759"/>
                  </a:lnTo>
                  <a:lnTo>
                    <a:pt x="1232131" y="3059759"/>
                  </a:lnTo>
                  <a:lnTo>
                    <a:pt x="1232374" y="3059759"/>
                  </a:lnTo>
                  <a:lnTo>
                    <a:pt x="1233347" y="3059759"/>
                  </a:lnTo>
                  <a:lnTo>
                    <a:pt x="1233591" y="3059759"/>
                  </a:lnTo>
                  <a:lnTo>
                    <a:pt x="1233834" y="3059759"/>
                  </a:lnTo>
                  <a:lnTo>
                    <a:pt x="1234078" y="3059759"/>
                  </a:lnTo>
                  <a:lnTo>
                    <a:pt x="1234321" y="3059759"/>
                  </a:lnTo>
                  <a:lnTo>
                    <a:pt x="1234564" y="3059759"/>
                  </a:lnTo>
                  <a:lnTo>
                    <a:pt x="1234808" y="3059759"/>
                  </a:lnTo>
                  <a:lnTo>
                    <a:pt x="1235051" y="3059759"/>
                  </a:lnTo>
                  <a:lnTo>
                    <a:pt x="1236268" y="3059759"/>
                  </a:lnTo>
                  <a:lnTo>
                    <a:pt x="1236511" y="3059759"/>
                  </a:lnTo>
                  <a:lnTo>
                    <a:pt x="1236755" y="3059759"/>
                  </a:lnTo>
                  <a:lnTo>
                    <a:pt x="1236998" y="3059759"/>
                  </a:lnTo>
                  <a:lnTo>
                    <a:pt x="1237241" y="3059759"/>
                  </a:lnTo>
                  <a:lnTo>
                    <a:pt x="1237485" y="3059759"/>
                  </a:lnTo>
                  <a:lnTo>
                    <a:pt x="1237728" y="3059759"/>
                  </a:lnTo>
                  <a:lnTo>
                    <a:pt x="1237971" y="3059759"/>
                  </a:lnTo>
                  <a:lnTo>
                    <a:pt x="1238215" y="3059759"/>
                  </a:lnTo>
                  <a:lnTo>
                    <a:pt x="1238701" y="3059759"/>
                  </a:lnTo>
                  <a:lnTo>
                    <a:pt x="1239431" y="3059759"/>
                  </a:lnTo>
                  <a:lnTo>
                    <a:pt x="1239675" y="3059759"/>
                  </a:lnTo>
                  <a:lnTo>
                    <a:pt x="1240162" y="3059759"/>
                  </a:lnTo>
                  <a:lnTo>
                    <a:pt x="1240405" y="3059759"/>
                  </a:lnTo>
                  <a:lnTo>
                    <a:pt x="1240648" y="3059759"/>
                  </a:lnTo>
                  <a:lnTo>
                    <a:pt x="1240892" y="3059759"/>
                  </a:lnTo>
                  <a:lnTo>
                    <a:pt x="1241135" y="3059759"/>
                  </a:lnTo>
                  <a:lnTo>
                    <a:pt x="1241378" y="3059759"/>
                  </a:lnTo>
                  <a:lnTo>
                    <a:pt x="1241622" y="3059759"/>
                  </a:lnTo>
                  <a:lnTo>
                    <a:pt x="1241865" y="3059759"/>
                  </a:lnTo>
                  <a:lnTo>
                    <a:pt x="1242352" y="3059759"/>
                  </a:lnTo>
                  <a:lnTo>
                    <a:pt x="1242595" y="3059759"/>
                  </a:lnTo>
                  <a:lnTo>
                    <a:pt x="1242838" y="3059759"/>
                  </a:lnTo>
                  <a:lnTo>
                    <a:pt x="1243082" y="3059759"/>
                  </a:lnTo>
                  <a:lnTo>
                    <a:pt x="1244542" y="3059759"/>
                  </a:lnTo>
                  <a:lnTo>
                    <a:pt x="1244785" y="3059759"/>
                  </a:lnTo>
                  <a:lnTo>
                    <a:pt x="1245759" y="3059759"/>
                  </a:lnTo>
                  <a:lnTo>
                    <a:pt x="1246002" y="3059759"/>
                  </a:lnTo>
                  <a:lnTo>
                    <a:pt x="1246246" y="3059759"/>
                  </a:lnTo>
                  <a:lnTo>
                    <a:pt x="1246489" y="3059759"/>
                  </a:lnTo>
                  <a:lnTo>
                    <a:pt x="1246732" y="3059759"/>
                  </a:lnTo>
                  <a:lnTo>
                    <a:pt x="1246976" y="3059759"/>
                  </a:lnTo>
                  <a:lnTo>
                    <a:pt x="1247219" y="3059759"/>
                  </a:lnTo>
                  <a:lnTo>
                    <a:pt x="1247462" y="3052644"/>
                  </a:lnTo>
                  <a:lnTo>
                    <a:pt x="1247706" y="3052644"/>
                  </a:lnTo>
                  <a:lnTo>
                    <a:pt x="1247949" y="3052644"/>
                  </a:lnTo>
                  <a:lnTo>
                    <a:pt x="1247949" y="3045528"/>
                  </a:lnTo>
                  <a:lnTo>
                    <a:pt x="1248192" y="3045528"/>
                  </a:lnTo>
                  <a:lnTo>
                    <a:pt x="1248436" y="3045528"/>
                  </a:lnTo>
                  <a:lnTo>
                    <a:pt x="1248922" y="3038412"/>
                  </a:lnTo>
                  <a:lnTo>
                    <a:pt x="1249166" y="3038412"/>
                  </a:lnTo>
                  <a:lnTo>
                    <a:pt x="1249409" y="3038412"/>
                  </a:lnTo>
                  <a:lnTo>
                    <a:pt x="1249653" y="3038412"/>
                  </a:lnTo>
                  <a:lnTo>
                    <a:pt x="1249896" y="3038412"/>
                  </a:lnTo>
                  <a:lnTo>
                    <a:pt x="1250383" y="3038412"/>
                  </a:lnTo>
                  <a:lnTo>
                    <a:pt x="1251356" y="3031296"/>
                  </a:lnTo>
                  <a:lnTo>
                    <a:pt x="1251599" y="3031296"/>
                  </a:lnTo>
                  <a:lnTo>
                    <a:pt x="1251843" y="3031296"/>
                  </a:lnTo>
                  <a:lnTo>
                    <a:pt x="1252330" y="3031296"/>
                  </a:lnTo>
                  <a:lnTo>
                    <a:pt x="1253303" y="3031296"/>
                  </a:lnTo>
                  <a:lnTo>
                    <a:pt x="1253790" y="3031296"/>
                  </a:lnTo>
                  <a:lnTo>
                    <a:pt x="1254276" y="3031296"/>
                  </a:lnTo>
                  <a:lnTo>
                    <a:pt x="1254520" y="3031296"/>
                  </a:lnTo>
                  <a:lnTo>
                    <a:pt x="1254763" y="3031296"/>
                  </a:lnTo>
                  <a:lnTo>
                    <a:pt x="1254763" y="3024181"/>
                  </a:lnTo>
                  <a:lnTo>
                    <a:pt x="1255006" y="3017065"/>
                  </a:lnTo>
                  <a:lnTo>
                    <a:pt x="1255250" y="3017065"/>
                  </a:lnTo>
                  <a:lnTo>
                    <a:pt x="1255493" y="3017065"/>
                  </a:lnTo>
                  <a:lnTo>
                    <a:pt x="1255980" y="3017065"/>
                  </a:lnTo>
                  <a:lnTo>
                    <a:pt x="1255980" y="3009949"/>
                  </a:lnTo>
                  <a:lnTo>
                    <a:pt x="1255980" y="3002834"/>
                  </a:lnTo>
                  <a:lnTo>
                    <a:pt x="1256467" y="3002834"/>
                  </a:lnTo>
                  <a:lnTo>
                    <a:pt x="1256953" y="3002834"/>
                  </a:lnTo>
                  <a:lnTo>
                    <a:pt x="1257197" y="3002834"/>
                  </a:lnTo>
                  <a:lnTo>
                    <a:pt x="1257440" y="3002834"/>
                  </a:lnTo>
                  <a:lnTo>
                    <a:pt x="1259144" y="3002834"/>
                  </a:lnTo>
                  <a:lnTo>
                    <a:pt x="1259387" y="3002834"/>
                  </a:lnTo>
                  <a:lnTo>
                    <a:pt x="1259630" y="3002834"/>
                  </a:lnTo>
                  <a:lnTo>
                    <a:pt x="1260360" y="3002834"/>
                  </a:lnTo>
                  <a:lnTo>
                    <a:pt x="1260604" y="3002834"/>
                  </a:lnTo>
                  <a:lnTo>
                    <a:pt x="1260847" y="3002834"/>
                  </a:lnTo>
                  <a:lnTo>
                    <a:pt x="1261090" y="3002834"/>
                  </a:lnTo>
                  <a:lnTo>
                    <a:pt x="1261334" y="3002834"/>
                  </a:lnTo>
                  <a:lnTo>
                    <a:pt x="1261577" y="3002834"/>
                  </a:lnTo>
                  <a:lnTo>
                    <a:pt x="1261821" y="3002834"/>
                  </a:lnTo>
                  <a:lnTo>
                    <a:pt x="1262307" y="3002834"/>
                  </a:lnTo>
                  <a:lnTo>
                    <a:pt x="1262551" y="3002834"/>
                  </a:lnTo>
                  <a:lnTo>
                    <a:pt x="1262794" y="3002834"/>
                  </a:lnTo>
                  <a:lnTo>
                    <a:pt x="1263037" y="3002834"/>
                  </a:lnTo>
                  <a:lnTo>
                    <a:pt x="1263037" y="2995718"/>
                  </a:lnTo>
                  <a:lnTo>
                    <a:pt x="1264254" y="2995718"/>
                  </a:lnTo>
                  <a:lnTo>
                    <a:pt x="1264984" y="2995718"/>
                  </a:lnTo>
                  <a:lnTo>
                    <a:pt x="1265714" y="2995718"/>
                  </a:lnTo>
                  <a:lnTo>
                    <a:pt x="1266931" y="2995718"/>
                  </a:lnTo>
                  <a:lnTo>
                    <a:pt x="1267174" y="2995718"/>
                  </a:lnTo>
                  <a:lnTo>
                    <a:pt x="1267418" y="2995718"/>
                  </a:lnTo>
                  <a:lnTo>
                    <a:pt x="1267905" y="2995718"/>
                  </a:lnTo>
                  <a:lnTo>
                    <a:pt x="1268391" y="2995718"/>
                  </a:lnTo>
                  <a:lnTo>
                    <a:pt x="1268635" y="2995718"/>
                  </a:lnTo>
                  <a:lnTo>
                    <a:pt x="1268878" y="2995718"/>
                  </a:lnTo>
                  <a:lnTo>
                    <a:pt x="1269365" y="2995718"/>
                  </a:lnTo>
                  <a:lnTo>
                    <a:pt x="1269851" y="2995718"/>
                  </a:lnTo>
                  <a:lnTo>
                    <a:pt x="1270582" y="2995718"/>
                  </a:lnTo>
                  <a:lnTo>
                    <a:pt x="1270582" y="2988602"/>
                  </a:lnTo>
                  <a:lnTo>
                    <a:pt x="1270825" y="2988602"/>
                  </a:lnTo>
                  <a:lnTo>
                    <a:pt x="1271068" y="2988602"/>
                  </a:lnTo>
                  <a:lnTo>
                    <a:pt x="1271068" y="2974371"/>
                  </a:lnTo>
                  <a:lnTo>
                    <a:pt x="1271798" y="2974371"/>
                  </a:lnTo>
                  <a:lnTo>
                    <a:pt x="1272042" y="2974371"/>
                  </a:lnTo>
                  <a:lnTo>
                    <a:pt x="1272285" y="2974371"/>
                  </a:lnTo>
                  <a:lnTo>
                    <a:pt x="1272528" y="2974371"/>
                  </a:lnTo>
                  <a:lnTo>
                    <a:pt x="1272772" y="2974371"/>
                  </a:lnTo>
                  <a:lnTo>
                    <a:pt x="1272772" y="2967255"/>
                  </a:lnTo>
                  <a:lnTo>
                    <a:pt x="1273015" y="2967255"/>
                  </a:lnTo>
                  <a:lnTo>
                    <a:pt x="1273015" y="2960139"/>
                  </a:lnTo>
                  <a:lnTo>
                    <a:pt x="1273258" y="2960139"/>
                  </a:lnTo>
                  <a:lnTo>
                    <a:pt x="1273745" y="2960139"/>
                  </a:lnTo>
                  <a:lnTo>
                    <a:pt x="1273989" y="2960139"/>
                  </a:lnTo>
                  <a:lnTo>
                    <a:pt x="1274232" y="2960139"/>
                  </a:lnTo>
                  <a:lnTo>
                    <a:pt x="1274719" y="2960139"/>
                  </a:lnTo>
                  <a:lnTo>
                    <a:pt x="1275205" y="2960139"/>
                  </a:lnTo>
                  <a:lnTo>
                    <a:pt x="1275449" y="2960139"/>
                  </a:lnTo>
                  <a:lnTo>
                    <a:pt x="1275692" y="2960139"/>
                  </a:lnTo>
                  <a:lnTo>
                    <a:pt x="1276179" y="2960139"/>
                  </a:lnTo>
                  <a:lnTo>
                    <a:pt x="1276422" y="2960139"/>
                  </a:lnTo>
                  <a:lnTo>
                    <a:pt x="1276666" y="2960139"/>
                  </a:lnTo>
                  <a:lnTo>
                    <a:pt x="1276909" y="2960139"/>
                  </a:lnTo>
                  <a:lnTo>
                    <a:pt x="1277152" y="2960139"/>
                  </a:lnTo>
                  <a:lnTo>
                    <a:pt x="1278369" y="2960139"/>
                  </a:lnTo>
                  <a:lnTo>
                    <a:pt x="1278369" y="2953023"/>
                  </a:lnTo>
                  <a:lnTo>
                    <a:pt x="1278856" y="2953023"/>
                  </a:lnTo>
                  <a:lnTo>
                    <a:pt x="1279099" y="2953023"/>
                  </a:lnTo>
                  <a:lnTo>
                    <a:pt x="1279342" y="2953023"/>
                  </a:lnTo>
                  <a:lnTo>
                    <a:pt x="1279586" y="2953023"/>
                  </a:lnTo>
                  <a:lnTo>
                    <a:pt x="1279829" y="2953023"/>
                  </a:lnTo>
                  <a:lnTo>
                    <a:pt x="1280073" y="2953023"/>
                  </a:lnTo>
                  <a:lnTo>
                    <a:pt x="1280316" y="2953023"/>
                  </a:lnTo>
                  <a:lnTo>
                    <a:pt x="1281046" y="2953023"/>
                  </a:lnTo>
                  <a:lnTo>
                    <a:pt x="1281289" y="2953023"/>
                  </a:lnTo>
                  <a:lnTo>
                    <a:pt x="1283480" y="2945908"/>
                  </a:lnTo>
                  <a:lnTo>
                    <a:pt x="1283723" y="2945908"/>
                  </a:lnTo>
                  <a:lnTo>
                    <a:pt x="1284453" y="2945908"/>
                  </a:lnTo>
                  <a:lnTo>
                    <a:pt x="1284696" y="2945908"/>
                  </a:lnTo>
                  <a:lnTo>
                    <a:pt x="1284940" y="2945908"/>
                  </a:lnTo>
                  <a:lnTo>
                    <a:pt x="1285426" y="2945908"/>
                  </a:lnTo>
                  <a:lnTo>
                    <a:pt x="1286400" y="2945908"/>
                  </a:lnTo>
                  <a:lnTo>
                    <a:pt x="1286643" y="2945908"/>
                  </a:lnTo>
                  <a:lnTo>
                    <a:pt x="1286887" y="2945908"/>
                  </a:lnTo>
                  <a:lnTo>
                    <a:pt x="1287130" y="2945908"/>
                  </a:lnTo>
                  <a:lnTo>
                    <a:pt x="1287860" y="2945908"/>
                  </a:lnTo>
                  <a:lnTo>
                    <a:pt x="1288103" y="2945908"/>
                  </a:lnTo>
                  <a:lnTo>
                    <a:pt x="1288347" y="2945908"/>
                  </a:lnTo>
                  <a:lnTo>
                    <a:pt x="1288347" y="2938792"/>
                  </a:lnTo>
                  <a:lnTo>
                    <a:pt x="1288590" y="2938792"/>
                  </a:lnTo>
                  <a:lnTo>
                    <a:pt x="1289077" y="2938792"/>
                  </a:lnTo>
                  <a:lnTo>
                    <a:pt x="1290294" y="2931676"/>
                  </a:lnTo>
                  <a:lnTo>
                    <a:pt x="1293701" y="2931676"/>
                  </a:lnTo>
                  <a:lnTo>
                    <a:pt x="1294431" y="2931676"/>
                  </a:lnTo>
                  <a:lnTo>
                    <a:pt x="1294674" y="2931676"/>
                  </a:lnTo>
                  <a:lnTo>
                    <a:pt x="1294918" y="2931676"/>
                  </a:lnTo>
                  <a:lnTo>
                    <a:pt x="1295161" y="2931676"/>
                  </a:lnTo>
                  <a:lnTo>
                    <a:pt x="1295404" y="2931676"/>
                  </a:lnTo>
                  <a:lnTo>
                    <a:pt x="1295648" y="2931676"/>
                  </a:lnTo>
                  <a:lnTo>
                    <a:pt x="1295891" y="2931676"/>
                  </a:lnTo>
                  <a:lnTo>
                    <a:pt x="1296134" y="2931676"/>
                  </a:lnTo>
                  <a:lnTo>
                    <a:pt x="1296378" y="2931676"/>
                  </a:lnTo>
                  <a:lnTo>
                    <a:pt x="1296621" y="2931676"/>
                  </a:lnTo>
                  <a:lnTo>
                    <a:pt x="1296864" y="2931676"/>
                  </a:lnTo>
                  <a:lnTo>
                    <a:pt x="1297108" y="2931676"/>
                  </a:lnTo>
                  <a:lnTo>
                    <a:pt x="1297351" y="2931676"/>
                  </a:lnTo>
                  <a:lnTo>
                    <a:pt x="1297594" y="2931676"/>
                  </a:lnTo>
                  <a:lnTo>
                    <a:pt x="1298081" y="2931676"/>
                  </a:lnTo>
                  <a:lnTo>
                    <a:pt x="1298325" y="2931676"/>
                  </a:lnTo>
                  <a:lnTo>
                    <a:pt x="1300028" y="2931676"/>
                  </a:lnTo>
                  <a:lnTo>
                    <a:pt x="1300271" y="2931676"/>
                  </a:lnTo>
                  <a:lnTo>
                    <a:pt x="1300515" y="2931676"/>
                  </a:lnTo>
                  <a:lnTo>
                    <a:pt x="1302705" y="2931676"/>
                  </a:lnTo>
                  <a:lnTo>
                    <a:pt x="1302948" y="2931676"/>
                  </a:lnTo>
                  <a:lnTo>
                    <a:pt x="1303192" y="2931676"/>
                  </a:lnTo>
                  <a:lnTo>
                    <a:pt x="1303435" y="2931676"/>
                  </a:lnTo>
                  <a:lnTo>
                    <a:pt x="1303678" y="2931676"/>
                  </a:lnTo>
                  <a:lnTo>
                    <a:pt x="1303922" y="2931676"/>
                  </a:lnTo>
                  <a:lnTo>
                    <a:pt x="1304165" y="2931676"/>
                  </a:lnTo>
                  <a:lnTo>
                    <a:pt x="1304409" y="2931676"/>
                  </a:lnTo>
                  <a:lnTo>
                    <a:pt x="1304652" y="2931676"/>
                  </a:lnTo>
                  <a:lnTo>
                    <a:pt x="1306599" y="2924561"/>
                  </a:lnTo>
                  <a:lnTo>
                    <a:pt x="1306842" y="2924561"/>
                  </a:lnTo>
                  <a:lnTo>
                    <a:pt x="1307086" y="2924561"/>
                  </a:lnTo>
                  <a:lnTo>
                    <a:pt x="1307572" y="2924561"/>
                  </a:lnTo>
                  <a:lnTo>
                    <a:pt x="1307816" y="2924561"/>
                  </a:lnTo>
                  <a:lnTo>
                    <a:pt x="1309032" y="2924561"/>
                  </a:lnTo>
                  <a:lnTo>
                    <a:pt x="1310006" y="2924561"/>
                  </a:lnTo>
                  <a:lnTo>
                    <a:pt x="1310249" y="2924561"/>
                  </a:lnTo>
                  <a:lnTo>
                    <a:pt x="1310493" y="2924561"/>
                  </a:lnTo>
                  <a:lnTo>
                    <a:pt x="1311466" y="2924561"/>
                  </a:lnTo>
                  <a:lnTo>
                    <a:pt x="1311709" y="2924561"/>
                  </a:lnTo>
                  <a:lnTo>
                    <a:pt x="1313413" y="2917445"/>
                  </a:lnTo>
                  <a:lnTo>
                    <a:pt x="1313900" y="2917445"/>
                  </a:lnTo>
                  <a:lnTo>
                    <a:pt x="1314143" y="2917445"/>
                  </a:lnTo>
                  <a:lnTo>
                    <a:pt x="1314386" y="2917445"/>
                  </a:lnTo>
                  <a:lnTo>
                    <a:pt x="1314630" y="2917445"/>
                  </a:lnTo>
                  <a:lnTo>
                    <a:pt x="1314873" y="2917445"/>
                  </a:lnTo>
                  <a:lnTo>
                    <a:pt x="1315116" y="2917445"/>
                  </a:lnTo>
                  <a:lnTo>
                    <a:pt x="1315846" y="2917445"/>
                  </a:lnTo>
                  <a:lnTo>
                    <a:pt x="1316090" y="2917445"/>
                  </a:lnTo>
                  <a:lnTo>
                    <a:pt x="1316333" y="2917445"/>
                  </a:lnTo>
                  <a:lnTo>
                    <a:pt x="1316577" y="2917445"/>
                  </a:lnTo>
                  <a:lnTo>
                    <a:pt x="1316820" y="2917445"/>
                  </a:lnTo>
                  <a:lnTo>
                    <a:pt x="1317063" y="2917445"/>
                  </a:lnTo>
                  <a:lnTo>
                    <a:pt x="1317307" y="2917445"/>
                  </a:lnTo>
                  <a:lnTo>
                    <a:pt x="1317550" y="2917445"/>
                  </a:lnTo>
                  <a:lnTo>
                    <a:pt x="1318037" y="2917445"/>
                  </a:lnTo>
                  <a:lnTo>
                    <a:pt x="1318767" y="2917445"/>
                  </a:lnTo>
                  <a:lnTo>
                    <a:pt x="1319010" y="2917445"/>
                  </a:lnTo>
                  <a:lnTo>
                    <a:pt x="1319010" y="2910329"/>
                  </a:lnTo>
                  <a:lnTo>
                    <a:pt x="1319254" y="2910329"/>
                  </a:lnTo>
                  <a:lnTo>
                    <a:pt x="1320470" y="2903213"/>
                  </a:lnTo>
                  <a:lnTo>
                    <a:pt x="1320470" y="2896098"/>
                  </a:lnTo>
                  <a:lnTo>
                    <a:pt x="1320714" y="2896098"/>
                  </a:lnTo>
                  <a:lnTo>
                    <a:pt x="1320957" y="2896098"/>
                  </a:lnTo>
                  <a:lnTo>
                    <a:pt x="1321200" y="2896098"/>
                  </a:lnTo>
                  <a:lnTo>
                    <a:pt x="1322174" y="2896098"/>
                  </a:lnTo>
                  <a:lnTo>
                    <a:pt x="1322417" y="2896098"/>
                  </a:lnTo>
                  <a:lnTo>
                    <a:pt x="1322661" y="2896098"/>
                  </a:lnTo>
                  <a:lnTo>
                    <a:pt x="1322904" y="2896098"/>
                  </a:lnTo>
                  <a:lnTo>
                    <a:pt x="1323877" y="2896098"/>
                  </a:lnTo>
                  <a:lnTo>
                    <a:pt x="1324121" y="2896098"/>
                  </a:lnTo>
                  <a:lnTo>
                    <a:pt x="1324364" y="2896098"/>
                  </a:lnTo>
                  <a:lnTo>
                    <a:pt x="1324607" y="2896098"/>
                  </a:lnTo>
                  <a:lnTo>
                    <a:pt x="1324851" y="2896098"/>
                  </a:lnTo>
                  <a:lnTo>
                    <a:pt x="1325094" y="2896098"/>
                  </a:lnTo>
                  <a:lnTo>
                    <a:pt x="1325581" y="2896098"/>
                  </a:lnTo>
                  <a:lnTo>
                    <a:pt x="1325824" y="2896098"/>
                  </a:lnTo>
                  <a:lnTo>
                    <a:pt x="1326068" y="2896098"/>
                  </a:lnTo>
                  <a:lnTo>
                    <a:pt x="1326311" y="2896098"/>
                  </a:lnTo>
                  <a:lnTo>
                    <a:pt x="1326311" y="2888982"/>
                  </a:lnTo>
                  <a:lnTo>
                    <a:pt x="1326554" y="2888982"/>
                  </a:lnTo>
                  <a:lnTo>
                    <a:pt x="1326798" y="2881866"/>
                  </a:lnTo>
                  <a:lnTo>
                    <a:pt x="1326798" y="2874751"/>
                  </a:lnTo>
                  <a:lnTo>
                    <a:pt x="1327284" y="2874751"/>
                  </a:lnTo>
                  <a:lnTo>
                    <a:pt x="1327528" y="2874751"/>
                  </a:lnTo>
                  <a:lnTo>
                    <a:pt x="1327771" y="2874751"/>
                  </a:lnTo>
                  <a:lnTo>
                    <a:pt x="1328014" y="2874751"/>
                  </a:lnTo>
                  <a:lnTo>
                    <a:pt x="1328014" y="2867635"/>
                  </a:lnTo>
                  <a:lnTo>
                    <a:pt x="1328501" y="2867635"/>
                  </a:lnTo>
                  <a:lnTo>
                    <a:pt x="1329475" y="2867635"/>
                  </a:lnTo>
                  <a:lnTo>
                    <a:pt x="1329718" y="2867635"/>
                  </a:lnTo>
                  <a:lnTo>
                    <a:pt x="1329961" y="2867635"/>
                  </a:lnTo>
                  <a:lnTo>
                    <a:pt x="1330205" y="2867635"/>
                  </a:lnTo>
                  <a:lnTo>
                    <a:pt x="1330935" y="2867635"/>
                  </a:lnTo>
                  <a:lnTo>
                    <a:pt x="1331178" y="2867635"/>
                  </a:lnTo>
                  <a:lnTo>
                    <a:pt x="1331665" y="2867635"/>
                  </a:lnTo>
                  <a:lnTo>
                    <a:pt x="1331908" y="2867635"/>
                  </a:lnTo>
                  <a:lnTo>
                    <a:pt x="1331908" y="2860519"/>
                  </a:lnTo>
                  <a:lnTo>
                    <a:pt x="1332152" y="2860519"/>
                  </a:lnTo>
                  <a:lnTo>
                    <a:pt x="1332395" y="2860519"/>
                  </a:lnTo>
                  <a:lnTo>
                    <a:pt x="1332882" y="2860519"/>
                  </a:lnTo>
                  <a:lnTo>
                    <a:pt x="1333368" y="2860519"/>
                  </a:lnTo>
                  <a:lnTo>
                    <a:pt x="1334829" y="2860519"/>
                  </a:lnTo>
                  <a:lnTo>
                    <a:pt x="1335072" y="2860519"/>
                  </a:lnTo>
                  <a:lnTo>
                    <a:pt x="1335315" y="2860519"/>
                  </a:lnTo>
                  <a:lnTo>
                    <a:pt x="1335559" y="2860519"/>
                  </a:lnTo>
                  <a:lnTo>
                    <a:pt x="1335802" y="2860519"/>
                  </a:lnTo>
                  <a:lnTo>
                    <a:pt x="1336045" y="2860519"/>
                  </a:lnTo>
                  <a:lnTo>
                    <a:pt x="1336289" y="2860519"/>
                  </a:lnTo>
                  <a:lnTo>
                    <a:pt x="1336532" y="2860519"/>
                  </a:lnTo>
                  <a:lnTo>
                    <a:pt x="1336775" y="2860519"/>
                  </a:lnTo>
                  <a:lnTo>
                    <a:pt x="1337262" y="2860519"/>
                  </a:lnTo>
                  <a:lnTo>
                    <a:pt x="1337506" y="2860519"/>
                  </a:lnTo>
                  <a:lnTo>
                    <a:pt x="1337992" y="2860519"/>
                  </a:lnTo>
                  <a:lnTo>
                    <a:pt x="1338722" y="2860519"/>
                  </a:lnTo>
                  <a:lnTo>
                    <a:pt x="1338966" y="2860519"/>
                  </a:lnTo>
                  <a:lnTo>
                    <a:pt x="1338966" y="2853403"/>
                  </a:lnTo>
                  <a:lnTo>
                    <a:pt x="1339209" y="2853403"/>
                  </a:lnTo>
                  <a:lnTo>
                    <a:pt x="1339452" y="2853403"/>
                  </a:lnTo>
                  <a:lnTo>
                    <a:pt x="1339452" y="2846288"/>
                  </a:lnTo>
                  <a:lnTo>
                    <a:pt x="1339696" y="2846288"/>
                  </a:lnTo>
                  <a:lnTo>
                    <a:pt x="1339939" y="2846288"/>
                  </a:lnTo>
                  <a:lnTo>
                    <a:pt x="1340182" y="2846288"/>
                  </a:lnTo>
                  <a:lnTo>
                    <a:pt x="1340426" y="2846288"/>
                  </a:lnTo>
                  <a:lnTo>
                    <a:pt x="1340426" y="2839172"/>
                  </a:lnTo>
                  <a:lnTo>
                    <a:pt x="1341399" y="2839172"/>
                  </a:lnTo>
                  <a:lnTo>
                    <a:pt x="1341643" y="2839172"/>
                  </a:lnTo>
                  <a:lnTo>
                    <a:pt x="1341643" y="2832056"/>
                  </a:lnTo>
                  <a:lnTo>
                    <a:pt x="1341886" y="2832056"/>
                  </a:lnTo>
                  <a:lnTo>
                    <a:pt x="1342129" y="2832056"/>
                  </a:lnTo>
                  <a:lnTo>
                    <a:pt x="1342616" y="2832056"/>
                  </a:lnTo>
                  <a:lnTo>
                    <a:pt x="1344563" y="2832056"/>
                  </a:lnTo>
                  <a:lnTo>
                    <a:pt x="1345050" y="2832056"/>
                  </a:lnTo>
                  <a:lnTo>
                    <a:pt x="1345293" y="2832056"/>
                  </a:lnTo>
                  <a:lnTo>
                    <a:pt x="1345536" y="2832056"/>
                  </a:lnTo>
                  <a:lnTo>
                    <a:pt x="1346510" y="2817825"/>
                  </a:lnTo>
                  <a:lnTo>
                    <a:pt x="1346997" y="2817825"/>
                  </a:lnTo>
                  <a:lnTo>
                    <a:pt x="1347240" y="2817825"/>
                  </a:lnTo>
                  <a:lnTo>
                    <a:pt x="1347483" y="2817825"/>
                  </a:lnTo>
                  <a:lnTo>
                    <a:pt x="1347970" y="2817825"/>
                  </a:lnTo>
                  <a:lnTo>
                    <a:pt x="1348213" y="2817825"/>
                  </a:lnTo>
                  <a:lnTo>
                    <a:pt x="1348943" y="2817825"/>
                  </a:lnTo>
                  <a:lnTo>
                    <a:pt x="1349187" y="2817825"/>
                  </a:lnTo>
                  <a:lnTo>
                    <a:pt x="1349673" y="2817825"/>
                  </a:lnTo>
                  <a:lnTo>
                    <a:pt x="1349917" y="2817825"/>
                  </a:lnTo>
                  <a:lnTo>
                    <a:pt x="1350160" y="2817825"/>
                  </a:lnTo>
                  <a:lnTo>
                    <a:pt x="1350404" y="2817825"/>
                  </a:lnTo>
                  <a:lnTo>
                    <a:pt x="1350647" y="2817825"/>
                  </a:lnTo>
                  <a:lnTo>
                    <a:pt x="1350890" y="2817825"/>
                  </a:lnTo>
                  <a:lnTo>
                    <a:pt x="1351377" y="2817825"/>
                  </a:lnTo>
                  <a:lnTo>
                    <a:pt x="1351620" y="2817825"/>
                  </a:lnTo>
                  <a:lnTo>
                    <a:pt x="1351864" y="2817825"/>
                  </a:lnTo>
                  <a:lnTo>
                    <a:pt x="1352594" y="2817825"/>
                  </a:lnTo>
                  <a:lnTo>
                    <a:pt x="1352837" y="2817825"/>
                  </a:lnTo>
                  <a:lnTo>
                    <a:pt x="1353081" y="2817825"/>
                  </a:lnTo>
                  <a:lnTo>
                    <a:pt x="1353324" y="2817825"/>
                  </a:lnTo>
                  <a:lnTo>
                    <a:pt x="1353567" y="2817825"/>
                  </a:lnTo>
                  <a:lnTo>
                    <a:pt x="1353811" y="2817825"/>
                  </a:lnTo>
                  <a:lnTo>
                    <a:pt x="1354054" y="2817825"/>
                  </a:lnTo>
                  <a:lnTo>
                    <a:pt x="1354784" y="2817825"/>
                  </a:lnTo>
                  <a:lnTo>
                    <a:pt x="1354784" y="2810709"/>
                  </a:lnTo>
                  <a:lnTo>
                    <a:pt x="1355027" y="2810709"/>
                  </a:lnTo>
                  <a:lnTo>
                    <a:pt x="1355271" y="2810709"/>
                  </a:lnTo>
                  <a:lnTo>
                    <a:pt x="1356001" y="2810709"/>
                  </a:lnTo>
                  <a:lnTo>
                    <a:pt x="1356244" y="2810709"/>
                  </a:lnTo>
                  <a:lnTo>
                    <a:pt x="1356488" y="2810709"/>
                  </a:lnTo>
                  <a:lnTo>
                    <a:pt x="1356731" y="2810709"/>
                  </a:lnTo>
                  <a:lnTo>
                    <a:pt x="1357948" y="2810709"/>
                  </a:lnTo>
                  <a:lnTo>
                    <a:pt x="1358434" y="2810709"/>
                  </a:lnTo>
                  <a:lnTo>
                    <a:pt x="1358678" y="2810709"/>
                  </a:lnTo>
                  <a:lnTo>
                    <a:pt x="1358921" y="2810709"/>
                  </a:lnTo>
                  <a:lnTo>
                    <a:pt x="1359165" y="2810709"/>
                  </a:lnTo>
                  <a:lnTo>
                    <a:pt x="1359408" y="2810709"/>
                  </a:lnTo>
                  <a:lnTo>
                    <a:pt x="1359651" y="2810709"/>
                  </a:lnTo>
                  <a:lnTo>
                    <a:pt x="1359895" y="2810709"/>
                  </a:lnTo>
                  <a:lnTo>
                    <a:pt x="1360138" y="2810709"/>
                  </a:lnTo>
                  <a:lnTo>
                    <a:pt x="1360381" y="2810709"/>
                  </a:lnTo>
                  <a:lnTo>
                    <a:pt x="1361111" y="2810709"/>
                  </a:lnTo>
                  <a:lnTo>
                    <a:pt x="1361355" y="2810709"/>
                  </a:lnTo>
                  <a:lnTo>
                    <a:pt x="1361598" y="2810709"/>
                  </a:lnTo>
                  <a:lnTo>
                    <a:pt x="1361841" y="2810709"/>
                  </a:lnTo>
                  <a:lnTo>
                    <a:pt x="1362328" y="2810709"/>
                  </a:lnTo>
                  <a:lnTo>
                    <a:pt x="1362572" y="2810709"/>
                  </a:lnTo>
                  <a:lnTo>
                    <a:pt x="1363302" y="2810709"/>
                  </a:lnTo>
                  <a:lnTo>
                    <a:pt x="1363545" y="2803593"/>
                  </a:lnTo>
                  <a:lnTo>
                    <a:pt x="1363788" y="2803593"/>
                  </a:lnTo>
                  <a:lnTo>
                    <a:pt x="1364032" y="2803593"/>
                  </a:lnTo>
                  <a:lnTo>
                    <a:pt x="1364275" y="2803593"/>
                  </a:lnTo>
                  <a:lnTo>
                    <a:pt x="1364518" y="2803593"/>
                  </a:lnTo>
                  <a:lnTo>
                    <a:pt x="1364762" y="2803593"/>
                  </a:lnTo>
                  <a:lnTo>
                    <a:pt x="1365249" y="2803593"/>
                  </a:lnTo>
                  <a:lnTo>
                    <a:pt x="1365492" y="2803593"/>
                  </a:lnTo>
                  <a:lnTo>
                    <a:pt x="1365735" y="2803593"/>
                  </a:lnTo>
                  <a:lnTo>
                    <a:pt x="1366222" y="2803593"/>
                  </a:lnTo>
                  <a:lnTo>
                    <a:pt x="1366709" y="2803593"/>
                  </a:lnTo>
                  <a:lnTo>
                    <a:pt x="1366952" y="2803593"/>
                  </a:lnTo>
                  <a:lnTo>
                    <a:pt x="1367195" y="2803593"/>
                  </a:lnTo>
                  <a:lnTo>
                    <a:pt x="1367682" y="2803593"/>
                  </a:lnTo>
                  <a:lnTo>
                    <a:pt x="1367925" y="2803593"/>
                  </a:lnTo>
                  <a:lnTo>
                    <a:pt x="1368169" y="2803593"/>
                  </a:lnTo>
                  <a:lnTo>
                    <a:pt x="1368412" y="2803593"/>
                  </a:lnTo>
                  <a:lnTo>
                    <a:pt x="1368656" y="2803593"/>
                  </a:lnTo>
                  <a:lnTo>
                    <a:pt x="1368899" y="2803593"/>
                  </a:lnTo>
                  <a:lnTo>
                    <a:pt x="1369142" y="2803593"/>
                  </a:lnTo>
                  <a:lnTo>
                    <a:pt x="1369386" y="2803593"/>
                  </a:lnTo>
                  <a:lnTo>
                    <a:pt x="1369629" y="2803593"/>
                  </a:lnTo>
                  <a:lnTo>
                    <a:pt x="1370116" y="2803593"/>
                  </a:lnTo>
                  <a:lnTo>
                    <a:pt x="1370359" y="2803593"/>
                  </a:lnTo>
                  <a:lnTo>
                    <a:pt x="1370602" y="2803593"/>
                  </a:lnTo>
                  <a:lnTo>
                    <a:pt x="1370846" y="2803593"/>
                  </a:lnTo>
                  <a:lnTo>
                    <a:pt x="1370846" y="2796478"/>
                  </a:lnTo>
                  <a:lnTo>
                    <a:pt x="1371089" y="2796478"/>
                  </a:lnTo>
                  <a:lnTo>
                    <a:pt x="1371333" y="2796478"/>
                  </a:lnTo>
                  <a:lnTo>
                    <a:pt x="1371576" y="2796478"/>
                  </a:lnTo>
                  <a:lnTo>
                    <a:pt x="1371819" y="2796478"/>
                  </a:lnTo>
                  <a:lnTo>
                    <a:pt x="1372063" y="2796478"/>
                  </a:lnTo>
                  <a:lnTo>
                    <a:pt x="1372306" y="2796478"/>
                  </a:lnTo>
                  <a:lnTo>
                    <a:pt x="1373279" y="2789362"/>
                  </a:lnTo>
                  <a:lnTo>
                    <a:pt x="1373523" y="2789362"/>
                  </a:lnTo>
                  <a:lnTo>
                    <a:pt x="1373766" y="2789362"/>
                  </a:lnTo>
                  <a:lnTo>
                    <a:pt x="1374009" y="2789362"/>
                  </a:lnTo>
                  <a:lnTo>
                    <a:pt x="1374253" y="2789362"/>
                  </a:lnTo>
                  <a:lnTo>
                    <a:pt x="1374496" y="2789362"/>
                  </a:lnTo>
                  <a:lnTo>
                    <a:pt x="1374740" y="2789362"/>
                  </a:lnTo>
                  <a:lnTo>
                    <a:pt x="1375226" y="2789362"/>
                  </a:lnTo>
                  <a:lnTo>
                    <a:pt x="1375713" y="2789362"/>
                  </a:lnTo>
                  <a:lnTo>
                    <a:pt x="1375956" y="2789362"/>
                  </a:lnTo>
                  <a:lnTo>
                    <a:pt x="1376200" y="2789362"/>
                  </a:lnTo>
                  <a:lnTo>
                    <a:pt x="1376443" y="2789362"/>
                  </a:lnTo>
                  <a:lnTo>
                    <a:pt x="1376686" y="2789362"/>
                  </a:lnTo>
                  <a:lnTo>
                    <a:pt x="1376930" y="2789362"/>
                  </a:lnTo>
                  <a:lnTo>
                    <a:pt x="1377903" y="2789362"/>
                  </a:lnTo>
                  <a:lnTo>
                    <a:pt x="1378147" y="2789362"/>
                  </a:lnTo>
                  <a:lnTo>
                    <a:pt x="1378390" y="2789362"/>
                  </a:lnTo>
                  <a:lnTo>
                    <a:pt x="1378633" y="2789362"/>
                  </a:lnTo>
                  <a:lnTo>
                    <a:pt x="1379363" y="2789362"/>
                  </a:lnTo>
                  <a:lnTo>
                    <a:pt x="1380093" y="2782246"/>
                  </a:lnTo>
                  <a:lnTo>
                    <a:pt x="1380337" y="2782246"/>
                  </a:lnTo>
                  <a:lnTo>
                    <a:pt x="1380580" y="2782246"/>
                  </a:lnTo>
                  <a:lnTo>
                    <a:pt x="1381067" y="2782246"/>
                  </a:lnTo>
                  <a:lnTo>
                    <a:pt x="1381310" y="2782246"/>
                  </a:lnTo>
                  <a:lnTo>
                    <a:pt x="1381554" y="2782246"/>
                  </a:lnTo>
                  <a:lnTo>
                    <a:pt x="1381797" y="2782246"/>
                  </a:lnTo>
                  <a:lnTo>
                    <a:pt x="1382040" y="2782246"/>
                  </a:lnTo>
                  <a:lnTo>
                    <a:pt x="1382284" y="2782246"/>
                  </a:lnTo>
                  <a:lnTo>
                    <a:pt x="1384961" y="2782246"/>
                  </a:lnTo>
                  <a:lnTo>
                    <a:pt x="1385204" y="2782246"/>
                  </a:lnTo>
                  <a:lnTo>
                    <a:pt x="1385447" y="2782246"/>
                  </a:lnTo>
                  <a:lnTo>
                    <a:pt x="1385691" y="2782246"/>
                  </a:lnTo>
                  <a:lnTo>
                    <a:pt x="1386177" y="2782246"/>
                  </a:lnTo>
                  <a:lnTo>
                    <a:pt x="1387638" y="2775130"/>
                  </a:lnTo>
                  <a:lnTo>
                    <a:pt x="1387881" y="2775130"/>
                  </a:lnTo>
                  <a:lnTo>
                    <a:pt x="1388124" y="2775130"/>
                  </a:lnTo>
                  <a:lnTo>
                    <a:pt x="1388611" y="2775130"/>
                  </a:lnTo>
                  <a:lnTo>
                    <a:pt x="1388854" y="2775130"/>
                  </a:lnTo>
                  <a:lnTo>
                    <a:pt x="1389098" y="2775130"/>
                  </a:lnTo>
                  <a:lnTo>
                    <a:pt x="1389341" y="2775130"/>
                  </a:lnTo>
                  <a:lnTo>
                    <a:pt x="1389585" y="2775130"/>
                  </a:lnTo>
                  <a:lnTo>
                    <a:pt x="1389828" y="2775130"/>
                  </a:lnTo>
                  <a:lnTo>
                    <a:pt x="1390071" y="2775130"/>
                  </a:lnTo>
                  <a:lnTo>
                    <a:pt x="1390315" y="2775130"/>
                  </a:lnTo>
                  <a:lnTo>
                    <a:pt x="1390558" y="2775130"/>
                  </a:lnTo>
                  <a:lnTo>
                    <a:pt x="1390801" y="2775130"/>
                  </a:lnTo>
                  <a:lnTo>
                    <a:pt x="1391045" y="2775130"/>
                  </a:lnTo>
                  <a:lnTo>
                    <a:pt x="1391288" y="2775130"/>
                  </a:lnTo>
                  <a:lnTo>
                    <a:pt x="1391531" y="2775130"/>
                  </a:lnTo>
                  <a:lnTo>
                    <a:pt x="1391775" y="2775130"/>
                  </a:lnTo>
                  <a:lnTo>
                    <a:pt x="1392018" y="2775130"/>
                  </a:lnTo>
                  <a:lnTo>
                    <a:pt x="1392261" y="2775130"/>
                  </a:lnTo>
                  <a:lnTo>
                    <a:pt x="1393722" y="2768015"/>
                  </a:lnTo>
                  <a:lnTo>
                    <a:pt x="1393965" y="2768015"/>
                  </a:lnTo>
                  <a:lnTo>
                    <a:pt x="1394452" y="2768015"/>
                  </a:lnTo>
                  <a:lnTo>
                    <a:pt x="1394695" y="2768015"/>
                  </a:lnTo>
                  <a:lnTo>
                    <a:pt x="1394938" y="2768015"/>
                  </a:lnTo>
                  <a:lnTo>
                    <a:pt x="1395182" y="2768015"/>
                  </a:lnTo>
                  <a:lnTo>
                    <a:pt x="1395425" y="2768015"/>
                  </a:lnTo>
                  <a:lnTo>
                    <a:pt x="1397859" y="2768015"/>
                  </a:lnTo>
                  <a:lnTo>
                    <a:pt x="1398102" y="2768015"/>
                  </a:lnTo>
                  <a:lnTo>
                    <a:pt x="1399076" y="2768015"/>
                  </a:lnTo>
                  <a:lnTo>
                    <a:pt x="1399319" y="2768015"/>
                  </a:lnTo>
                  <a:lnTo>
                    <a:pt x="1399319" y="2760899"/>
                  </a:lnTo>
                  <a:lnTo>
                    <a:pt x="1399319" y="2753783"/>
                  </a:lnTo>
                  <a:lnTo>
                    <a:pt x="1399562" y="2753783"/>
                  </a:lnTo>
                  <a:lnTo>
                    <a:pt x="1399806" y="2753783"/>
                  </a:lnTo>
                  <a:lnTo>
                    <a:pt x="1400049" y="2753783"/>
                  </a:lnTo>
                  <a:lnTo>
                    <a:pt x="1400292" y="2753783"/>
                  </a:lnTo>
                  <a:lnTo>
                    <a:pt x="1400536" y="2753783"/>
                  </a:lnTo>
                  <a:lnTo>
                    <a:pt x="1400779" y="2753783"/>
                  </a:lnTo>
                  <a:lnTo>
                    <a:pt x="1401022" y="2753783"/>
                  </a:lnTo>
                  <a:lnTo>
                    <a:pt x="1401509" y="2753783"/>
                  </a:lnTo>
                  <a:lnTo>
                    <a:pt x="1403213" y="2753783"/>
                  </a:lnTo>
                  <a:lnTo>
                    <a:pt x="1403456" y="2753783"/>
                  </a:lnTo>
                  <a:lnTo>
                    <a:pt x="1403699" y="2753783"/>
                  </a:lnTo>
                  <a:lnTo>
                    <a:pt x="1403943" y="2753783"/>
                  </a:lnTo>
                  <a:lnTo>
                    <a:pt x="1404186" y="2753783"/>
                  </a:lnTo>
                  <a:lnTo>
                    <a:pt x="1404429" y="2753783"/>
                  </a:lnTo>
                  <a:lnTo>
                    <a:pt x="1404673" y="2753783"/>
                  </a:lnTo>
                  <a:lnTo>
                    <a:pt x="1404916" y="2753783"/>
                  </a:lnTo>
                  <a:lnTo>
                    <a:pt x="1405403" y="2753783"/>
                  </a:lnTo>
                  <a:lnTo>
                    <a:pt x="1407593" y="2753783"/>
                  </a:lnTo>
                  <a:lnTo>
                    <a:pt x="1407837" y="2753783"/>
                  </a:lnTo>
                  <a:lnTo>
                    <a:pt x="1408080" y="2753783"/>
                  </a:lnTo>
                  <a:lnTo>
                    <a:pt x="1408323" y="2753783"/>
                  </a:lnTo>
                  <a:lnTo>
                    <a:pt x="1408567" y="2753783"/>
                  </a:lnTo>
                  <a:lnTo>
                    <a:pt x="1408810" y="2753783"/>
                  </a:lnTo>
                  <a:lnTo>
                    <a:pt x="1409297" y="2753783"/>
                  </a:lnTo>
                  <a:lnTo>
                    <a:pt x="1409540" y="2753783"/>
                  </a:lnTo>
                  <a:lnTo>
                    <a:pt x="1409540" y="2746668"/>
                  </a:lnTo>
                  <a:lnTo>
                    <a:pt x="1409783" y="2746668"/>
                  </a:lnTo>
                  <a:lnTo>
                    <a:pt x="1409783" y="2739552"/>
                  </a:lnTo>
                  <a:lnTo>
                    <a:pt x="1410027" y="2739552"/>
                  </a:lnTo>
                  <a:lnTo>
                    <a:pt x="1410270" y="2739552"/>
                  </a:lnTo>
                  <a:lnTo>
                    <a:pt x="1410757" y="2739552"/>
                  </a:lnTo>
                  <a:lnTo>
                    <a:pt x="1411000" y="2739552"/>
                  </a:lnTo>
                  <a:lnTo>
                    <a:pt x="1411244" y="2739552"/>
                  </a:lnTo>
                  <a:lnTo>
                    <a:pt x="1411487" y="2739552"/>
                  </a:lnTo>
                  <a:lnTo>
                    <a:pt x="1412947" y="2739552"/>
                  </a:lnTo>
                  <a:lnTo>
                    <a:pt x="1413190" y="2739552"/>
                  </a:lnTo>
                  <a:lnTo>
                    <a:pt x="1413677" y="2739552"/>
                  </a:lnTo>
                  <a:lnTo>
                    <a:pt x="1413921" y="2739552"/>
                  </a:lnTo>
                  <a:lnTo>
                    <a:pt x="1415137" y="2739552"/>
                  </a:lnTo>
                  <a:lnTo>
                    <a:pt x="1415381" y="2739552"/>
                  </a:lnTo>
                  <a:lnTo>
                    <a:pt x="1415624" y="2739552"/>
                  </a:lnTo>
                  <a:lnTo>
                    <a:pt x="1416111" y="2739552"/>
                  </a:lnTo>
                  <a:lnTo>
                    <a:pt x="1416354" y="2739552"/>
                  </a:lnTo>
                  <a:lnTo>
                    <a:pt x="1416597" y="2739552"/>
                  </a:lnTo>
                  <a:lnTo>
                    <a:pt x="1417084" y="2739552"/>
                  </a:lnTo>
                  <a:lnTo>
                    <a:pt x="1417328" y="2739552"/>
                  </a:lnTo>
                  <a:lnTo>
                    <a:pt x="1417571" y="2739552"/>
                  </a:lnTo>
                  <a:lnTo>
                    <a:pt x="1417814" y="2739552"/>
                  </a:lnTo>
                  <a:lnTo>
                    <a:pt x="1418058" y="2739552"/>
                  </a:lnTo>
                  <a:lnTo>
                    <a:pt x="1418301" y="2739552"/>
                  </a:lnTo>
                  <a:lnTo>
                    <a:pt x="1418544" y="2739552"/>
                  </a:lnTo>
                  <a:lnTo>
                    <a:pt x="1418788" y="2739552"/>
                  </a:lnTo>
                  <a:lnTo>
                    <a:pt x="1419031" y="2739552"/>
                  </a:lnTo>
                  <a:lnTo>
                    <a:pt x="1419274" y="2739552"/>
                  </a:lnTo>
                  <a:lnTo>
                    <a:pt x="1420735" y="2739552"/>
                  </a:lnTo>
                  <a:lnTo>
                    <a:pt x="1420978" y="2739552"/>
                  </a:lnTo>
                  <a:lnTo>
                    <a:pt x="1421708" y="2739552"/>
                  </a:lnTo>
                  <a:lnTo>
                    <a:pt x="1421951" y="2739552"/>
                  </a:lnTo>
                  <a:lnTo>
                    <a:pt x="1422438" y="2739552"/>
                  </a:lnTo>
                  <a:lnTo>
                    <a:pt x="1422681" y="2739552"/>
                  </a:lnTo>
                  <a:lnTo>
                    <a:pt x="1422925" y="2739552"/>
                  </a:lnTo>
                  <a:lnTo>
                    <a:pt x="1423412" y="2739552"/>
                  </a:lnTo>
                  <a:lnTo>
                    <a:pt x="1423655" y="2739552"/>
                  </a:lnTo>
                  <a:lnTo>
                    <a:pt x="1423898" y="2739552"/>
                  </a:lnTo>
                  <a:lnTo>
                    <a:pt x="1424142" y="2739552"/>
                  </a:lnTo>
                  <a:lnTo>
                    <a:pt x="1424385" y="2739552"/>
                  </a:lnTo>
                  <a:lnTo>
                    <a:pt x="1424628" y="2739552"/>
                  </a:lnTo>
                  <a:lnTo>
                    <a:pt x="1424872" y="2739552"/>
                  </a:lnTo>
                  <a:lnTo>
                    <a:pt x="1425358" y="2739552"/>
                  </a:lnTo>
                  <a:lnTo>
                    <a:pt x="1425602" y="2739552"/>
                  </a:lnTo>
                  <a:lnTo>
                    <a:pt x="1425845" y="2739552"/>
                  </a:lnTo>
                  <a:lnTo>
                    <a:pt x="1426332" y="2739552"/>
                  </a:lnTo>
                  <a:lnTo>
                    <a:pt x="1426575" y="2739552"/>
                  </a:lnTo>
                  <a:lnTo>
                    <a:pt x="1426575" y="2732436"/>
                  </a:lnTo>
                  <a:lnTo>
                    <a:pt x="1428279" y="2732436"/>
                  </a:lnTo>
                  <a:lnTo>
                    <a:pt x="1428522" y="2732436"/>
                  </a:lnTo>
                  <a:lnTo>
                    <a:pt x="1428765" y="2732436"/>
                  </a:lnTo>
                  <a:lnTo>
                    <a:pt x="1429009" y="2732436"/>
                  </a:lnTo>
                  <a:lnTo>
                    <a:pt x="1429496" y="2732436"/>
                  </a:lnTo>
                  <a:lnTo>
                    <a:pt x="1429982" y="2732436"/>
                  </a:lnTo>
                  <a:lnTo>
                    <a:pt x="1430226" y="2732436"/>
                  </a:lnTo>
                  <a:lnTo>
                    <a:pt x="1430469" y="2732436"/>
                  </a:lnTo>
                  <a:lnTo>
                    <a:pt x="1430712" y="2732436"/>
                  </a:lnTo>
                  <a:lnTo>
                    <a:pt x="1430956" y="2732436"/>
                  </a:lnTo>
                  <a:lnTo>
                    <a:pt x="1431442" y="2732436"/>
                  </a:lnTo>
                  <a:lnTo>
                    <a:pt x="1431686" y="2732436"/>
                  </a:lnTo>
                  <a:lnTo>
                    <a:pt x="1433146" y="2732436"/>
                  </a:lnTo>
                  <a:lnTo>
                    <a:pt x="1433389" y="2732436"/>
                  </a:lnTo>
                  <a:lnTo>
                    <a:pt x="1433633" y="2732436"/>
                  </a:lnTo>
                  <a:lnTo>
                    <a:pt x="1433876" y="2732436"/>
                  </a:lnTo>
                  <a:lnTo>
                    <a:pt x="1434606" y="2732436"/>
                  </a:lnTo>
                  <a:lnTo>
                    <a:pt x="1434849" y="2732436"/>
                  </a:lnTo>
                  <a:lnTo>
                    <a:pt x="1435336" y="2732436"/>
                  </a:lnTo>
                  <a:lnTo>
                    <a:pt x="1435580" y="2732436"/>
                  </a:lnTo>
                  <a:lnTo>
                    <a:pt x="1435823" y="2732436"/>
                  </a:lnTo>
                  <a:lnTo>
                    <a:pt x="1436066" y="2732436"/>
                  </a:lnTo>
                  <a:lnTo>
                    <a:pt x="1436310" y="2732436"/>
                  </a:lnTo>
                  <a:lnTo>
                    <a:pt x="1436553" y="2732436"/>
                  </a:lnTo>
                  <a:lnTo>
                    <a:pt x="1436553" y="2725320"/>
                  </a:lnTo>
                  <a:lnTo>
                    <a:pt x="1436796" y="2725320"/>
                  </a:lnTo>
                  <a:lnTo>
                    <a:pt x="1437283" y="2725320"/>
                  </a:lnTo>
                  <a:lnTo>
                    <a:pt x="1437526" y="2725320"/>
                  </a:lnTo>
                  <a:lnTo>
                    <a:pt x="1437770" y="2725320"/>
                  </a:lnTo>
                  <a:lnTo>
                    <a:pt x="1438013" y="2725320"/>
                  </a:lnTo>
                  <a:lnTo>
                    <a:pt x="1438256" y="2725320"/>
                  </a:lnTo>
                  <a:lnTo>
                    <a:pt x="1438500" y="2725320"/>
                  </a:lnTo>
                  <a:lnTo>
                    <a:pt x="1438743" y="2725320"/>
                  </a:lnTo>
                  <a:lnTo>
                    <a:pt x="1440690" y="2725320"/>
                  </a:lnTo>
                  <a:lnTo>
                    <a:pt x="1440690" y="2718205"/>
                  </a:lnTo>
                  <a:lnTo>
                    <a:pt x="1440933" y="2718205"/>
                  </a:lnTo>
                  <a:lnTo>
                    <a:pt x="1441177" y="2718205"/>
                  </a:lnTo>
                  <a:lnTo>
                    <a:pt x="1441420" y="2718205"/>
                  </a:lnTo>
                  <a:lnTo>
                    <a:pt x="1441664" y="2711089"/>
                  </a:lnTo>
                  <a:lnTo>
                    <a:pt x="1442150" y="2711089"/>
                  </a:lnTo>
                  <a:lnTo>
                    <a:pt x="1442394" y="2711089"/>
                  </a:lnTo>
                  <a:lnTo>
                    <a:pt x="1442637" y="2711089"/>
                  </a:lnTo>
                  <a:lnTo>
                    <a:pt x="1443124" y="2711089"/>
                  </a:lnTo>
                  <a:lnTo>
                    <a:pt x="1443854" y="2711089"/>
                  </a:lnTo>
                  <a:lnTo>
                    <a:pt x="1444097" y="2711089"/>
                  </a:lnTo>
                  <a:lnTo>
                    <a:pt x="1444340" y="2711089"/>
                  </a:lnTo>
                  <a:lnTo>
                    <a:pt x="1444584" y="2711089"/>
                  </a:lnTo>
                  <a:lnTo>
                    <a:pt x="1444827" y="2711089"/>
                  </a:lnTo>
                  <a:lnTo>
                    <a:pt x="1445071" y="2711089"/>
                  </a:lnTo>
                  <a:lnTo>
                    <a:pt x="1445314" y="2711089"/>
                  </a:lnTo>
                  <a:lnTo>
                    <a:pt x="1445557" y="2711089"/>
                  </a:lnTo>
                  <a:lnTo>
                    <a:pt x="1445801" y="2711089"/>
                  </a:lnTo>
                  <a:lnTo>
                    <a:pt x="1447748" y="2711089"/>
                  </a:lnTo>
                  <a:lnTo>
                    <a:pt x="1447991" y="2711089"/>
                  </a:lnTo>
                  <a:lnTo>
                    <a:pt x="1448234" y="2711089"/>
                  </a:lnTo>
                  <a:lnTo>
                    <a:pt x="1448478" y="2711089"/>
                  </a:lnTo>
                  <a:lnTo>
                    <a:pt x="1448721" y="2711089"/>
                  </a:lnTo>
                  <a:lnTo>
                    <a:pt x="1448964" y="2711089"/>
                  </a:lnTo>
                  <a:lnTo>
                    <a:pt x="1449694" y="2711089"/>
                  </a:lnTo>
                  <a:lnTo>
                    <a:pt x="1449938" y="2711089"/>
                  </a:lnTo>
                  <a:lnTo>
                    <a:pt x="1450668" y="2711089"/>
                  </a:lnTo>
                  <a:lnTo>
                    <a:pt x="1451885" y="2711089"/>
                  </a:lnTo>
                  <a:lnTo>
                    <a:pt x="1452128" y="2711089"/>
                  </a:lnTo>
                  <a:lnTo>
                    <a:pt x="1452615" y="2711089"/>
                  </a:lnTo>
                  <a:lnTo>
                    <a:pt x="1453101" y="2711089"/>
                  </a:lnTo>
                  <a:lnTo>
                    <a:pt x="1453345" y="2711089"/>
                  </a:lnTo>
                  <a:lnTo>
                    <a:pt x="1453588" y="2711089"/>
                  </a:lnTo>
                  <a:lnTo>
                    <a:pt x="1454075" y="2711089"/>
                  </a:lnTo>
                  <a:lnTo>
                    <a:pt x="1454318" y="2711089"/>
                  </a:lnTo>
                  <a:lnTo>
                    <a:pt x="1454562" y="2711089"/>
                  </a:lnTo>
                  <a:lnTo>
                    <a:pt x="1454805" y="2711089"/>
                  </a:lnTo>
                  <a:lnTo>
                    <a:pt x="1455048" y="2711089"/>
                  </a:lnTo>
                  <a:lnTo>
                    <a:pt x="1455535" y="2711089"/>
                  </a:lnTo>
                  <a:lnTo>
                    <a:pt x="1455778" y="2711089"/>
                  </a:lnTo>
                  <a:lnTo>
                    <a:pt x="1456022" y="2711089"/>
                  </a:lnTo>
                  <a:lnTo>
                    <a:pt x="1456265" y="2711089"/>
                  </a:lnTo>
                  <a:lnTo>
                    <a:pt x="1456752" y="2711089"/>
                  </a:lnTo>
                  <a:lnTo>
                    <a:pt x="1456995" y="2711089"/>
                  </a:lnTo>
                  <a:lnTo>
                    <a:pt x="1457239" y="2711089"/>
                  </a:lnTo>
                  <a:lnTo>
                    <a:pt x="1457482" y="2711089"/>
                  </a:lnTo>
                  <a:lnTo>
                    <a:pt x="1458212" y="2711089"/>
                  </a:lnTo>
                  <a:lnTo>
                    <a:pt x="1458455" y="2711089"/>
                  </a:lnTo>
                  <a:lnTo>
                    <a:pt x="1458699" y="2711089"/>
                  </a:lnTo>
                  <a:lnTo>
                    <a:pt x="1459185" y="2711089"/>
                  </a:lnTo>
                  <a:lnTo>
                    <a:pt x="1459672" y="2711089"/>
                  </a:lnTo>
                  <a:lnTo>
                    <a:pt x="1459916" y="2711089"/>
                  </a:lnTo>
                  <a:lnTo>
                    <a:pt x="1460159" y="2711089"/>
                  </a:lnTo>
                  <a:lnTo>
                    <a:pt x="1462106" y="2711089"/>
                  </a:lnTo>
                  <a:lnTo>
                    <a:pt x="1462349" y="2711089"/>
                  </a:lnTo>
                  <a:lnTo>
                    <a:pt x="1462592" y="2711089"/>
                  </a:lnTo>
                  <a:lnTo>
                    <a:pt x="1462836" y="2711089"/>
                  </a:lnTo>
                  <a:lnTo>
                    <a:pt x="1463079" y="2711089"/>
                  </a:lnTo>
                  <a:lnTo>
                    <a:pt x="1463323" y="2711089"/>
                  </a:lnTo>
                  <a:lnTo>
                    <a:pt x="1463566" y="2703973"/>
                  </a:lnTo>
                  <a:lnTo>
                    <a:pt x="1465756" y="2703973"/>
                  </a:lnTo>
                  <a:lnTo>
                    <a:pt x="1466000" y="2703973"/>
                  </a:lnTo>
                  <a:lnTo>
                    <a:pt x="1466243" y="2703973"/>
                  </a:lnTo>
                  <a:lnTo>
                    <a:pt x="1466973" y="2703973"/>
                  </a:lnTo>
                  <a:lnTo>
                    <a:pt x="1467460" y="2703973"/>
                  </a:lnTo>
                  <a:lnTo>
                    <a:pt x="1467703" y="2703973"/>
                  </a:lnTo>
                  <a:lnTo>
                    <a:pt x="1467946" y="2703973"/>
                  </a:lnTo>
                  <a:lnTo>
                    <a:pt x="1468190" y="2703973"/>
                  </a:lnTo>
                  <a:lnTo>
                    <a:pt x="1468433" y="2696858"/>
                  </a:lnTo>
                  <a:lnTo>
                    <a:pt x="1468920" y="2696858"/>
                  </a:lnTo>
                  <a:lnTo>
                    <a:pt x="1469163" y="2696858"/>
                  </a:lnTo>
                  <a:lnTo>
                    <a:pt x="1469407" y="2696858"/>
                  </a:lnTo>
                  <a:lnTo>
                    <a:pt x="1469650" y="2696858"/>
                  </a:lnTo>
                  <a:lnTo>
                    <a:pt x="1471110" y="2696858"/>
                  </a:lnTo>
                  <a:lnTo>
                    <a:pt x="1473057" y="2696858"/>
                  </a:lnTo>
                  <a:lnTo>
                    <a:pt x="1474030" y="2689742"/>
                  </a:lnTo>
                  <a:lnTo>
                    <a:pt x="1474517" y="2689742"/>
                  </a:lnTo>
                  <a:lnTo>
                    <a:pt x="1475004" y="2689742"/>
                  </a:lnTo>
                  <a:lnTo>
                    <a:pt x="1476464" y="2689742"/>
                  </a:lnTo>
                  <a:lnTo>
                    <a:pt x="1477437" y="2689742"/>
                  </a:lnTo>
                  <a:lnTo>
                    <a:pt x="1477681" y="2689742"/>
                  </a:lnTo>
                  <a:lnTo>
                    <a:pt x="1477924" y="2689742"/>
                  </a:lnTo>
                  <a:lnTo>
                    <a:pt x="1478168" y="2689742"/>
                  </a:lnTo>
                  <a:lnTo>
                    <a:pt x="1478411" y="2689742"/>
                  </a:lnTo>
                  <a:lnTo>
                    <a:pt x="1478654" y="2689742"/>
                  </a:lnTo>
                  <a:lnTo>
                    <a:pt x="1478654" y="2682626"/>
                  </a:lnTo>
                  <a:lnTo>
                    <a:pt x="1478898" y="2682626"/>
                  </a:lnTo>
                  <a:lnTo>
                    <a:pt x="1479384" y="2682626"/>
                  </a:lnTo>
                  <a:lnTo>
                    <a:pt x="1480114" y="2682626"/>
                  </a:lnTo>
                  <a:lnTo>
                    <a:pt x="1480601" y="2682626"/>
                  </a:lnTo>
                  <a:lnTo>
                    <a:pt x="1480844" y="2682626"/>
                  </a:lnTo>
                  <a:lnTo>
                    <a:pt x="1481331" y="2682626"/>
                  </a:lnTo>
                  <a:lnTo>
                    <a:pt x="1481331" y="2675510"/>
                  </a:lnTo>
                  <a:lnTo>
                    <a:pt x="1481575" y="2675510"/>
                  </a:lnTo>
                  <a:lnTo>
                    <a:pt x="1481818" y="2675510"/>
                  </a:lnTo>
                  <a:lnTo>
                    <a:pt x="1482061" y="2675510"/>
                  </a:lnTo>
                  <a:lnTo>
                    <a:pt x="1482305" y="2675510"/>
                  </a:lnTo>
                  <a:lnTo>
                    <a:pt x="1482548" y="2675510"/>
                  </a:lnTo>
                  <a:lnTo>
                    <a:pt x="1482791" y="2675510"/>
                  </a:lnTo>
                  <a:lnTo>
                    <a:pt x="1483278" y="2675510"/>
                  </a:lnTo>
                  <a:lnTo>
                    <a:pt x="1483521" y="2675510"/>
                  </a:lnTo>
                  <a:lnTo>
                    <a:pt x="1483765" y="2675510"/>
                  </a:lnTo>
                  <a:lnTo>
                    <a:pt x="1484252" y="2675510"/>
                  </a:lnTo>
                  <a:lnTo>
                    <a:pt x="1484495" y="2675510"/>
                  </a:lnTo>
                  <a:lnTo>
                    <a:pt x="1484738" y="2668395"/>
                  </a:lnTo>
                  <a:lnTo>
                    <a:pt x="1484982" y="2668395"/>
                  </a:lnTo>
                  <a:lnTo>
                    <a:pt x="1486198" y="2668395"/>
                  </a:lnTo>
                  <a:lnTo>
                    <a:pt x="1486442" y="2668395"/>
                  </a:lnTo>
                  <a:lnTo>
                    <a:pt x="1486685" y="2668395"/>
                  </a:lnTo>
                  <a:lnTo>
                    <a:pt x="1486928" y="2668395"/>
                  </a:lnTo>
                  <a:lnTo>
                    <a:pt x="1487172" y="2668395"/>
                  </a:lnTo>
                  <a:lnTo>
                    <a:pt x="1489362" y="2668395"/>
                  </a:lnTo>
                  <a:lnTo>
                    <a:pt x="1489605" y="2668395"/>
                  </a:lnTo>
                  <a:lnTo>
                    <a:pt x="1489849" y="2668395"/>
                  </a:lnTo>
                  <a:lnTo>
                    <a:pt x="1490092" y="2668395"/>
                  </a:lnTo>
                  <a:lnTo>
                    <a:pt x="1490336" y="2668395"/>
                  </a:lnTo>
                  <a:lnTo>
                    <a:pt x="1490822" y="2668395"/>
                  </a:lnTo>
                  <a:lnTo>
                    <a:pt x="1491066" y="2668395"/>
                  </a:lnTo>
                  <a:lnTo>
                    <a:pt x="1491796" y="2668395"/>
                  </a:lnTo>
                  <a:lnTo>
                    <a:pt x="1492039" y="2668395"/>
                  </a:lnTo>
                  <a:lnTo>
                    <a:pt x="1492282" y="2668395"/>
                  </a:lnTo>
                  <a:lnTo>
                    <a:pt x="1492526" y="2668395"/>
                  </a:lnTo>
                  <a:lnTo>
                    <a:pt x="1492769" y="2668395"/>
                  </a:lnTo>
                  <a:lnTo>
                    <a:pt x="1493012" y="2668395"/>
                  </a:lnTo>
                  <a:lnTo>
                    <a:pt x="1493256" y="2668395"/>
                  </a:lnTo>
                  <a:lnTo>
                    <a:pt x="1493499" y="2668395"/>
                  </a:lnTo>
                  <a:lnTo>
                    <a:pt x="1493743" y="2668395"/>
                  </a:lnTo>
                  <a:lnTo>
                    <a:pt x="1494229" y="2668395"/>
                  </a:lnTo>
                  <a:lnTo>
                    <a:pt x="1494473" y="2668395"/>
                  </a:lnTo>
                  <a:lnTo>
                    <a:pt x="1494716" y="2668395"/>
                  </a:lnTo>
                  <a:lnTo>
                    <a:pt x="1494959" y="2668395"/>
                  </a:lnTo>
                  <a:lnTo>
                    <a:pt x="1495446" y="2668395"/>
                  </a:lnTo>
                  <a:lnTo>
                    <a:pt x="1495689" y="2668395"/>
                  </a:lnTo>
                  <a:lnTo>
                    <a:pt x="1496663" y="2668395"/>
                  </a:lnTo>
                  <a:lnTo>
                    <a:pt x="1496906" y="2668395"/>
                  </a:lnTo>
                  <a:lnTo>
                    <a:pt x="1497150" y="2668395"/>
                  </a:lnTo>
                  <a:lnTo>
                    <a:pt x="1497393" y="2668395"/>
                  </a:lnTo>
                  <a:lnTo>
                    <a:pt x="1497636" y="2668395"/>
                  </a:lnTo>
                  <a:lnTo>
                    <a:pt x="1498123" y="2668395"/>
                  </a:lnTo>
                  <a:lnTo>
                    <a:pt x="1498366" y="2668395"/>
                  </a:lnTo>
                  <a:lnTo>
                    <a:pt x="1498610" y="2668395"/>
                  </a:lnTo>
                  <a:lnTo>
                    <a:pt x="1498853" y="2668395"/>
                  </a:lnTo>
                  <a:lnTo>
                    <a:pt x="1499096" y="2668395"/>
                  </a:lnTo>
                  <a:lnTo>
                    <a:pt x="1499340" y="2668395"/>
                  </a:lnTo>
                  <a:lnTo>
                    <a:pt x="1499583" y="2668395"/>
                  </a:lnTo>
                  <a:lnTo>
                    <a:pt x="1500070" y="2668395"/>
                  </a:lnTo>
                  <a:lnTo>
                    <a:pt x="1500313" y="2668395"/>
                  </a:lnTo>
                  <a:lnTo>
                    <a:pt x="1500557" y="2668395"/>
                  </a:lnTo>
                  <a:lnTo>
                    <a:pt x="1500800" y="2668395"/>
                  </a:lnTo>
                  <a:lnTo>
                    <a:pt x="1501043" y="2668395"/>
                  </a:lnTo>
                  <a:lnTo>
                    <a:pt x="1501287" y="2668395"/>
                  </a:lnTo>
                  <a:lnTo>
                    <a:pt x="1501530" y="2668395"/>
                  </a:lnTo>
                  <a:lnTo>
                    <a:pt x="1502017" y="2668395"/>
                  </a:lnTo>
                  <a:lnTo>
                    <a:pt x="1502504" y="2668395"/>
                  </a:lnTo>
                  <a:lnTo>
                    <a:pt x="1502747" y="2668395"/>
                  </a:lnTo>
                  <a:lnTo>
                    <a:pt x="1502990" y="2668395"/>
                  </a:lnTo>
                  <a:lnTo>
                    <a:pt x="1503720" y="2668395"/>
                  </a:lnTo>
                  <a:lnTo>
                    <a:pt x="1503964" y="2668395"/>
                  </a:lnTo>
                  <a:lnTo>
                    <a:pt x="1503964" y="2661279"/>
                  </a:lnTo>
                  <a:lnTo>
                    <a:pt x="1504207" y="2661279"/>
                  </a:lnTo>
                  <a:lnTo>
                    <a:pt x="1507127" y="2661279"/>
                  </a:lnTo>
                  <a:lnTo>
                    <a:pt x="1507371" y="2661279"/>
                  </a:lnTo>
                  <a:lnTo>
                    <a:pt x="1507857" y="2654163"/>
                  </a:lnTo>
                  <a:lnTo>
                    <a:pt x="1508101" y="2654163"/>
                  </a:lnTo>
                  <a:lnTo>
                    <a:pt x="1509318" y="2647047"/>
                  </a:lnTo>
                  <a:lnTo>
                    <a:pt x="1509561" y="2647047"/>
                  </a:lnTo>
                  <a:lnTo>
                    <a:pt x="1510291" y="2647047"/>
                  </a:lnTo>
                  <a:lnTo>
                    <a:pt x="1510534" y="2647047"/>
                  </a:lnTo>
                  <a:lnTo>
                    <a:pt x="1510778" y="2647047"/>
                  </a:lnTo>
                  <a:lnTo>
                    <a:pt x="1511021" y="2647047"/>
                  </a:lnTo>
                  <a:lnTo>
                    <a:pt x="1511264" y="2647047"/>
                  </a:lnTo>
                  <a:lnTo>
                    <a:pt x="1511995" y="2647047"/>
                  </a:lnTo>
                  <a:lnTo>
                    <a:pt x="1512238" y="2647047"/>
                  </a:lnTo>
                  <a:lnTo>
                    <a:pt x="1512481" y="2647047"/>
                  </a:lnTo>
                  <a:lnTo>
                    <a:pt x="1512725" y="2647047"/>
                  </a:lnTo>
                  <a:lnTo>
                    <a:pt x="1512968" y="2647047"/>
                  </a:lnTo>
                  <a:lnTo>
                    <a:pt x="1513211" y="2647047"/>
                  </a:lnTo>
                  <a:lnTo>
                    <a:pt x="1513455" y="2647047"/>
                  </a:lnTo>
                  <a:lnTo>
                    <a:pt x="1513698" y="2647047"/>
                  </a:lnTo>
                  <a:lnTo>
                    <a:pt x="1513941" y="2647047"/>
                  </a:lnTo>
                  <a:lnTo>
                    <a:pt x="1514672" y="2647047"/>
                  </a:lnTo>
                  <a:lnTo>
                    <a:pt x="1515158" y="2647047"/>
                  </a:lnTo>
                  <a:lnTo>
                    <a:pt x="1515402" y="2647047"/>
                  </a:lnTo>
                  <a:lnTo>
                    <a:pt x="1517835" y="2632816"/>
                  </a:lnTo>
                  <a:lnTo>
                    <a:pt x="1518079" y="2632816"/>
                  </a:lnTo>
                  <a:lnTo>
                    <a:pt x="1519052" y="2632816"/>
                  </a:lnTo>
                  <a:lnTo>
                    <a:pt x="1519295" y="2632816"/>
                  </a:lnTo>
                  <a:lnTo>
                    <a:pt x="1519539" y="2632816"/>
                  </a:lnTo>
                  <a:lnTo>
                    <a:pt x="1519782" y="2632816"/>
                  </a:lnTo>
                  <a:lnTo>
                    <a:pt x="1520025" y="2632816"/>
                  </a:lnTo>
                  <a:lnTo>
                    <a:pt x="1520269" y="2632816"/>
                  </a:lnTo>
                  <a:lnTo>
                    <a:pt x="1521729" y="2632816"/>
                  </a:lnTo>
                  <a:lnTo>
                    <a:pt x="1521972" y="2632816"/>
                  </a:lnTo>
                  <a:lnTo>
                    <a:pt x="1522216" y="2632816"/>
                  </a:lnTo>
                  <a:lnTo>
                    <a:pt x="1522459" y="2632816"/>
                  </a:lnTo>
                  <a:lnTo>
                    <a:pt x="1522702" y="2632816"/>
                  </a:lnTo>
                  <a:lnTo>
                    <a:pt x="1522946" y="2632816"/>
                  </a:lnTo>
                  <a:lnTo>
                    <a:pt x="1523189" y="2632816"/>
                  </a:lnTo>
                  <a:lnTo>
                    <a:pt x="1523432" y="2632816"/>
                  </a:lnTo>
                  <a:lnTo>
                    <a:pt x="1524163" y="2632816"/>
                  </a:lnTo>
                  <a:lnTo>
                    <a:pt x="1526353" y="2625700"/>
                  </a:lnTo>
                  <a:lnTo>
                    <a:pt x="1526596" y="2625700"/>
                  </a:lnTo>
                  <a:lnTo>
                    <a:pt x="1526840" y="2625700"/>
                  </a:lnTo>
                  <a:lnTo>
                    <a:pt x="1527326" y="2625700"/>
                  </a:lnTo>
                  <a:lnTo>
                    <a:pt x="1527570" y="2625700"/>
                  </a:lnTo>
                  <a:lnTo>
                    <a:pt x="1527813" y="2625700"/>
                  </a:lnTo>
                  <a:lnTo>
                    <a:pt x="1528056" y="2625700"/>
                  </a:lnTo>
                  <a:lnTo>
                    <a:pt x="1530247" y="2625700"/>
                  </a:lnTo>
                  <a:lnTo>
                    <a:pt x="1530490" y="2625700"/>
                  </a:lnTo>
                  <a:lnTo>
                    <a:pt x="1530977" y="2625700"/>
                  </a:lnTo>
                  <a:lnTo>
                    <a:pt x="1531950" y="2625700"/>
                  </a:lnTo>
                  <a:lnTo>
                    <a:pt x="1532193" y="2625700"/>
                  </a:lnTo>
                  <a:lnTo>
                    <a:pt x="1532437" y="2625700"/>
                  </a:lnTo>
                  <a:lnTo>
                    <a:pt x="1532680" y="2625700"/>
                  </a:lnTo>
                  <a:lnTo>
                    <a:pt x="1532923" y="2625700"/>
                  </a:lnTo>
                  <a:lnTo>
                    <a:pt x="1533167" y="2625700"/>
                  </a:lnTo>
                  <a:lnTo>
                    <a:pt x="1533410" y="2625700"/>
                  </a:lnTo>
                  <a:lnTo>
                    <a:pt x="1533654" y="2625700"/>
                  </a:lnTo>
                  <a:lnTo>
                    <a:pt x="1533897" y="2625700"/>
                  </a:lnTo>
                  <a:lnTo>
                    <a:pt x="1534140" y="2625700"/>
                  </a:lnTo>
                  <a:lnTo>
                    <a:pt x="1534384" y="2625700"/>
                  </a:lnTo>
                  <a:lnTo>
                    <a:pt x="1534627" y="2625700"/>
                  </a:lnTo>
                  <a:lnTo>
                    <a:pt x="1534870" y="2625700"/>
                  </a:lnTo>
                  <a:lnTo>
                    <a:pt x="1535114" y="2625700"/>
                  </a:lnTo>
                  <a:lnTo>
                    <a:pt x="1536331" y="2625700"/>
                  </a:lnTo>
                  <a:lnTo>
                    <a:pt x="1536574" y="2625700"/>
                  </a:lnTo>
                  <a:lnTo>
                    <a:pt x="1537547" y="2625700"/>
                  </a:lnTo>
                  <a:lnTo>
                    <a:pt x="1537791" y="2625700"/>
                  </a:lnTo>
                  <a:lnTo>
                    <a:pt x="1538034" y="2625700"/>
                  </a:lnTo>
                  <a:lnTo>
                    <a:pt x="1538764" y="2618585"/>
                  </a:lnTo>
                  <a:lnTo>
                    <a:pt x="1539007" y="2611469"/>
                  </a:lnTo>
                  <a:lnTo>
                    <a:pt x="1539251" y="2604353"/>
                  </a:lnTo>
                  <a:lnTo>
                    <a:pt x="1539494" y="2604353"/>
                  </a:lnTo>
                  <a:lnTo>
                    <a:pt x="1539738" y="2604353"/>
                  </a:lnTo>
                  <a:lnTo>
                    <a:pt x="1539981" y="2604353"/>
                  </a:lnTo>
                  <a:lnTo>
                    <a:pt x="1540224" y="2604353"/>
                  </a:lnTo>
                  <a:lnTo>
                    <a:pt x="1540711" y="2604353"/>
                  </a:lnTo>
                  <a:lnTo>
                    <a:pt x="1540954" y="2604353"/>
                  </a:lnTo>
                  <a:lnTo>
                    <a:pt x="1541441" y="2604353"/>
                  </a:lnTo>
                  <a:lnTo>
                    <a:pt x="1541684" y="2604353"/>
                  </a:lnTo>
                  <a:lnTo>
                    <a:pt x="1541928" y="2604353"/>
                  </a:lnTo>
                  <a:lnTo>
                    <a:pt x="1542171" y="2604353"/>
                  </a:lnTo>
                  <a:lnTo>
                    <a:pt x="1542415" y="2604353"/>
                  </a:lnTo>
                  <a:lnTo>
                    <a:pt x="1542658" y="2604353"/>
                  </a:lnTo>
                  <a:lnTo>
                    <a:pt x="1542901" y="2604353"/>
                  </a:lnTo>
                  <a:lnTo>
                    <a:pt x="1543145" y="2604353"/>
                  </a:lnTo>
                  <a:lnTo>
                    <a:pt x="1543631" y="2604353"/>
                  </a:lnTo>
                  <a:lnTo>
                    <a:pt x="1543875" y="2604353"/>
                  </a:lnTo>
                  <a:lnTo>
                    <a:pt x="1545091" y="2604353"/>
                  </a:lnTo>
                  <a:lnTo>
                    <a:pt x="1546065" y="2604353"/>
                  </a:lnTo>
                  <a:lnTo>
                    <a:pt x="1546552" y="2604353"/>
                  </a:lnTo>
                  <a:lnTo>
                    <a:pt x="1546795" y="2604353"/>
                  </a:lnTo>
                  <a:lnTo>
                    <a:pt x="1547525" y="2604353"/>
                  </a:lnTo>
                  <a:lnTo>
                    <a:pt x="1547768" y="2604353"/>
                  </a:lnTo>
                  <a:lnTo>
                    <a:pt x="1548012" y="2604353"/>
                  </a:lnTo>
                  <a:lnTo>
                    <a:pt x="1548255" y="2604353"/>
                  </a:lnTo>
                  <a:lnTo>
                    <a:pt x="1548985" y="2604353"/>
                  </a:lnTo>
                  <a:lnTo>
                    <a:pt x="1549229" y="2604353"/>
                  </a:lnTo>
                  <a:lnTo>
                    <a:pt x="1549959" y="2604353"/>
                  </a:lnTo>
                  <a:lnTo>
                    <a:pt x="1550202" y="2604353"/>
                  </a:lnTo>
                  <a:lnTo>
                    <a:pt x="1550445" y="2604353"/>
                  </a:lnTo>
                  <a:lnTo>
                    <a:pt x="1550689" y="2604353"/>
                  </a:lnTo>
                  <a:lnTo>
                    <a:pt x="1550932" y="2604353"/>
                  </a:lnTo>
                  <a:lnTo>
                    <a:pt x="1551175" y="2604353"/>
                  </a:lnTo>
                  <a:lnTo>
                    <a:pt x="1551419" y="2604353"/>
                  </a:lnTo>
                  <a:lnTo>
                    <a:pt x="1551662" y="2604353"/>
                  </a:lnTo>
                  <a:lnTo>
                    <a:pt x="1551906" y="2604353"/>
                  </a:lnTo>
                  <a:lnTo>
                    <a:pt x="1552149" y="2604353"/>
                  </a:lnTo>
                  <a:lnTo>
                    <a:pt x="1552636" y="2604353"/>
                  </a:lnTo>
                  <a:lnTo>
                    <a:pt x="1552879" y="2597237"/>
                  </a:lnTo>
                  <a:lnTo>
                    <a:pt x="1553122" y="2597237"/>
                  </a:lnTo>
                  <a:lnTo>
                    <a:pt x="1553852" y="2597237"/>
                  </a:lnTo>
                  <a:lnTo>
                    <a:pt x="1554339" y="2597237"/>
                  </a:lnTo>
                  <a:lnTo>
                    <a:pt x="1555069" y="2597237"/>
                  </a:lnTo>
                  <a:lnTo>
                    <a:pt x="1555313" y="2597237"/>
                  </a:lnTo>
                  <a:lnTo>
                    <a:pt x="1555556" y="2597237"/>
                  </a:lnTo>
                  <a:lnTo>
                    <a:pt x="1555799" y="2597237"/>
                  </a:lnTo>
                  <a:lnTo>
                    <a:pt x="1556043" y="2597237"/>
                  </a:lnTo>
                  <a:lnTo>
                    <a:pt x="1556529" y="2597237"/>
                  </a:lnTo>
                  <a:lnTo>
                    <a:pt x="1556773" y="2597237"/>
                  </a:lnTo>
                  <a:lnTo>
                    <a:pt x="1557016" y="2597237"/>
                  </a:lnTo>
                  <a:lnTo>
                    <a:pt x="1557259" y="2597237"/>
                  </a:lnTo>
                  <a:lnTo>
                    <a:pt x="1557503" y="2597237"/>
                  </a:lnTo>
                  <a:lnTo>
                    <a:pt x="1557746" y="2597237"/>
                  </a:lnTo>
                  <a:lnTo>
                    <a:pt x="1557990" y="2597237"/>
                  </a:lnTo>
                  <a:lnTo>
                    <a:pt x="1558233" y="2597237"/>
                  </a:lnTo>
                  <a:lnTo>
                    <a:pt x="1558720" y="2597237"/>
                  </a:lnTo>
                  <a:lnTo>
                    <a:pt x="1558963" y="2597237"/>
                  </a:lnTo>
                  <a:lnTo>
                    <a:pt x="1559206" y="2597237"/>
                  </a:lnTo>
                  <a:lnTo>
                    <a:pt x="1559206" y="2590122"/>
                  </a:lnTo>
                  <a:lnTo>
                    <a:pt x="1559450" y="2590122"/>
                  </a:lnTo>
                  <a:lnTo>
                    <a:pt x="1559936" y="2590122"/>
                  </a:lnTo>
                  <a:lnTo>
                    <a:pt x="1559936" y="2583006"/>
                  </a:lnTo>
                  <a:lnTo>
                    <a:pt x="1560180" y="2583006"/>
                  </a:lnTo>
                  <a:lnTo>
                    <a:pt x="1560423" y="2583006"/>
                  </a:lnTo>
                  <a:lnTo>
                    <a:pt x="1560667" y="2583006"/>
                  </a:lnTo>
                  <a:lnTo>
                    <a:pt x="1560910" y="2583006"/>
                  </a:lnTo>
                  <a:lnTo>
                    <a:pt x="1561153" y="2583006"/>
                  </a:lnTo>
                  <a:lnTo>
                    <a:pt x="1561397" y="2583006"/>
                  </a:lnTo>
                  <a:lnTo>
                    <a:pt x="1562127" y="2583006"/>
                  </a:lnTo>
                  <a:lnTo>
                    <a:pt x="1562370" y="2583006"/>
                  </a:lnTo>
                  <a:lnTo>
                    <a:pt x="1562857" y="2583006"/>
                  </a:lnTo>
                  <a:lnTo>
                    <a:pt x="1563100" y="2583006"/>
                  </a:lnTo>
                  <a:lnTo>
                    <a:pt x="1563830" y="2583006"/>
                  </a:lnTo>
                  <a:lnTo>
                    <a:pt x="1564074" y="2583006"/>
                  </a:lnTo>
                  <a:lnTo>
                    <a:pt x="1564317" y="2583006"/>
                  </a:lnTo>
                  <a:lnTo>
                    <a:pt x="1564560" y="2583006"/>
                  </a:lnTo>
                  <a:lnTo>
                    <a:pt x="1564804" y="2583006"/>
                  </a:lnTo>
                  <a:lnTo>
                    <a:pt x="1565047" y="2583006"/>
                  </a:lnTo>
                  <a:lnTo>
                    <a:pt x="1565290" y="2583006"/>
                  </a:lnTo>
                  <a:lnTo>
                    <a:pt x="1565534" y="2583006"/>
                  </a:lnTo>
                  <a:lnTo>
                    <a:pt x="1565777" y="2583006"/>
                  </a:lnTo>
                  <a:lnTo>
                    <a:pt x="1566020" y="2583006"/>
                  </a:lnTo>
                  <a:lnTo>
                    <a:pt x="1566264" y="2583006"/>
                  </a:lnTo>
                  <a:lnTo>
                    <a:pt x="1566507" y="2583006"/>
                  </a:lnTo>
                  <a:lnTo>
                    <a:pt x="1566751" y="2583006"/>
                  </a:lnTo>
                  <a:lnTo>
                    <a:pt x="1567237" y="2583006"/>
                  </a:lnTo>
                  <a:lnTo>
                    <a:pt x="1567724" y="2583006"/>
                  </a:lnTo>
                  <a:lnTo>
                    <a:pt x="1568211" y="2583006"/>
                  </a:lnTo>
                  <a:lnTo>
                    <a:pt x="1568941" y="2575890"/>
                  </a:lnTo>
                  <a:lnTo>
                    <a:pt x="1569184" y="2575890"/>
                  </a:lnTo>
                  <a:lnTo>
                    <a:pt x="1569427" y="2575890"/>
                  </a:lnTo>
                  <a:lnTo>
                    <a:pt x="1570158" y="2575890"/>
                  </a:lnTo>
                  <a:lnTo>
                    <a:pt x="1570644" y="2575890"/>
                  </a:lnTo>
                  <a:lnTo>
                    <a:pt x="1570888" y="2575890"/>
                  </a:lnTo>
                  <a:lnTo>
                    <a:pt x="1571131" y="2575890"/>
                  </a:lnTo>
                  <a:lnTo>
                    <a:pt x="1573321" y="2575890"/>
                  </a:lnTo>
                  <a:lnTo>
                    <a:pt x="1573565" y="2575890"/>
                  </a:lnTo>
                  <a:lnTo>
                    <a:pt x="1573808" y="2575890"/>
                  </a:lnTo>
                  <a:lnTo>
                    <a:pt x="1574051" y="2575890"/>
                  </a:lnTo>
                  <a:lnTo>
                    <a:pt x="1574295" y="2575890"/>
                  </a:lnTo>
                  <a:lnTo>
                    <a:pt x="1574538" y="2575890"/>
                  </a:lnTo>
                  <a:lnTo>
                    <a:pt x="1575268" y="2575890"/>
                  </a:lnTo>
                  <a:lnTo>
                    <a:pt x="1575511" y="2575890"/>
                  </a:lnTo>
                  <a:lnTo>
                    <a:pt x="1576242" y="2575890"/>
                  </a:lnTo>
                  <a:lnTo>
                    <a:pt x="1576485" y="2575890"/>
                  </a:lnTo>
                  <a:lnTo>
                    <a:pt x="1576972" y="2575890"/>
                  </a:lnTo>
                  <a:lnTo>
                    <a:pt x="1577215" y="2575890"/>
                  </a:lnTo>
                  <a:lnTo>
                    <a:pt x="1577458" y="2575890"/>
                  </a:lnTo>
                  <a:lnTo>
                    <a:pt x="1577702" y="2575890"/>
                  </a:lnTo>
                  <a:lnTo>
                    <a:pt x="1577945" y="2575890"/>
                  </a:lnTo>
                  <a:lnTo>
                    <a:pt x="1578188" y="2575890"/>
                  </a:lnTo>
                  <a:lnTo>
                    <a:pt x="1578432" y="2575890"/>
                  </a:lnTo>
                  <a:lnTo>
                    <a:pt x="1578675" y="2575890"/>
                  </a:lnTo>
                  <a:lnTo>
                    <a:pt x="1578919" y="2568775"/>
                  </a:lnTo>
                  <a:lnTo>
                    <a:pt x="1579162" y="2568775"/>
                  </a:lnTo>
                  <a:lnTo>
                    <a:pt x="1580379" y="2568775"/>
                  </a:lnTo>
                  <a:lnTo>
                    <a:pt x="1580865" y="2568775"/>
                  </a:lnTo>
                  <a:lnTo>
                    <a:pt x="1581109" y="2568775"/>
                  </a:lnTo>
                  <a:lnTo>
                    <a:pt x="1581352" y="2568775"/>
                  </a:lnTo>
                  <a:lnTo>
                    <a:pt x="1581839" y="2568775"/>
                  </a:lnTo>
                  <a:lnTo>
                    <a:pt x="1582082" y="2568775"/>
                  </a:lnTo>
                  <a:lnTo>
                    <a:pt x="1582326" y="2568775"/>
                  </a:lnTo>
                  <a:lnTo>
                    <a:pt x="1582569" y="2568775"/>
                  </a:lnTo>
                  <a:lnTo>
                    <a:pt x="1582812" y="2568775"/>
                  </a:lnTo>
                  <a:lnTo>
                    <a:pt x="1583056" y="2568775"/>
                  </a:lnTo>
                  <a:lnTo>
                    <a:pt x="1583542" y="2568775"/>
                  </a:lnTo>
                  <a:lnTo>
                    <a:pt x="1583786" y="2568775"/>
                  </a:lnTo>
                  <a:lnTo>
                    <a:pt x="1584029" y="2568775"/>
                  </a:lnTo>
                  <a:lnTo>
                    <a:pt x="1584272" y="2568775"/>
                  </a:lnTo>
                  <a:lnTo>
                    <a:pt x="1584516" y="2568775"/>
                  </a:lnTo>
                  <a:lnTo>
                    <a:pt x="1584516" y="2561659"/>
                  </a:lnTo>
                  <a:lnTo>
                    <a:pt x="1584759" y="2561659"/>
                  </a:lnTo>
                  <a:lnTo>
                    <a:pt x="1585976" y="2561659"/>
                  </a:lnTo>
                  <a:lnTo>
                    <a:pt x="1586219" y="2561659"/>
                  </a:lnTo>
                  <a:lnTo>
                    <a:pt x="1586463" y="2561659"/>
                  </a:lnTo>
                  <a:lnTo>
                    <a:pt x="1586706" y="2561659"/>
                  </a:lnTo>
                  <a:lnTo>
                    <a:pt x="1586949" y="2561659"/>
                  </a:lnTo>
                  <a:lnTo>
                    <a:pt x="1587436" y="2561659"/>
                  </a:lnTo>
                  <a:lnTo>
                    <a:pt x="1587679" y="2561659"/>
                  </a:lnTo>
                  <a:lnTo>
                    <a:pt x="1587923" y="2561659"/>
                  </a:lnTo>
                  <a:lnTo>
                    <a:pt x="1588410" y="2554543"/>
                  </a:lnTo>
                  <a:lnTo>
                    <a:pt x="1589870" y="2547427"/>
                  </a:lnTo>
                  <a:lnTo>
                    <a:pt x="1590113" y="2547427"/>
                  </a:lnTo>
                  <a:lnTo>
                    <a:pt x="1590356" y="2547427"/>
                  </a:lnTo>
                  <a:lnTo>
                    <a:pt x="1590600" y="2547427"/>
                  </a:lnTo>
                  <a:lnTo>
                    <a:pt x="1590843" y="2547427"/>
                  </a:lnTo>
                  <a:lnTo>
                    <a:pt x="1591087" y="2547427"/>
                  </a:lnTo>
                  <a:lnTo>
                    <a:pt x="1595710" y="2547427"/>
                  </a:lnTo>
                  <a:lnTo>
                    <a:pt x="1596197" y="2547427"/>
                  </a:lnTo>
                  <a:lnTo>
                    <a:pt x="1596197" y="2540312"/>
                  </a:lnTo>
                  <a:lnTo>
                    <a:pt x="1596440" y="2540312"/>
                  </a:lnTo>
                  <a:lnTo>
                    <a:pt x="1596684" y="2540312"/>
                  </a:lnTo>
                  <a:lnTo>
                    <a:pt x="1596927" y="2540312"/>
                  </a:lnTo>
                  <a:lnTo>
                    <a:pt x="1597171" y="2540312"/>
                  </a:lnTo>
                  <a:lnTo>
                    <a:pt x="1597414" y="2540312"/>
                  </a:lnTo>
                  <a:lnTo>
                    <a:pt x="1597657" y="2540312"/>
                  </a:lnTo>
                  <a:lnTo>
                    <a:pt x="1599117" y="2540312"/>
                  </a:lnTo>
                  <a:lnTo>
                    <a:pt x="1599361" y="2540312"/>
                  </a:lnTo>
                  <a:lnTo>
                    <a:pt x="1599604" y="2540312"/>
                  </a:lnTo>
                  <a:lnTo>
                    <a:pt x="1599847" y="2540312"/>
                  </a:lnTo>
                  <a:lnTo>
                    <a:pt x="1600578" y="2540312"/>
                  </a:lnTo>
                  <a:lnTo>
                    <a:pt x="1600821" y="2540312"/>
                  </a:lnTo>
                  <a:lnTo>
                    <a:pt x="1601308" y="2540312"/>
                  </a:lnTo>
                  <a:lnTo>
                    <a:pt x="1604471" y="2540312"/>
                  </a:lnTo>
                  <a:lnTo>
                    <a:pt x="1605445" y="2533196"/>
                  </a:lnTo>
                  <a:lnTo>
                    <a:pt x="1605688" y="2533196"/>
                  </a:lnTo>
                  <a:lnTo>
                    <a:pt x="1605931" y="2533196"/>
                  </a:lnTo>
                  <a:lnTo>
                    <a:pt x="1606175" y="2533196"/>
                  </a:lnTo>
                  <a:lnTo>
                    <a:pt x="1606418" y="2533196"/>
                  </a:lnTo>
                  <a:lnTo>
                    <a:pt x="1606418" y="2526080"/>
                  </a:lnTo>
                  <a:lnTo>
                    <a:pt x="1607148" y="2526080"/>
                  </a:lnTo>
                  <a:lnTo>
                    <a:pt x="1607392" y="2526080"/>
                  </a:lnTo>
                  <a:lnTo>
                    <a:pt x="1607635" y="2526080"/>
                  </a:lnTo>
                  <a:lnTo>
                    <a:pt x="1608608" y="2526080"/>
                  </a:lnTo>
                  <a:lnTo>
                    <a:pt x="1609095" y="2526080"/>
                  </a:lnTo>
                  <a:lnTo>
                    <a:pt x="1609339" y="2526080"/>
                  </a:lnTo>
                  <a:lnTo>
                    <a:pt x="1609582" y="2526080"/>
                  </a:lnTo>
                  <a:lnTo>
                    <a:pt x="1611529" y="2526080"/>
                  </a:lnTo>
                  <a:lnTo>
                    <a:pt x="1611772" y="2526080"/>
                  </a:lnTo>
                  <a:lnTo>
                    <a:pt x="1612259" y="2526080"/>
                  </a:lnTo>
                  <a:lnTo>
                    <a:pt x="1612989" y="2526080"/>
                  </a:lnTo>
                  <a:lnTo>
                    <a:pt x="1613232" y="2526080"/>
                  </a:lnTo>
                  <a:lnTo>
                    <a:pt x="1613476" y="2526080"/>
                  </a:lnTo>
                  <a:lnTo>
                    <a:pt x="1613476" y="2518965"/>
                  </a:lnTo>
                  <a:lnTo>
                    <a:pt x="1613476" y="2511849"/>
                  </a:lnTo>
                  <a:lnTo>
                    <a:pt x="1613719" y="2511849"/>
                  </a:lnTo>
                  <a:lnTo>
                    <a:pt x="1613962" y="2511849"/>
                  </a:lnTo>
                  <a:lnTo>
                    <a:pt x="1614206" y="2511849"/>
                  </a:lnTo>
                  <a:lnTo>
                    <a:pt x="1614692" y="2511849"/>
                  </a:lnTo>
                  <a:lnTo>
                    <a:pt x="1614936" y="2511849"/>
                  </a:lnTo>
                  <a:lnTo>
                    <a:pt x="1614936" y="2504733"/>
                  </a:lnTo>
                  <a:lnTo>
                    <a:pt x="1615179" y="2504733"/>
                  </a:lnTo>
                  <a:lnTo>
                    <a:pt x="1617369" y="2504733"/>
                  </a:lnTo>
                  <a:lnTo>
                    <a:pt x="1617613" y="2504733"/>
                  </a:lnTo>
                  <a:lnTo>
                    <a:pt x="1618343" y="2504733"/>
                  </a:lnTo>
                  <a:lnTo>
                    <a:pt x="1618830" y="2504733"/>
                  </a:lnTo>
                  <a:lnTo>
                    <a:pt x="1619073" y="2504733"/>
                  </a:lnTo>
                  <a:lnTo>
                    <a:pt x="1619316" y="2504733"/>
                  </a:lnTo>
                  <a:lnTo>
                    <a:pt x="1619803" y="2504733"/>
                  </a:lnTo>
                  <a:lnTo>
                    <a:pt x="1619803" y="2497617"/>
                  </a:lnTo>
                  <a:lnTo>
                    <a:pt x="1620046" y="2497617"/>
                  </a:lnTo>
                  <a:lnTo>
                    <a:pt x="1620046" y="2490502"/>
                  </a:lnTo>
                  <a:lnTo>
                    <a:pt x="1622723" y="2490502"/>
                  </a:lnTo>
                  <a:lnTo>
                    <a:pt x="1622967" y="2490502"/>
                  </a:lnTo>
                  <a:lnTo>
                    <a:pt x="1623210" y="2490502"/>
                  </a:lnTo>
                  <a:lnTo>
                    <a:pt x="1623453" y="2490502"/>
                  </a:lnTo>
                  <a:lnTo>
                    <a:pt x="1623697" y="2490502"/>
                  </a:lnTo>
                  <a:lnTo>
                    <a:pt x="1623940" y="2490502"/>
                  </a:lnTo>
                  <a:lnTo>
                    <a:pt x="1624183" y="2490502"/>
                  </a:lnTo>
                  <a:lnTo>
                    <a:pt x="1624427" y="2490502"/>
                  </a:lnTo>
                  <a:lnTo>
                    <a:pt x="1624670" y="2490502"/>
                  </a:lnTo>
                  <a:lnTo>
                    <a:pt x="1624914" y="2490502"/>
                  </a:lnTo>
                  <a:lnTo>
                    <a:pt x="1625157" y="2490502"/>
                  </a:lnTo>
                  <a:lnTo>
                    <a:pt x="1625400" y="2490502"/>
                  </a:lnTo>
                  <a:lnTo>
                    <a:pt x="1625644" y="2490502"/>
                  </a:lnTo>
                  <a:lnTo>
                    <a:pt x="1625887" y="2490502"/>
                  </a:lnTo>
                  <a:lnTo>
                    <a:pt x="1626130" y="2490502"/>
                  </a:lnTo>
                  <a:lnTo>
                    <a:pt x="1626374" y="2490502"/>
                  </a:lnTo>
                  <a:lnTo>
                    <a:pt x="1626617" y="2490502"/>
                  </a:lnTo>
                  <a:lnTo>
                    <a:pt x="1626860" y="2490502"/>
                  </a:lnTo>
                  <a:lnTo>
                    <a:pt x="1627590" y="2483386"/>
                  </a:lnTo>
                  <a:lnTo>
                    <a:pt x="1628807" y="2483386"/>
                  </a:lnTo>
                  <a:lnTo>
                    <a:pt x="1629051" y="2483386"/>
                  </a:lnTo>
                  <a:lnTo>
                    <a:pt x="1629781" y="2483386"/>
                  </a:lnTo>
                  <a:lnTo>
                    <a:pt x="1630024" y="2483386"/>
                  </a:lnTo>
                  <a:lnTo>
                    <a:pt x="1630267" y="2483386"/>
                  </a:lnTo>
                  <a:lnTo>
                    <a:pt x="1630511" y="2483386"/>
                  </a:lnTo>
                  <a:lnTo>
                    <a:pt x="1630998" y="2483386"/>
                  </a:lnTo>
                  <a:lnTo>
                    <a:pt x="1631241" y="2483386"/>
                  </a:lnTo>
                  <a:lnTo>
                    <a:pt x="1631484" y="2483386"/>
                  </a:lnTo>
                  <a:lnTo>
                    <a:pt x="1631728" y="2483386"/>
                  </a:lnTo>
                  <a:lnTo>
                    <a:pt x="1632458" y="2483386"/>
                  </a:lnTo>
                  <a:lnTo>
                    <a:pt x="1632701" y="2483386"/>
                  </a:lnTo>
                  <a:lnTo>
                    <a:pt x="1633431" y="2483386"/>
                  </a:lnTo>
                  <a:lnTo>
                    <a:pt x="1633674" y="2483386"/>
                  </a:lnTo>
                  <a:lnTo>
                    <a:pt x="1633918" y="2483386"/>
                  </a:lnTo>
                  <a:lnTo>
                    <a:pt x="1634161" y="2483386"/>
                  </a:lnTo>
                  <a:lnTo>
                    <a:pt x="1634405" y="2483386"/>
                  </a:lnTo>
                  <a:lnTo>
                    <a:pt x="1634648" y="2483386"/>
                  </a:lnTo>
                  <a:lnTo>
                    <a:pt x="1634891" y="2483386"/>
                  </a:lnTo>
                  <a:lnTo>
                    <a:pt x="1635135" y="2483386"/>
                  </a:lnTo>
                  <a:lnTo>
                    <a:pt x="1635621" y="2483386"/>
                  </a:lnTo>
                  <a:lnTo>
                    <a:pt x="1637568" y="2476270"/>
                  </a:lnTo>
                  <a:lnTo>
                    <a:pt x="1637812" y="2476270"/>
                  </a:lnTo>
                  <a:lnTo>
                    <a:pt x="1638055" y="2476270"/>
                  </a:lnTo>
                  <a:lnTo>
                    <a:pt x="1638298" y="2476270"/>
                  </a:lnTo>
                  <a:lnTo>
                    <a:pt x="1639272" y="2476270"/>
                  </a:lnTo>
                  <a:lnTo>
                    <a:pt x="1639515" y="2476270"/>
                  </a:lnTo>
                  <a:lnTo>
                    <a:pt x="1639758" y="2476270"/>
                  </a:lnTo>
                  <a:lnTo>
                    <a:pt x="1640975" y="2476270"/>
                  </a:lnTo>
                  <a:lnTo>
                    <a:pt x="1641219" y="2476270"/>
                  </a:lnTo>
                  <a:lnTo>
                    <a:pt x="1642435" y="2476270"/>
                  </a:lnTo>
                  <a:lnTo>
                    <a:pt x="1643166" y="2476270"/>
                  </a:lnTo>
                  <a:lnTo>
                    <a:pt x="1643652" y="2476270"/>
                  </a:lnTo>
                  <a:lnTo>
                    <a:pt x="1643896" y="2476270"/>
                  </a:lnTo>
                  <a:lnTo>
                    <a:pt x="1644626" y="2476270"/>
                  </a:lnTo>
                  <a:lnTo>
                    <a:pt x="1645356" y="2476270"/>
                  </a:lnTo>
                  <a:lnTo>
                    <a:pt x="1645599" y="2476270"/>
                  </a:lnTo>
                  <a:lnTo>
                    <a:pt x="1645842" y="2476270"/>
                  </a:lnTo>
                  <a:lnTo>
                    <a:pt x="1646086" y="2476270"/>
                  </a:lnTo>
                  <a:lnTo>
                    <a:pt x="1646086" y="2469154"/>
                  </a:lnTo>
                  <a:lnTo>
                    <a:pt x="1646329" y="2469154"/>
                  </a:lnTo>
                  <a:lnTo>
                    <a:pt x="1646573" y="2469154"/>
                  </a:lnTo>
                  <a:lnTo>
                    <a:pt x="1646816" y="2469154"/>
                  </a:lnTo>
                  <a:lnTo>
                    <a:pt x="1647059" y="2469154"/>
                  </a:lnTo>
                  <a:lnTo>
                    <a:pt x="1647303" y="2469154"/>
                  </a:lnTo>
                  <a:lnTo>
                    <a:pt x="1647546" y="2469154"/>
                  </a:lnTo>
                  <a:lnTo>
                    <a:pt x="1647789" y="2469154"/>
                  </a:lnTo>
                  <a:lnTo>
                    <a:pt x="1649736" y="2469154"/>
                  </a:lnTo>
                  <a:lnTo>
                    <a:pt x="1649736" y="2462039"/>
                  </a:lnTo>
                  <a:lnTo>
                    <a:pt x="1649980" y="2462039"/>
                  </a:lnTo>
                  <a:lnTo>
                    <a:pt x="1650223" y="2462039"/>
                  </a:lnTo>
                  <a:lnTo>
                    <a:pt x="1650466" y="2462039"/>
                  </a:lnTo>
                  <a:lnTo>
                    <a:pt x="1650710" y="2462039"/>
                  </a:lnTo>
                  <a:lnTo>
                    <a:pt x="1650953" y="2462039"/>
                  </a:lnTo>
                  <a:lnTo>
                    <a:pt x="1651196" y="2462039"/>
                  </a:lnTo>
                  <a:lnTo>
                    <a:pt x="1651683" y="2462039"/>
                  </a:lnTo>
                  <a:lnTo>
                    <a:pt x="1651926" y="2462039"/>
                  </a:lnTo>
                  <a:lnTo>
                    <a:pt x="1651926" y="2454923"/>
                  </a:lnTo>
                  <a:lnTo>
                    <a:pt x="1652170" y="2454923"/>
                  </a:lnTo>
                  <a:lnTo>
                    <a:pt x="1652413" y="2454923"/>
                  </a:lnTo>
                  <a:lnTo>
                    <a:pt x="1652657" y="2454923"/>
                  </a:lnTo>
                  <a:lnTo>
                    <a:pt x="1654603" y="2454923"/>
                  </a:lnTo>
                  <a:lnTo>
                    <a:pt x="1654847" y="2454923"/>
                  </a:lnTo>
                  <a:lnTo>
                    <a:pt x="1655090" y="2454923"/>
                  </a:lnTo>
                  <a:lnTo>
                    <a:pt x="1655334" y="2454923"/>
                  </a:lnTo>
                  <a:lnTo>
                    <a:pt x="1655577" y="2454923"/>
                  </a:lnTo>
                  <a:lnTo>
                    <a:pt x="1655820" y="2454923"/>
                  </a:lnTo>
                  <a:lnTo>
                    <a:pt x="1656064" y="2454923"/>
                  </a:lnTo>
                  <a:lnTo>
                    <a:pt x="1656307" y="2454923"/>
                  </a:lnTo>
                  <a:lnTo>
                    <a:pt x="1656550" y="2454923"/>
                  </a:lnTo>
                  <a:lnTo>
                    <a:pt x="1658497" y="2454923"/>
                  </a:lnTo>
                  <a:lnTo>
                    <a:pt x="1658741" y="2454923"/>
                  </a:lnTo>
                  <a:lnTo>
                    <a:pt x="1658984" y="2454923"/>
                  </a:lnTo>
                  <a:lnTo>
                    <a:pt x="1659227" y="2454923"/>
                  </a:lnTo>
                  <a:lnTo>
                    <a:pt x="1659471" y="2454923"/>
                  </a:lnTo>
                  <a:lnTo>
                    <a:pt x="1659957" y="2454923"/>
                  </a:lnTo>
                  <a:lnTo>
                    <a:pt x="1660201" y="2454923"/>
                  </a:lnTo>
                  <a:lnTo>
                    <a:pt x="1660444" y="2454923"/>
                  </a:lnTo>
                  <a:lnTo>
                    <a:pt x="1661418" y="2454923"/>
                  </a:lnTo>
                  <a:lnTo>
                    <a:pt x="1661661" y="2447807"/>
                  </a:lnTo>
                  <a:lnTo>
                    <a:pt x="1662391" y="2447807"/>
                  </a:lnTo>
                  <a:lnTo>
                    <a:pt x="1662634" y="2447807"/>
                  </a:lnTo>
                  <a:lnTo>
                    <a:pt x="1662878" y="2447807"/>
                  </a:lnTo>
                  <a:lnTo>
                    <a:pt x="1663851" y="2447807"/>
                  </a:lnTo>
                  <a:lnTo>
                    <a:pt x="1664094" y="2447807"/>
                  </a:lnTo>
                  <a:lnTo>
                    <a:pt x="1664338" y="2447807"/>
                  </a:lnTo>
                  <a:lnTo>
                    <a:pt x="1664581" y="2447807"/>
                  </a:lnTo>
                  <a:lnTo>
                    <a:pt x="1664825" y="2447807"/>
                  </a:lnTo>
                  <a:lnTo>
                    <a:pt x="1665555" y="2447807"/>
                  </a:lnTo>
                  <a:lnTo>
                    <a:pt x="1665555" y="2440692"/>
                  </a:lnTo>
                  <a:lnTo>
                    <a:pt x="1665798" y="2440692"/>
                  </a:lnTo>
                  <a:lnTo>
                    <a:pt x="1666041" y="2440692"/>
                  </a:lnTo>
                  <a:lnTo>
                    <a:pt x="1666528" y="2440692"/>
                  </a:lnTo>
                  <a:lnTo>
                    <a:pt x="1666771" y="2440692"/>
                  </a:lnTo>
                  <a:lnTo>
                    <a:pt x="1667015" y="2433576"/>
                  </a:lnTo>
                  <a:lnTo>
                    <a:pt x="1667258" y="2433576"/>
                  </a:lnTo>
                  <a:lnTo>
                    <a:pt x="1667502" y="2433576"/>
                  </a:lnTo>
                  <a:lnTo>
                    <a:pt x="1667745" y="2433576"/>
                  </a:lnTo>
                  <a:lnTo>
                    <a:pt x="1667988" y="2433576"/>
                  </a:lnTo>
                  <a:lnTo>
                    <a:pt x="1668232" y="2433576"/>
                  </a:lnTo>
                  <a:lnTo>
                    <a:pt x="1668718" y="2433576"/>
                  </a:lnTo>
                  <a:lnTo>
                    <a:pt x="1668962" y="2433576"/>
                  </a:lnTo>
                  <a:lnTo>
                    <a:pt x="1669205" y="2433576"/>
                  </a:lnTo>
                  <a:lnTo>
                    <a:pt x="1669448" y="2433576"/>
                  </a:lnTo>
                  <a:lnTo>
                    <a:pt x="1669935" y="2433576"/>
                  </a:lnTo>
                  <a:lnTo>
                    <a:pt x="1670422" y="2433576"/>
                  </a:lnTo>
                  <a:lnTo>
                    <a:pt x="1670665" y="2433576"/>
                  </a:lnTo>
                  <a:lnTo>
                    <a:pt x="1670909" y="2433576"/>
                  </a:lnTo>
                  <a:lnTo>
                    <a:pt x="1671152" y="2433576"/>
                  </a:lnTo>
                  <a:lnTo>
                    <a:pt x="1671882" y="2433576"/>
                  </a:lnTo>
                  <a:lnTo>
                    <a:pt x="1672125" y="2433576"/>
                  </a:lnTo>
                  <a:lnTo>
                    <a:pt x="1672369" y="2433576"/>
                  </a:lnTo>
                  <a:lnTo>
                    <a:pt x="1672612" y="2433576"/>
                  </a:lnTo>
                  <a:lnTo>
                    <a:pt x="1673342" y="2433576"/>
                  </a:lnTo>
                  <a:lnTo>
                    <a:pt x="1674316" y="2433576"/>
                  </a:lnTo>
                  <a:lnTo>
                    <a:pt x="1674559" y="2433576"/>
                  </a:lnTo>
                  <a:lnTo>
                    <a:pt x="1674802" y="2433576"/>
                  </a:lnTo>
                  <a:lnTo>
                    <a:pt x="1675046" y="2433576"/>
                  </a:lnTo>
                  <a:lnTo>
                    <a:pt x="1675289" y="2433576"/>
                  </a:lnTo>
                  <a:lnTo>
                    <a:pt x="1675532" y="2433576"/>
                  </a:lnTo>
                  <a:lnTo>
                    <a:pt x="1676019" y="2433576"/>
                  </a:lnTo>
                  <a:lnTo>
                    <a:pt x="1676262" y="2433576"/>
                  </a:lnTo>
                  <a:lnTo>
                    <a:pt x="1676506" y="2433576"/>
                  </a:lnTo>
                  <a:lnTo>
                    <a:pt x="1676749" y="2433576"/>
                  </a:lnTo>
                  <a:lnTo>
                    <a:pt x="1676993" y="2433576"/>
                  </a:lnTo>
                  <a:lnTo>
                    <a:pt x="1677236" y="2433576"/>
                  </a:lnTo>
                  <a:lnTo>
                    <a:pt x="1677479" y="2426460"/>
                  </a:lnTo>
                  <a:lnTo>
                    <a:pt x="1677966" y="2426460"/>
                  </a:lnTo>
                  <a:lnTo>
                    <a:pt x="1678209" y="2426460"/>
                  </a:lnTo>
                  <a:lnTo>
                    <a:pt x="1678453" y="2426460"/>
                  </a:lnTo>
                  <a:lnTo>
                    <a:pt x="1678696" y="2426460"/>
                  </a:lnTo>
                  <a:lnTo>
                    <a:pt x="1678939" y="2426460"/>
                  </a:lnTo>
                  <a:lnTo>
                    <a:pt x="1679183" y="2426460"/>
                  </a:lnTo>
                  <a:lnTo>
                    <a:pt x="1679913" y="2426460"/>
                  </a:lnTo>
                  <a:lnTo>
                    <a:pt x="1680156" y="2426460"/>
                  </a:lnTo>
                  <a:lnTo>
                    <a:pt x="1680400" y="2426460"/>
                  </a:lnTo>
                  <a:lnTo>
                    <a:pt x="1680643" y="2426460"/>
                  </a:lnTo>
                  <a:lnTo>
                    <a:pt x="1680886" y="2426460"/>
                  </a:lnTo>
                  <a:lnTo>
                    <a:pt x="1681130" y="2426460"/>
                  </a:lnTo>
                  <a:lnTo>
                    <a:pt x="1681373" y="2426460"/>
                  </a:lnTo>
                  <a:lnTo>
                    <a:pt x="1681860" y="2426460"/>
                  </a:lnTo>
                  <a:lnTo>
                    <a:pt x="1682346" y="2426460"/>
                  </a:lnTo>
                  <a:lnTo>
                    <a:pt x="1682590" y="2426460"/>
                  </a:lnTo>
                  <a:lnTo>
                    <a:pt x="1684050" y="2426460"/>
                  </a:lnTo>
                  <a:lnTo>
                    <a:pt x="1684293" y="2426460"/>
                  </a:lnTo>
                  <a:lnTo>
                    <a:pt x="1684780" y="2426460"/>
                  </a:lnTo>
                  <a:lnTo>
                    <a:pt x="1685023" y="2426460"/>
                  </a:lnTo>
                  <a:lnTo>
                    <a:pt x="1685267" y="2426460"/>
                  </a:lnTo>
                  <a:lnTo>
                    <a:pt x="1685510" y="2426460"/>
                  </a:lnTo>
                  <a:lnTo>
                    <a:pt x="1685754" y="2426460"/>
                  </a:lnTo>
                  <a:lnTo>
                    <a:pt x="1685997" y="2426460"/>
                  </a:lnTo>
                  <a:lnTo>
                    <a:pt x="1686240" y="2426460"/>
                  </a:lnTo>
                  <a:lnTo>
                    <a:pt x="1686484" y="2426460"/>
                  </a:lnTo>
                  <a:lnTo>
                    <a:pt x="1687944" y="2426460"/>
                  </a:lnTo>
                  <a:lnTo>
                    <a:pt x="1688430" y="2426460"/>
                  </a:lnTo>
                  <a:lnTo>
                    <a:pt x="1688917" y="2426460"/>
                  </a:lnTo>
                  <a:lnTo>
                    <a:pt x="1689161" y="2426460"/>
                  </a:lnTo>
                  <a:lnTo>
                    <a:pt x="1689404" y="2426460"/>
                  </a:lnTo>
                  <a:lnTo>
                    <a:pt x="1689647" y="2426460"/>
                  </a:lnTo>
                  <a:lnTo>
                    <a:pt x="1689891" y="2426460"/>
                  </a:lnTo>
                  <a:lnTo>
                    <a:pt x="1690134" y="2426460"/>
                  </a:lnTo>
                  <a:lnTo>
                    <a:pt x="1690377" y="2426460"/>
                  </a:lnTo>
                  <a:lnTo>
                    <a:pt x="1690621" y="2426460"/>
                  </a:lnTo>
                  <a:lnTo>
                    <a:pt x="1690864" y="2426460"/>
                  </a:lnTo>
                  <a:lnTo>
                    <a:pt x="1691107" y="2426460"/>
                  </a:lnTo>
                  <a:lnTo>
                    <a:pt x="1691351" y="2426460"/>
                  </a:lnTo>
                  <a:lnTo>
                    <a:pt x="1691594" y="2426460"/>
                  </a:lnTo>
                  <a:lnTo>
                    <a:pt x="1691838" y="2426460"/>
                  </a:lnTo>
                  <a:lnTo>
                    <a:pt x="1692324" y="2426460"/>
                  </a:lnTo>
                  <a:lnTo>
                    <a:pt x="1692568" y="2426460"/>
                  </a:lnTo>
                  <a:lnTo>
                    <a:pt x="1694514" y="2426460"/>
                  </a:lnTo>
                  <a:lnTo>
                    <a:pt x="1694758" y="2426460"/>
                  </a:lnTo>
                  <a:lnTo>
                    <a:pt x="1695001" y="2426460"/>
                  </a:lnTo>
                  <a:lnTo>
                    <a:pt x="1695488" y="2426460"/>
                  </a:lnTo>
                  <a:lnTo>
                    <a:pt x="1695975" y="2426460"/>
                  </a:lnTo>
                  <a:lnTo>
                    <a:pt x="1696218" y="2419344"/>
                  </a:lnTo>
                  <a:lnTo>
                    <a:pt x="1696705" y="2419344"/>
                  </a:lnTo>
                  <a:lnTo>
                    <a:pt x="1699382" y="2419344"/>
                  </a:lnTo>
                  <a:lnTo>
                    <a:pt x="1699625" y="2419344"/>
                  </a:lnTo>
                  <a:lnTo>
                    <a:pt x="1699868" y="2419344"/>
                  </a:lnTo>
                  <a:lnTo>
                    <a:pt x="1700112" y="2419344"/>
                  </a:lnTo>
                  <a:lnTo>
                    <a:pt x="1700355" y="2419344"/>
                  </a:lnTo>
                  <a:lnTo>
                    <a:pt x="1700842" y="2419344"/>
                  </a:lnTo>
                  <a:lnTo>
                    <a:pt x="1701329" y="2419344"/>
                  </a:lnTo>
                  <a:lnTo>
                    <a:pt x="1701572" y="2419344"/>
                  </a:lnTo>
                  <a:lnTo>
                    <a:pt x="1701815" y="2419344"/>
                  </a:lnTo>
                  <a:lnTo>
                    <a:pt x="1702545" y="2419344"/>
                  </a:lnTo>
                  <a:lnTo>
                    <a:pt x="1703032" y="2419344"/>
                  </a:lnTo>
                  <a:lnTo>
                    <a:pt x="1703275" y="2419344"/>
                  </a:lnTo>
                  <a:lnTo>
                    <a:pt x="1703519" y="2419344"/>
                  </a:lnTo>
                  <a:lnTo>
                    <a:pt x="1703762" y="2412229"/>
                  </a:lnTo>
                  <a:lnTo>
                    <a:pt x="1704249" y="2412229"/>
                  </a:lnTo>
                  <a:lnTo>
                    <a:pt x="1704736" y="2405113"/>
                  </a:lnTo>
                  <a:lnTo>
                    <a:pt x="1705466" y="2405113"/>
                  </a:lnTo>
                  <a:lnTo>
                    <a:pt x="1705709" y="2405113"/>
                  </a:lnTo>
                  <a:lnTo>
                    <a:pt x="1705952" y="2405113"/>
                  </a:lnTo>
                  <a:lnTo>
                    <a:pt x="1706196" y="2405113"/>
                  </a:lnTo>
                  <a:lnTo>
                    <a:pt x="1707413" y="2397997"/>
                  </a:lnTo>
                  <a:lnTo>
                    <a:pt x="1707656" y="2397997"/>
                  </a:lnTo>
                  <a:lnTo>
                    <a:pt x="1708873" y="2397997"/>
                  </a:lnTo>
                  <a:lnTo>
                    <a:pt x="1709116" y="2397997"/>
                  </a:lnTo>
                  <a:lnTo>
                    <a:pt x="1709603" y="2397997"/>
                  </a:lnTo>
                  <a:lnTo>
                    <a:pt x="1709846" y="2397997"/>
                  </a:lnTo>
                  <a:lnTo>
                    <a:pt x="1710090" y="2397997"/>
                  </a:lnTo>
                  <a:lnTo>
                    <a:pt x="1710090" y="2390882"/>
                  </a:lnTo>
                  <a:lnTo>
                    <a:pt x="1710333" y="2390882"/>
                  </a:lnTo>
                  <a:lnTo>
                    <a:pt x="1710576" y="2390882"/>
                  </a:lnTo>
                  <a:lnTo>
                    <a:pt x="1711063" y="2390882"/>
                  </a:lnTo>
                  <a:lnTo>
                    <a:pt x="1711306" y="2390882"/>
                  </a:lnTo>
                  <a:lnTo>
                    <a:pt x="1711306" y="2383766"/>
                  </a:lnTo>
                  <a:lnTo>
                    <a:pt x="1712280" y="2376650"/>
                  </a:lnTo>
                  <a:lnTo>
                    <a:pt x="1713497" y="2376650"/>
                  </a:lnTo>
                  <a:lnTo>
                    <a:pt x="1713740" y="2376650"/>
                  </a:lnTo>
                  <a:lnTo>
                    <a:pt x="1714227" y="2376650"/>
                  </a:lnTo>
                  <a:lnTo>
                    <a:pt x="1714470" y="2376650"/>
                  </a:lnTo>
                  <a:lnTo>
                    <a:pt x="1714713" y="2376650"/>
                  </a:lnTo>
                  <a:lnTo>
                    <a:pt x="1714957" y="2376650"/>
                  </a:lnTo>
                  <a:lnTo>
                    <a:pt x="1715687" y="2376650"/>
                  </a:lnTo>
                  <a:lnTo>
                    <a:pt x="1715930" y="2376650"/>
                  </a:lnTo>
                  <a:lnTo>
                    <a:pt x="1716417" y="2376650"/>
                  </a:lnTo>
                  <a:lnTo>
                    <a:pt x="1716660" y="2376650"/>
                  </a:lnTo>
                  <a:lnTo>
                    <a:pt x="1719337" y="2376650"/>
                  </a:lnTo>
                  <a:lnTo>
                    <a:pt x="1719581" y="2376650"/>
                  </a:lnTo>
                  <a:lnTo>
                    <a:pt x="1719824" y="2376650"/>
                  </a:lnTo>
                  <a:lnTo>
                    <a:pt x="1720067" y="2376650"/>
                  </a:lnTo>
                  <a:lnTo>
                    <a:pt x="1720554" y="2376650"/>
                  </a:lnTo>
                  <a:lnTo>
                    <a:pt x="1721527" y="2376650"/>
                  </a:lnTo>
                  <a:lnTo>
                    <a:pt x="1721527" y="2369534"/>
                  </a:lnTo>
                  <a:lnTo>
                    <a:pt x="1722257" y="2369534"/>
                  </a:lnTo>
                  <a:lnTo>
                    <a:pt x="1722501" y="2369534"/>
                  </a:lnTo>
                  <a:lnTo>
                    <a:pt x="1722988" y="2369534"/>
                  </a:lnTo>
                  <a:lnTo>
                    <a:pt x="1723231" y="2369534"/>
                  </a:lnTo>
                  <a:lnTo>
                    <a:pt x="1723474" y="2369534"/>
                  </a:lnTo>
                  <a:lnTo>
                    <a:pt x="1723718" y="2369534"/>
                  </a:lnTo>
                  <a:lnTo>
                    <a:pt x="1723961" y="2369534"/>
                  </a:lnTo>
                  <a:lnTo>
                    <a:pt x="1724204" y="2369534"/>
                  </a:lnTo>
                  <a:lnTo>
                    <a:pt x="1724448" y="2369534"/>
                  </a:lnTo>
                  <a:lnTo>
                    <a:pt x="1724691" y="2369534"/>
                  </a:lnTo>
                  <a:lnTo>
                    <a:pt x="1724934" y="2369534"/>
                  </a:lnTo>
                  <a:lnTo>
                    <a:pt x="1726638" y="2369534"/>
                  </a:lnTo>
                  <a:lnTo>
                    <a:pt x="1726881" y="2369534"/>
                  </a:lnTo>
                  <a:lnTo>
                    <a:pt x="1727125" y="2369534"/>
                  </a:lnTo>
                  <a:lnTo>
                    <a:pt x="1727855" y="2369534"/>
                  </a:lnTo>
                  <a:lnTo>
                    <a:pt x="1729315" y="2369534"/>
                  </a:lnTo>
                  <a:lnTo>
                    <a:pt x="1729802" y="2369534"/>
                  </a:lnTo>
                  <a:lnTo>
                    <a:pt x="1730045" y="2369534"/>
                  </a:lnTo>
                  <a:lnTo>
                    <a:pt x="1730532" y="2362419"/>
                  </a:lnTo>
                  <a:lnTo>
                    <a:pt x="1730775" y="2362419"/>
                  </a:lnTo>
                  <a:lnTo>
                    <a:pt x="1731018" y="2362419"/>
                  </a:lnTo>
                  <a:lnTo>
                    <a:pt x="1731262" y="2362419"/>
                  </a:lnTo>
                  <a:lnTo>
                    <a:pt x="1732479" y="2362419"/>
                  </a:lnTo>
                  <a:lnTo>
                    <a:pt x="1732722" y="2362419"/>
                  </a:lnTo>
                  <a:lnTo>
                    <a:pt x="1732965" y="2362419"/>
                  </a:lnTo>
                  <a:lnTo>
                    <a:pt x="1733209" y="2362419"/>
                  </a:lnTo>
                  <a:lnTo>
                    <a:pt x="1733452" y="2362419"/>
                  </a:lnTo>
                  <a:lnTo>
                    <a:pt x="1733695" y="2362419"/>
                  </a:lnTo>
                  <a:lnTo>
                    <a:pt x="1733939" y="2362419"/>
                  </a:lnTo>
                  <a:lnTo>
                    <a:pt x="1734182" y="2362419"/>
                  </a:lnTo>
                  <a:lnTo>
                    <a:pt x="1734425" y="2362419"/>
                  </a:lnTo>
                  <a:lnTo>
                    <a:pt x="1735399" y="2362419"/>
                  </a:lnTo>
                  <a:lnTo>
                    <a:pt x="1735642" y="2362419"/>
                  </a:lnTo>
                  <a:lnTo>
                    <a:pt x="1735886" y="2362419"/>
                  </a:lnTo>
                  <a:lnTo>
                    <a:pt x="1736129" y="2362419"/>
                  </a:lnTo>
                  <a:lnTo>
                    <a:pt x="1736372" y="2362419"/>
                  </a:lnTo>
                  <a:lnTo>
                    <a:pt x="1736859" y="2362419"/>
                  </a:lnTo>
                  <a:lnTo>
                    <a:pt x="1736859" y="2355303"/>
                  </a:lnTo>
                  <a:lnTo>
                    <a:pt x="1737102" y="2355303"/>
                  </a:lnTo>
                  <a:lnTo>
                    <a:pt x="1737346" y="2355303"/>
                  </a:lnTo>
                  <a:lnTo>
                    <a:pt x="1737346" y="2348187"/>
                  </a:lnTo>
                  <a:lnTo>
                    <a:pt x="1737833" y="2348187"/>
                  </a:lnTo>
                  <a:lnTo>
                    <a:pt x="1738076" y="2348187"/>
                  </a:lnTo>
                  <a:lnTo>
                    <a:pt x="1738319" y="2348187"/>
                  </a:lnTo>
                  <a:lnTo>
                    <a:pt x="1739049" y="2348187"/>
                  </a:lnTo>
                  <a:lnTo>
                    <a:pt x="1739049" y="2341072"/>
                  </a:lnTo>
                  <a:lnTo>
                    <a:pt x="1739293" y="2341072"/>
                  </a:lnTo>
                  <a:lnTo>
                    <a:pt x="1739779" y="2341072"/>
                  </a:lnTo>
                  <a:lnTo>
                    <a:pt x="1740023" y="2341072"/>
                  </a:lnTo>
                  <a:lnTo>
                    <a:pt x="1740509" y="2341072"/>
                  </a:lnTo>
                  <a:lnTo>
                    <a:pt x="1740753" y="2341072"/>
                  </a:lnTo>
                  <a:lnTo>
                    <a:pt x="1740996" y="2341072"/>
                  </a:lnTo>
                  <a:lnTo>
                    <a:pt x="1741240" y="2341072"/>
                  </a:lnTo>
                  <a:lnTo>
                    <a:pt x="1741483" y="2341072"/>
                  </a:lnTo>
                  <a:lnTo>
                    <a:pt x="1741726" y="2341072"/>
                  </a:lnTo>
                  <a:lnTo>
                    <a:pt x="1741970" y="2341072"/>
                  </a:lnTo>
                  <a:lnTo>
                    <a:pt x="1743186" y="2341072"/>
                  </a:lnTo>
                  <a:lnTo>
                    <a:pt x="1743430" y="2341072"/>
                  </a:lnTo>
                  <a:lnTo>
                    <a:pt x="1743673" y="2341072"/>
                  </a:lnTo>
                  <a:lnTo>
                    <a:pt x="1743673" y="2333956"/>
                  </a:lnTo>
                  <a:lnTo>
                    <a:pt x="1743917" y="2333956"/>
                  </a:lnTo>
                  <a:lnTo>
                    <a:pt x="1743917" y="2326840"/>
                  </a:lnTo>
                  <a:lnTo>
                    <a:pt x="1744160" y="2326840"/>
                  </a:lnTo>
                  <a:lnTo>
                    <a:pt x="1744890" y="2326840"/>
                  </a:lnTo>
                  <a:lnTo>
                    <a:pt x="1745133" y="2326840"/>
                  </a:lnTo>
                  <a:lnTo>
                    <a:pt x="1745620" y="2326840"/>
                  </a:lnTo>
                  <a:lnTo>
                    <a:pt x="1745863" y="2326840"/>
                  </a:lnTo>
                  <a:lnTo>
                    <a:pt x="1746107" y="2326840"/>
                  </a:lnTo>
                  <a:lnTo>
                    <a:pt x="1746350" y="2326840"/>
                  </a:lnTo>
                  <a:lnTo>
                    <a:pt x="1746593" y="2326840"/>
                  </a:lnTo>
                  <a:lnTo>
                    <a:pt x="1746837" y="2326840"/>
                  </a:lnTo>
                  <a:lnTo>
                    <a:pt x="1747080" y="2326840"/>
                  </a:lnTo>
                  <a:lnTo>
                    <a:pt x="1747324" y="2326840"/>
                  </a:lnTo>
                  <a:lnTo>
                    <a:pt x="1747567" y="2326840"/>
                  </a:lnTo>
                  <a:lnTo>
                    <a:pt x="1747810" y="2326840"/>
                  </a:lnTo>
                  <a:lnTo>
                    <a:pt x="1748054" y="2326840"/>
                  </a:lnTo>
                  <a:lnTo>
                    <a:pt x="1748297" y="2326840"/>
                  </a:lnTo>
                  <a:lnTo>
                    <a:pt x="1749514" y="2326840"/>
                  </a:lnTo>
                  <a:lnTo>
                    <a:pt x="1749757" y="2326840"/>
                  </a:lnTo>
                  <a:lnTo>
                    <a:pt x="1751704" y="2319724"/>
                  </a:lnTo>
                  <a:lnTo>
                    <a:pt x="1751947" y="2319724"/>
                  </a:lnTo>
                  <a:lnTo>
                    <a:pt x="1752191" y="2319724"/>
                  </a:lnTo>
                  <a:lnTo>
                    <a:pt x="1752434" y="2319724"/>
                  </a:lnTo>
                  <a:lnTo>
                    <a:pt x="1752677" y="2319724"/>
                  </a:lnTo>
                  <a:lnTo>
                    <a:pt x="1752921" y="2319724"/>
                  </a:lnTo>
                  <a:lnTo>
                    <a:pt x="1753164" y="2319724"/>
                  </a:lnTo>
                  <a:lnTo>
                    <a:pt x="1753408" y="2319724"/>
                  </a:lnTo>
                  <a:lnTo>
                    <a:pt x="1753651" y="2312609"/>
                  </a:lnTo>
                  <a:lnTo>
                    <a:pt x="1753894" y="2312609"/>
                  </a:lnTo>
                  <a:lnTo>
                    <a:pt x="1754138" y="2312609"/>
                  </a:lnTo>
                  <a:lnTo>
                    <a:pt x="1754138" y="2305493"/>
                  </a:lnTo>
                  <a:lnTo>
                    <a:pt x="1754624" y="2305493"/>
                  </a:lnTo>
                  <a:lnTo>
                    <a:pt x="1754868" y="2305493"/>
                  </a:lnTo>
                  <a:lnTo>
                    <a:pt x="1755111" y="2305493"/>
                  </a:lnTo>
                  <a:lnTo>
                    <a:pt x="1755354" y="2305493"/>
                  </a:lnTo>
                  <a:lnTo>
                    <a:pt x="1755598" y="2305493"/>
                  </a:lnTo>
                  <a:lnTo>
                    <a:pt x="1756085" y="2305493"/>
                  </a:lnTo>
                  <a:lnTo>
                    <a:pt x="1756328" y="2305493"/>
                  </a:lnTo>
                  <a:lnTo>
                    <a:pt x="1756571" y="2305493"/>
                  </a:lnTo>
                  <a:lnTo>
                    <a:pt x="1756815" y="2305493"/>
                  </a:lnTo>
                  <a:lnTo>
                    <a:pt x="1757058" y="2305493"/>
                  </a:lnTo>
                  <a:lnTo>
                    <a:pt x="1757301" y="2305493"/>
                  </a:lnTo>
                  <a:lnTo>
                    <a:pt x="1757545" y="2305493"/>
                  </a:lnTo>
                  <a:lnTo>
                    <a:pt x="1757788" y="2305493"/>
                  </a:lnTo>
                  <a:lnTo>
                    <a:pt x="1759978" y="2298377"/>
                  </a:lnTo>
                  <a:lnTo>
                    <a:pt x="1761195" y="2298377"/>
                  </a:lnTo>
                  <a:lnTo>
                    <a:pt x="1761438" y="2298377"/>
                  </a:lnTo>
                  <a:lnTo>
                    <a:pt x="1765089" y="2298377"/>
                  </a:lnTo>
                  <a:lnTo>
                    <a:pt x="1765576" y="2298377"/>
                  </a:lnTo>
                  <a:lnTo>
                    <a:pt x="1765819" y="2298377"/>
                  </a:lnTo>
                  <a:lnTo>
                    <a:pt x="1766062" y="2298377"/>
                  </a:lnTo>
                  <a:lnTo>
                    <a:pt x="1766306" y="2298377"/>
                  </a:lnTo>
                  <a:lnTo>
                    <a:pt x="1766549" y="2298377"/>
                  </a:lnTo>
                  <a:lnTo>
                    <a:pt x="1766792" y="2298377"/>
                  </a:lnTo>
                  <a:lnTo>
                    <a:pt x="1767036" y="2298377"/>
                  </a:lnTo>
                  <a:lnTo>
                    <a:pt x="1767279" y="2298377"/>
                  </a:lnTo>
                  <a:lnTo>
                    <a:pt x="1767522" y="2298377"/>
                  </a:lnTo>
                  <a:lnTo>
                    <a:pt x="1767766" y="2298377"/>
                  </a:lnTo>
                  <a:lnTo>
                    <a:pt x="1768009" y="2298377"/>
                  </a:lnTo>
                  <a:lnTo>
                    <a:pt x="1768253" y="2291261"/>
                  </a:lnTo>
                  <a:lnTo>
                    <a:pt x="1768496" y="2291261"/>
                  </a:lnTo>
                  <a:lnTo>
                    <a:pt x="1768739" y="2291261"/>
                  </a:lnTo>
                  <a:lnTo>
                    <a:pt x="1769469" y="2291261"/>
                  </a:lnTo>
                  <a:lnTo>
                    <a:pt x="1769713" y="2291261"/>
                  </a:lnTo>
                  <a:lnTo>
                    <a:pt x="1771903" y="2291261"/>
                  </a:lnTo>
                  <a:lnTo>
                    <a:pt x="1771903" y="2284146"/>
                  </a:lnTo>
                  <a:lnTo>
                    <a:pt x="1772146" y="2284146"/>
                  </a:lnTo>
                  <a:lnTo>
                    <a:pt x="1772876" y="2284146"/>
                  </a:lnTo>
                  <a:lnTo>
                    <a:pt x="1773120" y="2284146"/>
                  </a:lnTo>
                  <a:lnTo>
                    <a:pt x="1773363" y="2284146"/>
                  </a:lnTo>
                  <a:lnTo>
                    <a:pt x="1773606" y="2284146"/>
                  </a:lnTo>
                  <a:lnTo>
                    <a:pt x="1773850" y="2284146"/>
                  </a:lnTo>
                  <a:lnTo>
                    <a:pt x="1774093" y="2284146"/>
                  </a:lnTo>
                  <a:lnTo>
                    <a:pt x="1774337" y="2284146"/>
                  </a:lnTo>
                  <a:lnTo>
                    <a:pt x="1774580" y="2284146"/>
                  </a:lnTo>
                  <a:lnTo>
                    <a:pt x="1774823" y="2284146"/>
                  </a:lnTo>
                  <a:lnTo>
                    <a:pt x="1775067" y="2284146"/>
                  </a:lnTo>
                  <a:lnTo>
                    <a:pt x="1775310" y="2284146"/>
                  </a:lnTo>
                  <a:lnTo>
                    <a:pt x="1775553" y="2284146"/>
                  </a:lnTo>
                  <a:lnTo>
                    <a:pt x="1775797" y="2284146"/>
                  </a:lnTo>
                  <a:lnTo>
                    <a:pt x="1776040" y="2284146"/>
                  </a:lnTo>
                  <a:lnTo>
                    <a:pt x="1776283" y="2284146"/>
                  </a:lnTo>
                  <a:lnTo>
                    <a:pt x="1776527" y="2284146"/>
                  </a:lnTo>
                  <a:lnTo>
                    <a:pt x="1776770" y="2284146"/>
                  </a:lnTo>
                  <a:lnTo>
                    <a:pt x="1777013" y="2284146"/>
                  </a:lnTo>
                  <a:lnTo>
                    <a:pt x="1777257" y="2284146"/>
                  </a:lnTo>
                  <a:lnTo>
                    <a:pt x="1777500" y="2284146"/>
                  </a:lnTo>
                  <a:lnTo>
                    <a:pt x="1777744" y="2284146"/>
                  </a:lnTo>
                  <a:lnTo>
                    <a:pt x="1777987" y="2284146"/>
                  </a:lnTo>
                  <a:lnTo>
                    <a:pt x="1778230" y="2284146"/>
                  </a:lnTo>
                  <a:lnTo>
                    <a:pt x="1778230" y="2277030"/>
                  </a:lnTo>
                  <a:lnTo>
                    <a:pt x="1778474" y="2277030"/>
                  </a:lnTo>
                  <a:lnTo>
                    <a:pt x="1780421" y="2277030"/>
                  </a:lnTo>
                  <a:lnTo>
                    <a:pt x="1780664" y="2277030"/>
                  </a:lnTo>
                  <a:lnTo>
                    <a:pt x="1780907" y="2277030"/>
                  </a:lnTo>
                  <a:lnTo>
                    <a:pt x="1781151" y="2277030"/>
                  </a:lnTo>
                  <a:lnTo>
                    <a:pt x="1781394" y="2277030"/>
                  </a:lnTo>
                  <a:lnTo>
                    <a:pt x="1781881" y="2277030"/>
                  </a:lnTo>
                  <a:lnTo>
                    <a:pt x="1782124" y="2277030"/>
                  </a:lnTo>
                  <a:lnTo>
                    <a:pt x="1782367" y="2277030"/>
                  </a:lnTo>
                  <a:lnTo>
                    <a:pt x="1782611" y="2277030"/>
                  </a:lnTo>
                  <a:lnTo>
                    <a:pt x="1782854" y="2277030"/>
                  </a:lnTo>
                  <a:lnTo>
                    <a:pt x="1783097" y="2277030"/>
                  </a:lnTo>
                  <a:lnTo>
                    <a:pt x="1783341" y="2277030"/>
                  </a:lnTo>
                  <a:lnTo>
                    <a:pt x="1783341" y="2269914"/>
                  </a:lnTo>
                  <a:lnTo>
                    <a:pt x="1783584" y="2269914"/>
                  </a:lnTo>
                  <a:lnTo>
                    <a:pt x="1783828" y="2269914"/>
                  </a:lnTo>
                  <a:lnTo>
                    <a:pt x="1784071" y="2269914"/>
                  </a:lnTo>
                  <a:lnTo>
                    <a:pt x="1784314" y="2269914"/>
                  </a:lnTo>
                  <a:lnTo>
                    <a:pt x="1784314" y="2262799"/>
                  </a:lnTo>
                  <a:lnTo>
                    <a:pt x="1784558" y="2262799"/>
                  </a:lnTo>
                  <a:lnTo>
                    <a:pt x="1784801" y="2255683"/>
                  </a:lnTo>
                  <a:lnTo>
                    <a:pt x="1785044" y="2255683"/>
                  </a:lnTo>
                  <a:lnTo>
                    <a:pt x="1786261" y="2255683"/>
                  </a:lnTo>
                  <a:lnTo>
                    <a:pt x="1786505" y="2255683"/>
                  </a:lnTo>
                  <a:lnTo>
                    <a:pt x="1786748" y="2255683"/>
                  </a:lnTo>
                  <a:lnTo>
                    <a:pt x="1786991" y="2248567"/>
                  </a:lnTo>
                  <a:lnTo>
                    <a:pt x="1787235" y="2248567"/>
                  </a:lnTo>
                  <a:lnTo>
                    <a:pt x="1787721" y="2248567"/>
                  </a:lnTo>
                  <a:lnTo>
                    <a:pt x="1787965" y="2248567"/>
                  </a:lnTo>
                  <a:lnTo>
                    <a:pt x="1788208" y="2248567"/>
                  </a:lnTo>
                  <a:lnTo>
                    <a:pt x="1788451" y="2248567"/>
                  </a:lnTo>
                  <a:lnTo>
                    <a:pt x="1790642" y="2248567"/>
                  </a:lnTo>
                  <a:lnTo>
                    <a:pt x="1791615" y="2248567"/>
                  </a:lnTo>
                  <a:lnTo>
                    <a:pt x="1791858" y="2248567"/>
                  </a:lnTo>
                  <a:lnTo>
                    <a:pt x="1792102" y="2248567"/>
                  </a:lnTo>
                  <a:lnTo>
                    <a:pt x="1792345" y="2248567"/>
                  </a:lnTo>
                  <a:lnTo>
                    <a:pt x="1792589" y="2248567"/>
                  </a:lnTo>
                  <a:lnTo>
                    <a:pt x="1792832" y="2248567"/>
                  </a:lnTo>
                  <a:lnTo>
                    <a:pt x="1793319" y="2248567"/>
                  </a:lnTo>
                  <a:lnTo>
                    <a:pt x="1793562" y="2248567"/>
                  </a:lnTo>
                  <a:lnTo>
                    <a:pt x="1793805" y="2248567"/>
                  </a:lnTo>
                  <a:lnTo>
                    <a:pt x="1794049" y="2248567"/>
                  </a:lnTo>
                  <a:lnTo>
                    <a:pt x="1794292" y="2248567"/>
                  </a:lnTo>
                  <a:lnTo>
                    <a:pt x="1795022" y="2248567"/>
                  </a:lnTo>
                  <a:lnTo>
                    <a:pt x="1795265" y="2248567"/>
                  </a:lnTo>
                  <a:lnTo>
                    <a:pt x="1795509" y="2248567"/>
                  </a:lnTo>
                  <a:lnTo>
                    <a:pt x="1795752" y="2248567"/>
                  </a:lnTo>
                  <a:lnTo>
                    <a:pt x="1796482" y="2241451"/>
                  </a:lnTo>
                  <a:lnTo>
                    <a:pt x="1797212" y="2234336"/>
                  </a:lnTo>
                  <a:lnTo>
                    <a:pt x="1797699" y="2234336"/>
                  </a:lnTo>
                  <a:lnTo>
                    <a:pt x="1797942" y="2234336"/>
                  </a:lnTo>
                  <a:lnTo>
                    <a:pt x="1798186" y="2234336"/>
                  </a:lnTo>
                  <a:lnTo>
                    <a:pt x="1798429" y="2234336"/>
                  </a:lnTo>
                  <a:lnTo>
                    <a:pt x="1798673" y="2234336"/>
                  </a:lnTo>
                  <a:lnTo>
                    <a:pt x="1799159" y="2234336"/>
                  </a:lnTo>
                  <a:lnTo>
                    <a:pt x="1799403" y="2234336"/>
                  </a:lnTo>
                  <a:lnTo>
                    <a:pt x="1799646" y="2234336"/>
                  </a:lnTo>
                  <a:lnTo>
                    <a:pt x="1799889" y="2234336"/>
                  </a:lnTo>
                  <a:lnTo>
                    <a:pt x="1800133" y="2234336"/>
                  </a:lnTo>
                  <a:lnTo>
                    <a:pt x="1800376" y="2234336"/>
                  </a:lnTo>
                  <a:lnTo>
                    <a:pt x="1800376" y="2227220"/>
                  </a:lnTo>
                  <a:lnTo>
                    <a:pt x="1800619" y="2227220"/>
                  </a:lnTo>
                  <a:lnTo>
                    <a:pt x="1800863" y="2227220"/>
                  </a:lnTo>
                  <a:lnTo>
                    <a:pt x="1801349" y="2227220"/>
                  </a:lnTo>
                  <a:lnTo>
                    <a:pt x="1801593" y="2227220"/>
                  </a:lnTo>
                  <a:lnTo>
                    <a:pt x="1801836" y="2227220"/>
                  </a:lnTo>
                  <a:lnTo>
                    <a:pt x="1802080" y="2227220"/>
                  </a:lnTo>
                  <a:lnTo>
                    <a:pt x="1802323" y="2227220"/>
                  </a:lnTo>
                  <a:lnTo>
                    <a:pt x="1802566" y="2227220"/>
                  </a:lnTo>
                  <a:lnTo>
                    <a:pt x="1802810" y="2227220"/>
                  </a:lnTo>
                  <a:lnTo>
                    <a:pt x="1803296" y="2227220"/>
                  </a:lnTo>
                  <a:lnTo>
                    <a:pt x="1803540" y="2227220"/>
                  </a:lnTo>
                  <a:lnTo>
                    <a:pt x="1803783" y="2227220"/>
                  </a:lnTo>
                  <a:lnTo>
                    <a:pt x="1804026" y="2227220"/>
                  </a:lnTo>
                  <a:lnTo>
                    <a:pt x="1804270" y="2227220"/>
                  </a:lnTo>
                  <a:lnTo>
                    <a:pt x="1804513" y="2227220"/>
                  </a:lnTo>
                  <a:lnTo>
                    <a:pt x="1804757" y="2227220"/>
                  </a:lnTo>
                  <a:lnTo>
                    <a:pt x="1805243" y="2227220"/>
                  </a:lnTo>
                  <a:lnTo>
                    <a:pt x="1805487" y="2227220"/>
                  </a:lnTo>
                  <a:lnTo>
                    <a:pt x="1805730" y="2227220"/>
                  </a:lnTo>
                  <a:lnTo>
                    <a:pt x="1806947" y="2227220"/>
                  </a:lnTo>
                  <a:lnTo>
                    <a:pt x="1807433" y="2220104"/>
                  </a:lnTo>
                  <a:lnTo>
                    <a:pt x="1807677" y="2220104"/>
                  </a:lnTo>
                  <a:lnTo>
                    <a:pt x="1807920" y="2220104"/>
                  </a:lnTo>
                  <a:lnTo>
                    <a:pt x="1808164" y="2220104"/>
                  </a:lnTo>
                  <a:lnTo>
                    <a:pt x="1808407" y="2220104"/>
                  </a:lnTo>
                  <a:lnTo>
                    <a:pt x="1808650" y="2220104"/>
                  </a:lnTo>
                  <a:lnTo>
                    <a:pt x="1809137" y="2220104"/>
                  </a:lnTo>
                  <a:lnTo>
                    <a:pt x="1809867" y="2220104"/>
                  </a:lnTo>
                  <a:lnTo>
                    <a:pt x="1809867" y="2212989"/>
                  </a:lnTo>
                  <a:lnTo>
                    <a:pt x="1810110" y="2212989"/>
                  </a:lnTo>
                  <a:lnTo>
                    <a:pt x="1810354" y="2212989"/>
                  </a:lnTo>
                  <a:lnTo>
                    <a:pt x="1810597" y="2212989"/>
                  </a:lnTo>
                  <a:lnTo>
                    <a:pt x="1810841" y="2212989"/>
                  </a:lnTo>
                  <a:lnTo>
                    <a:pt x="1811084" y="2212989"/>
                  </a:lnTo>
                  <a:lnTo>
                    <a:pt x="1811327" y="2212989"/>
                  </a:lnTo>
                  <a:lnTo>
                    <a:pt x="1811571" y="2212989"/>
                  </a:lnTo>
                  <a:lnTo>
                    <a:pt x="1811571" y="2205873"/>
                  </a:lnTo>
                  <a:lnTo>
                    <a:pt x="1812544" y="2205873"/>
                  </a:lnTo>
                  <a:lnTo>
                    <a:pt x="1812787" y="2205873"/>
                  </a:lnTo>
                  <a:lnTo>
                    <a:pt x="1813031" y="2205873"/>
                  </a:lnTo>
                  <a:lnTo>
                    <a:pt x="1813031" y="2198757"/>
                  </a:lnTo>
                  <a:lnTo>
                    <a:pt x="1813031" y="2191641"/>
                  </a:lnTo>
                  <a:lnTo>
                    <a:pt x="1815221" y="2184526"/>
                  </a:lnTo>
                  <a:lnTo>
                    <a:pt x="1817898" y="2184526"/>
                  </a:lnTo>
                  <a:lnTo>
                    <a:pt x="1818141" y="2184526"/>
                  </a:lnTo>
                  <a:lnTo>
                    <a:pt x="1818385" y="2184526"/>
                  </a:lnTo>
                  <a:lnTo>
                    <a:pt x="1818871" y="2184526"/>
                  </a:lnTo>
                  <a:lnTo>
                    <a:pt x="1819115" y="2184526"/>
                  </a:lnTo>
                  <a:lnTo>
                    <a:pt x="1819601" y="2184526"/>
                  </a:lnTo>
                  <a:lnTo>
                    <a:pt x="1819845" y="2184526"/>
                  </a:lnTo>
                  <a:lnTo>
                    <a:pt x="1820575" y="2184526"/>
                  </a:lnTo>
                  <a:lnTo>
                    <a:pt x="1820818" y="2184526"/>
                  </a:lnTo>
                  <a:lnTo>
                    <a:pt x="1821062" y="2184526"/>
                  </a:lnTo>
                  <a:lnTo>
                    <a:pt x="1821548" y="2184526"/>
                  </a:lnTo>
                  <a:lnTo>
                    <a:pt x="1821792" y="2184526"/>
                  </a:lnTo>
                  <a:lnTo>
                    <a:pt x="1822035" y="2184526"/>
                  </a:lnTo>
                  <a:lnTo>
                    <a:pt x="1822278" y="2184526"/>
                  </a:lnTo>
                  <a:lnTo>
                    <a:pt x="1822522" y="2184526"/>
                  </a:lnTo>
                  <a:lnTo>
                    <a:pt x="1822765" y="2184526"/>
                  </a:lnTo>
                  <a:lnTo>
                    <a:pt x="1823008" y="2184526"/>
                  </a:lnTo>
                  <a:lnTo>
                    <a:pt x="1825929" y="2184526"/>
                  </a:lnTo>
                  <a:lnTo>
                    <a:pt x="1826172" y="2184526"/>
                  </a:lnTo>
                  <a:lnTo>
                    <a:pt x="1827389" y="2184526"/>
                  </a:lnTo>
                  <a:lnTo>
                    <a:pt x="1827632" y="2184526"/>
                  </a:lnTo>
                  <a:lnTo>
                    <a:pt x="1829092" y="2184526"/>
                  </a:lnTo>
                  <a:lnTo>
                    <a:pt x="1829336" y="2184526"/>
                  </a:lnTo>
                  <a:lnTo>
                    <a:pt x="1829579" y="2184526"/>
                  </a:lnTo>
                  <a:lnTo>
                    <a:pt x="1829823" y="2184526"/>
                  </a:lnTo>
                  <a:lnTo>
                    <a:pt x="1830066" y="2184526"/>
                  </a:lnTo>
                  <a:lnTo>
                    <a:pt x="1830309" y="2184526"/>
                  </a:lnTo>
                  <a:lnTo>
                    <a:pt x="1830553" y="2184526"/>
                  </a:lnTo>
                  <a:lnTo>
                    <a:pt x="1831039" y="2184526"/>
                  </a:lnTo>
                  <a:lnTo>
                    <a:pt x="1831283" y="2184526"/>
                  </a:lnTo>
                  <a:lnTo>
                    <a:pt x="1831526" y="2184526"/>
                  </a:lnTo>
                  <a:lnTo>
                    <a:pt x="1832013" y="2184526"/>
                  </a:lnTo>
                  <a:lnTo>
                    <a:pt x="1835907" y="2184526"/>
                  </a:lnTo>
                  <a:lnTo>
                    <a:pt x="1836150" y="2184526"/>
                  </a:lnTo>
                  <a:lnTo>
                    <a:pt x="1836393" y="2184526"/>
                  </a:lnTo>
                  <a:lnTo>
                    <a:pt x="1836637" y="2184526"/>
                  </a:lnTo>
                  <a:lnTo>
                    <a:pt x="1836880" y="2184526"/>
                  </a:lnTo>
                  <a:lnTo>
                    <a:pt x="1837367" y="2184526"/>
                  </a:lnTo>
                  <a:lnTo>
                    <a:pt x="1837853" y="2184526"/>
                  </a:lnTo>
                  <a:lnTo>
                    <a:pt x="1838097" y="2184526"/>
                  </a:lnTo>
                  <a:lnTo>
                    <a:pt x="1838340" y="2184526"/>
                  </a:lnTo>
                  <a:lnTo>
                    <a:pt x="1838340" y="2177410"/>
                  </a:lnTo>
                  <a:lnTo>
                    <a:pt x="1838340" y="2170294"/>
                  </a:lnTo>
                  <a:lnTo>
                    <a:pt x="1839557" y="2170294"/>
                  </a:lnTo>
                  <a:lnTo>
                    <a:pt x="1839800" y="2170294"/>
                  </a:lnTo>
                  <a:lnTo>
                    <a:pt x="1840044" y="2170294"/>
                  </a:lnTo>
                  <a:lnTo>
                    <a:pt x="1840287" y="2170294"/>
                  </a:lnTo>
                  <a:lnTo>
                    <a:pt x="1842964" y="2170294"/>
                  </a:lnTo>
                  <a:lnTo>
                    <a:pt x="1843207" y="2170294"/>
                  </a:lnTo>
                  <a:lnTo>
                    <a:pt x="1843451" y="2170294"/>
                  </a:lnTo>
                  <a:lnTo>
                    <a:pt x="1843694" y="2170294"/>
                  </a:lnTo>
                  <a:lnTo>
                    <a:pt x="1843937" y="2170294"/>
                  </a:lnTo>
                  <a:lnTo>
                    <a:pt x="1844181" y="2170294"/>
                  </a:lnTo>
                  <a:lnTo>
                    <a:pt x="1844424" y="2170294"/>
                  </a:lnTo>
                  <a:lnTo>
                    <a:pt x="1844668" y="2170294"/>
                  </a:lnTo>
                  <a:lnTo>
                    <a:pt x="1844911" y="2170294"/>
                  </a:lnTo>
                  <a:lnTo>
                    <a:pt x="1845154" y="2170294"/>
                  </a:lnTo>
                  <a:lnTo>
                    <a:pt x="1845641" y="2170294"/>
                  </a:lnTo>
                  <a:lnTo>
                    <a:pt x="1845884" y="2170294"/>
                  </a:lnTo>
                  <a:lnTo>
                    <a:pt x="1845884" y="2163179"/>
                  </a:lnTo>
                  <a:lnTo>
                    <a:pt x="1845884" y="2156063"/>
                  </a:lnTo>
                  <a:lnTo>
                    <a:pt x="1846128" y="2156063"/>
                  </a:lnTo>
                  <a:lnTo>
                    <a:pt x="1846371" y="2156063"/>
                  </a:lnTo>
                  <a:lnTo>
                    <a:pt x="1846858" y="2156063"/>
                  </a:lnTo>
                  <a:lnTo>
                    <a:pt x="1848561" y="2156063"/>
                  </a:lnTo>
                  <a:lnTo>
                    <a:pt x="1848805" y="2156063"/>
                  </a:lnTo>
                  <a:lnTo>
                    <a:pt x="1849048" y="2156063"/>
                  </a:lnTo>
                  <a:lnTo>
                    <a:pt x="1849291" y="2156063"/>
                  </a:lnTo>
                  <a:lnTo>
                    <a:pt x="1849535" y="2156063"/>
                  </a:lnTo>
                  <a:lnTo>
                    <a:pt x="1849778" y="2156063"/>
                  </a:lnTo>
                  <a:lnTo>
                    <a:pt x="1850021" y="2156063"/>
                  </a:lnTo>
                  <a:lnTo>
                    <a:pt x="1850265" y="2156063"/>
                  </a:lnTo>
                  <a:lnTo>
                    <a:pt x="1850508" y="2156063"/>
                  </a:lnTo>
                  <a:lnTo>
                    <a:pt x="1850752" y="2156063"/>
                  </a:lnTo>
                  <a:lnTo>
                    <a:pt x="1850995" y="2156063"/>
                  </a:lnTo>
                  <a:lnTo>
                    <a:pt x="1851238" y="2156063"/>
                  </a:lnTo>
                  <a:lnTo>
                    <a:pt x="1851482" y="2156063"/>
                  </a:lnTo>
                  <a:lnTo>
                    <a:pt x="1851725" y="2156063"/>
                  </a:lnTo>
                  <a:lnTo>
                    <a:pt x="1852698" y="2148947"/>
                  </a:lnTo>
                  <a:lnTo>
                    <a:pt x="1852942" y="2148947"/>
                  </a:lnTo>
                  <a:lnTo>
                    <a:pt x="1853185" y="2148947"/>
                  </a:lnTo>
                  <a:lnTo>
                    <a:pt x="1853428" y="2148947"/>
                  </a:lnTo>
                  <a:lnTo>
                    <a:pt x="1854159" y="2148947"/>
                  </a:lnTo>
                  <a:lnTo>
                    <a:pt x="1854402" y="2148947"/>
                  </a:lnTo>
                  <a:lnTo>
                    <a:pt x="1854645" y="2148947"/>
                  </a:lnTo>
                  <a:lnTo>
                    <a:pt x="1854889" y="2148947"/>
                  </a:lnTo>
                  <a:lnTo>
                    <a:pt x="1855132" y="2148947"/>
                  </a:lnTo>
                  <a:lnTo>
                    <a:pt x="1855375" y="2148947"/>
                  </a:lnTo>
                  <a:lnTo>
                    <a:pt x="1855619" y="2148947"/>
                  </a:lnTo>
                  <a:lnTo>
                    <a:pt x="1855862" y="2148947"/>
                  </a:lnTo>
                  <a:lnTo>
                    <a:pt x="1856105" y="2148947"/>
                  </a:lnTo>
                  <a:lnTo>
                    <a:pt x="1856349" y="2148947"/>
                  </a:lnTo>
                  <a:lnTo>
                    <a:pt x="1856592" y="2148947"/>
                  </a:lnTo>
                  <a:lnTo>
                    <a:pt x="1857079" y="2148947"/>
                  </a:lnTo>
                  <a:lnTo>
                    <a:pt x="1857322" y="2148947"/>
                  </a:lnTo>
                  <a:lnTo>
                    <a:pt x="1857566" y="2148947"/>
                  </a:lnTo>
                  <a:lnTo>
                    <a:pt x="1857809" y="2148947"/>
                  </a:lnTo>
                  <a:lnTo>
                    <a:pt x="1858052" y="2148947"/>
                  </a:lnTo>
                  <a:lnTo>
                    <a:pt x="1858296" y="2148947"/>
                  </a:lnTo>
                  <a:lnTo>
                    <a:pt x="1858539" y="2148947"/>
                  </a:lnTo>
                  <a:lnTo>
                    <a:pt x="1858782" y="2148947"/>
                  </a:lnTo>
                  <a:lnTo>
                    <a:pt x="1859269" y="2148947"/>
                  </a:lnTo>
                  <a:lnTo>
                    <a:pt x="1859512" y="2148947"/>
                  </a:lnTo>
                  <a:lnTo>
                    <a:pt x="1859756" y="2148947"/>
                  </a:lnTo>
                  <a:lnTo>
                    <a:pt x="1859999" y="2148947"/>
                  </a:lnTo>
                  <a:lnTo>
                    <a:pt x="1860243" y="2148947"/>
                  </a:lnTo>
                  <a:lnTo>
                    <a:pt x="1860973" y="2148947"/>
                  </a:lnTo>
                  <a:lnTo>
                    <a:pt x="1861216" y="2148947"/>
                  </a:lnTo>
                  <a:lnTo>
                    <a:pt x="1861459" y="2148947"/>
                  </a:lnTo>
                  <a:lnTo>
                    <a:pt x="1861703" y="2148947"/>
                  </a:lnTo>
                  <a:lnTo>
                    <a:pt x="1861946" y="2148947"/>
                  </a:lnTo>
                  <a:lnTo>
                    <a:pt x="1862189" y="2148947"/>
                  </a:lnTo>
                  <a:lnTo>
                    <a:pt x="1864380" y="2148947"/>
                  </a:lnTo>
                  <a:lnTo>
                    <a:pt x="1864623" y="2148947"/>
                  </a:lnTo>
                  <a:lnTo>
                    <a:pt x="1864866" y="2148947"/>
                  </a:lnTo>
                  <a:lnTo>
                    <a:pt x="1865110" y="2148947"/>
                  </a:lnTo>
                  <a:lnTo>
                    <a:pt x="1865353" y="2148947"/>
                  </a:lnTo>
                  <a:lnTo>
                    <a:pt x="1865596" y="2148947"/>
                  </a:lnTo>
                  <a:lnTo>
                    <a:pt x="1866083" y="2148947"/>
                  </a:lnTo>
                  <a:lnTo>
                    <a:pt x="1866327" y="2148947"/>
                  </a:lnTo>
                  <a:lnTo>
                    <a:pt x="1866570" y="2148947"/>
                  </a:lnTo>
                  <a:lnTo>
                    <a:pt x="1866813" y="2148947"/>
                  </a:lnTo>
                  <a:lnTo>
                    <a:pt x="1867057" y="2148947"/>
                  </a:lnTo>
                  <a:lnTo>
                    <a:pt x="1867300" y="2148947"/>
                  </a:lnTo>
                  <a:lnTo>
                    <a:pt x="1867787" y="2148947"/>
                  </a:lnTo>
                  <a:lnTo>
                    <a:pt x="1868030" y="2148947"/>
                  </a:lnTo>
                  <a:lnTo>
                    <a:pt x="1868273" y="2148947"/>
                  </a:lnTo>
                  <a:lnTo>
                    <a:pt x="1868517" y="2148947"/>
                  </a:lnTo>
                  <a:lnTo>
                    <a:pt x="1868760" y="2148947"/>
                  </a:lnTo>
                  <a:lnTo>
                    <a:pt x="1869004" y="2148947"/>
                  </a:lnTo>
                  <a:lnTo>
                    <a:pt x="1869247" y="2148947"/>
                  </a:lnTo>
                  <a:lnTo>
                    <a:pt x="1872167" y="2148947"/>
                  </a:lnTo>
                  <a:lnTo>
                    <a:pt x="1872654" y="2148947"/>
                  </a:lnTo>
                  <a:lnTo>
                    <a:pt x="1873141" y="2148947"/>
                  </a:lnTo>
                  <a:lnTo>
                    <a:pt x="1873384" y="2148947"/>
                  </a:lnTo>
                  <a:lnTo>
                    <a:pt x="1873627" y="2148947"/>
                  </a:lnTo>
                  <a:lnTo>
                    <a:pt x="1873871" y="2148947"/>
                  </a:lnTo>
                  <a:lnTo>
                    <a:pt x="1874114" y="2148947"/>
                  </a:lnTo>
                  <a:lnTo>
                    <a:pt x="1874357" y="2148947"/>
                  </a:lnTo>
                  <a:lnTo>
                    <a:pt x="1874601" y="2148947"/>
                  </a:lnTo>
                  <a:lnTo>
                    <a:pt x="1874844" y="2148947"/>
                  </a:lnTo>
                  <a:lnTo>
                    <a:pt x="1875088" y="2148947"/>
                  </a:lnTo>
                  <a:lnTo>
                    <a:pt x="1875331" y="2148947"/>
                  </a:lnTo>
                  <a:lnTo>
                    <a:pt x="1875574" y="2148947"/>
                  </a:lnTo>
                  <a:lnTo>
                    <a:pt x="1875818" y="2148947"/>
                  </a:lnTo>
                  <a:lnTo>
                    <a:pt x="1876061" y="2148947"/>
                  </a:lnTo>
                  <a:lnTo>
                    <a:pt x="1876548" y="2148947"/>
                  </a:lnTo>
                  <a:lnTo>
                    <a:pt x="1876791" y="2148947"/>
                  </a:lnTo>
                  <a:lnTo>
                    <a:pt x="1877034" y="2148947"/>
                  </a:lnTo>
                  <a:lnTo>
                    <a:pt x="1877278" y="2148947"/>
                  </a:lnTo>
                  <a:lnTo>
                    <a:pt x="1877764" y="2148947"/>
                  </a:lnTo>
                  <a:lnTo>
                    <a:pt x="1878008" y="2148947"/>
                  </a:lnTo>
                  <a:lnTo>
                    <a:pt x="1878495" y="2148947"/>
                  </a:lnTo>
                  <a:lnTo>
                    <a:pt x="1878738" y="2148947"/>
                  </a:lnTo>
                  <a:lnTo>
                    <a:pt x="1879468" y="2148947"/>
                  </a:lnTo>
                  <a:lnTo>
                    <a:pt x="1879711" y="2148947"/>
                  </a:lnTo>
                  <a:lnTo>
                    <a:pt x="1879955" y="2148947"/>
                  </a:lnTo>
                  <a:lnTo>
                    <a:pt x="1880198" y="2148947"/>
                  </a:lnTo>
                  <a:lnTo>
                    <a:pt x="1880441" y="2148947"/>
                  </a:lnTo>
                  <a:lnTo>
                    <a:pt x="1880685" y="2148947"/>
                  </a:lnTo>
                  <a:lnTo>
                    <a:pt x="1880928" y="2148947"/>
                  </a:lnTo>
                  <a:lnTo>
                    <a:pt x="1881172" y="2148947"/>
                  </a:lnTo>
                  <a:lnTo>
                    <a:pt x="1882145" y="2148947"/>
                  </a:lnTo>
                  <a:lnTo>
                    <a:pt x="1882632" y="2148947"/>
                  </a:lnTo>
                  <a:lnTo>
                    <a:pt x="1882875" y="2148947"/>
                  </a:lnTo>
                  <a:lnTo>
                    <a:pt x="1883848" y="2148947"/>
                  </a:lnTo>
                  <a:lnTo>
                    <a:pt x="1884092" y="2148947"/>
                  </a:lnTo>
                  <a:lnTo>
                    <a:pt x="1884335" y="2148947"/>
                  </a:lnTo>
                  <a:lnTo>
                    <a:pt x="1884579" y="2148947"/>
                  </a:lnTo>
                  <a:lnTo>
                    <a:pt x="1885065" y="2148947"/>
                  </a:lnTo>
                  <a:lnTo>
                    <a:pt x="1885309" y="2148947"/>
                  </a:lnTo>
                  <a:lnTo>
                    <a:pt x="1885552" y="2148947"/>
                  </a:lnTo>
                  <a:lnTo>
                    <a:pt x="1885795" y="2148947"/>
                  </a:lnTo>
                  <a:lnTo>
                    <a:pt x="1886039" y="2148947"/>
                  </a:lnTo>
                  <a:lnTo>
                    <a:pt x="1886282" y="2148947"/>
                  </a:lnTo>
                  <a:lnTo>
                    <a:pt x="1886282" y="2141831"/>
                  </a:lnTo>
                  <a:lnTo>
                    <a:pt x="1886282" y="2134716"/>
                  </a:lnTo>
                  <a:lnTo>
                    <a:pt x="1886525" y="2134716"/>
                  </a:lnTo>
                  <a:lnTo>
                    <a:pt x="1886769" y="2134716"/>
                  </a:lnTo>
                  <a:lnTo>
                    <a:pt x="1887012" y="2134716"/>
                  </a:lnTo>
                  <a:lnTo>
                    <a:pt x="1887256" y="2134716"/>
                  </a:lnTo>
                  <a:lnTo>
                    <a:pt x="1889202" y="2134716"/>
                  </a:lnTo>
                  <a:lnTo>
                    <a:pt x="1889446" y="2134716"/>
                  </a:lnTo>
                  <a:lnTo>
                    <a:pt x="1890176" y="2134716"/>
                  </a:lnTo>
                  <a:lnTo>
                    <a:pt x="1890419" y="2134716"/>
                  </a:lnTo>
                  <a:lnTo>
                    <a:pt x="1890663" y="2134716"/>
                  </a:lnTo>
                  <a:lnTo>
                    <a:pt x="1890906" y="2134716"/>
                  </a:lnTo>
                  <a:lnTo>
                    <a:pt x="1892609" y="2134716"/>
                  </a:lnTo>
                  <a:lnTo>
                    <a:pt x="1893340" y="2134716"/>
                  </a:lnTo>
                  <a:lnTo>
                    <a:pt x="1895043" y="2134716"/>
                  </a:lnTo>
                  <a:lnTo>
                    <a:pt x="1895286" y="2134716"/>
                  </a:lnTo>
                  <a:lnTo>
                    <a:pt x="1895530" y="2134716"/>
                  </a:lnTo>
                  <a:lnTo>
                    <a:pt x="1895773" y="2134716"/>
                  </a:lnTo>
                  <a:lnTo>
                    <a:pt x="1896016" y="2134716"/>
                  </a:lnTo>
                  <a:lnTo>
                    <a:pt x="1896260" y="2134716"/>
                  </a:lnTo>
                  <a:lnTo>
                    <a:pt x="1896503" y="2134716"/>
                  </a:lnTo>
                  <a:lnTo>
                    <a:pt x="1896503" y="2127600"/>
                  </a:lnTo>
                  <a:lnTo>
                    <a:pt x="1896747" y="2127600"/>
                  </a:lnTo>
                  <a:lnTo>
                    <a:pt x="1896990" y="2127600"/>
                  </a:lnTo>
                  <a:lnTo>
                    <a:pt x="1897477" y="2127600"/>
                  </a:lnTo>
                  <a:lnTo>
                    <a:pt x="1897720" y="2127600"/>
                  </a:lnTo>
                  <a:lnTo>
                    <a:pt x="1897720" y="2120484"/>
                  </a:lnTo>
                  <a:lnTo>
                    <a:pt x="1897963" y="2120484"/>
                  </a:lnTo>
                  <a:lnTo>
                    <a:pt x="1898207" y="2120484"/>
                  </a:lnTo>
                  <a:lnTo>
                    <a:pt x="1898450" y="2120484"/>
                  </a:lnTo>
                  <a:lnTo>
                    <a:pt x="1898693" y="2120484"/>
                  </a:lnTo>
                  <a:lnTo>
                    <a:pt x="1898937" y="2120484"/>
                  </a:lnTo>
                  <a:lnTo>
                    <a:pt x="1898937" y="2113368"/>
                  </a:lnTo>
                  <a:lnTo>
                    <a:pt x="1899180" y="2113368"/>
                  </a:lnTo>
                  <a:lnTo>
                    <a:pt x="1899424" y="2113368"/>
                  </a:lnTo>
                  <a:lnTo>
                    <a:pt x="1899667" y="2113368"/>
                  </a:lnTo>
                  <a:lnTo>
                    <a:pt x="1899910" y="2113368"/>
                  </a:lnTo>
                  <a:lnTo>
                    <a:pt x="1900154" y="2113368"/>
                  </a:lnTo>
                  <a:lnTo>
                    <a:pt x="1902100" y="2106253"/>
                  </a:lnTo>
                  <a:lnTo>
                    <a:pt x="1902344" y="2106253"/>
                  </a:lnTo>
                  <a:lnTo>
                    <a:pt x="1902587" y="2106253"/>
                  </a:lnTo>
                  <a:lnTo>
                    <a:pt x="1902831" y="2106253"/>
                  </a:lnTo>
                  <a:lnTo>
                    <a:pt x="1903074" y="2106253"/>
                  </a:lnTo>
                  <a:lnTo>
                    <a:pt x="1903317" y="2106253"/>
                  </a:lnTo>
                  <a:lnTo>
                    <a:pt x="1903561" y="2106253"/>
                  </a:lnTo>
                  <a:lnTo>
                    <a:pt x="1903804" y="2106253"/>
                  </a:lnTo>
                  <a:lnTo>
                    <a:pt x="1904047" y="2106253"/>
                  </a:lnTo>
                  <a:lnTo>
                    <a:pt x="1904291" y="2106253"/>
                  </a:lnTo>
                  <a:lnTo>
                    <a:pt x="1905751" y="2106253"/>
                  </a:lnTo>
                  <a:lnTo>
                    <a:pt x="1905994" y="2106253"/>
                  </a:lnTo>
                  <a:lnTo>
                    <a:pt x="1906238" y="2106253"/>
                  </a:lnTo>
                  <a:lnTo>
                    <a:pt x="1906724" y="2106253"/>
                  </a:lnTo>
                  <a:lnTo>
                    <a:pt x="1906968" y="2106253"/>
                  </a:lnTo>
                  <a:lnTo>
                    <a:pt x="1907211" y="2106253"/>
                  </a:lnTo>
                  <a:lnTo>
                    <a:pt x="1907941" y="2106253"/>
                  </a:lnTo>
                  <a:lnTo>
                    <a:pt x="1907941" y="2099137"/>
                  </a:lnTo>
                  <a:lnTo>
                    <a:pt x="1908184" y="2099137"/>
                  </a:lnTo>
                  <a:lnTo>
                    <a:pt x="1908671" y="2099137"/>
                  </a:lnTo>
                  <a:lnTo>
                    <a:pt x="1908915" y="2099137"/>
                  </a:lnTo>
                  <a:lnTo>
                    <a:pt x="1909158" y="2099137"/>
                  </a:lnTo>
                  <a:lnTo>
                    <a:pt x="1909401" y="2099137"/>
                  </a:lnTo>
                  <a:lnTo>
                    <a:pt x="1909888" y="2099137"/>
                  </a:lnTo>
                  <a:lnTo>
                    <a:pt x="1910131" y="2099137"/>
                  </a:lnTo>
                  <a:lnTo>
                    <a:pt x="1910375" y="2099137"/>
                  </a:lnTo>
                  <a:lnTo>
                    <a:pt x="1910618" y="2099137"/>
                  </a:lnTo>
                  <a:lnTo>
                    <a:pt x="1911105" y="2092021"/>
                  </a:lnTo>
                  <a:lnTo>
                    <a:pt x="1911348" y="2092021"/>
                  </a:lnTo>
                  <a:lnTo>
                    <a:pt x="1911591" y="2092021"/>
                  </a:lnTo>
                  <a:lnTo>
                    <a:pt x="1911835" y="2092021"/>
                  </a:lnTo>
                  <a:lnTo>
                    <a:pt x="1912078" y="2092021"/>
                  </a:lnTo>
                  <a:lnTo>
                    <a:pt x="1912565" y="2092021"/>
                  </a:lnTo>
                  <a:lnTo>
                    <a:pt x="1912808" y="2092021"/>
                  </a:lnTo>
                  <a:lnTo>
                    <a:pt x="1913295" y="2092021"/>
                  </a:lnTo>
                  <a:lnTo>
                    <a:pt x="1913782" y="2092021"/>
                  </a:lnTo>
                  <a:lnTo>
                    <a:pt x="1914025" y="2092021"/>
                  </a:lnTo>
                  <a:lnTo>
                    <a:pt x="1914268" y="2092021"/>
                  </a:lnTo>
                  <a:lnTo>
                    <a:pt x="1914512" y="2092021"/>
                  </a:lnTo>
                  <a:lnTo>
                    <a:pt x="1915485" y="2092021"/>
                  </a:lnTo>
                  <a:lnTo>
                    <a:pt x="1915729" y="2092021"/>
                  </a:lnTo>
                  <a:lnTo>
                    <a:pt x="1915972" y="2092021"/>
                  </a:lnTo>
                  <a:lnTo>
                    <a:pt x="1916215" y="2092021"/>
                  </a:lnTo>
                  <a:lnTo>
                    <a:pt x="1916459" y="2092021"/>
                  </a:lnTo>
                  <a:lnTo>
                    <a:pt x="1916945" y="2092021"/>
                  </a:lnTo>
                  <a:lnTo>
                    <a:pt x="1917189" y="2092021"/>
                  </a:lnTo>
                  <a:lnTo>
                    <a:pt x="1917432" y="2092021"/>
                  </a:lnTo>
                  <a:lnTo>
                    <a:pt x="1917675" y="2092021"/>
                  </a:lnTo>
                  <a:lnTo>
                    <a:pt x="1917919" y="2092021"/>
                  </a:lnTo>
                  <a:lnTo>
                    <a:pt x="1918162" y="2092021"/>
                  </a:lnTo>
                  <a:lnTo>
                    <a:pt x="1918406" y="2092021"/>
                  </a:lnTo>
                  <a:lnTo>
                    <a:pt x="1919136" y="2092021"/>
                  </a:lnTo>
                  <a:lnTo>
                    <a:pt x="1919379" y="2092021"/>
                  </a:lnTo>
                  <a:lnTo>
                    <a:pt x="1919622" y="2092021"/>
                  </a:lnTo>
                  <a:lnTo>
                    <a:pt x="1919866" y="2092021"/>
                  </a:lnTo>
                  <a:lnTo>
                    <a:pt x="1919866" y="2084906"/>
                  </a:lnTo>
                  <a:lnTo>
                    <a:pt x="1920109" y="2084906"/>
                  </a:lnTo>
                  <a:lnTo>
                    <a:pt x="1920352" y="2084906"/>
                  </a:lnTo>
                  <a:lnTo>
                    <a:pt x="1920596" y="2084906"/>
                  </a:lnTo>
                  <a:lnTo>
                    <a:pt x="1920839" y="2084906"/>
                  </a:lnTo>
                  <a:lnTo>
                    <a:pt x="1921083" y="2084906"/>
                  </a:lnTo>
                  <a:lnTo>
                    <a:pt x="1921326" y="2084906"/>
                  </a:lnTo>
                  <a:lnTo>
                    <a:pt x="1921569" y="2084906"/>
                  </a:lnTo>
                  <a:lnTo>
                    <a:pt x="1921813" y="2084906"/>
                  </a:lnTo>
                  <a:lnTo>
                    <a:pt x="1922056" y="2084906"/>
                  </a:lnTo>
                  <a:lnTo>
                    <a:pt x="1922299" y="2084906"/>
                  </a:lnTo>
                  <a:lnTo>
                    <a:pt x="1922543" y="2084906"/>
                  </a:lnTo>
                  <a:lnTo>
                    <a:pt x="1922786" y="2084906"/>
                  </a:lnTo>
                  <a:lnTo>
                    <a:pt x="1923029" y="2084906"/>
                  </a:lnTo>
                  <a:lnTo>
                    <a:pt x="1923273" y="2084906"/>
                  </a:lnTo>
                  <a:lnTo>
                    <a:pt x="1923516" y="2084906"/>
                  </a:lnTo>
                  <a:lnTo>
                    <a:pt x="1923516" y="2077790"/>
                  </a:lnTo>
                  <a:lnTo>
                    <a:pt x="1923759" y="2077790"/>
                  </a:lnTo>
                  <a:lnTo>
                    <a:pt x="1924003" y="2077790"/>
                  </a:lnTo>
                  <a:lnTo>
                    <a:pt x="1924246" y="2077790"/>
                  </a:lnTo>
                  <a:lnTo>
                    <a:pt x="1924490" y="2077790"/>
                  </a:lnTo>
                  <a:lnTo>
                    <a:pt x="1924733" y="2077790"/>
                  </a:lnTo>
                  <a:lnTo>
                    <a:pt x="1924976" y="2077790"/>
                  </a:lnTo>
                  <a:lnTo>
                    <a:pt x="1925220" y="2077790"/>
                  </a:lnTo>
                  <a:lnTo>
                    <a:pt x="1925463" y="2077790"/>
                  </a:lnTo>
                  <a:lnTo>
                    <a:pt x="1925706" y="2077790"/>
                  </a:lnTo>
                  <a:lnTo>
                    <a:pt x="1925706" y="2070674"/>
                  </a:lnTo>
                  <a:lnTo>
                    <a:pt x="1925950" y="2070674"/>
                  </a:lnTo>
                  <a:lnTo>
                    <a:pt x="1927167" y="2070674"/>
                  </a:lnTo>
                  <a:lnTo>
                    <a:pt x="1928140" y="2063558"/>
                  </a:lnTo>
                  <a:lnTo>
                    <a:pt x="1928383" y="2063558"/>
                  </a:lnTo>
                  <a:lnTo>
                    <a:pt x="1928627" y="2063558"/>
                  </a:lnTo>
                  <a:lnTo>
                    <a:pt x="1928870" y="2063558"/>
                  </a:lnTo>
                  <a:lnTo>
                    <a:pt x="1929113" y="2063558"/>
                  </a:lnTo>
                  <a:lnTo>
                    <a:pt x="1929357" y="2063558"/>
                  </a:lnTo>
                  <a:lnTo>
                    <a:pt x="1929600" y="2063558"/>
                  </a:lnTo>
                  <a:lnTo>
                    <a:pt x="1929843" y="2063558"/>
                  </a:lnTo>
                  <a:lnTo>
                    <a:pt x="1930087" y="2063558"/>
                  </a:lnTo>
                  <a:lnTo>
                    <a:pt x="1930330" y="2063558"/>
                  </a:lnTo>
                  <a:lnTo>
                    <a:pt x="1930574" y="2063558"/>
                  </a:lnTo>
                  <a:lnTo>
                    <a:pt x="1933007" y="2042211"/>
                  </a:lnTo>
                  <a:lnTo>
                    <a:pt x="1933494" y="2042211"/>
                  </a:lnTo>
                  <a:lnTo>
                    <a:pt x="1933737" y="2042211"/>
                  </a:lnTo>
                  <a:lnTo>
                    <a:pt x="1933981" y="2042211"/>
                  </a:lnTo>
                  <a:lnTo>
                    <a:pt x="1934224" y="2042211"/>
                  </a:lnTo>
                  <a:lnTo>
                    <a:pt x="1934467" y="2042211"/>
                  </a:lnTo>
                  <a:lnTo>
                    <a:pt x="1934711" y="2042211"/>
                  </a:lnTo>
                  <a:lnTo>
                    <a:pt x="1934954" y="2042211"/>
                  </a:lnTo>
                  <a:lnTo>
                    <a:pt x="1935441" y="2042211"/>
                  </a:lnTo>
                  <a:lnTo>
                    <a:pt x="1935684" y="2042211"/>
                  </a:lnTo>
                  <a:lnTo>
                    <a:pt x="1935927" y="2042211"/>
                  </a:lnTo>
                  <a:lnTo>
                    <a:pt x="1936414" y="2042211"/>
                  </a:lnTo>
                  <a:lnTo>
                    <a:pt x="1936658" y="2042211"/>
                  </a:lnTo>
                  <a:lnTo>
                    <a:pt x="1936901" y="2042211"/>
                  </a:lnTo>
                  <a:lnTo>
                    <a:pt x="1936901" y="2035096"/>
                  </a:lnTo>
                  <a:lnTo>
                    <a:pt x="1937388" y="2035096"/>
                  </a:lnTo>
                  <a:lnTo>
                    <a:pt x="1937631" y="2035096"/>
                  </a:lnTo>
                  <a:lnTo>
                    <a:pt x="1937874" y="2035096"/>
                  </a:lnTo>
                  <a:lnTo>
                    <a:pt x="1938118" y="2035096"/>
                  </a:lnTo>
                  <a:lnTo>
                    <a:pt x="1938604" y="2035096"/>
                  </a:lnTo>
                  <a:lnTo>
                    <a:pt x="1938848" y="2035096"/>
                  </a:lnTo>
                  <a:lnTo>
                    <a:pt x="1939091" y="2035096"/>
                  </a:lnTo>
                  <a:lnTo>
                    <a:pt x="1939335" y="2035096"/>
                  </a:lnTo>
                  <a:lnTo>
                    <a:pt x="1939578" y="2035096"/>
                  </a:lnTo>
                  <a:lnTo>
                    <a:pt x="1939821" y="2035096"/>
                  </a:lnTo>
                  <a:lnTo>
                    <a:pt x="1941281" y="2027980"/>
                  </a:lnTo>
                  <a:lnTo>
                    <a:pt x="1941525" y="2027980"/>
                  </a:lnTo>
                  <a:lnTo>
                    <a:pt x="1941768" y="2027980"/>
                  </a:lnTo>
                  <a:lnTo>
                    <a:pt x="1942011" y="2027980"/>
                  </a:lnTo>
                  <a:lnTo>
                    <a:pt x="1942011" y="2020864"/>
                  </a:lnTo>
                  <a:lnTo>
                    <a:pt x="1942498" y="2020864"/>
                  </a:lnTo>
                  <a:lnTo>
                    <a:pt x="1942742" y="2020864"/>
                  </a:lnTo>
                  <a:lnTo>
                    <a:pt x="1942985" y="2020864"/>
                  </a:lnTo>
                  <a:lnTo>
                    <a:pt x="1943228" y="2020864"/>
                  </a:lnTo>
                  <a:lnTo>
                    <a:pt x="1943472" y="2020864"/>
                  </a:lnTo>
                  <a:lnTo>
                    <a:pt x="1943715" y="2020864"/>
                  </a:lnTo>
                  <a:lnTo>
                    <a:pt x="1943958" y="2020864"/>
                  </a:lnTo>
                  <a:lnTo>
                    <a:pt x="1945175" y="2020864"/>
                  </a:lnTo>
                  <a:lnTo>
                    <a:pt x="1945175" y="2013748"/>
                  </a:lnTo>
                  <a:lnTo>
                    <a:pt x="1945419" y="2013748"/>
                  </a:lnTo>
                  <a:lnTo>
                    <a:pt x="1945662" y="2013748"/>
                  </a:lnTo>
                  <a:lnTo>
                    <a:pt x="1945662" y="2006633"/>
                  </a:lnTo>
                  <a:lnTo>
                    <a:pt x="1945905" y="2006633"/>
                  </a:lnTo>
                  <a:lnTo>
                    <a:pt x="1946149" y="2006633"/>
                  </a:lnTo>
                  <a:lnTo>
                    <a:pt x="1946635" y="2006633"/>
                  </a:lnTo>
                  <a:lnTo>
                    <a:pt x="1946879" y="2006633"/>
                  </a:lnTo>
                  <a:lnTo>
                    <a:pt x="1948095" y="1999517"/>
                  </a:lnTo>
                  <a:lnTo>
                    <a:pt x="1948339" y="1992401"/>
                  </a:lnTo>
                  <a:lnTo>
                    <a:pt x="1949069" y="1992401"/>
                  </a:lnTo>
                  <a:lnTo>
                    <a:pt x="1949312" y="1992401"/>
                  </a:lnTo>
                  <a:lnTo>
                    <a:pt x="1950042" y="1985285"/>
                  </a:lnTo>
                  <a:lnTo>
                    <a:pt x="1950286" y="1985285"/>
                  </a:lnTo>
                  <a:lnTo>
                    <a:pt x="1950529" y="1985285"/>
                  </a:lnTo>
                  <a:lnTo>
                    <a:pt x="1951016" y="1985285"/>
                  </a:lnTo>
                  <a:lnTo>
                    <a:pt x="1951259" y="1985285"/>
                  </a:lnTo>
                  <a:lnTo>
                    <a:pt x="1951503" y="1985285"/>
                  </a:lnTo>
                  <a:lnTo>
                    <a:pt x="1951746" y="1985285"/>
                  </a:lnTo>
                  <a:lnTo>
                    <a:pt x="1951989" y="1985285"/>
                  </a:lnTo>
                  <a:lnTo>
                    <a:pt x="1952233" y="1985285"/>
                  </a:lnTo>
                  <a:lnTo>
                    <a:pt x="1952476" y="1985285"/>
                  </a:lnTo>
                  <a:lnTo>
                    <a:pt x="1952719" y="1985285"/>
                  </a:lnTo>
                  <a:lnTo>
                    <a:pt x="1952963" y="1985285"/>
                  </a:lnTo>
                  <a:lnTo>
                    <a:pt x="1953206" y="1985285"/>
                  </a:lnTo>
                  <a:lnTo>
                    <a:pt x="1953449" y="1985285"/>
                  </a:lnTo>
                  <a:lnTo>
                    <a:pt x="1954179" y="1985285"/>
                  </a:lnTo>
                  <a:lnTo>
                    <a:pt x="1954423" y="1971054"/>
                  </a:lnTo>
                  <a:lnTo>
                    <a:pt x="1954666" y="1971054"/>
                  </a:lnTo>
                  <a:lnTo>
                    <a:pt x="1954910" y="1971054"/>
                  </a:lnTo>
                  <a:lnTo>
                    <a:pt x="1955153" y="1971054"/>
                  </a:lnTo>
                  <a:lnTo>
                    <a:pt x="1955396" y="1971054"/>
                  </a:lnTo>
                  <a:lnTo>
                    <a:pt x="1957100" y="1971054"/>
                  </a:lnTo>
                  <a:lnTo>
                    <a:pt x="1959047" y="1971054"/>
                  </a:lnTo>
                  <a:lnTo>
                    <a:pt x="1959290" y="1971054"/>
                  </a:lnTo>
                  <a:lnTo>
                    <a:pt x="1959533" y="1971054"/>
                  </a:lnTo>
                  <a:lnTo>
                    <a:pt x="1959777" y="1971054"/>
                  </a:lnTo>
                  <a:lnTo>
                    <a:pt x="1961237" y="1963938"/>
                  </a:lnTo>
                  <a:lnTo>
                    <a:pt x="1961480" y="1963938"/>
                  </a:lnTo>
                  <a:lnTo>
                    <a:pt x="1961724" y="1963938"/>
                  </a:lnTo>
                  <a:lnTo>
                    <a:pt x="1962454" y="1963938"/>
                  </a:lnTo>
                  <a:lnTo>
                    <a:pt x="1962940" y="1963938"/>
                  </a:lnTo>
                  <a:lnTo>
                    <a:pt x="1963184" y="1963938"/>
                  </a:lnTo>
                  <a:lnTo>
                    <a:pt x="1963427" y="1963938"/>
                  </a:lnTo>
                  <a:lnTo>
                    <a:pt x="1963671" y="1963938"/>
                  </a:lnTo>
                  <a:lnTo>
                    <a:pt x="1963914" y="1963938"/>
                  </a:lnTo>
                  <a:lnTo>
                    <a:pt x="1964157" y="1963938"/>
                  </a:lnTo>
                  <a:lnTo>
                    <a:pt x="1964401" y="1963938"/>
                  </a:lnTo>
                  <a:lnTo>
                    <a:pt x="1964644" y="1963938"/>
                  </a:lnTo>
                  <a:lnTo>
                    <a:pt x="1964887" y="1963938"/>
                  </a:lnTo>
                  <a:lnTo>
                    <a:pt x="1965131" y="1963938"/>
                  </a:lnTo>
                  <a:lnTo>
                    <a:pt x="1965374" y="1963938"/>
                  </a:lnTo>
                  <a:lnTo>
                    <a:pt x="1965617" y="1963938"/>
                  </a:lnTo>
                  <a:lnTo>
                    <a:pt x="1966104" y="1963938"/>
                  </a:lnTo>
                  <a:lnTo>
                    <a:pt x="1966347" y="1963938"/>
                  </a:lnTo>
                  <a:lnTo>
                    <a:pt x="1966591" y="1963938"/>
                  </a:lnTo>
                  <a:lnTo>
                    <a:pt x="1967078" y="1963938"/>
                  </a:lnTo>
                  <a:lnTo>
                    <a:pt x="1967321" y="1963938"/>
                  </a:lnTo>
                  <a:lnTo>
                    <a:pt x="1967564" y="1963938"/>
                  </a:lnTo>
                  <a:lnTo>
                    <a:pt x="1967808" y="1963938"/>
                  </a:lnTo>
                  <a:lnTo>
                    <a:pt x="1968051" y="1963938"/>
                  </a:lnTo>
                  <a:lnTo>
                    <a:pt x="1968294" y="1963938"/>
                  </a:lnTo>
                  <a:lnTo>
                    <a:pt x="1968538" y="1963938"/>
                  </a:lnTo>
                  <a:lnTo>
                    <a:pt x="1969755" y="1963938"/>
                  </a:lnTo>
                  <a:lnTo>
                    <a:pt x="1969998" y="1963938"/>
                  </a:lnTo>
                  <a:lnTo>
                    <a:pt x="1970241" y="1963938"/>
                  </a:lnTo>
                  <a:lnTo>
                    <a:pt x="1970728" y="1956823"/>
                  </a:lnTo>
                  <a:lnTo>
                    <a:pt x="1970971" y="1956823"/>
                  </a:lnTo>
                  <a:lnTo>
                    <a:pt x="1971215" y="1956823"/>
                  </a:lnTo>
                  <a:lnTo>
                    <a:pt x="1971458" y="1956823"/>
                  </a:lnTo>
                  <a:lnTo>
                    <a:pt x="1971701" y="1956823"/>
                  </a:lnTo>
                  <a:lnTo>
                    <a:pt x="1972188" y="1956823"/>
                  </a:lnTo>
                  <a:lnTo>
                    <a:pt x="1972431" y="1956823"/>
                  </a:lnTo>
                  <a:lnTo>
                    <a:pt x="1973162" y="1956823"/>
                  </a:lnTo>
                  <a:lnTo>
                    <a:pt x="1973405" y="1956823"/>
                  </a:lnTo>
                  <a:lnTo>
                    <a:pt x="1973648" y="1956823"/>
                  </a:lnTo>
                  <a:lnTo>
                    <a:pt x="1974135" y="1956823"/>
                  </a:lnTo>
                  <a:lnTo>
                    <a:pt x="1974622" y="1956823"/>
                  </a:lnTo>
                  <a:lnTo>
                    <a:pt x="1974865" y="1956823"/>
                  </a:lnTo>
                  <a:lnTo>
                    <a:pt x="1975108" y="1956823"/>
                  </a:lnTo>
                  <a:lnTo>
                    <a:pt x="1975352" y="1956823"/>
                  </a:lnTo>
                  <a:lnTo>
                    <a:pt x="1975839" y="1956823"/>
                  </a:lnTo>
                  <a:lnTo>
                    <a:pt x="1976082" y="1956823"/>
                  </a:lnTo>
                  <a:lnTo>
                    <a:pt x="1979002" y="1956823"/>
                  </a:lnTo>
                  <a:lnTo>
                    <a:pt x="1979246" y="1956823"/>
                  </a:lnTo>
                  <a:lnTo>
                    <a:pt x="1979489" y="1956823"/>
                  </a:lnTo>
                  <a:lnTo>
                    <a:pt x="1979732" y="1956823"/>
                  </a:lnTo>
                  <a:lnTo>
                    <a:pt x="1979976" y="1956823"/>
                  </a:lnTo>
                  <a:lnTo>
                    <a:pt x="1980219" y="1956823"/>
                  </a:lnTo>
                  <a:lnTo>
                    <a:pt x="1980462" y="1956823"/>
                  </a:lnTo>
                  <a:lnTo>
                    <a:pt x="1980706" y="1956823"/>
                  </a:lnTo>
                  <a:lnTo>
                    <a:pt x="1980949" y="1956823"/>
                  </a:lnTo>
                  <a:lnTo>
                    <a:pt x="1981192" y="1956823"/>
                  </a:lnTo>
                  <a:lnTo>
                    <a:pt x="1981436" y="1956823"/>
                  </a:lnTo>
                  <a:lnTo>
                    <a:pt x="1981679" y="1956823"/>
                  </a:lnTo>
                  <a:lnTo>
                    <a:pt x="1981923" y="1956823"/>
                  </a:lnTo>
                  <a:lnTo>
                    <a:pt x="1982409" y="1956823"/>
                  </a:lnTo>
                  <a:lnTo>
                    <a:pt x="1982653" y="1956823"/>
                  </a:lnTo>
                  <a:lnTo>
                    <a:pt x="1982896" y="1956823"/>
                  </a:lnTo>
                  <a:lnTo>
                    <a:pt x="1983139" y="1956823"/>
                  </a:lnTo>
                  <a:lnTo>
                    <a:pt x="1983383" y="1956823"/>
                  </a:lnTo>
                  <a:lnTo>
                    <a:pt x="1983626" y="1956823"/>
                  </a:lnTo>
                  <a:lnTo>
                    <a:pt x="1983869" y="1956823"/>
                  </a:lnTo>
                  <a:lnTo>
                    <a:pt x="1984113" y="1956823"/>
                  </a:lnTo>
                  <a:lnTo>
                    <a:pt x="1984356" y="1956823"/>
                  </a:lnTo>
                  <a:lnTo>
                    <a:pt x="1984599" y="1956823"/>
                  </a:lnTo>
                  <a:lnTo>
                    <a:pt x="1984843" y="1956823"/>
                  </a:lnTo>
                  <a:lnTo>
                    <a:pt x="1985086" y="1956823"/>
                  </a:lnTo>
                  <a:lnTo>
                    <a:pt x="1985330" y="1956823"/>
                  </a:lnTo>
                  <a:lnTo>
                    <a:pt x="1985573" y="1956823"/>
                  </a:lnTo>
                  <a:lnTo>
                    <a:pt x="1985816" y="1956823"/>
                  </a:lnTo>
                  <a:lnTo>
                    <a:pt x="1986060" y="1956823"/>
                  </a:lnTo>
                  <a:lnTo>
                    <a:pt x="1986060" y="1949707"/>
                  </a:lnTo>
                  <a:lnTo>
                    <a:pt x="1986546" y="1949707"/>
                  </a:lnTo>
                  <a:lnTo>
                    <a:pt x="1987763" y="1942591"/>
                  </a:lnTo>
                  <a:lnTo>
                    <a:pt x="1988007" y="1942591"/>
                  </a:lnTo>
                  <a:lnTo>
                    <a:pt x="1988250" y="1942591"/>
                  </a:lnTo>
                  <a:lnTo>
                    <a:pt x="1988493" y="1942591"/>
                  </a:lnTo>
                  <a:lnTo>
                    <a:pt x="1990197" y="1942591"/>
                  </a:lnTo>
                  <a:lnTo>
                    <a:pt x="1990440" y="1942591"/>
                  </a:lnTo>
                  <a:lnTo>
                    <a:pt x="1990683" y="1942591"/>
                  </a:lnTo>
                  <a:lnTo>
                    <a:pt x="1990927" y="1942591"/>
                  </a:lnTo>
                  <a:lnTo>
                    <a:pt x="1991170" y="1942591"/>
                  </a:lnTo>
                  <a:lnTo>
                    <a:pt x="1991414" y="1942591"/>
                  </a:lnTo>
                  <a:lnTo>
                    <a:pt x="1991900" y="1942591"/>
                  </a:lnTo>
                  <a:lnTo>
                    <a:pt x="1992630" y="1942591"/>
                  </a:lnTo>
                  <a:lnTo>
                    <a:pt x="1992630" y="1935475"/>
                  </a:lnTo>
                  <a:lnTo>
                    <a:pt x="1992874" y="1935475"/>
                  </a:lnTo>
                  <a:lnTo>
                    <a:pt x="1993117" y="1935475"/>
                  </a:lnTo>
                  <a:lnTo>
                    <a:pt x="1993360" y="1935475"/>
                  </a:lnTo>
                  <a:lnTo>
                    <a:pt x="1993604" y="1935475"/>
                  </a:lnTo>
                  <a:lnTo>
                    <a:pt x="1993847" y="1935475"/>
                  </a:lnTo>
                  <a:lnTo>
                    <a:pt x="1993847" y="1928360"/>
                  </a:lnTo>
                  <a:lnTo>
                    <a:pt x="1994091" y="1928360"/>
                  </a:lnTo>
                  <a:lnTo>
                    <a:pt x="1994091" y="1921244"/>
                  </a:lnTo>
                  <a:lnTo>
                    <a:pt x="1995551" y="1921244"/>
                  </a:lnTo>
                  <a:lnTo>
                    <a:pt x="1996037" y="1921244"/>
                  </a:lnTo>
                  <a:lnTo>
                    <a:pt x="1996281" y="1921244"/>
                  </a:lnTo>
                  <a:lnTo>
                    <a:pt x="1996524" y="1921244"/>
                  </a:lnTo>
                  <a:lnTo>
                    <a:pt x="1996767" y="1921244"/>
                  </a:lnTo>
                  <a:lnTo>
                    <a:pt x="1997741" y="1921244"/>
                  </a:lnTo>
                  <a:lnTo>
                    <a:pt x="1998228" y="1914128"/>
                  </a:lnTo>
                  <a:lnTo>
                    <a:pt x="1998471" y="1914128"/>
                  </a:lnTo>
                  <a:lnTo>
                    <a:pt x="1998714" y="1914128"/>
                  </a:lnTo>
                  <a:lnTo>
                    <a:pt x="1998958" y="1914128"/>
                  </a:lnTo>
                  <a:lnTo>
                    <a:pt x="1999201" y="1914128"/>
                  </a:lnTo>
                  <a:lnTo>
                    <a:pt x="1999688" y="1914128"/>
                  </a:lnTo>
                  <a:lnTo>
                    <a:pt x="2000175" y="1914128"/>
                  </a:lnTo>
                  <a:lnTo>
                    <a:pt x="2000418" y="1914128"/>
                  </a:lnTo>
                  <a:lnTo>
                    <a:pt x="2001148" y="1914128"/>
                  </a:lnTo>
                  <a:lnTo>
                    <a:pt x="2001391" y="1914128"/>
                  </a:lnTo>
                  <a:lnTo>
                    <a:pt x="2001635" y="1914128"/>
                  </a:lnTo>
                  <a:lnTo>
                    <a:pt x="2001878" y="1914128"/>
                  </a:lnTo>
                  <a:lnTo>
                    <a:pt x="2002121" y="1914128"/>
                  </a:lnTo>
                  <a:lnTo>
                    <a:pt x="2002365" y="1914128"/>
                  </a:lnTo>
                  <a:lnTo>
                    <a:pt x="2002851" y="1914128"/>
                  </a:lnTo>
                  <a:lnTo>
                    <a:pt x="2003338" y="1914128"/>
                  </a:lnTo>
                  <a:lnTo>
                    <a:pt x="2003582" y="1914128"/>
                  </a:lnTo>
                  <a:lnTo>
                    <a:pt x="2003825" y="1914128"/>
                  </a:lnTo>
                  <a:lnTo>
                    <a:pt x="2004068" y="1914128"/>
                  </a:lnTo>
                  <a:lnTo>
                    <a:pt x="2004312" y="1914128"/>
                  </a:lnTo>
                  <a:lnTo>
                    <a:pt x="2004555" y="1914128"/>
                  </a:lnTo>
                  <a:lnTo>
                    <a:pt x="2004798" y="1914128"/>
                  </a:lnTo>
                  <a:lnTo>
                    <a:pt x="2005042" y="1914128"/>
                  </a:lnTo>
                  <a:lnTo>
                    <a:pt x="2005285" y="1914128"/>
                  </a:lnTo>
                  <a:lnTo>
                    <a:pt x="2005528" y="1914128"/>
                  </a:lnTo>
                  <a:lnTo>
                    <a:pt x="2005772" y="1914128"/>
                  </a:lnTo>
                  <a:lnTo>
                    <a:pt x="2006015" y="1914128"/>
                  </a:lnTo>
                  <a:lnTo>
                    <a:pt x="2006259" y="1914128"/>
                  </a:lnTo>
                  <a:lnTo>
                    <a:pt x="2006745" y="1907013"/>
                  </a:lnTo>
                  <a:lnTo>
                    <a:pt x="2006989" y="1907013"/>
                  </a:lnTo>
                  <a:lnTo>
                    <a:pt x="2007475" y="1907013"/>
                  </a:lnTo>
                  <a:lnTo>
                    <a:pt x="2007719" y="1907013"/>
                  </a:lnTo>
                  <a:lnTo>
                    <a:pt x="2007962" y="1907013"/>
                  </a:lnTo>
                  <a:lnTo>
                    <a:pt x="2008205" y="1907013"/>
                  </a:lnTo>
                  <a:lnTo>
                    <a:pt x="2009422" y="1907013"/>
                  </a:lnTo>
                  <a:lnTo>
                    <a:pt x="2009666" y="1907013"/>
                  </a:lnTo>
                  <a:lnTo>
                    <a:pt x="2009666" y="1899897"/>
                  </a:lnTo>
                  <a:lnTo>
                    <a:pt x="2009909" y="1899897"/>
                  </a:lnTo>
                  <a:lnTo>
                    <a:pt x="2009909" y="1892781"/>
                  </a:lnTo>
                  <a:lnTo>
                    <a:pt x="2010152" y="1892781"/>
                  </a:lnTo>
                  <a:lnTo>
                    <a:pt x="2010639" y="1892781"/>
                  </a:lnTo>
                  <a:lnTo>
                    <a:pt x="2011369" y="1892781"/>
                  </a:lnTo>
                  <a:lnTo>
                    <a:pt x="2011369" y="1885665"/>
                  </a:lnTo>
                  <a:lnTo>
                    <a:pt x="2011612" y="1885665"/>
                  </a:lnTo>
                  <a:lnTo>
                    <a:pt x="2011856" y="1885665"/>
                  </a:lnTo>
                  <a:lnTo>
                    <a:pt x="2012099" y="1885665"/>
                  </a:lnTo>
                  <a:lnTo>
                    <a:pt x="2012342" y="1885665"/>
                  </a:lnTo>
                  <a:lnTo>
                    <a:pt x="2012586" y="1885665"/>
                  </a:lnTo>
                  <a:lnTo>
                    <a:pt x="2012829" y="1885665"/>
                  </a:lnTo>
                  <a:lnTo>
                    <a:pt x="2013073" y="1885665"/>
                  </a:lnTo>
                  <a:lnTo>
                    <a:pt x="2013316" y="1885665"/>
                  </a:lnTo>
                  <a:lnTo>
                    <a:pt x="2014289" y="1885665"/>
                  </a:lnTo>
                  <a:lnTo>
                    <a:pt x="2014533" y="1885665"/>
                  </a:lnTo>
                  <a:lnTo>
                    <a:pt x="2014776" y="1885665"/>
                  </a:lnTo>
                  <a:lnTo>
                    <a:pt x="2015506" y="1885665"/>
                  </a:lnTo>
                  <a:lnTo>
                    <a:pt x="2015750" y="1885665"/>
                  </a:lnTo>
                  <a:lnTo>
                    <a:pt x="2015993" y="1885665"/>
                  </a:lnTo>
                  <a:lnTo>
                    <a:pt x="2016236" y="1885665"/>
                  </a:lnTo>
                  <a:lnTo>
                    <a:pt x="2016480" y="1885665"/>
                  </a:lnTo>
                  <a:lnTo>
                    <a:pt x="2016723" y="1885665"/>
                  </a:lnTo>
                  <a:lnTo>
                    <a:pt x="2017453" y="1885665"/>
                  </a:lnTo>
                  <a:lnTo>
                    <a:pt x="2021590" y="1871434"/>
                  </a:lnTo>
                  <a:lnTo>
                    <a:pt x="2021834" y="1871434"/>
                  </a:lnTo>
                  <a:lnTo>
                    <a:pt x="2022077" y="1871434"/>
                  </a:lnTo>
                  <a:lnTo>
                    <a:pt x="2022320" y="1871434"/>
                  </a:lnTo>
                  <a:lnTo>
                    <a:pt x="2022564" y="1871434"/>
                  </a:lnTo>
                  <a:lnTo>
                    <a:pt x="2022807" y="1871434"/>
                  </a:lnTo>
                  <a:lnTo>
                    <a:pt x="2023050" y="1871434"/>
                  </a:lnTo>
                  <a:lnTo>
                    <a:pt x="2023780" y="1871434"/>
                  </a:lnTo>
                  <a:lnTo>
                    <a:pt x="2024024" y="1871434"/>
                  </a:lnTo>
                  <a:lnTo>
                    <a:pt x="2024510" y="1871434"/>
                  </a:lnTo>
                  <a:lnTo>
                    <a:pt x="2024754" y="1871434"/>
                  </a:lnTo>
                  <a:lnTo>
                    <a:pt x="2024997" y="1871434"/>
                  </a:lnTo>
                  <a:lnTo>
                    <a:pt x="2025241" y="1871434"/>
                  </a:lnTo>
                  <a:lnTo>
                    <a:pt x="2025484" y="1871434"/>
                  </a:lnTo>
                  <a:lnTo>
                    <a:pt x="2025727" y="1871434"/>
                  </a:lnTo>
                  <a:lnTo>
                    <a:pt x="2025971" y="1871434"/>
                  </a:lnTo>
                  <a:lnTo>
                    <a:pt x="2026457" y="1871434"/>
                  </a:lnTo>
                  <a:lnTo>
                    <a:pt x="2026701" y="1871434"/>
                  </a:lnTo>
                  <a:lnTo>
                    <a:pt x="2026944" y="1871434"/>
                  </a:lnTo>
                  <a:lnTo>
                    <a:pt x="2027187" y="1871434"/>
                  </a:lnTo>
                  <a:lnTo>
                    <a:pt x="2027431" y="1871434"/>
                  </a:lnTo>
                  <a:lnTo>
                    <a:pt x="2028161" y="1871434"/>
                  </a:lnTo>
                  <a:lnTo>
                    <a:pt x="2028648" y="1871434"/>
                  </a:lnTo>
                  <a:lnTo>
                    <a:pt x="2028891" y="1871434"/>
                  </a:lnTo>
                  <a:lnTo>
                    <a:pt x="2029134" y="1871434"/>
                  </a:lnTo>
                  <a:lnTo>
                    <a:pt x="2029134" y="1864318"/>
                  </a:lnTo>
                  <a:lnTo>
                    <a:pt x="2029378" y="1864318"/>
                  </a:lnTo>
                  <a:lnTo>
                    <a:pt x="2029621" y="1864318"/>
                  </a:lnTo>
                  <a:lnTo>
                    <a:pt x="2029864" y="1864318"/>
                  </a:lnTo>
                  <a:lnTo>
                    <a:pt x="2030108" y="1864318"/>
                  </a:lnTo>
                  <a:lnTo>
                    <a:pt x="2030351" y="1864318"/>
                  </a:lnTo>
                  <a:lnTo>
                    <a:pt x="2030594" y="1864318"/>
                  </a:lnTo>
                  <a:lnTo>
                    <a:pt x="2030838" y="1864318"/>
                  </a:lnTo>
                  <a:lnTo>
                    <a:pt x="2031325" y="1864318"/>
                  </a:lnTo>
                  <a:lnTo>
                    <a:pt x="2031325" y="1857203"/>
                  </a:lnTo>
                  <a:lnTo>
                    <a:pt x="2033271" y="1857203"/>
                  </a:lnTo>
                  <a:lnTo>
                    <a:pt x="2033515" y="1857203"/>
                  </a:lnTo>
                  <a:lnTo>
                    <a:pt x="2034245" y="1857203"/>
                  </a:lnTo>
                  <a:lnTo>
                    <a:pt x="2034488" y="1857203"/>
                  </a:lnTo>
                  <a:lnTo>
                    <a:pt x="2034732" y="1857203"/>
                  </a:lnTo>
                  <a:lnTo>
                    <a:pt x="2034975" y="1857203"/>
                  </a:lnTo>
                  <a:lnTo>
                    <a:pt x="2035218" y="1857203"/>
                  </a:lnTo>
                  <a:lnTo>
                    <a:pt x="2035462" y="1857203"/>
                  </a:lnTo>
                  <a:lnTo>
                    <a:pt x="2035948" y="1857203"/>
                  </a:lnTo>
                  <a:lnTo>
                    <a:pt x="2036435" y="1857203"/>
                  </a:lnTo>
                  <a:lnTo>
                    <a:pt x="2036678" y="1850087"/>
                  </a:lnTo>
                  <a:lnTo>
                    <a:pt x="2036922" y="1850087"/>
                  </a:lnTo>
                  <a:lnTo>
                    <a:pt x="2037165" y="1850087"/>
                  </a:lnTo>
                  <a:lnTo>
                    <a:pt x="2037409" y="1850087"/>
                  </a:lnTo>
                  <a:lnTo>
                    <a:pt x="2037652" y="1850087"/>
                  </a:lnTo>
                  <a:lnTo>
                    <a:pt x="2037895" y="1850087"/>
                  </a:lnTo>
                  <a:lnTo>
                    <a:pt x="2038625" y="1850087"/>
                  </a:lnTo>
                  <a:lnTo>
                    <a:pt x="2038869" y="1850087"/>
                  </a:lnTo>
                  <a:lnTo>
                    <a:pt x="2038869" y="1842971"/>
                  </a:lnTo>
                  <a:lnTo>
                    <a:pt x="2039112" y="1842971"/>
                  </a:lnTo>
                  <a:lnTo>
                    <a:pt x="2039355" y="1842971"/>
                  </a:lnTo>
                  <a:lnTo>
                    <a:pt x="2039599" y="1842971"/>
                  </a:lnTo>
                  <a:lnTo>
                    <a:pt x="2040086" y="1842971"/>
                  </a:lnTo>
                  <a:lnTo>
                    <a:pt x="2040329" y="1842971"/>
                  </a:lnTo>
                  <a:lnTo>
                    <a:pt x="2040816" y="1842971"/>
                  </a:lnTo>
                  <a:lnTo>
                    <a:pt x="2041059" y="1842971"/>
                  </a:lnTo>
                  <a:lnTo>
                    <a:pt x="2041546" y="1842971"/>
                  </a:lnTo>
                  <a:lnTo>
                    <a:pt x="2041789" y="1842971"/>
                  </a:lnTo>
                  <a:lnTo>
                    <a:pt x="2042276" y="1842971"/>
                  </a:lnTo>
                  <a:lnTo>
                    <a:pt x="2042519" y="1842971"/>
                  </a:lnTo>
                  <a:lnTo>
                    <a:pt x="2042762" y="1842971"/>
                  </a:lnTo>
                  <a:lnTo>
                    <a:pt x="2043006" y="1842971"/>
                  </a:lnTo>
                  <a:lnTo>
                    <a:pt x="2043249" y="1842971"/>
                  </a:lnTo>
                  <a:lnTo>
                    <a:pt x="2043493" y="1842971"/>
                  </a:lnTo>
                  <a:lnTo>
                    <a:pt x="2043736" y="1842971"/>
                  </a:lnTo>
                  <a:lnTo>
                    <a:pt x="2044223" y="1842971"/>
                  </a:lnTo>
                  <a:lnTo>
                    <a:pt x="2044466" y="1842971"/>
                  </a:lnTo>
                  <a:lnTo>
                    <a:pt x="2044709" y="1842971"/>
                  </a:lnTo>
                  <a:lnTo>
                    <a:pt x="2045196" y="1842971"/>
                  </a:lnTo>
                  <a:lnTo>
                    <a:pt x="2045439" y="1842971"/>
                  </a:lnTo>
                  <a:lnTo>
                    <a:pt x="2045683" y="1842971"/>
                  </a:lnTo>
                  <a:lnTo>
                    <a:pt x="2045926" y="1842971"/>
                  </a:lnTo>
                  <a:lnTo>
                    <a:pt x="2046900" y="1842971"/>
                  </a:lnTo>
                  <a:lnTo>
                    <a:pt x="2047143" y="1842971"/>
                  </a:lnTo>
                  <a:lnTo>
                    <a:pt x="2047386" y="1842971"/>
                  </a:lnTo>
                  <a:lnTo>
                    <a:pt x="2047630" y="1842971"/>
                  </a:lnTo>
                  <a:lnTo>
                    <a:pt x="2047873" y="1842971"/>
                  </a:lnTo>
                  <a:lnTo>
                    <a:pt x="2048116" y="1842971"/>
                  </a:lnTo>
                  <a:lnTo>
                    <a:pt x="2048360" y="1842971"/>
                  </a:lnTo>
                  <a:lnTo>
                    <a:pt x="2048603" y="1842971"/>
                  </a:lnTo>
                  <a:lnTo>
                    <a:pt x="2048846" y="1842971"/>
                  </a:lnTo>
                  <a:lnTo>
                    <a:pt x="2049090" y="1842971"/>
                  </a:lnTo>
                  <a:lnTo>
                    <a:pt x="2049333" y="1842971"/>
                  </a:lnTo>
                  <a:lnTo>
                    <a:pt x="2049577" y="1842971"/>
                  </a:lnTo>
                  <a:lnTo>
                    <a:pt x="2049820" y="1842971"/>
                  </a:lnTo>
                  <a:lnTo>
                    <a:pt x="2050063" y="1842971"/>
                  </a:lnTo>
                  <a:lnTo>
                    <a:pt x="2050307" y="1842971"/>
                  </a:lnTo>
                  <a:lnTo>
                    <a:pt x="2050550" y="1842971"/>
                  </a:lnTo>
                  <a:lnTo>
                    <a:pt x="2050793" y="1842971"/>
                  </a:lnTo>
                  <a:lnTo>
                    <a:pt x="2051037" y="1842971"/>
                  </a:lnTo>
                  <a:lnTo>
                    <a:pt x="2051280" y="1842971"/>
                  </a:lnTo>
                  <a:lnTo>
                    <a:pt x="2051523" y="1842971"/>
                  </a:lnTo>
                  <a:lnTo>
                    <a:pt x="2051767" y="1842971"/>
                  </a:lnTo>
                  <a:lnTo>
                    <a:pt x="2052010" y="1842971"/>
                  </a:lnTo>
                  <a:lnTo>
                    <a:pt x="2052254" y="1842971"/>
                  </a:lnTo>
                  <a:lnTo>
                    <a:pt x="2052497" y="1842971"/>
                  </a:lnTo>
                  <a:lnTo>
                    <a:pt x="2052740" y="1842971"/>
                  </a:lnTo>
                  <a:lnTo>
                    <a:pt x="2052984" y="1842971"/>
                  </a:lnTo>
                  <a:lnTo>
                    <a:pt x="2053714" y="1842971"/>
                  </a:lnTo>
                  <a:lnTo>
                    <a:pt x="2053957" y="1842971"/>
                  </a:lnTo>
                  <a:lnTo>
                    <a:pt x="2054200" y="1842971"/>
                  </a:lnTo>
                  <a:lnTo>
                    <a:pt x="2054444" y="1842971"/>
                  </a:lnTo>
                  <a:lnTo>
                    <a:pt x="2054687" y="1842971"/>
                  </a:lnTo>
                  <a:lnTo>
                    <a:pt x="2054930" y="1842971"/>
                  </a:lnTo>
                  <a:lnTo>
                    <a:pt x="2055174" y="1842971"/>
                  </a:lnTo>
                  <a:lnTo>
                    <a:pt x="2055417" y="1842971"/>
                  </a:lnTo>
                  <a:lnTo>
                    <a:pt x="2055661" y="1842971"/>
                  </a:lnTo>
                  <a:lnTo>
                    <a:pt x="2056147" y="1842971"/>
                  </a:lnTo>
                  <a:lnTo>
                    <a:pt x="2056391" y="1842971"/>
                  </a:lnTo>
                  <a:lnTo>
                    <a:pt x="2056634" y="1842971"/>
                  </a:lnTo>
                  <a:lnTo>
                    <a:pt x="2056877" y="1842971"/>
                  </a:lnTo>
                  <a:lnTo>
                    <a:pt x="2057121" y="1842971"/>
                  </a:lnTo>
                  <a:lnTo>
                    <a:pt x="2057364" y="1842971"/>
                  </a:lnTo>
                  <a:lnTo>
                    <a:pt x="2058094" y="1842971"/>
                  </a:lnTo>
                  <a:lnTo>
                    <a:pt x="2058094" y="1835855"/>
                  </a:lnTo>
                  <a:lnTo>
                    <a:pt x="2058338" y="1835855"/>
                  </a:lnTo>
                  <a:lnTo>
                    <a:pt x="2058338" y="1828740"/>
                  </a:lnTo>
                  <a:lnTo>
                    <a:pt x="2058581" y="1828740"/>
                  </a:lnTo>
                  <a:lnTo>
                    <a:pt x="2058824" y="1828740"/>
                  </a:lnTo>
                  <a:lnTo>
                    <a:pt x="2059068" y="1828740"/>
                  </a:lnTo>
                  <a:lnTo>
                    <a:pt x="2059311" y="1828740"/>
                  </a:lnTo>
                  <a:lnTo>
                    <a:pt x="2060284" y="1828740"/>
                  </a:lnTo>
                  <a:lnTo>
                    <a:pt x="2060528" y="1828740"/>
                  </a:lnTo>
                  <a:lnTo>
                    <a:pt x="2060771" y="1828740"/>
                  </a:lnTo>
                  <a:lnTo>
                    <a:pt x="2061014" y="1828740"/>
                  </a:lnTo>
                  <a:lnTo>
                    <a:pt x="2061258" y="1828740"/>
                  </a:lnTo>
                  <a:lnTo>
                    <a:pt x="2061501" y="1828740"/>
                  </a:lnTo>
                  <a:lnTo>
                    <a:pt x="2061988" y="1828740"/>
                  </a:lnTo>
                  <a:lnTo>
                    <a:pt x="2062231" y="1828740"/>
                  </a:lnTo>
                  <a:lnTo>
                    <a:pt x="2062475" y="1828740"/>
                  </a:lnTo>
                  <a:lnTo>
                    <a:pt x="2062718" y="1828740"/>
                  </a:lnTo>
                  <a:lnTo>
                    <a:pt x="2062718" y="1821624"/>
                  </a:lnTo>
                  <a:lnTo>
                    <a:pt x="2064665" y="1821624"/>
                  </a:lnTo>
                  <a:lnTo>
                    <a:pt x="2064908" y="1821624"/>
                  </a:lnTo>
                  <a:lnTo>
                    <a:pt x="2065152" y="1821624"/>
                  </a:lnTo>
                  <a:lnTo>
                    <a:pt x="2065395" y="1821624"/>
                  </a:lnTo>
                  <a:lnTo>
                    <a:pt x="2065638" y="1821624"/>
                  </a:lnTo>
                  <a:lnTo>
                    <a:pt x="2066125" y="1821624"/>
                  </a:lnTo>
                  <a:lnTo>
                    <a:pt x="2066612" y="1821624"/>
                  </a:lnTo>
                  <a:lnTo>
                    <a:pt x="2066855" y="1821624"/>
                  </a:lnTo>
                  <a:lnTo>
                    <a:pt x="2067098" y="1821624"/>
                  </a:lnTo>
                  <a:lnTo>
                    <a:pt x="2067342" y="1821624"/>
                  </a:lnTo>
                  <a:lnTo>
                    <a:pt x="2067829" y="1821624"/>
                  </a:lnTo>
                  <a:lnTo>
                    <a:pt x="2068072" y="1821624"/>
                  </a:lnTo>
                  <a:lnTo>
                    <a:pt x="2068072" y="1814508"/>
                  </a:lnTo>
                  <a:lnTo>
                    <a:pt x="2068315" y="1814508"/>
                  </a:lnTo>
                  <a:lnTo>
                    <a:pt x="2069532" y="1807392"/>
                  </a:lnTo>
                  <a:lnTo>
                    <a:pt x="2070019" y="1800277"/>
                  </a:lnTo>
                  <a:lnTo>
                    <a:pt x="2070262" y="1800277"/>
                  </a:lnTo>
                  <a:lnTo>
                    <a:pt x="2070506" y="1800277"/>
                  </a:lnTo>
                  <a:lnTo>
                    <a:pt x="2070749" y="1800277"/>
                  </a:lnTo>
                  <a:lnTo>
                    <a:pt x="2070992" y="1800277"/>
                  </a:lnTo>
                  <a:lnTo>
                    <a:pt x="2071236" y="1800277"/>
                  </a:lnTo>
                  <a:lnTo>
                    <a:pt x="2071479" y="1800277"/>
                  </a:lnTo>
                  <a:lnTo>
                    <a:pt x="2071966" y="1793161"/>
                  </a:lnTo>
                  <a:lnTo>
                    <a:pt x="2071966" y="1786045"/>
                  </a:lnTo>
                  <a:lnTo>
                    <a:pt x="2072209" y="1786045"/>
                  </a:lnTo>
                  <a:lnTo>
                    <a:pt x="2072452" y="1786045"/>
                  </a:lnTo>
                  <a:lnTo>
                    <a:pt x="2073426" y="1786045"/>
                  </a:lnTo>
                  <a:lnTo>
                    <a:pt x="2073669" y="1786045"/>
                  </a:lnTo>
                  <a:lnTo>
                    <a:pt x="2073913" y="1786045"/>
                  </a:lnTo>
                  <a:lnTo>
                    <a:pt x="2074156" y="1786045"/>
                  </a:lnTo>
                  <a:lnTo>
                    <a:pt x="2074399" y="1786045"/>
                  </a:lnTo>
                  <a:lnTo>
                    <a:pt x="2074643" y="1786045"/>
                  </a:lnTo>
                  <a:lnTo>
                    <a:pt x="2074886" y="1786045"/>
                  </a:lnTo>
                  <a:lnTo>
                    <a:pt x="2075129" y="1786045"/>
                  </a:lnTo>
                  <a:lnTo>
                    <a:pt x="2075373" y="1786045"/>
                  </a:lnTo>
                  <a:lnTo>
                    <a:pt x="2075616" y="1786045"/>
                  </a:lnTo>
                  <a:lnTo>
                    <a:pt x="2075859" y="1786045"/>
                  </a:lnTo>
                  <a:lnTo>
                    <a:pt x="2076103" y="1786045"/>
                  </a:lnTo>
                  <a:lnTo>
                    <a:pt x="2076590" y="1786045"/>
                  </a:lnTo>
                  <a:lnTo>
                    <a:pt x="2077076" y="1786045"/>
                  </a:lnTo>
                  <a:lnTo>
                    <a:pt x="2077320" y="1786045"/>
                  </a:lnTo>
                  <a:lnTo>
                    <a:pt x="2077563" y="1786045"/>
                  </a:lnTo>
                  <a:lnTo>
                    <a:pt x="2078050" y="1786045"/>
                  </a:lnTo>
                  <a:lnTo>
                    <a:pt x="2078293" y="1786045"/>
                  </a:lnTo>
                  <a:lnTo>
                    <a:pt x="2078536" y="1786045"/>
                  </a:lnTo>
                  <a:lnTo>
                    <a:pt x="2078780" y="1786045"/>
                  </a:lnTo>
                  <a:lnTo>
                    <a:pt x="2079023" y="1786045"/>
                  </a:lnTo>
                  <a:lnTo>
                    <a:pt x="2079266" y="1778930"/>
                  </a:lnTo>
                  <a:lnTo>
                    <a:pt x="2079753" y="1771814"/>
                  </a:lnTo>
                  <a:lnTo>
                    <a:pt x="2080483" y="1771814"/>
                  </a:lnTo>
                  <a:lnTo>
                    <a:pt x="2080727" y="1771814"/>
                  </a:lnTo>
                  <a:lnTo>
                    <a:pt x="2080970" y="1771814"/>
                  </a:lnTo>
                  <a:lnTo>
                    <a:pt x="2081457" y="1771814"/>
                  </a:lnTo>
                  <a:lnTo>
                    <a:pt x="2081457" y="1764698"/>
                  </a:lnTo>
                  <a:lnTo>
                    <a:pt x="2081700" y="1764698"/>
                  </a:lnTo>
                  <a:lnTo>
                    <a:pt x="2081943" y="1764698"/>
                  </a:lnTo>
                  <a:lnTo>
                    <a:pt x="2082187" y="1764698"/>
                  </a:lnTo>
                  <a:lnTo>
                    <a:pt x="2082430" y="1764698"/>
                  </a:lnTo>
                  <a:lnTo>
                    <a:pt x="2082917" y="1764698"/>
                  </a:lnTo>
                  <a:lnTo>
                    <a:pt x="2083160" y="1764698"/>
                  </a:lnTo>
                  <a:lnTo>
                    <a:pt x="2083160" y="1757582"/>
                  </a:lnTo>
                  <a:lnTo>
                    <a:pt x="2083404" y="1757582"/>
                  </a:lnTo>
                  <a:lnTo>
                    <a:pt x="2083404" y="1750467"/>
                  </a:lnTo>
                  <a:lnTo>
                    <a:pt x="2083404" y="1743351"/>
                  </a:lnTo>
                  <a:lnTo>
                    <a:pt x="2083647" y="1743351"/>
                  </a:lnTo>
                  <a:lnTo>
                    <a:pt x="2084620" y="1743351"/>
                  </a:lnTo>
                  <a:lnTo>
                    <a:pt x="2084864" y="1743351"/>
                  </a:lnTo>
                  <a:lnTo>
                    <a:pt x="2085107" y="1743351"/>
                  </a:lnTo>
                  <a:lnTo>
                    <a:pt x="2085350" y="1743351"/>
                  </a:lnTo>
                  <a:lnTo>
                    <a:pt x="2085594" y="1743351"/>
                  </a:lnTo>
                  <a:lnTo>
                    <a:pt x="2085837" y="1743351"/>
                  </a:lnTo>
                  <a:lnTo>
                    <a:pt x="2086081" y="1743351"/>
                  </a:lnTo>
                  <a:lnTo>
                    <a:pt x="2086324" y="1743351"/>
                  </a:lnTo>
                  <a:lnTo>
                    <a:pt x="2086567" y="1743351"/>
                  </a:lnTo>
                  <a:lnTo>
                    <a:pt x="2086811" y="1743351"/>
                  </a:lnTo>
                  <a:lnTo>
                    <a:pt x="2087054" y="1743351"/>
                  </a:lnTo>
                  <a:lnTo>
                    <a:pt x="2087297" y="1743351"/>
                  </a:lnTo>
                  <a:lnTo>
                    <a:pt x="2087541" y="1743351"/>
                  </a:lnTo>
                  <a:lnTo>
                    <a:pt x="2087784" y="1743351"/>
                  </a:lnTo>
                  <a:lnTo>
                    <a:pt x="2088027" y="1743351"/>
                  </a:lnTo>
                  <a:lnTo>
                    <a:pt x="2088271" y="1743351"/>
                  </a:lnTo>
                  <a:lnTo>
                    <a:pt x="2088514" y="1743351"/>
                  </a:lnTo>
                  <a:lnTo>
                    <a:pt x="2088758" y="1743351"/>
                  </a:lnTo>
                  <a:lnTo>
                    <a:pt x="2089001" y="1743351"/>
                  </a:lnTo>
                  <a:lnTo>
                    <a:pt x="2089244" y="1743351"/>
                  </a:lnTo>
                  <a:lnTo>
                    <a:pt x="2089488" y="1743351"/>
                  </a:lnTo>
                  <a:lnTo>
                    <a:pt x="2089731" y="1743351"/>
                  </a:lnTo>
                  <a:lnTo>
                    <a:pt x="2091678" y="1743351"/>
                  </a:lnTo>
                  <a:lnTo>
                    <a:pt x="2092408" y="1743351"/>
                  </a:lnTo>
                  <a:lnTo>
                    <a:pt x="2092651" y="1743351"/>
                  </a:lnTo>
                  <a:lnTo>
                    <a:pt x="2092895" y="1743351"/>
                  </a:lnTo>
                  <a:lnTo>
                    <a:pt x="2093138" y="1743351"/>
                  </a:lnTo>
                  <a:lnTo>
                    <a:pt x="2093381" y="1743351"/>
                  </a:lnTo>
                  <a:lnTo>
                    <a:pt x="2093625" y="1743351"/>
                  </a:lnTo>
                  <a:lnTo>
                    <a:pt x="2093868" y="1743351"/>
                  </a:lnTo>
                  <a:lnTo>
                    <a:pt x="2094111" y="1743351"/>
                  </a:lnTo>
                  <a:lnTo>
                    <a:pt x="2094842" y="1743351"/>
                  </a:lnTo>
                  <a:lnTo>
                    <a:pt x="2095085" y="1743351"/>
                  </a:lnTo>
                  <a:lnTo>
                    <a:pt x="2095328" y="1743351"/>
                  </a:lnTo>
                  <a:lnTo>
                    <a:pt x="2095572" y="1743351"/>
                  </a:lnTo>
                  <a:lnTo>
                    <a:pt x="2095815" y="1743351"/>
                  </a:lnTo>
                  <a:lnTo>
                    <a:pt x="2096058" y="1743351"/>
                  </a:lnTo>
                  <a:lnTo>
                    <a:pt x="2096302" y="1743351"/>
                  </a:lnTo>
                  <a:lnTo>
                    <a:pt x="2096545" y="1743351"/>
                  </a:lnTo>
                  <a:lnTo>
                    <a:pt x="2096545" y="1736235"/>
                  </a:lnTo>
                  <a:lnTo>
                    <a:pt x="2096788" y="1736235"/>
                  </a:lnTo>
                  <a:lnTo>
                    <a:pt x="2097032" y="1736235"/>
                  </a:lnTo>
                  <a:lnTo>
                    <a:pt x="2097275" y="1736235"/>
                  </a:lnTo>
                  <a:lnTo>
                    <a:pt x="2097518" y="1736235"/>
                  </a:lnTo>
                  <a:lnTo>
                    <a:pt x="2098249" y="1729120"/>
                  </a:lnTo>
                  <a:lnTo>
                    <a:pt x="2098492" y="1729120"/>
                  </a:lnTo>
                  <a:lnTo>
                    <a:pt x="2098735" y="1729120"/>
                  </a:lnTo>
                  <a:lnTo>
                    <a:pt x="2098979" y="1729120"/>
                  </a:lnTo>
                  <a:lnTo>
                    <a:pt x="2099222" y="1729120"/>
                  </a:lnTo>
                  <a:lnTo>
                    <a:pt x="2099465" y="1729120"/>
                  </a:lnTo>
                  <a:lnTo>
                    <a:pt x="2099709" y="1729120"/>
                  </a:lnTo>
                  <a:lnTo>
                    <a:pt x="2099952" y="1722004"/>
                  </a:lnTo>
                  <a:lnTo>
                    <a:pt x="2100439" y="1722004"/>
                  </a:lnTo>
                  <a:lnTo>
                    <a:pt x="2100682" y="1722004"/>
                  </a:lnTo>
                  <a:lnTo>
                    <a:pt x="2100926" y="1722004"/>
                  </a:lnTo>
                  <a:lnTo>
                    <a:pt x="2101169" y="1722004"/>
                  </a:lnTo>
                  <a:lnTo>
                    <a:pt x="2101412" y="1722004"/>
                  </a:lnTo>
                  <a:lnTo>
                    <a:pt x="2101412" y="1714888"/>
                  </a:lnTo>
                  <a:lnTo>
                    <a:pt x="2101656" y="1714888"/>
                  </a:lnTo>
                  <a:lnTo>
                    <a:pt x="2102386" y="1714888"/>
                  </a:lnTo>
                  <a:lnTo>
                    <a:pt x="2102629" y="1714888"/>
                  </a:lnTo>
                  <a:lnTo>
                    <a:pt x="2102872" y="1714888"/>
                  </a:lnTo>
                  <a:lnTo>
                    <a:pt x="2103359" y="1714888"/>
                  </a:lnTo>
                  <a:lnTo>
                    <a:pt x="2103602" y="1714888"/>
                  </a:lnTo>
                  <a:lnTo>
                    <a:pt x="2104089" y="1714888"/>
                  </a:lnTo>
                  <a:lnTo>
                    <a:pt x="2104333" y="1714888"/>
                  </a:lnTo>
                  <a:lnTo>
                    <a:pt x="2104576" y="1714888"/>
                  </a:lnTo>
                  <a:lnTo>
                    <a:pt x="2104819" y="1714888"/>
                  </a:lnTo>
                  <a:lnTo>
                    <a:pt x="2105063" y="1714888"/>
                  </a:lnTo>
                  <a:lnTo>
                    <a:pt x="2105306" y="1714888"/>
                  </a:lnTo>
                  <a:lnTo>
                    <a:pt x="2105549" y="1714888"/>
                  </a:lnTo>
                  <a:lnTo>
                    <a:pt x="2105793" y="1714888"/>
                  </a:lnTo>
                  <a:lnTo>
                    <a:pt x="2106036" y="1714888"/>
                  </a:lnTo>
                  <a:lnTo>
                    <a:pt x="2106036" y="1707772"/>
                  </a:lnTo>
                  <a:lnTo>
                    <a:pt x="2106279" y="1707772"/>
                  </a:lnTo>
                  <a:lnTo>
                    <a:pt x="2106523" y="1707772"/>
                  </a:lnTo>
                  <a:lnTo>
                    <a:pt x="2107009" y="1707772"/>
                  </a:lnTo>
                  <a:lnTo>
                    <a:pt x="2107253" y="1707772"/>
                  </a:lnTo>
                  <a:lnTo>
                    <a:pt x="2107496" y="1707772"/>
                  </a:lnTo>
                  <a:lnTo>
                    <a:pt x="2107740" y="1707772"/>
                  </a:lnTo>
                  <a:lnTo>
                    <a:pt x="2107983" y="1707772"/>
                  </a:lnTo>
                  <a:lnTo>
                    <a:pt x="2108226" y="1707772"/>
                  </a:lnTo>
                  <a:lnTo>
                    <a:pt x="2108470" y="1707772"/>
                  </a:lnTo>
                  <a:lnTo>
                    <a:pt x="2108470" y="1700657"/>
                  </a:lnTo>
                  <a:lnTo>
                    <a:pt x="2108713" y="1700657"/>
                  </a:lnTo>
                  <a:lnTo>
                    <a:pt x="2108956" y="1700657"/>
                  </a:lnTo>
                  <a:lnTo>
                    <a:pt x="2108956" y="1693541"/>
                  </a:lnTo>
                  <a:lnTo>
                    <a:pt x="2109200" y="1693541"/>
                  </a:lnTo>
                  <a:lnTo>
                    <a:pt x="2110660" y="1693541"/>
                  </a:lnTo>
                  <a:lnTo>
                    <a:pt x="2110903" y="1693541"/>
                  </a:lnTo>
                  <a:lnTo>
                    <a:pt x="2111147" y="1693541"/>
                  </a:lnTo>
                  <a:lnTo>
                    <a:pt x="2111390" y="1693541"/>
                  </a:lnTo>
                  <a:lnTo>
                    <a:pt x="2111633" y="1693541"/>
                  </a:lnTo>
                  <a:lnTo>
                    <a:pt x="2111877" y="1693541"/>
                  </a:lnTo>
                  <a:lnTo>
                    <a:pt x="2112120" y="1693541"/>
                  </a:lnTo>
                  <a:lnTo>
                    <a:pt x="2112363" y="1693541"/>
                  </a:lnTo>
                  <a:lnTo>
                    <a:pt x="2112607" y="1693541"/>
                  </a:lnTo>
                  <a:lnTo>
                    <a:pt x="2112850" y="1693541"/>
                  </a:lnTo>
                  <a:lnTo>
                    <a:pt x="2113093" y="1693541"/>
                  </a:lnTo>
                  <a:lnTo>
                    <a:pt x="2114067" y="1693541"/>
                  </a:lnTo>
                  <a:lnTo>
                    <a:pt x="2114310" y="1693541"/>
                  </a:lnTo>
                  <a:lnTo>
                    <a:pt x="2114797" y="1693541"/>
                  </a:lnTo>
                  <a:lnTo>
                    <a:pt x="2115040" y="1693541"/>
                  </a:lnTo>
                  <a:lnTo>
                    <a:pt x="2115284" y="1693541"/>
                  </a:lnTo>
                  <a:lnTo>
                    <a:pt x="2115527" y="1693541"/>
                  </a:lnTo>
                  <a:lnTo>
                    <a:pt x="2116014" y="1693541"/>
                  </a:lnTo>
                  <a:lnTo>
                    <a:pt x="2116257" y="1693541"/>
                  </a:lnTo>
                  <a:lnTo>
                    <a:pt x="2116501" y="1693541"/>
                  </a:lnTo>
                  <a:lnTo>
                    <a:pt x="2116744" y="1693541"/>
                  </a:lnTo>
                  <a:lnTo>
                    <a:pt x="2116987" y="1693541"/>
                  </a:lnTo>
                  <a:lnTo>
                    <a:pt x="2117474" y="1693541"/>
                  </a:lnTo>
                  <a:lnTo>
                    <a:pt x="2117717" y="1693541"/>
                  </a:lnTo>
                  <a:lnTo>
                    <a:pt x="2117961" y="1693541"/>
                  </a:lnTo>
                  <a:lnTo>
                    <a:pt x="2118204" y="1693541"/>
                  </a:lnTo>
                  <a:lnTo>
                    <a:pt x="2118447" y="1693541"/>
                  </a:lnTo>
                  <a:lnTo>
                    <a:pt x="2118691" y="1693541"/>
                  </a:lnTo>
                  <a:lnTo>
                    <a:pt x="2118934" y="1693541"/>
                  </a:lnTo>
                  <a:lnTo>
                    <a:pt x="2119177" y="1693541"/>
                  </a:lnTo>
                  <a:lnTo>
                    <a:pt x="2119664" y="1693541"/>
                  </a:lnTo>
                  <a:lnTo>
                    <a:pt x="2119908" y="1693541"/>
                  </a:lnTo>
                  <a:lnTo>
                    <a:pt x="2120394" y="1693541"/>
                  </a:lnTo>
                  <a:lnTo>
                    <a:pt x="2120638" y="1693541"/>
                  </a:lnTo>
                  <a:lnTo>
                    <a:pt x="2120881" y="1693541"/>
                  </a:lnTo>
                  <a:lnTo>
                    <a:pt x="2121124" y="1693541"/>
                  </a:lnTo>
                  <a:lnTo>
                    <a:pt x="2121368" y="1693541"/>
                  </a:lnTo>
                  <a:lnTo>
                    <a:pt x="2121611" y="1693541"/>
                  </a:lnTo>
                  <a:lnTo>
                    <a:pt x="2122341" y="1693541"/>
                  </a:lnTo>
                  <a:lnTo>
                    <a:pt x="2122585" y="1693541"/>
                  </a:lnTo>
                  <a:lnTo>
                    <a:pt x="2122828" y="1693541"/>
                  </a:lnTo>
                  <a:lnTo>
                    <a:pt x="2123071" y="1693541"/>
                  </a:lnTo>
                  <a:lnTo>
                    <a:pt x="2123315" y="1693541"/>
                  </a:lnTo>
                  <a:lnTo>
                    <a:pt x="2123558" y="1693541"/>
                  </a:lnTo>
                  <a:lnTo>
                    <a:pt x="2124045" y="1693541"/>
                  </a:lnTo>
                  <a:lnTo>
                    <a:pt x="2124288" y="1693541"/>
                  </a:lnTo>
                  <a:lnTo>
                    <a:pt x="2124531" y="1693541"/>
                  </a:lnTo>
                  <a:lnTo>
                    <a:pt x="2124531" y="1686425"/>
                  </a:lnTo>
                  <a:lnTo>
                    <a:pt x="2124775" y="1686425"/>
                  </a:lnTo>
                  <a:lnTo>
                    <a:pt x="2124775" y="1679310"/>
                  </a:lnTo>
                  <a:lnTo>
                    <a:pt x="2124775" y="1672194"/>
                  </a:lnTo>
                  <a:lnTo>
                    <a:pt x="2125018" y="1672194"/>
                  </a:lnTo>
                  <a:lnTo>
                    <a:pt x="2125261" y="1672194"/>
                  </a:lnTo>
                  <a:lnTo>
                    <a:pt x="2125748" y="1672194"/>
                  </a:lnTo>
                  <a:lnTo>
                    <a:pt x="2125992" y="1672194"/>
                  </a:lnTo>
                  <a:lnTo>
                    <a:pt x="2126478" y="1672194"/>
                  </a:lnTo>
                  <a:lnTo>
                    <a:pt x="2126722" y="1672194"/>
                  </a:lnTo>
                  <a:lnTo>
                    <a:pt x="2126965" y="1672194"/>
                  </a:lnTo>
                  <a:lnTo>
                    <a:pt x="2127208" y="1665078"/>
                  </a:lnTo>
                  <a:lnTo>
                    <a:pt x="2128182" y="1665078"/>
                  </a:lnTo>
                  <a:lnTo>
                    <a:pt x="2128425" y="1665078"/>
                  </a:lnTo>
                  <a:lnTo>
                    <a:pt x="2128669" y="1665078"/>
                  </a:lnTo>
                  <a:lnTo>
                    <a:pt x="2128912" y="1665078"/>
                  </a:lnTo>
                  <a:lnTo>
                    <a:pt x="2129155" y="1665078"/>
                  </a:lnTo>
                  <a:lnTo>
                    <a:pt x="2129399" y="1665078"/>
                  </a:lnTo>
                  <a:lnTo>
                    <a:pt x="2129642" y="1665078"/>
                  </a:lnTo>
                  <a:lnTo>
                    <a:pt x="2129885" y="1665078"/>
                  </a:lnTo>
                  <a:lnTo>
                    <a:pt x="2130129" y="1665078"/>
                  </a:lnTo>
                  <a:lnTo>
                    <a:pt x="2130372" y="1665078"/>
                  </a:lnTo>
                  <a:lnTo>
                    <a:pt x="2130615" y="1665078"/>
                  </a:lnTo>
                  <a:lnTo>
                    <a:pt x="2130859" y="1665078"/>
                  </a:lnTo>
                  <a:lnTo>
                    <a:pt x="2131102" y="1665078"/>
                  </a:lnTo>
                  <a:lnTo>
                    <a:pt x="2131345" y="1665078"/>
                  </a:lnTo>
                  <a:lnTo>
                    <a:pt x="2131589" y="1665078"/>
                  </a:lnTo>
                  <a:lnTo>
                    <a:pt x="2131832" y="1665078"/>
                  </a:lnTo>
                  <a:lnTo>
                    <a:pt x="2132076" y="1665078"/>
                  </a:lnTo>
                  <a:lnTo>
                    <a:pt x="2132319" y="1665078"/>
                  </a:lnTo>
                  <a:lnTo>
                    <a:pt x="2132562" y="1665078"/>
                  </a:lnTo>
                  <a:lnTo>
                    <a:pt x="2132806" y="1665078"/>
                  </a:lnTo>
                  <a:lnTo>
                    <a:pt x="2133049" y="1665078"/>
                  </a:lnTo>
                  <a:lnTo>
                    <a:pt x="2133536" y="1665078"/>
                  </a:lnTo>
                  <a:lnTo>
                    <a:pt x="2133779" y="1665078"/>
                  </a:lnTo>
                  <a:lnTo>
                    <a:pt x="2134022" y="1665078"/>
                  </a:lnTo>
                  <a:lnTo>
                    <a:pt x="2134266" y="1665078"/>
                  </a:lnTo>
                  <a:lnTo>
                    <a:pt x="2134753" y="1665078"/>
                  </a:lnTo>
                  <a:lnTo>
                    <a:pt x="2134753" y="1657962"/>
                  </a:lnTo>
                  <a:lnTo>
                    <a:pt x="2134996" y="1657962"/>
                  </a:lnTo>
                  <a:lnTo>
                    <a:pt x="2135239" y="1657962"/>
                  </a:lnTo>
                  <a:lnTo>
                    <a:pt x="2135483" y="1657962"/>
                  </a:lnTo>
                  <a:lnTo>
                    <a:pt x="2135726" y="1657962"/>
                  </a:lnTo>
                  <a:lnTo>
                    <a:pt x="2136213" y="1657962"/>
                  </a:lnTo>
                  <a:lnTo>
                    <a:pt x="2136456" y="1657962"/>
                  </a:lnTo>
                  <a:lnTo>
                    <a:pt x="2136699" y="1657962"/>
                  </a:lnTo>
                  <a:lnTo>
                    <a:pt x="2136943" y="1657962"/>
                  </a:lnTo>
                  <a:lnTo>
                    <a:pt x="2137186" y="1657962"/>
                  </a:lnTo>
                  <a:lnTo>
                    <a:pt x="2137429" y="1657962"/>
                  </a:lnTo>
                  <a:lnTo>
                    <a:pt x="2138160" y="1657962"/>
                  </a:lnTo>
                  <a:lnTo>
                    <a:pt x="2138403" y="1657962"/>
                  </a:lnTo>
                  <a:lnTo>
                    <a:pt x="2138646" y="1657962"/>
                  </a:lnTo>
                  <a:lnTo>
                    <a:pt x="2139376" y="1657962"/>
                  </a:lnTo>
                  <a:lnTo>
                    <a:pt x="2139620" y="1657962"/>
                  </a:lnTo>
                  <a:lnTo>
                    <a:pt x="2139863" y="1657962"/>
                  </a:lnTo>
                  <a:lnTo>
                    <a:pt x="2140106" y="1657962"/>
                  </a:lnTo>
                  <a:lnTo>
                    <a:pt x="2140350" y="1657962"/>
                  </a:lnTo>
                  <a:lnTo>
                    <a:pt x="2140593" y="1657962"/>
                  </a:lnTo>
                  <a:lnTo>
                    <a:pt x="2140837" y="1657962"/>
                  </a:lnTo>
                  <a:lnTo>
                    <a:pt x="2142053" y="1657962"/>
                  </a:lnTo>
                  <a:lnTo>
                    <a:pt x="2142297" y="1657962"/>
                  </a:lnTo>
                  <a:lnTo>
                    <a:pt x="2142540" y="1657962"/>
                  </a:lnTo>
                  <a:lnTo>
                    <a:pt x="2142783" y="1657962"/>
                  </a:lnTo>
                  <a:lnTo>
                    <a:pt x="2143027" y="1657962"/>
                  </a:lnTo>
                  <a:lnTo>
                    <a:pt x="2143270" y="1657962"/>
                  </a:lnTo>
                  <a:lnTo>
                    <a:pt x="2143513" y="1657962"/>
                  </a:lnTo>
                  <a:lnTo>
                    <a:pt x="2143757" y="1657962"/>
                  </a:lnTo>
                  <a:lnTo>
                    <a:pt x="2144000" y="1657962"/>
                  </a:lnTo>
                  <a:lnTo>
                    <a:pt x="2144244" y="1657962"/>
                  </a:lnTo>
                  <a:lnTo>
                    <a:pt x="2144487" y="1657962"/>
                  </a:lnTo>
                  <a:lnTo>
                    <a:pt x="2144730" y="1657962"/>
                  </a:lnTo>
                  <a:lnTo>
                    <a:pt x="2144974" y="1657962"/>
                  </a:lnTo>
                  <a:lnTo>
                    <a:pt x="2145217" y="1657962"/>
                  </a:lnTo>
                  <a:lnTo>
                    <a:pt x="2145460" y="1657962"/>
                  </a:lnTo>
                  <a:lnTo>
                    <a:pt x="2145704" y="1657962"/>
                  </a:lnTo>
                  <a:lnTo>
                    <a:pt x="2145947" y="1657962"/>
                  </a:lnTo>
                  <a:lnTo>
                    <a:pt x="2146190" y="1657962"/>
                  </a:lnTo>
                  <a:lnTo>
                    <a:pt x="2146434" y="1657962"/>
                  </a:lnTo>
                  <a:lnTo>
                    <a:pt x="2146677" y="1657962"/>
                  </a:lnTo>
                  <a:lnTo>
                    <a:pt x="2146921" y="1657962"/>
                  </a:lnTo>
                  <a:lnTo>
                    <a:pt x="2147164" y="1657962"/>
                  </a:lnTo>
                  <a:lnTo>
                    <a:pt x="2147894" y="1657962"/>
                  </a:lnTo>
                  <a:lnTo>
                    <a:pt x="2148381" y="1657962"/>
                  </a:lnTo>
                  <a:lnTo>
                    <a:pt x="2148624" y="1657962"/>
                  </a:lnTo>
                  <a:lnTo>
                    <a:pt x="2148867" y="1657962"/>
                  </a:lnTo>
                  <a:lnTo>
                    <a:pt x="2149111" y="1657962"/>
                  </a:lnTo>
                  <a:lnTo>
                    <a:pt x="2149354" y="1657962"/>
                  </a:lnTo>
                  <a:lnTo>
                    <a:pt x="2149597" y="1657962"/>
                  </a:lnTo>
                  <a:lnTo>
                    <a:pt x="2150814" y="1657962"/>
                  </a:lnTo>
                  <a:lnTo>
                    <a:pt x="2151058" y="1657962"/>
                  </a:lnTo>
                  <a:lnTo>
                    <a:pt x="2151788" y="1657962"/>
                  </a:lnTo>
                  <a:lnTo>
                    <a:pt x="2152031" y="1657962"/>
                  </a:lnTo>
                  <a:lnTo>
                    <a:pt x="2152274" y="1657962"/>
                  </a:lnTo>
                  <a:lnTo>
                    <a:pt x="2152761" y="1657962"/>
                  </a:lnTo>
                  <a:lnTo>
                    <a:pt x="2153005" y="1657962"/>
                  </a:lnTo>
                  <a:lnTo>
                    <a:pt x="2153248" y="1657962"/>
                  </a:lnTo>
                  <a:lnTo>
                    <a:pt x="2153491" y="1657962"/>
                  </a:lnTo>
                  <a:lnTo>
                    <a:pt x="2153491" y="1650847"/>
                  </a:lnTo>
                  <a:lnTo>
                    <a:pt x="2153735" y="1650847"/>
                  </a:lnTo>
                  <a:lnTo>
                    <a:pt x="2153978" y="1650847"/>
                  </a:lnTo>
                  <a:lnTo>
                    <a:pt x="2154221" y="1650847"/>
                  </a:lnTo>
                  <a:lnTo>
                    <a:pt x="2154465" y="1650847"/>
                  </a:lnTo>
                  <a:lnTo>
                    <a:pt x="2154708" y="1650847"/>
                  </a:lnTo>
                  <a:lnTo>
                    <a:pt x="2155195" y="1650847"/>
                  </a:lnTo>
                  <a:lnTo>
                    <a:pt x="2155438" y="1650847"/>
                  </a:lnTo>
                  <a:lnTo>
                    <a:pt x="2155681" y="1650847"/>
                  </a:lnTo>
                  <a:lnTo>
                    <a:pt x="2155925" y="1650847"/>
                  </a:lnTo>
                  <a:lnTo>
                    <a:pt x="2156168" y="1650847"/>
                  </a:lnTo>
                  <a:lnTo>
                    <a:pt x="2156412" y="1650847"/>
                  </a:lnTo>
                  <a:lnTo>
                    <a:pt x="2156655" y="1650847"/>
                  </a:lnTo>
                  <a:lnTo>
                    <a:pt x="2156898" y="1650847"/>
                  </a:lnTo>
                  <a:lnTo>
                    <a:pt x="2157142" y="1650847"/>
                  </a:lnTo>
                  <a:lnTo>
                    <a:pt x="2157385" y="1650847"/>
                  </a:lnTo>
                  <a:lnTo>
                    <a:pt x="2157628" y="1650847"/>
                  </a:lnTo>
                  <a:lnTo>
                    <a:pt x="2157872" y="1650847"/>
                  </a:lnTo>
                  <a:lnTo>
                    <a:pt x="2158845" y="1650847"/>
                  </a:lnTo>
                  <a:lnTo>
                    <a:pt x="2159089" y="1650847"/>
                  </a:lnTo>
                  <a:lnTo>
                    <a:pt x="2159332" y="1650847"/>
                  </a:lnTo>
                  <a:lnTo>
                    <a:pt x="2159575" y="1650847"/>
                  </a:lnTo>
                  <a:lnTo>
                    <a:pt x="2159819" y="1650847"/>
                  </a:lnTo>
                  <a:lnTo>
                    <a:pt x="2160062" y="1650847"/>
                  </a:lnTo>
                  <a:lnTo>
                    <a:pt x="2160305" y="1650847"/>
                  </a:lnTo>
                  <a:lnTo>
                    <a:pt x="2160549" y="1650847"/>
                  </a:lnTo>
                  <a:lnTo>
                    <a:pt x="2160792" y="1650847"/>
                  </a:lnTo>
                  <a:lnTo>
                    <a:pt x="2161035" y="1650847"/>
                  </a:lnTo>
                  <a:lnTo>
                    <a:pt x="2161279" y="1650847"/>
                  </a:lnTo>
                  <a:lnTo>
                    <a:pt x="2161522" y="1650847"/>
                  </a:lnTo>
                  <a:lnTo>
                    <a:pt x="2162009" y="1650847"/>
                  </a:lnTo>
                  <a:lnTo>
                    <a:pt x="2162252" y="1650847"/>
                  </a:lnTo>
                  <a:lnTo>
                    <a:pt x="2162496" y="1650847"/>
                  </a:lnTo>
                  <a:lnTo>
                    <a:pt x="2162739" y="1650847"/>
                  </a:lnTo>
                  <a:lnTo>
                    <a:pt x="2163469" y="1650847"/>
                  </a:lnTo>
                  <a:lnTo>
                    <a:pt x="2163712" y="1650847"/>
                  </a:lnTo>
                  <a:lnTo>
                    <a:pt x="2163956" y="1650847"/>
                  </a:lnTo>
                  <a:lnTo>
                    <a:pt x="2164199" y="1650847"/>
                  </a:lnTo>
                  <a:lnTo>
                    <a:pt x="2164686" y="1650847"/>
                  </a:lnTo>
                  <a:lnTo>
                    <a:pt x="2165173" y="1650847"/>
                  </a:lnTo>
                  <a:lnTo>
                    <a:pt x="2165416" y="1650847"/>
                  </a:lnTo>
                  <a:lnTo>
                    <a:pt x="2165903" y="1650847"/>
                  </a:lnTo>
                  <a:lnTo>
                    <a:pt x="2166146" y="1650847"/>
                  </a:lnTo>
                  <a:lnTo>
                    <a:pt x="2166389" y="1650847"/>
                  </a:lnTo>
                  <a:lnTo>
                    <a:pt x="2166633" y="1650847"/>
                  </a:lnTo>
                  <a:lnTo>
                    <a:pt x="2167119" y="1650847"/>
                  </a:lnTo>
                  <a:lnTo>
                    <a:pt x="2167119" y="1643731"/>
                  </a:lnTo>
                  <a:lnTo>
                    <a:pt x="2167363" y="1643731"/>
                  </a:lnTo>
                  <a:lnTo>
                    <a:pt x="2167849" y="1643731"/>
                  </a:lnTo>
                  <a:lnTo>
                    <a:pt x="2168336" y="1643731"/>
                  </a:lnTo>
                  <a:lnTo>
                    <a:pt x="2168580" y="1643731"/>
                  </a:lnTo>
                  <a:lnTo>
                    <a:pt x="2169796" y="1643731"/>
                  </a:lnTo>
                  <a:lnTo>
                    <a:pt x="2170526" y="1643731"/>
                  </a:lnTo>
                  <a:lnTo>
                    <a:pt x="2170770" y="1643731"/>
                  </a:lnTo>
                  <a:lnTo>
                    <a:pt x="2171743" y="1643731"/>
                  </a:lnTo>
                  <a:lnTo>
                    <a:pt x="2171987" y="1643731"/>
                  </a:lnTo>
                  <a:lnTo>
                    <a:pt x="2172230" y="1643731"/>
                  </a:lnTo>
                  <a:lnTo>
                    <a:pt x="2172473" y="1643731"/>
                  </a:lnTo>
                  <a:lnTo>
                    <a:pt x="2172717" y="1636615"/>
                  </a:lnTo>
                  <a:lnTo>
                    <a:pt x="2172960" y="1636615"/>
                  </a:lnTo>
                  <a:lnTo>
                    <a:pt x="2173447" y="1636615"/>
                  </a:lnTo>
                  <a:lnTo>
                    <a:pt x="2173690" y="1636615"/>
                  </a:lnTo>
                  <a:lnTo>
                    <a:pt x="2173933" y="1636615"/>
                  </a:lnTo>
                  <a:lnTo>
                    <a:pt x="2174907" y="1636615"/>
                  </a:lnTo>
                  <a:lnTo>
                    <a:pt x="2175150" y="1636615"/>
                  </a:lnTo>
                  <a:lnTo>
                    <a:pt x="2175394" y="1636615"/>
                  </a:lnTo>
                  <a:lnTo>
                    <a:pt x="2175637" y="1636615"/>
                  </a:lnTo>
                  <a:lnTo>
                    <a:pt x="2175880" y="1636615"/>
                  </a:lnTo>
                  <a:lnTo>
                    <a:pt x="2178557" y="1636615"/>
                  </a:lnTo>
                  <a:lnTo>
                    <a:pt x="2179774" y="1636615"/>
                  </a:lnTo>
                  <a:lnTo>
                    <a:pt x="2180261" y="1636615"/>
                  </a:lnTo>
                  <a:lnTo>
                    <a:pt x="2180504" y="1636615"/>
                  </a:lnTo>
                  <a:lnTo>
                    <a:pt x="2180748" y="1636615"/>
                  </a:lnTo>
                  <a:lnTo>
                    <a:pt x="2180991" y="1636615"/>
                  </a:lnTo>
                  <a:lnTo>
                    <a:pt x="2181478" y="1636615"/>
                  </a:lnTo>
                  <a:lnTo>
                    <a:pt x="2181721" y="1636615"/>
                  </a:lnTo>
                  <a:lnTo>
                    <a:pt x="2181964" y="1636615"/>
                  </a:lnTo>
                  <a:lnTo>
                    <a:pt x="2182208" y="1636615"/>
                  </a:lnTo>
                  <a:lnTo>
                    <a:pt x="2182451" y="1636615"/>
                  </a:lnTo>
                  <a:lnTo>
                    <a:pt x="2182694" y="1636615"/>
                  </a:lnTo>
                  <a:lnTo>
                    <a:pt x="2182938" y="1636615"/>
                  </a:lnTo>
                  <a:lnTo>
                    <a:pt x="2183181" y="1636615"/>
                  </a:lnTo>
                  <a:lnTo>
                    <a:pt x="2183425" y="1636615"/>
                  </a:lnTo>
                  <a:lnTo>
                    <a:pt x="2183911" y="1636615"/>
                  </a:lnTo>
                  <a:lnTo>
                    <a:pt x="2184155" y="1636615"/>
                  </a:lnTo>
                  <a:lnTo>
                    <a:pt x="2184398" y="1636615"/>
                  </a:lnTo>
                  <a:lnTo>
                    <a:pt x="2184641" y="1636615"/>
                  </a:lnTo>
                  <a:lnTo>
                    <a:pt x="2184885" y="1636615"/>
                  </a:lnTo>
                  <a:lnTo>
                    <a:pt x="2185128" y="1636615"/>
                  </a:lnTo>
                  <a:lnTo>
                    <a:pt x="2185371" y="1636615"/>
                  </a:lnTo>
                  <a:lnTo>
                    <a:pt x="2185615" y="1636615"/>
                  </a:lnTo>
                  <a:lnTo>
                    <a:pt x="2185858" y="1636615"/>
                  </a:lnTo>
                  <a:lnTo>
                    <a:pt x="2186101" y="1636615"/>
                  </a:lnTo>
                  <a:lnTo>
                    <a:pt x="2186345" y="1636615"/>
                  </a:lnTo>
                  <a:lnTo>
                    <a:pt x="2186588" y="1636615"/>
                  </a:lnTo>
                  <a:lnTo>
                    <a:pt x="2186832" y="1636615"/>
                  </a:lnTo>
                  <a:lnTo>
                    <a:pt x="2187075" y="1636615"/>
                  </a:lnTo>
                  <a:lnTo>
                    <a:pt x="2187562" y="1636615"/>
                  </a:lnTo>
                  <a:lnTo>
                    <a:pt x="2187805" y="1636615"/>
                  </a:lnTo>
                  <a:lnTo>
                    <a:pt x="2188048" y="1636615"/>
                  </a:lnTo>
                  <a:lnTo>
                    <a:pt x="2188778" y="1636615"/>
                  </a:lnTo>
                  <a:lnTo>
                    <a:pt x="2189265" y="1636615"/>
                  </a:lnTo>
                  <a:lnTo>
                    <a:pt x="2189509" y="1636615"/>
                  </a:lnTo>
                  <a:lnTo>
                    <a:pt x="2190725" y="1636615"/>
                  </a:lnTo>
                  <a:lnTo>
                    <a:pt x="2190969" y="1636615"/>
                  </a:lnTo>
                  <a:lnTo>
                    <a:pt x="2191699" y="1636615"/>
                  </a:lnTo>
                  <a:lnTo>
                    <a:pt x="2191942" y="1636615"/>
                  </a:lnTo>
                  <a:lnTo>
                    <a:pt x="2192185" y="1636615"/>
                  </a:lnTo>
                  <a:lnTo>
                    <a:pt x="2192429" y="1636615"/>
                  </a:lnTo>
                  <a:lnTo>
                    <a:pt x="2192672" y="1636615"/>
                  </a:lnTo>
                  <a:lnTo>
                    <a:pt x="2192916" y="1636615"/>
                  </a:lnTo>
                  <a:lnTo>
                    <a:pt x="2193159" y="1636615"/>
                  </a:lnTo>
                  <a:lnTo>
                    <a:pt x="2193402" y="1636615"/>
                  </a:lnTo>
                  <a:lnTo>
                    <a:pt x="2193646" y="1636615"/>
                  </a:lnTo>
                  <a:lnTo>
                    <a:pt x="2194132" y="1636615"/>
                  </a:lnTo>
                  <a:lnTo>
                    <a:pt x="2194376" y="1636615"/>
                  </a:lnTo>
                  <a:lnTo>
                    <a:pt x="2194619" y="1629499"/>
                  </a:lnTo>
                  <a:lnTo>
                    <a:pt x="2194862" y="1629499"/>
                  </a:lnTo>
                  <a:lnTo>
                    <a:pt x="2195106" y="1629499"/>
                  </a:lnTo>
                  <a:lnTo>
                    <a:pt x="2195349" y="1629499"/>
                  </a:lnTo>
                  <a:lnTo>
                    <a:pt x="2196323" y="1629499"/>
                  </a:lnTo>
                  <a:lnTo>
                    <a:pt x="2196566" y="1629499"/>
                  </a:lnTo>
                  <a:lnTo>
                    <a:pt x="2196809" y="1629499"/>
                  </a:lnTo>
                  <a:lnTo>
                    <a:pt x="2197053" y="1629499"/>
                  </a:lnTo>
                  <a:lnTo>
                    <a:pt x="2197296" y="1629499"/>
                  </a:lnTo>
                  <a:lnTo>
                    <a:pt x="2197296" y="1622384"/>
                  </a:lnTo>
                  <a:lnTo>
                    <a:pt x="2197539" y="1622384"/>
                  </a:lnTo>
                  <a:lnTo>
                    <a:pt x="2197783" y="1622384"/>
                  </a:lnTo>
                  <a:lnTo>
                    <a:pt x="2198026" y="1622384"/>
                  </a:lnTo>
                  <a:lnTo>
                    <a:pt x="2198269" y="1622384"/>
                  </a:lnTo>
                  <a:lnTo>
                    <a:pt x="2198513" y="1622384"/>
                  </a:lnTo>
                  <a:lnTo>
                    <a:pt x="2198513" y="1615268"/>
                  </a:lnTo>
                  <a:lnTo>
                    <a:pt x="2199000" y="1615268"/>
                  </a:lnTo>
                  <a:lnTo>
                    <a:pt x="2199243" y="1615268"/>
                  </a:lnTo>
                  <a:lnTo>
                    <a:pt x="2199486" y="1615268"/>
                  </a:lnTo>
                  <a:lnTo>
                    <a:pt x="2199730" y="1615268"/>
                  </a:lnTo>
                  <a:lnTo>
                    <a:pt x="2199973" y="1615268"/>
                  </a:lnTo>
                  <a:lnTo>
                    <a:pt x="2200216" y="1615268"/>
                  </a:lnTo>
                  <a:lnTo>
                    <a:pt x="2200703" y="1615268"/>
                  </a:lnTo>
                  <a:lnTo>
                    <a:pt x="2200946" y="1615268"/>
                  </a:lnTo>
                  <a:lnTo>
                    <a:pt x="2201433" y="1615268"/>
                  </a:lnTo>
                  <a:lnTo>
                    <a:pt x="2201676" y="1615268"/>
                  </a:lnTo>
                  <a:lnTo>
                    <a:pt x="2201920" y="1615268"/>
                  </a:lnTo>
                  <a:lnTo>
                    <a:pt x="2202407" y="1615268"/>
                  </a:lnTo>
                  <a:lnTo>
                    <a:pt x="2202650" y="1615268"/>
                  </a:lnTo>
                  <a:lnTo>
                    <a:pt x="2202893" y="1615268"/>
                  </a:lnTo>
                  <a:lnTo>
                    <a:pt x="2203137" y="1615268"/>
                  </a:lnTo>
                  <a:lnTo>
                    <a:pt x="2203380" y="1615268"/>
                  </a:lnTo>
                  <a:lnTo>
                    <a:pt x="2203623" y="1615268"/>
                  </a:lnTo>
                  <a:lnTo>
                    <a:pt x="2203867" y="1615268"/>
                  </a:lnTo>
                  <a:lnTo>
                    <a:pt x="2204110" y="1615268"/>
                  </a:lnTo>
                  <a:lnTo>
                    <a:pt x="2204353" y="1615268"/>
                  </a:lnTo>
                  <a:lnTo>
                    <a:pt x="2204597" y="1615268"/>
                  </a:lnTo>
                  <a:lnTo>
                    <a:pt x="2204840" y="1615268"/>
                  </a:lnTo>
                  <a:lnTo>
                    <a:pt x="2205084" y="1615268"/>
                  </a:lnTo>
                  <a:lnTo>
                    <a:pt x="2205327" y="1615268"/>
                  </a:lnTo>
                  <a:lnTo>
                    <a:pt x="2205570" y="1615268"/>
                  </a:lnTo>
                  <a:lnTo>
                    <a:pt x="2205814" y="1615268"/>
                  </a:lnTo>
                  <a:lnTo>
                    <a:pt x="2208491" y="1615268"/>
                  </a:lnTo>
                  <a:lnTo>
                    <a:pt x="2208734" y="1615268"/>
                  </a:lnTo>
                  <a:lnTo>
                    <a:pt x="2208977" y="1615268"/>
                  </a:lnTo>
                  <a:lnTo>
                    <a:pt x="2209221" y="1615268"/>
                  </a:lnTo>
                  <a:lnTo>
                    <a:pt x="2209464" y="1615268"/>
                  </a:lnTo>
                  <a:lnTo>
                    <a:pt x="2209707" y="1615268"/>
                  </a:lnTo>
                  <a:lnTo>
                    <a:pt x="2209951" y="1615268"/>
                  </a:lnTo>
                  <a:lnTo>
                    <a:pt x="2210194" y="1615268"/>
                  </a:lnTo>
                  <a:lnTo>
                    <a:pt x="2210437" y="1615268"/>
                  </a:lnTo>
                  <a:lnTo>
                    <a:pt x="2210681" y="1615268"/>
                  </a:lnTo>
                  <a:lnTo>
                    <a:pt x="2210924" y="1615268"/>
                  </a:lnTo>
                  <a:lnTo>
                    <a:pt x="2211168" y="1615268"/>
                  </a:lnTo>
                  <a:lnTo>
                    <a:pt x="2211411" y="1615268"/>
                  </a:lnTo>
                  <a:lnTo>
                    <a:pt x="2211654" y="1615268"/>
                  </a:lnTo>
                  <a:lnTo>
                    <a:pt x="2211898" y="1615268"/>
                  </a:lnTo>
                  <a:lnTo>
                    <a:pt x="2212141" y="1615268"/>
                  </a:lnTo>
                  <a:lnTo>
                    <a:pt x="2212384" y="1615268"/>
                  </a:lnTo>
                  <a:lnTo>
                    <a:pt x="2212628" y="1615268"/>
                  </a:lnTo>
                  <a:lnTo>
                    <a:pt x="2212871" y="1615268"/>
                  </a:lnTo>
                  <a:lnTo>
                    <a:pt x="2213114" y="1615268"/>
                  </a:lnTo>
                  <a:lnTo>
                    <a:pt x="2213114" y="1608152"/>
                  </a:lnTo>
                  <a:lnTo>
                    <a:pt x="2213358" y="1608152"/>
                  </a:lnTo>
                  <a:lnTo>
                    <a:pt x="2213601" y="1608152"/>
                  </a:lnTo>
                  <a:lnTo>
                    <a:pt x="2213844" y="1608152"/>
                  </a:lnTo>
                  <a:lnTo>
                    <a:pt x="2214088" y="1608152"/>
                  </a:lnTo>
                  <a:lnTo>
                    <a:pt x="2214331" y="1608152"/>
                  </a:lnTo>
                  <a:lnTo>
                    <a:pt x="2214575" y="1608152"/>
                  </a:lnTo>
                  <a:lnTo>
                    <a:pt x="2214818" y="1608152"/>
                  </a:lnTo>
                  <a:lnTo>
                    <a:pt x="2215061" y="1608152"/>
                  </a:lnTo>
                  <a:lnTo>
                    <a:pt x="2215305" y="1608152"/>
                  </a:lnTo>
                  <a:lnTo>
                    <a:pt x="2215548" y="1608152"/>
                  </a:lnTo>
                  <a:lnTo>
                    <a:pt x="2215791" y="1608152"/>
                  </a:lnTo>
                  <a:lnTo>
                    <a:pt x="2216035" y="1608152"/>
                  </a:lnTo>
                  <a:lnTo>
                    <a:pt x="2216521" y="1608152"/>
                  </a:lnTo>
                  <a:lnTo>
                    <a:pt x="2217008" y="1608152"/>
                  </a:lnTo>
                  <a:lnTo>
                    <a:pt x="2217252" y="1608152"/>
                  </a:lnTo>
                  <a:lnTo>
                    <a:pt x="2217495" y="1608152"/>
                  </a:lnTo>
                  <a:lnTo>
                    <a:pt x="2217738" y="1608152"/>
                  </a:lnTo>
                  <a:lnTo>
                    <a:pt x="2217982" y="1608152"/>
                  </a:lnTo>
                  <a:lnTo>
                    <a:pt x="2218225" y="1608152"/>
                  </a:lnTo>
                  <a:lnTo>
                    <a:pt x="2218468" y="1608152"/>
                  </a:lnTo>
                  <a:lnTo>
                    <a:pt x="2218712" y="1608152"/>
                  </a:lnTo>
                  <a:lnTo>
                    <a:pt x="2218955" y="1608152"/>
                  </a:lnTo>
                  <a:lnTo>
                    <a:pt x="2219198" y="1608152"/>
                  </a:lnTo>
                  <a:lnTo>
                    <a:pt x="2219442" y="1608152"/>
                  </a:lnTo>
                  <a:lnTo>
                    <a:pt x="2219685" y="1608152"/>
                  </a:lnTo>
                  <a:lnTo>
                    <a:pt x="2219928" y="1608152"/>
                  </a:lnTo>
                  <a:lnTo>
                    <a:pt x="2220659" y="1608152"/>
                  </a:lnTo>
                  <a:lnTo>
                    <a:pt x="2220902" y="1608152"/>
                  </a:lnTo>
                  <a:lnTo>
                    <a:pt x="2221145" y="1608152"/>
                  </a:lnTo>
                  <a:lnTo>
                    <a:pt x="2221389" y="1608152"/>
                  </a:lnTo>
                  <a:lnTo>
                    <a:pt x="2221875" y="1608152"/>
                  </a:lnTo>
                  <a:lnTo>
                    <a:pt x="2222119" y="1608152"/>
                  </a:lnTo>
                  <a:lnTo>
                    <a:pt x="2222362" y="1608152"/>
                  </a:lnTo>
                  <a:lnTo>
                    <a:pt x="2222605" y="1608152"/>
                  </a:lnTo>
                  <a:lnTo>
                    <a:pt x="2222849" y="1608152"/>
                  </a:lnTo>
                  <a:lnTo>
                    <a:pt x="2223092" y="1608152"/>
                  </a:lnTo>
                  <a:lnTo>
                    <a:pt x="2223336" y="1608152"/>
                  </a:lnTo>
                  <a:lnTo>
                    <a:pt x="2223579" y="1608152"/>
                  </a:lnTo>
                  <a:lnTo>
                    <a:pt x="2223822" y="1608152"/>
                  </a:lnTo>
                  <a:lnTo>
                    <a:pt x="2224066" y="1608152"/>
                  </a:lnTo>
                  <a:lnTo>
                    <a:pt x="2224309" y="1608152"/>
                  </a:lnTo>
                  <a:lnTo>
                    <a:pt x="2224552" y="1608152"/>
                  </a:lnTo>
                  <a:lnTo>
                    <a:pt x="2224796" y="1608152"/>
                  </a:lnTo>
                  <a:lnTo>
                    <a:pt x="2225039" y="1608152"/>
                  </a:lnTo>
                  <a:lnTo>
                    <a:pt x="2225282" y="1608152"/>
                  </a:lnTo>
                  <a:lnTo>
                    <a:pt x="2226743" y="1608152"/>
                  </a:lnTo>
                  <a:lnTo>
                    <a:pt x="2227229" y="1608152"/>
                  </a:lnTo>
                  <a:lnTo>
                    <a:pt x="2227473" y="1608152"/>
                  </a:lnTo>
                  <a:lnTo>
                    <a:pt x="2227716" y="1608152"/>
                  </a:lnTo>
                  <a:lnTo>
                    <a:pt x="2227959" y="1608152"/>
                  </a:lnTo>
                  <a:lnTo>
                    <a:pt x="2228203" y="1608152"/>
                  </a:lnTo>
                  <a:lnTo>
                    <a:pt x="2229663" y="1608152"/>
                  </a:lnTo>
                  <a:lnTo>
                    <a:pt x="2229663" y="1601037"/>
                  </a:lnTo>
                  <a:lnTo>
                    <a:pt x="2229906" y="1601037"/>
                  </a:lnTo>
                  <a:lnTo>
                    <a:pt x="2230150" y="1601037"/>
                  </a:lnTo>
                  <a:lnTo>
                    <a:pt x="2230393" y="1601037"/>
                  </a:lnTo>
                  <a:lnTo>
                    <a:pt x="2230636" y="1601037"/>
                  </a:lnTo>
                  <a:lnTo>
                    <a:pt x="2230880" y="1601037"/>
                  </a:lnTo>
                  <a:lnTo>
                    <a:pt x="2231123" y="1601037"/>
                  </a:lnTo>
                  <a:lnTo>
                    <a:pt x="2231123" y="1593921"/>
                  </a:lnTo>
                  <a:lnTo>
                    <a:pt x="2231366" y="1593921"/>
                  </a:lnTo>
                  <a:lnTo>
                    <a:pt x="2231610" y="1593921"/>
                  </a:lnTo>
                  <a:lnTo>
                    <a:pt x="2231853" y="1593921"/>
                  </a:lnTo>
                  <a:lnTo>
                    <a:pt x="2231853" y="1586805"/>
                  </a:lnTo>
                  <a:lnTo>
                    <a:pt x="2232096" y="1586805"/>
                  </a:lnTo>
                  <a:lnTo>
                    <a:pt x="2232340" y="1586805"/>
                  </a:lnTo>
                  <a:lnTo>
                    <a:pt x="2232583" y="1586805"/>
                  </a:lnTo>
                  <a:lnTo>
                    <a:pt x="2232827" y="1586805"/>
                  </a:lnTo>
                  <a:lnTo>
                    <a:pt x="2233070" y="1586805"/>
                  </a:lnTo>
                  <a:lnTo>
                    <a:pt x="2233313" y="1586805"/>
                  </a:lnTo>
                  <a:lnTo>
                    <a:pt x="2233557" y="1586805"/>
                  </a:lnTo>
                  <a:lnTo>
                    <a:pt x="2233800" y="1586805"/>
                  </a:lnTo>
                  <a:lnTo>
                    <a:pt x="2234043" y="1586805"/>
                  </a:lnTo>
                  <a:lnTo>
                    <a:pt x="2234530" y="1586805"/>
                  </a:lnTo>
                  <a:lnTo>
                    <a:pt x="2234773" y="1586805"/>
                  </a:lnTo>
                  <a:lnTo>
                    <a:pt x="2235017" y="1586805"/>
                  </a:lnTo>
                  <a:lnTo>
                    <a:pt x="2235260" y="1586805"/>
                  </a:lnTo>
                  <a:lnTo>
                    <a:pt x="2235504" y="1586805"/>
                  </a:lnTo>
                  <a:lnTo>
                    <a:pt x="2235747" y="1586805"/>
                  </a:lnTo>
                  <a:lnTo>
                    <a:pt x="2235990" y="1586805"/>
                  </a:lnTo>
                  <a:lnTo>
                    <a:pt x="2236234" y="1586805"/>
                  </a:lnTo>
                  <a:lnTo>
                    <a:pt x="2236477" y="1586805"/>
                  </a:lnTo>
                  <a:lnTo>
                    <a:pt x="2236720" y="1586805"/>
                  </a:lnTo>
                  <a:lnTo>
                    <a:pt x="2236964" y="1586805"/>
                  </a:lnTo>
                  <a:lnTo>
                    <a:pt x="2237207" y="1586805"/>
                  </a:lnTo>
                  <a:lnTo>
                    <a:pt x="2237450" y="1586805"/>
                  </a:lnTo>
                  <a:lnTo>
                    <a:pt x="2237694" y="1586805"/>
                  </a:lnTo>
                  <a:lnTo>
                    <a:pt x="2237937" y="1586805"/>
                  </a:lnTo>
                  <a:lnTo>
                    <a:pt x="2238180" y="1586805"/>
                  </a:lnTo>
                  <a:lnTo>
                    <a:pt x="2238424" y="1586805"/>
                  </a:lnTo>
                  <a:lnTo>
                    <a:pt x="2238667" y="1586805"/>
                  </a:lnTo>
                  <a:lnTo>
                    <a:pt x="2238911" y="1586805"/>
                  </a:lnTo>
                  <a:lnTo>
                    <a:pt x="2239154" y="1586805"/>
                  </a:lnTo>
                  <a:lnTo>
                    <a:pt x="2239397" y="1586805"/>
                  </a:lnTo>
                  <a:lnTo>
                    <a:pt x="2239641" y="1586805"/>
                  </a:lnTo>
                  <a:lnTo>
                    <a:pt x="2239884" y="1586805"/>
                  </a:lnTo>
                  <a:lnTo>
                    <a:pt x="2240127" y="1586805"/>
                  </a:lnTo>
                  <a:lnTo>
                    <a:pt x="2240371" y="1586805"/>
                  </a:lnTo>
                  <a:lnTo>
                    <a:pt x="2240614" y="1586805"/>
                  </a:lnTo>
                  <a:lnTo>
                    <a:pt x="2240857" y="1586805"/>
                  </a:lnTo>
                  <a:lnTo>
                    <a:pt x="2241101" y="1586805"/>
                  </a:lnTo>
                  <a:lnTo>
                    <a:pt x="2241588" y="1586805"/>
                  </a:lnTo>
                  <a:lnTo>
                    <a:pt x="2241831" y="1586805"/>
                  </a:lnTo>
                  <a:lnTo>
                    <a:pt x="2242318" y="1586805"/>
                  </a:lnTo>
                  <a:lnTo>
                    <a:pt x="2242561" y="1586805"/>
                  </a:lnTo>
                  <a:lnTo>
                    <a:pt x="2242561" y="1579689"/>
                  </a:lnTo>
                  <a:lnTo>
                    <a:pt x="2242804" y="1579689"/>
                  </a:lnTo>
                  <a:lnTo>
                    <a:pt x="2243048" y="1579689"/>
                  </a:lnTo>
                  <a:lnTo>
                    <a:pt x="2243291" y="1579689"/>
                  </a:lnTo>
                  <a:lnTo>
                    <a:pt x="2243534" y="1579689"/>
                  </a:lnTo>
                  <a:lnTo>
                    <a:pt x="2244021" y="1579689"/>
                  </a:lnTo>
                  <a:lnTo>
                    <a:pt x="2244508" y="1579689"/>
                  </a:lnTo>
                  <a:lnTo>
                    <a:pt x="2244751" y="1579689"/>
                  </a:lnTo>
                  <a:lnTo>
                    <a:pt x="2244995" y="1579689"/>
                  </a:lnTo>
                  <a:lnTo>
                    <a:pt x="2245238" y="1579689"/>
                  </a:lnTo>
                  <a:lnTo>
                    <a:pt x="2245481" y="1579689"/>
                  </a:lnTo>
                  <a:lnTo>
                    <a:pt x="2245725" y="1579689"/>
                  </a:lnTo>
                  <a:lnTo>
                    <a:pt x="2245968" y="1579689"/>
                  </a:lnTo>
                  <a:lnTo>
                    <a:pt x="2246211" y="1579689"/>
                  </a:lnTo>
                  <a:lnTo>
                    <a:pt x="2246455" y="1579689"/>
                  </a:lnTo>
                  <a:lnTo>
                    <a:pt x="2246941" y="1579689"/>
                  </a:lnTo>
                  <a:lnTo>
                    <a:pt x="2247428" y="1579689"/>
                  </a:lnTo>
                  <a:lnTo>
                    <a:pt x="2247672" y="1579689"/>
                  </a:lnTo>
                  <a:lnTo>
                    <a:pt x="2247915" y="1579689"/>
                  </a:lnTo>
                  <a:lnTo>
                    <a:pt x="2248158" y="1579689"/>
                  </a:lnTo>
                  <a:lnTo>
                    <a:pt x="2248402" y="1579689"/>
                  </a:lnTo>
                  <a:lnTo>
                    <a:pt x="2248645" y="1579689"/>
                  </a:lnTo>
                  <a:lnTo>
                    <a:pt x="2248888" y="1579689"/>
                  </a:lnTo>
                  <a:lnTo>
                    <a:pt x="2249132" y="1579689"/>
                  </a:lnTo>
                  <a:lnTo>
                    <a:pt x="2249375" y="1579689"/>
                  </a:lnTo>
                  <a:lnTo>
                    <a:pt x="2249618" y="1579689"/>
                  </a:lnTo>
                  <a:lnTo>
                    <a:pt x="2249862" y="1579689"/>
                  </a:lnTo>
                  <a:lnTo>
                    <a:pt x="2250105" y="1579689"/>
                  </a:lnTo>
                  <a:lnTo>
                    <a:pt x="2250348" y="1579689"/>
                  </a:lnTo>
                  <a:lnTo>
                    <a:pt x="2250835" y="1579689"/>
                  </a:lnTo>
                  <a:lnTo>
                    <a:pt x="2251079" y="1579689"/>
                  </a:lnTo>
                  <a:lnTo>
                    <a:pt x="2251322" y="1579689"/>
                  </a:lnTo>
                  <a:lnTo>
                    <a:pt x="2251565" y="1579689"/>
                  </a:lnTo>
                  <a:lnTo>
                    <a:pt x="2251809" y="1579689"/>
                  </a:lnTo>
                  <a:lnTo>
                    <a:pt x="2252052" y="1579689"/>
                  </a:lnTo>
                  <a:lnTo>
                    <a:pt x="2252295" y="1579689"/>
                  </a:lnTo>
                  <a:lnTo>
                    <a:pt x="2252539" y="1579689"/>
                  </a:lnTo>
                  <a:lnTo>
                    <a:pt x="2252782" y="1579689"/>
                  </a:lnTo>
                  <a:lnTo>
                    <a:pt x="2253025" y="1579689"/>
                  </a:lnTo>
                  <a:lnTo>
                    <a:pt x="2253269" y="1579689"/>
                  </a:lnTo>
                  <a:lnTo>
                    <a:pt x="2253512" y="1579689"/>
                  </a:lnTo>
                  <a:lnTo>
                    <a:pt x="2253756" y="1579689"/>
                  </a:lnTo>
                  <a:lnTo>
                    <a:pt x="2253999" y="1579689"/>
                  </a:lnTo>
                  <a:lnTo>
                    <a:pt x="2254242" y="1579689"/>
                  </a:lnTo>
                  <a:lnTo>
                    <a:pt x="2254486" y="1579689"/>
                  </a:lnTo>
                  <a:lnTo>
                    <a:pt x="2254729" y="1579689"/>
                  </a:lnTo>
                  <a:lnTo>
                    <a:pt x="2254972" y="1579689"/>
                  </a:lnTo>
                  <a:lnTo>
                    <a:pt x="2255702" y="1579689"/>
                  </a:lnTo>
                  <a:lnTo>
                    <a:pt x="2255946" y="1579689"/>
                  </a:lnTo>
                  <a:lnTo>
                    <a:pt x="2256189" y="1579689"/>
                  </a:lnTo>
                  <a:lnTo>
                    <a:pt x="2256432" y="1579689"/>
                  </a:lnTo>
                  <a:lnTo>
                    <a:pt x="2256676" y="1579689"/>
                  </a:lnTo>
                  <a:lnTo>
                    <a:pt x="2256919" y="1579689"/>
                  </a:lnTo>
                  <a:lnTo>
                    <a:pt x="2257649" y="1579689"/>
                  </a:lnTo>
                  <a:lnTo>
                    <a:pt x="2258623" y="1572574"/>
                  </a:lnTo>
                  <a:lnTo>
                    <a:pt x="2259109" y="1572574"/>
                  </a:lnTo>
                  <a:lnTo>
                    <a:pt x="2259353" y="1572574"/>
                  </a:lnTo>
                  <a:lnTo>
                    <a:pt x="2259596" y="1572574"/>
                  </a:lnTo>
                  <a:lnTo>
                    <a:pt x="2259840" y="1572574"/>
                  </a:lnTo>
                  <a:lnTo>
                    <a:pt x="2260083" y="1572574"/>
                  </a:lnTo>
                  <a:lnTo>
                    <a:pt x="2260326" y="1572574"/>
                  </a:lnTo>
                  <a:lnTo>
                    <a:pt x="2260570" y="1572574"/>
                  </a:lnTo>
                  <a:lnTo>
                    <a:pt x="2260813" y="1572574"/>
                  </a:lnTo>
                  <a:lnTo>
                    <a:pt x="2261056" y="1572574"/>
                  </a:lnTo>
                  <a:lnTo>
                    <a:pt x="2261300" y="1572574"/>
                  </a:lnTo>
                  <a:lnTo>
                    <a:pt x="2261543" y="1572574"/>
                  </a:lnTo>
                  <a:lnTo>
                    <a:pt x="2262273" y="1572574"/>
                  </a:lnTo>
                  <a:lnTo>
                    <a:pt x="2262516" y="1572574"/>
                  </a:lnTo>
                  <a:lnTo>
                    <a:pt x="2262760" y="1572574"/>
                  </a:lnTo>
                  <a:lnTo>
                    <a:pt x="2263003" y="1572574"/>
                  </a:lnTo>
                  <a:lnTo>
                    <a:pt x="2263247" y="1572574"/>
                  </a:lnTo>
                  <a:lnTo>
                    <a:pt x="2263490" y="1572574"/>
                  </a:lnTo>
                  <a:lnTo>
                    <a:pt x="2263733" y="1572574"/>
                  </a:lnTo>
                  <a:lnTo>
                    <a:pt x="2263977" y="1572574"/>
                  </a:lnTo>
                  <a:lnTo>
                    <a:pt x="2264220" y="1572574"/>
                  </a:lnTo>
                  <a:lnTo>
                    <a:pt x="2264463" y="1572574"/>
                  </a:lnTo>
                  <a:lnTo>
                    <a:pt x="2264707" y="1572574"/>
                  </a:lnTo>
                  <a:lnTo>
                    <a:pt x="2264950" y="1572574"/>
                  </a:lnTo>
                  <a:lnTo>
                    <a:pt x="2265437" y="1572574"/>
                  </a:lnTo>
                  <a:lnTo>
                    <a:pt x="2265680" y="1572574"/>
                  </a:lnTo>
                  <a:lnTo>
                    <a:pt x="2265924" y="1572574"/>
                  </a:lnTo>
                  <a:lnTo>
                    <a:pt x="2266167" y="1572574"/>
                  </a:lnTo>
                  <a:lnTo>
                    <a:pt x="2266410" y="1572574"/>
                  </a:lnTo>
                  <a:lnTo>
                    <a:pt x="2266654" y="1572574"/>
                  </a:lnTo>
                  <a:lnTo>
                    <a:pt x="2267140" y="1572574"/>
                  </a:lnTo>
                  <a:lnTo>
                    <a:pt x="2267384" y="1572574"/>
                  </a:lnTo>
                  <a:lnTo>
                    <a:pt x="2267627" y="1572574"/>
                  </a:lnTo>
                  <a:lnTo>
                    <a:pt x="2267870" y="1572574"/>
                  </a:lnTo>
                  <a:lnTo>
                    <a:pt x="2268114" y="1572574"/>
                  </a:lnTo>
                  <a:lnTo>
                    <a:pt x="2268357" y="1572574"/>
                  </a:lnTo>
                  <a:lnTo>
                    <a:pt x="2268600" y="1572574"/>
                  </a:lnTo>
                  <a:lnTo>
                    <a:pt x="2268844" y="1572574"/>
                  </a:lnTo>
                  <a:lnTo>
                    <a:pt x="2269331" y="1572574"/>
                  </a:lnTo>
                  <a:lnTo>
                    <a:pt x="2269817" y="1572574"/>
                  </a:lnTo>
                  <a:lnTo>
                    <a:pt x="2270061" y="1572574"/>
                  </a:lnTo>
                  <a:lnTo>
                    <a:pt x="2270304" y="1572574"/>
                  </a:lnTo>
                  <a:lnTo>
                    <a:pt x="2270547" y="1572574"/>
                  </a:lnTo>
                  <a:lnTo>
                    <a:pt x="2270791" y="1572574"/>
                  </a:lnTo>
                  <a:lnTo>
                    <a:pt x="2271034" y="1572574"/>
                  </a:lnTo>
                  <a:lnTo>
                    <a:pt x="2271277" y="1572574"/>
                  </a:lnTo>
                  <a:lnTo>
                    <a:pt x="2271521" y="1572574"/>
                  </a:lnTo>
                  <a:lnTo>
                    <a:pt x="2271764" y="1572574"/>
                  </a:lnTo>
                  <a:lnTo>
                    <a:pt x="2272251" y="1572574"/>
                  </a:lnTo>
                  <a:lnTo>
                    <a:pt x="2272494" y="1572574"/>
                  </a:lnTo>
                  <a:lnTo>
                    <a:pt x="2272738" y="1572574"/>
                  </a:lnTo>
                  <a:lnTo>
                    <a:pt x="2272981" y="1572574"/>
                  </a:lnTo>
                  <a:lnTo>
                    <a:pt x="2273224" y="1572574"/>
                  </a:lnTo>
                  <a:lnTo>
                    <a:pt x="2273468" y="1572574"/>
                  </a:lnTo>
                  <a:lnTo>
                    <a:pt x="2273711" y="1572574"/>
                  </a:lnTo>
                  <a:lnTo>
                    <a:pt x="2273954" y="1572574"/>
                  </a:lnTo>
                  <a:lnTo>
                    <a:pt x="2274198" y="1572574"/>
                  </a:lnTo>
                  <a:lnTo>
                    <a:pt x="2274441" y="1572574"/>
                  </a:lnTo>
                  <a:lnTo>
                    <a:pt x="2274928" y="1572574"/>
                  </a:lnTo>
                  <a:lnTo>
                    <a:pt x="2275415" y="1572574"/>
                  </a:lnTo>
                  <a:lnTo>
                    <a:pt x="2275658" y="1572574"/>
                  </a:lnTo>
                  <a:lnTo>
                    <a:pt x="2275901" y="1572574"/>
                  </a:lnTo>
                  <a:lnTo>
                    <a:pt x="2276145" y="1572574"/>
                  </a:lnTo>
                  <a:lnTo>
                    <a:pt x="2276388" y="1572574"/>
                  </a:lnTo>
                  <a:lnTo>
                    <a:pt x="2276631" y="1572574"/>
                  </a:lnTo>
                  <a:lnTo>
                    <a:pt x="2276875" y="1565458"/>
                  </a:lnTo>
                  <a:lnTo>
                    <a:pt x="2277361" y="1565458"/>
                  </a:lnTo>
                  <a:lnTo>
                    <a:pt x="2277605" y="1565458"/>
                  </a:lnTo>
                  <a:lnTo>
                    <a:pt x="2277848" y="1565458"/>
                  </a:lnTo>
                  <a:lnTo>
                    <a:pt x="2278092" y="1565458"/>
                  </a:lnTo>
                  <a:lnTo>
                    <a:pt x="2278822" y="1565458"/>
                  </a:lnTo>
                  <a:lnTo>
                    <a:pt x="2279065" y="1565458"/>
                  </a:lnTo>
                  <a:lnTo>
                    <a:pt x="2279308" y="1565458"/>
                  </a:lnTo>
                  <a:lnTo>
                    <a:pt x="2279552" y="1565458"/>
                  </a:lnTo>
                  <a:lnTo>
                    <a:pt x="2279795" y="1565458"/>
                  </a:lnTo>
                  <a:lnTo>
                    <a:pt x="2279795" y="1558342"/>
                  </a:lnTo>
                  <a:lnTo>
                    <a:pt x="2280038" y="1558342"/>
                  </a:lnTo>
                  <a:lnTo>
                    <a:pt x="2280282" y="1558342"/>
                  </a:lnTo>
                  <a:lnTo>
                    <a:pt x="2280768" y="1558342"/>
                  </a:lnTo>
                  <a:lnTo>
                    <a:pt x="2281012" y="1558342"/>
                  </a:lnTo>
                  <a:lnTo>
                    <a:pt x="2281255" y="1558342"/>
                  </a:lnTo>
                  <a:lnTo>
                    <a:pt x="2281499" y="1558342"/>
                  </a:lnTo>
                  <a:lnTo>
                    <a:pt x="2281985" y="1558342"/>
                  </a:lnTo>
                  <a:lnTo>
                    <a:pt x="2282229" y="1558342"/>
                  </a:lnTo>
                  <a:lnTo>
                    <a:pt x="2282472" y="1558342"/>
                  </a:lnTo>
                  <a:lnTo>
                    <a:pt x="2282715" y="1558342"/>
                  </a:lnTo>
                  <a:lnTo>
                    <a:pt x="2282959" y="1558342"/>
                  </a:lnTo>
                  <a:lnTo>
                    <a:pt x="2283202" y="1558342"/>
                  </a:lnTo>
                  <a:lnTo>
                    <a:pt x="2283445" y="1558342"/>
                  </a:lnTo>
                  <a:lnTo>
                    <a:pt x="2283689" y="1558342"/>
                  </a:lnTo>
                  <a:lnTo>
                    <a:pt x="2283932" y="1558342"/>
                  </a:lnTo>
                  <a:lnTo>
                    <a:pt x="2284176" y="1558342"/>
                  </a:lnTo>
                  <a:lnTo>
                    <a:pt x="2284419" y="1558342"/>
                  </a:lnTo>
                  <a:lnTo>
                    <a:pt x="2284662" y="1558342"/>
                  </a:lnTo>
                  <a:lnTo>
                    <a:pt x="2284662" y="1551227"/>
                  </a:lnTo>
                  <a:lnTo>
                    <a:pt x="2284906" y="1551227"/>
                  </a:lnTo>
                  <a:lnTo>
                    <a:pt x="2285879" y="1544111"/>
                  </a:lnTo>
                  <a:lnTo>
                    <a:pt x="2286122" y="1544111"/>
                  </a:lnTo>
                  <a:lnTo>
                    <a:pt x="2286852" y="1544111"/>
                  </a:lnTo>
                  <a:lnTo>
                    <a:pt x="2287096" y="1544111"/>
                  </a:lnTo>
                  <a:lnTo>
                    <a:pt x="2287339" y="1544111"/>
                  </a:lnTo>
                  <a:lnTo>
                    <a:pt x="2287583" y="1544111"/>
                  </a:lnTo>
                  <a:lnTo>
                    <a:pt x="2288069" y="1544111"/>
                  </a:lnTo>
                  <a:lnTo>
                    <a:pt x="2289043" y="1544111"/>
                  </a:lnTo>
                  <a:lnTo>
                    <a:pt x="2289286" y="1544111"/>
                  </a:lnTo>
                  <a:lnTo>
                    <a:pt x="2289773" y="1544111"/>
                  </a:lnTo>
                  <a:lnTo>
                    <a:pt x="2290016" y="1544111"/>
                  </a:lnTo>
                  <a:lnTo>
                    <a:pt x="2290260" y="1544111"/>
                  </a:lnTo>
                  <a:lnTo>
                    <a:pt x="2290260" y="1536995"/>
                  </a:lnTo>
                  <a:lnTo>
                    <a:pt x="2290503" y="1536995"/>
                  </a:lnTo>
                  <a:lnTo>
                    <a:pt x="2290746" y="1536995"/>
                  </a:lnTo>
                  <a:lnTo>
                    <a:pt x="2291233" y="1536995"/>
                  </a:lnTo>
                  <a:lnTo>
                    <a:pt x="2291720" y="1536995"/>
                  </a:lnTo>
                  <a:lnTo>
                    <a:pt x="2291963" y="1536995"/>
                  </a:lnTo>
                  <a:lnTo>
                    <a:pt x="2292206" y="1536995"/>
                  </a:lnTo>
                  <a:lnTo>
                    <a:pt x="2292450" y="1536995"/>
                  </a:lnTo>
                  <a:lnTo>
                    <a:pt x="2292450" y="1529879"/>
                  </a:lnTo>
                  <a:lnTo>
                    <a:pt x="2292693" y="1529879"/>
                  </a:lnTo>
                  <a:lnTo>
                    <a:pt x="2292936" y="1529879"/>
                  </a:lnTo>
                  <a:lnTo>
                    <a:pt x="2293180" y="1522764"/>
                  </a:lnTo>
                  <a:lnTo>
                    <a:pt x="2293423" y="1522764"/>
                  </a:lnTo>
                  <a:lnTo>
                    <a:pt x="2293667" y="1522764"/>
                  </a:lnTo>
                  <a:lnTo>
                    <a:pt x="2293910" y="1522764"/>
                  </a:lnTo>
                  <a:lnTo>
                    <a:pt x="2294397" y="1522764"/>
                  </a:lnTo>
                  <a:lnTo>
                    <a:pt x="2294640" y="1522764"/>
                  </a:lnTo>
                  <a:lnTo>
                    <a:pt x="2294883" y="1522764"/>
                  </a:lnTo>
                  <a:lnTo>
                    <a:pt x="2295127" y="1522764"/>
                  </a:lnTo>
                  <a:lnTo>
                    <a:pt x="2295370" y="1522764"/>
                  </a:lnTo>
                  <a:lnTo>
                    <a:pt x="2295857" y="1515648"/>
                  </a:lnTo>
                  <a:lnTo>
                    <a:pt x="2296100" y="1515648"/>
                  </a:lnTo>
                  <a:lnTo>
                    <a:pt x="2296343" y="1515648"/>
                  </a:lnTo>
                  <a:lnTo>
                    <a:pt x="2296587" y="1515648"/>
                  </a:lnTo>
                  <a:lnTo>
                    <a:pt x="2297074" y="1515648"/>
                  </a:lnTo>
                  <a:lnTo>
                    <a:pt x="2297317" y="1515648"/>
                  </a:lnTo>
                  <a:lnTo>
                    <a:pt x="2297560" y="1515648"/>
                  </a:lnTo>
                  <a:lnTo>
                    <a:pt x="2297804" y="1515648"/>
                  </a:lnTo>
                  <a:lnTo>
                    <a:pt x="2298290" y="1515648"/>
                  </a:lnTo>
                  <a:lnTo>
                    <a:pt x="2298534" y="1515648"/>
                  </a:lnTo>
                  <a:lnTo>
                    <a:pt x="2298777" y="1515648"/>
                  </a:lnTo>
                  <a:lnTo>
                    <a:pt x="2299020" y="1508532"/>
                  </a:lnTo>
                  <a:lnTo>
                    <a:pt x="2299507" y="1508532"/>
                  </a:lnTo>
                  <a:lnTo>
                    <a:pt x="2299751" y="1508532"/>
                  </a:lnTo>
                  <a:lnTo>
                    <a:pt x="2299994" y="1508532"/>
                  </a:lnTo>
                  <a:lnTo>
                    <a:pt x="2300237" y="1508532"/>
                  </a:lnTo>
                  <a:lnTo>
                    <a:pt x="2300481" y="1508532"/>
                  </a:lnTo>
                  <a:lnTo>
                    <a:pt x="2300481" y="1501417"/>
                  </a:lnTo>
                  <a:lnTo>
                    <a:pt x="2300724" y="1501417"/>
                  </a:lnTo>
                  <a:lnTo>
                    <a:pt x="2300724" y="1494301"/>
                  </a:lnTo>
                  <a:lnTo>
                    <a:pt x="2300967" y="1494301"/>
                  </a:lnTo>
                  <a:lnTo>
                    <a:pt x="2301211" y="1494301"/>
                  </a:lnTo>
                  <a:lnTo>
                    <a:pt x="2301454" y="1494301"/>
                  </a:lnTo>
                  <a:lnTo>
                    <a:pt x="2301697" y="1494301"/>
                  </a:lnTo>
                  <a:lnTo>
                    <a:pt x="2301941" y="1494301"/>
                  </a:lnTo>
                  <a:lnTo>
                    <a:pt x="2302184" y="1494301"/>
                  </a:lnTo>
                  <a:lnTo>
                    <a:pt x="2302427" y="1494301"/>
                  </a:lnTo>
                  <a:lnTo>
                    <a:pt x="2302671" y="1494301"/>
                  </a:lnTo>
                  <a:lnTo>
                    <a:pt x="2302914" y="1494301"/>
                  </a:lnTo>
                  <a:lnTo>
                    <a:pt x="2303158" y="1494301"/>
                  </a:lnTo>
                  <a:lnTo>
                    <a:pt x="2303401" y="1494301"/>
                  </a:lnTo>
                  <a:lnTo>
                    <a:pt x="2303644" y="1494301"/>
                  </a:lnTo>
                  <a:lnTo>
                    <a:pt x="2303888" y="1494301"/>
                  </a:lnTo>
                  <a:lnTo>
                    <a:pt x="2304131" y="1494301"/>
                  </a:lnTo>
                  <a:lnTo>
                    <a:pt x="2304374" y="1494301"/>
                  </a:lnTo>
                  <a:lnTo>
                    <a:pt x="2304618" y="1494301"/>
                  </a:lnTo>
                  <a:lnTo>
                    <a:pt x="2304861" y="1494301"/>
                  </a:lnTo>
                  <a:lnTo>
                    <a:pt x="2305104" y="1494301"/>
                  </a:lnTo>
                  <a:lnTo>
                    <a:pt x="2305591" y="1494301"/>
                  </a:lnTo>
                  <a:lnTo>
                    <a:pt x="2305835" y="1494301"/>
                  </a:lnTo>
                  <a:lnTo>
                    <a:pt x="2306078" y="1494301"/>
                  </a:lnTo>
                  <a:lnTo>
                    <a:pt x="2306321" y="1494301"/>
                  </a:lnTo>
                  <a:lnTo>
                    <a:pt x="2306565" y="1494301"/>
                  </a:lnTo>
                  <a:lnTo>
                    <a:pt x="2306808" y="1494301"/>
                  </a:lnTo>
                  <a:lnTo>
                    <a:pt x="2306808" y="1487185"/>
                  </a:lnTo>
                  <a:lnTo>
                    <a:pt x="2307051" y="1487185"/>
                  </a:lnTo>
                  <a:lnTo>
                    <a:pt x="2307295" y="1487185"/>
                  </a:lnTo>
                  <a:lnTo>
                    <a:pt x="2307538" y="1487185"/>
                  </a:lnTo>
                  <a:lnTo>
                    <a:pt x="2307781" y="1487185"/>
                  </a:lnTo>
                  <a:lnTo>
                    <a:pt x="2308025" y="1487185"/>
                  </a:lnTo>
                  <a:lnTo>
                    <a:pt x="2308268" y="1487185"/>
                  </a:lnTo>
                  <a:lnTo>
                    <a:pt x="2308511" y="1487185"/>
                  </a:lnTo>
                  <a:lnTo>
                    <a:pt x="2308755" y="1487185"/>
                  </a:lnTo>
                  <a:lnTo>
                    <a:pt x="2308998" y="1487185"/>
                  </a:lnTo>
                  <a:lnTo>
                    <a:pt x="2309242" y="1487185"/>
                  </a:lnTo>
                  <a:lnTo>
                    <a:pt x="2309485" y="1487185"/>
                  </a:lnTo>
                  <a:lnTo>
                    <a:pt x="2309728" y="1487185"/>
                  </a:lnTo>
                  <a:lnTo>
                    <a:pt x="2309972" y="1487185"/>
                  </a:lnTo>
                  <a:lnTo>
                    <a:pt x="2310215" y="1487185"/>
                  </a:lnTo>
                  <a:lnTo>
                    <a:pt x="2310458" y="1487185"/>
                  </a:lnTo>
                  <a:lnTo>
                    <a:pt x="2310702" y="1487185"/>
                  </a:lnTo>
                  <a:lnTo>
                    <a:pt x="2310945" y="1487185"/>
                  </a:lnTo>
                  <a:lnTo>
                    <a:pt x="2311675" y="1487185"/>
                  </a:lnTo>
                  <a:lnTo>
                    <a:pt x="2311919" y="1487185"/>
                  </a:lnTo>
                  <a:lnTo>
                    <a:pt x="2311919" y="1480069"/>
                  </a:lnTo>
                  <a:lnTo>
                    <a:pt x="2312162" y="1480069"/>
                  </a:lnTo>
                  <a:lnTo>
                    <a:pt x="2312405" y="1480069"/>
                  </a:lnTo>
                  <a:lnTo>
                    <a:pt x="2312649" y="1480069"/>
                  </a:lnTo>
                  <a:lnTo>
                    <a:pt x="2312892" y="1480069"/>
                  </a:lnTo>
                  <a:lnTo>
                    <a:pt x="2313135" y="1480069"/>
                  </a:lnTo>
                  <a:lnTo>
                    <a:pt x="2313379" y="1480069"/>
                  </a:lnTo>
                  <a:lnTo>
                    <a:pt x="2313622" y="1480069"/>
                  </a:lnTo>
                  <a:lnTo>
                    <a:pt x="2313865" y="1480069"/>
                  </a:lnTo>
                  <a:lnTo>
                    <a:pt x="2314352" y="1480069"/>
                  </a:lnTo>
                  <a:lnTo>
                    <a:pt x="2314839" y="1480069"/>
                  </a:lnTo>
                  <a:lnTo>
                    <a:pt x="2315082" y="1480069"/>
                  </a:lnTo>
                  <a:lnTo>
                    <a:pt x="2315326" y="1480069"/>
                  </a:lnTo>
                  <a:lnTo>
                    <a:pt x="2315569" y="1480069"/>
                  </a:lnTo>
                  <a:lnTo>
                    <a:pt x="2315812" y="1480069"/>
                  </a:lnTo>
                  <a:lnTo>
                    <a:pt x="2316056" y="1480069"/>
                  </a:lnTo>
                  <a:lnTo>
                    <a:pt x="2316299" y="1480069"/>
                  </a:lnTo>
                  <a:lnTo>
                    <a:pt x="2317029" y="1480069"/>
                  </a:lnTo>
                  <a:lnTo>
                    <a:pt x="2317272" y="1480069"/>
                  </a:lnTo>
                  <a:lnTo>
                    <a:pt x="2317516" y="1480069"/>
                  </a:lnTo>
                  <a:lnTo>
                    <a:pt x="2317759" y="1480069"/>
                  </a:lnTo>
                  <a:lnTo>
                    <a:pt x="2318003" y="1480069"/>
                  </a:lnTo>
                  <a:lnTo>
                    <a:pt x="2318246" y="1480069"/>
                  </a:lnTo>
                  <a:lnTo>
                    <a:pt x="2318246" y="1472954"/>
                  </a:lnTo>
                  <a:lnTo>
                    <a:pt x="2318489" y="1472954"/>
                  </a:lnTo>
                  <a:lnTo>
                    <a:pt x="2318733" y="1472954"/>
                  </a:lnTo>
                  <a:lnTo>
                    <a:pt x="2318976" y="1472954"/>
                  </a:lnTo>
                  <a:lnTo>
                    <a:pt x="2319219" y="1472954"/>
                  </a:lnTo>
                  <a:lnTo>
                    <a:pt x="2319463" y="1472954"/>
                  </a:lnTo>
                  <a:lnTo>
                    <a:pt x="2319706" y="1472954"/>
                  </a:lnTo>
                  <a:lnTo>
                    <a:pt x="2319949" y="1472954"/>
                  </a:lnTo>
                  <a:lnTo>
                    <a:pt x="2320193" y="1472954"/>
                  </a:lnTo>
                  <a:lnTo>
                    <a:pt x="2320436" y="1472954"/>
                  </a:lnTo>
                  <a:lnTo>
                    <a:pt x="2320679" y="1472954"/>
                  </a:lnTo>
                  <a:lnTo>
                    <a:pt x="2321166" y="1472954"/>
                  </a:lnTo>
                  <a:lnTo>
                    <a:pt x="2321166" y="1465838"/>
                  </a:lnTo>
                  <a:lnTo>
                    <a:pt x="2321410" y="1465838"/>
                  </a:lnTo>
                  <a:lnTo>
                    <a:pt x="2321653" y="1465838"/>
                  </a:lnTo>
                  <a:lnTo>
                    <a:pt x="2321896" y="1465838"/>
                  </a:lnTo>
                  <a:lnTo>
                    <a:pt x="2322140" y="1465838"/>
                  </a:lnTo>
                  <a:lnTo>
                    <a:pt x="2322383" y="1465838"/>
                  </a:lnTo>
                  <a:lnTo>
                    <a:pt x="2322626" y="1465838"/>
                  </a:lnTo>
                  <a:lnTo>
                    <a:pt x="2323113" y="1465838"/>
                  </a:lnTo>
                  <a:lnTo>
                    <a:pt x="2323356" y="1465838"/>
                  </a:lnTo>
                  <a:lnTo>
                    <a:pt x="2323600" y="1465838"/>
                  </a:lnTo>
                  <a:lnTo>
                    <a:pt x="2323843" y="1465838"/>
                  </a:lnTo>
                  <a:lnTo>
                    <a:pt x="2324087" y="1465838"/>
                  </a:lnTo>
                  <a:lnTo>
                    <a:pt x="2324330" y="1465838"/>
                  </a:lnTo>
                  <a:lnTo>
                    <a:pt x="2324573" y="1465838"/>
                  </a:lnTo>
                  <a:lnTo>
                    <a:pt x="2324817" y="1465838"/>
                  </a:lnTo>
                  <a:lnTo>
                    <a:pt x="2325303" y="1465838"/>
                  </a:lnTo>
                  <a:lnTo>
                    <a:pt x="2325547" y="1465838"/>
                  </a:lnTo>
                  <a:lnTo>
                    <a:pt x="2325790" y="1465838"/>
                  </a:lnTo>
                  <a:lnTo>
                    <a:pt x="2326033" y="1465838"/>
                  </a:lnTo>
                  <a:lnTo>
                    <a:pt x="2326277" y="1465838"/>
                  </a:lnTo>
                  <a:lnTo>
                    <a:pt x="2326520" y="1465838"/>
                  </a:lnTo>
                  <a:lnTo>
                    <a:pt x="2326763" y="1465838"/>
                  </a:lnTo>
                  <a:lnTo>
                    <a:pt x="2327007" y="1465838"/>
                  </a:lnTo>
                  <a:lnTo>
                    <a:pt x="2327250" y="1465838"/>
                  </a:lnTo>
                  <a:lnTo>
                    <a:pt x="2327494" y="1465838"/>
                  </a:lnTo>
                  <a:lnTo>
                    <a:pt x="2327737" y="1465838"/>
                  </a:lnTo>
                  <a:lnTo>
                    <a:pt x="2327980" y="1465838"/>
                  </a:lnTo>
                  <a:lnTo>
                    <a:pt x="2328224" y="1465838"/>
                  </a:lnTo>
                  <a:lnTo>
                    <a:pt x="2328467" y="1465838"/>
                  </a:lnTo>
                  <a:lnTo>
                    <a:pt x="2328710" y="1465838"/>
                  </a:lnTo>
                  <a:lnTo>
                    <a:pt x="2328954" y="1465838"/>
                  </a:lnTo>
                  <a:lnTo>
                    <a:pt x="2329440" y="1465838"/>
                  </a:lnTo>
                  <a:lnTo>
                    <a:pt x="2329684" y="1465838"/>
                  </a:lnTo>
                  <a:lnTo>
                    <a:pt x="2330414" y="1465838"/>
                  </a:lnTo>
                  <a:lnTo>
                    <a:pt x="2330657" y="1465838"/>
                  </a:lnTo>
                  <a:lnTo>
                    <a:pt x="2330901" y="1465838"/>
                  </a:lnTo>
                  <a:lnTo>
                    <a:pt x="2331144" y="1465838"/>
                  </a:lnTo>
                  <a:lnTo>
                    <a:pt x="2331144" y="1458722"/>
                  </a:lnTo>
                  <a:lnTo>
                    <a:pt x="2331387" y="1458722"/>
                  </a:lnTo>
                  <a:lnTo>
                    <a:pt x="2331631" y="1458722"/>
                  </a:lnTo>
                  <a:lnTo>
                    <a:pt x="2331874" y="1458722"/>
                  </a:lnTo>
                  <a:lnTo>
                    <a:pt x="2332117" y="1458722"/>
                  </a:lnTo>
                  <a:lnTo>
                    <a:pt x="2332604" y="1458722"/>
                  </a:lnTo>
                  <a:lnTo>
                    <a:pt x="2332847" y="1458722"/>
                  </a:lnTo>
                  <a:lnTo>
                    <a:pt x="2333091" y="1458722"/>
                  </a:lnTo>
                  <a:lnTo>
                    <a:pt x="2333334" y="1451606"/>
                  </a:lnTo>
                  <a:lnTo>
                    <a:pt x="2333578" y="1451606"/>
                  </a:lnTo>
                  <a:lnTo>
                    <a:pt x="2334064" y="1451606"/>
                  </a:lnTo>
                  <a:lnTo>
                    <a:pt x="2334308" y="1451606"/>
                  </a:lnTo>
                  <a:lnTo>
                    <a:pt x="2334551" y="1451606"/>
                  </a:lnTo>
                  <a:lnTo>
                    <a:pt x="2334794" y="1451606"/>
                  </a:lnTo>
                  <a:lnTo>
                    <a:pt x="2335038" y="1451606"/>
                  </a:lnTo>
                  <a:lnTo>
                    <a:pt x="2335281" y="1451606"/>
                  </a:lnTo>
                  <a:lnTo>
                    <a:pt x="2335524" y="1451606"/>
                  </a:lnTo>
                  <a:lnTo>
                    <a:pt x="2335768" y="1451606"/>
                  </a:lnTo>
                  <a:lnTo>
                    <a:pt x="2336255" y="1451606"/>
                  </a:lnTo>
                  <a:lnTo>
                    <a:pt x="2336498" y="1451606"/>
                  </a:lnTo>
                  <a:lnTo>
                    <a:pt x="2336741" y="1451606"/>
                  </a:lnTo>
                  <a:lnTo>
                    <a:pt x="2336741" y="1444491"/>
                  </a:lnTo>
                  <a:lnTo>
                    <a:pt x="2336985" y="1444491"/>
                  </a:lnTo>
                  <a:lnTo>
                    <a:pt x="2337228" y="1444491"/>
                  </a:lnTo>
                  <a:lnTo>
                    <a:pt x="2337471" y="1444491"/>
                  </a:lnTo>
                  <a:lnTo>
                    <a:pt x="2337715" y="1444491"/>
                  </a:lnTo>
                  <a:lnTo>
                    <a:pt x="2337958" y="1444491"/>
                  </a:lnTo>
                  <a:lnTo>
                    <a:pt x="2338201" y="1444491"/>
                  </a:lnTo>
                  <a:lnTo>
                    <a:pt x="2338445" y="1444491"/>
                  </a:lnTo>
                  <a:lnTo>
                    <a:pt x="2338688" y="1444491"/>
                  </a:lnTo>
                  <a:lnTo>
                    <a:pt x="2338931" y="1444491"/>
                  </a:lnTo>
                  <a:lnTo>
                    <a:pt x="2339175" y="1444491"/>
                  </a:lnTo>
                  <a:lnTo>
                    <a:pt x="2339418" y="1444491"/>
                  </a:lnTo>
                  <a:lnTo>
                    <a:pt x="2339662" y="1444491"/>
                  </a:lnTo>
                  <a:lnTo>
                    <a:pt x="2339905" y="1444491"/>
                  </a:lnTo>
                  <a:lnTo>
                    <a:pt x="2340148" y="1444491"/>
                  </a:lnTo>
                  <a:lnTo>
                    <a:pt x="2340392" y="1444491"/>
                  </a:lnTo>
                  <a:lnTo>
                    <a:pt x="2341365" y="1444491"/>
                  </a:lnTo>
                  <a:lnTo>
                    <a:pt x="2341608" y="1444491"/>
                  </a:lnTo>
                  <a:lnTo>
                    <a:pt x="2341852" y="1444491"/>
                  </a:lnTo>
                  <a:lnTo>
                    <a:pt x="2342095" y="1444491"/>
                  </a:lnTo>
                  <a:lnTo>
                    <a:pt x="2342339" y="1444491"/>
                  </a:lnTo>
                  <a:lnTo>
                    <a:pt x="2342582" y="1444491"/>
                  </a:lnTo>
                  <a:lnTo>
                    <a:pt x="2342825" y="1444491"/>
                  </a:lnTo>
                  <a:lnTo>
                    <a:pt x="2343069" y="1444491"/>
                  </a:lnTo>
                  <a:lnTo>
                    <a:pt x="2343312" y="1444491"/>
                  </a:lnTo>
                  <a:lnTo>
                    <a:pt x="2343555" y="1444491"/>
                  </a:lnTo>
                  <a:lnTo>
                    <a:pt x="2343799" y="1444491"/>
                  </a:lnTo>
                  <a:lnTo>
                    <a:pt x="2344042" y="1444491"/>
                  </a:lnTo>
                  <a:lnTo>
                    <a:pt x="2344285" y="1444491"/>
                  </a:lnTo>
                  <a:lnTo>
                    <a:pt x="2344529" y="1444491"/>
                  </a:lnTo>
                  <a:lnTo>
                    <a:pt x="2344772" y="1444491"/>
                  </a:lnTo>
                  <a:lnTo>
                    <a:pt x="2345015" y="1444491"/>
                  </a:lnTo>
                  <a:lnTo>
                    <a:pt x="2345259" y="1444491"/>
                  </a:lnTo>
                  <a:lnTo>
                    <a:pt x="2345502" y="1444491"/>
                  </a:lnTo>
                  <a:lnTo>
                    <a:pt x="2345746" y="1444491"/>
                  </a:lnTo>
                  <a:lnTo>
                    <a:pt x="2345989" y="1444491"/>
                  </a:lnTo>
                  <a:lnTo>
                    <a:pt x="2346232" y="1444491"/>
                  </a:lnTo>
                  <a:lnTo>
                    <a:pt x="2346476" y="1444491"/>
                  </a:lnTo>
                  <a:lnTo>
                    <a:pt x="2346719" y="1444491"/>
                  </a:lnTo>
                  <a:lnTo>
                    <a:pt x="2347206" y="1444491"/>
                  </a:lnTo>
                  <a:lnTo>
                    <a:pt x="2347449" y="1444491"/>
                  </a:lnTo>
                  <a:lnTo>
                    <a:pt x="2347692" y="1444491"/>
                  </a:lnTo>
                  <a:lnTo>
                    <a:pt x="2347936" y="1444491"/>
                  </a:lnTo>
                  <a:lnTo>
                    <a:pt x="2349396" y="1444491"/>
                  </a:lnTo>
                  <a:lnTo>
                    <a:pt x="2349639" y="1444491"/>
                  </a:lnTo>
                  <a:lnTo>
                    <a:pt x="2349883" y="1444491"/>
                  </a:lnTo>
                  <a:lnTo>
                    <a:pt x="2350126" y="1444491"/>
                  </a:lnTo>
                  <a:lnTo>
                    <a:pt x="2350369" y="1444491"/>
                  </a:lnTo>
                  <a:lnTo>
                    <a:pt x="2350613" y="1444491"/>
                  </a:lnTo>
                  <a:lnTo>
                    <a:pt x="2350856" y="1444491"/>
                  </a:lnTo>
                  <a:lnTo>
                    <a:pt x="2351099" y="1444491"/>
                  </a:lnTo>
                  <a:lnTo>
                    <a:pt x="2351343" y="1444491"/>
                  </a:lnTo>
                  <a:lnTo>
                    <a:pt x="2351586" y="1444491"/>
                  </a:lnTo>
                  <a:lnTo>
                    <a:pt x="2351830" y="1444491"/>
                  </a:lnTo>
                  <a:lnTo>
                    <a:pt x="2352073" y="1444491"/>
                  </a:lnTo>
                  <a:lnTo>
                    <a:pt x="2352316" y="1444491"/>
                  </a:lnTo>
                  <a:lnTo>
                    <a:pt x="2352560" y="1444491"/>
                  </a:lnTo>
                  <a:lnTo>
                    <a:pt x="2352803" y="1444491"/>
                  </a:lnTo>
                  <a:lnTo>
                    <a:pt x="2353533" y="1444491"/>
                  </a:lnTo>
                  <a:lnTo>
                    <a:pt x="2353776" y="1444491"/>
                  </a:lnTo>
                  <a:lnTo>
                    <a:pt x="2354020" y="1444491"/>
                  </a:lnTo>
                  <a:lnTo>
                    <a:pt x="2354263" y="1444491"/>
                  </a:lnTo>
                  <a:lnTo>
                    <a:pt x="2354507" y="1444491"/>
                  </a:lnTo>
                  <a:lnTo>
                    <a:pt x="2354750" y="1444491"/>
                  </a:lnTo>
                  <a:lnTo>
                    <a:pt x="2354993" y="1444491"/>
                  </a:lnTo>
                  <a:lnTo>
                    <a:pt x="2355480" y="1444491"/>
                  </a:lnTo>
                  <a:lnTo>
                    <a:pt x="2355723" y="1444491"/>
                  </a:lnTo>
                  <a:lnTo>
                    <a:pt x="2355967" y="1444491"/>
                  </a:lnTo>
                  <a:lnTo>
                    <a:pt x="2356453" y="1444491"/>
                  </a:lnTo>
                  <a:lnTo>
                    <a:pt x="2356453" y="1437375"/>
                  </a:lnTo>
                  <a:lnTo>
                    <a:pt x="2356697" y="1437375"/>
                  </a:lnTo>
                  <a:lnTo>
                    <a:pt x="2356940" y="1437375"/>
                  </a:lnTo>
                  <a:lnTo>
                    <a:pt x="2357183" y="1437375"/>
                  </a:lnTo>
                  <a:lnTo>
                    <a:pt x="2357427" y="1437375"/>
                  </a:lnTo>
                  <a:lnTo>
                    <a:pt x="2357670" y="1437375"/>
                  </a:lnTo>
                  <a:lnTo>
                    <a:pt x="2357914" y="1437375"/>
                  </a:lnTo>
                  <a:lnTo>
                    <a:pt x="2358400" y="1437375"/>
                  </a:lnTo>
                  <a:lnTo>
                    <a:pt x="2358644" y="1437375"/>
                  </a:lnTo>
                  <a:lnTo>
                    <a:pt x="2359130" y="1437375"/>
                  </a:lnTo>
                  <a:lnTo>
                    <a:pt x="2359374" y="1437375"/>
                  </a:lnTo>
                  <a:lnTo>
                    <a:pt x="2359617" y="1437375"/>
                  </a:lnTo>
                  <a:lnTo>
                    <a:pt x="2359860" y="1437375"/>
                  </a:lnTo>
                  <a:lnTo>
                    <a:pt x="2360104" y="1437375"/>
                  </a:lnTo>
                  <a:lnTo>
                    <a:pt x="2360347" y="1437375"/>
                  </a:lnTo>
                  <a:lnTo>
                    <a:pt x="2360591" y="1437375"/>
                  </a:lnTo>
                  <a:lnTo>
                    <a:pt x="2360834" y="1437375"/>
                  </a:lnTo>
                  <a:lnTo>
                    <a:pt x="2361077" y="1437375"/>
                  </a:lnTo>
                  <a:lnTo>
                    <a:pt x="2361321" y="1437375"/>
                  </a:lnTo>
                  <a:lnTo>
                    <a:pt x="2361564" y="1437375"/>
                  </a:lnTo>
                  <a:lnTo>
                    <a:pt x="2361807" y="1437375"/>
                  </a:lnTo>
                  <a:lnTo>
                    <a:pt x="2362051" y="1437375"/>
                  </a:lnTo>
                  <a:lnTo>
                    <a:pt x="2362294" y="1437375"/>
                  </a:lnTo>
                  <a:lnTo>
                    <a:pt x="2362537" y="1437375"/>
                  </a:lnTo>
                  <a:lnTo>
                    <a:pt x="2362781" y="1437375"/>
                  </a:lnTo>
                  <a:lnTo>
                    <a:pt x="2363024" y="1437375"/>
                  </a:lnTo>
                  <a:lnTo>
                    <a:pt x="2363511" y="1437375"/>
                  </a:lnTo>
                  <a:lnTo>
                    <a:pt x="2363754" y="1437375"/>
                  </a:lnTo>
                  <a:lnTo>
                    <a:pt x="2363998" y="1437375"/>
                  </a:lnTo>
                  <a:lnTo>
                    <a:pt x="2364241" y="1437375"/>
                  </a:lnTo>
                  <a:lnTo>
                    <a:pt x="2364484" y="1437375"/>
                  </a:lnTo>
                  <a:lnTo>
                    <a:pt x="2364728" y="1437375"/>
                  </a:lnTo>
                  <a:lnTo>
                    <a:pt x="2364971" y="1437375"/>
                  </a:lnTo>
                  <a:lnTo>
                    <a:pt x="2365214" y="1437375"/>
                  </a:lnTo>
                  <a:lnTo>
                    <a:pt x="2365701" y="1437375"/>
                  </a:lnTo>
                  <a:lnTo>
                    <a:pt x="2365944" y="1437375"/>
                  </a:lnTo>
                  <a:lnTo>
                    <a:pt x="2366188" y="1437375"/>
                  </a:lnTo>
                  <a:lnTo>
                    <a:pt x="2366431" y="1437375"/>
                  </a:lnTo>
                  <a:lnTo>
                    <a:pt x="2366675" y="1437375"/>
                  </a:lnTo>
                  <a:lnTo>
                    <a:pt x="2366918" y="1437375"/>
                  </a:lnTo>
                  <a:lnTo>
                    <a:pt x="2368135" y="1437375"/>
                  </a:lnTo>
                  <a:lnTo>
                    <a:pt x="2368378" y="1437375"/>
                  </a:lnTo>
                  <a:lnTo>
                    <a:pt x="2368621" y="1437375"/>
                  </a:lnTo>
                  <a:lnTo>
                    <a:pt x="2368865" y="1437375"/>
                  </a:lnTo>
                  <a:lnTo>
                    <a:pt x="2369108" y="1437375"/>
                  </a:lnTo>
                  <a:lnTo>
                    <a:pt x="2369838" y="1437375"/>
                  </a:lnTo>
                  <a:lnTo>
                    <a:pt x="2370082" y="1437375"/>
                  </a:lnTo>
                  <a:lnTo>
                    <a:pt x="2370325" y="1437375"/>
                  </a:lnTo>
                  <a:lnTo>
                    <a:pt x="2370568" y="1437375"/>
                  </a:lnTo>
                  <a:lnTo>
                    <a:pt x="2371055" y="1437375"/>
                  </a:lnTo>
                  <a:lnTo>
                    <a:pt x="2371298" y="1437375"/>
                  </a:lnTo>
                  <a:lnTo>
                    <a:pt x="2371298" y="1430259"/>
                  </a:lnTo>
                  <a:lnTo>
                    <a:pt x="2371785" y="1430259"/>
                  </a:lnTo>
                  <a:lnTo>
                    <a:pt x="2371785" y="1423144"/>
                  </a:lnTo>
                  <a:lnTo>
                    <a:pt x="2372028" y="1423144"/>
                  </a:lnTo>
                  <a:lnTo>
                    <a:pt x="2372272" y="1423144"/>
                  </a:lnTo>
                  <a:lnTo>
                    <a:pt x="2372272" y="1416028"/>
                  </a:lnTo>
                  <a:lnTo>
                    <a:pt x="2372515" y="1416028"/>
                  </a:lnTo>
                  <a:lnTo>
                    <a:pt x="2372759" y="1416028"/>
                  </a:lnTo>
                  <a:lnTo>
                    <a:pt x="2373002" y="1416028"/>
                  </a:lnTo>
                  <a:lnTo>
                    <a:pt x="2373245" y="1416028"/>
                  </a:lnTo>
                  <a:lnTo>
                    <a:pt x="2373489" y="1416028"/>
                  </a:lnTo>
                  <a:lnTo>
                    <a:pt x="2373732" y="1416028"/>
                  </a:lnTo>
                  <a:lnTo>
                    <a:pt x="2373975" y="1416028"/>
                  </a:lnTo>
                  <a:lnTo>
                    <a:pt x="2374219" y="1416028"/>
                  </a:lnTo>
                  <a:lnTo>
                    <a:pt x="2374462" y="1416028"/>
                  </a:lnTo>
                  <a:lnTo>
                    <a:pt x="2374705" y="1416028"/>
                  </a:lnTo>
                  <a:lnTo>
                    <a:pt x="2374949" y="1416028"/>
                  </a:lnTo>
                  <a:lnTo>
                    <a:pt x="2375192" y="1416028"/>
                  </a:lnTo>
                  <a:lnTo>
                    <a:pt x="2375679" y="1416028"/>
                  </a:lnTo>
                  <a:lnTo>
                    <a:pt x="2375922" y="1416028"/>
                  </a:lnTo>
                  <a:lnTo>
                    <a:pt x="2376166" y="1416028"/>
                  </a:lnTo>
                  <a:lnTo>
                    <a:pt x="2376409" y="1416028"/>
                  </a:lnTo>
                  <a:lnTo>
                    <a:pt x="2376652" y="1416028"/>
                  </a:lnTo>
                  <a:lnTo>
                    <a:pt x="2376896" y="1416028"/>
                  </a:lnTo>
                  <a:lnTo>
                    <a:pt x="2377139" y="1416028"/>
                  </a:lnTo>
                  <a:lnTo>
                    <a:pt x="2377382" y="1416028"/>
                  </a:lnTo>
                  <a:lnTo>
                    <a:pt x="2377869" y="1416028"/>
                  </a:lnTo>
                  <a:lnTo>
                    <a:pt x="2378112" y="1416028"/>
                  </a:lnTo>
                  <a:lnTo>
                    <a:pt x="2378356" y="1416028"/>
                  </a:lnTo>
                  <a:lnTo>
                    <a:pt x="2378599" y="1416028"/>
                  </a:lnTo>
                  <a:lnTo>
                    <a:pt x="2378843" y="1416028"/>
                  </a:lnTo>
                  <a:lnTo>
                    <a:pt x="2379086" y="1416028"/>
                  </a:lnTo>
                  <a:lnTo>
                    <a:pt x="2379329" y="1416028"/>
                  </a:lnTo>
                  <a:lnTo>
                    <a:pt x="2379573" y="1408912"/>
                  </a:lnTo>
                  <a:lnTo>
                    <a:pt x="2379816" y="1408912"/>
                  </a:lnTo>
                  <a:lnTo>
                    <a:pt x="2380059" y="1408912"/>
                  </a:lnTo>
                  <a:lnTo>
                    <a:pt x="2381519" y="1401796"/>
                  </a:lnTo>
                  <a:lnTo>
                    <a:pt x="2381763" y="1401796"/>
                  </a:lnTo>
                  <a:lnTo>
                    <a:pt x="2382006" y="1401796"/>
                  </a:lnTo>
                  <a:lnTo>
                    <a:pt x="2382250" y="1401796"/>
                  </a:lnTo>
                  <a:lnTo>
                    <a:pt x="2382493" y="1401796"/>
                  </a:lnTo>
                  <a:lnTo>
                    <a:pt x="2382736" y="1401796"/>
                  </a:lnTo>
                  <a:lnTo>
                    <a:pt x="2382980" y="1401796"/>
                  </a:lnTo>
                  <a:lnTo>
                    <a:pt x="2383466" y="1401796"/>
                  </a:lnTo>
                  <a:lnTo>
                    <a:pt x="2383710" y="1401796"/>
                  </a:lnTo>
                  <a:lnTo>
                    <a:pt x="2383953" y="1401796"/>
                  </a:lnTo>
                  <a:lnTo>
                    <a:pt x="2384196" y="1401796"/>
                  </a:lnTo>
                  <a:lnTo>
                    <a:pt x="2384927" y="1401796"/>
                  </a:lnTo>
                  <a:lnTo>
                    <a:pt x="2385170" y="1401796"/>
                  </a:lnTo>
                  <a:lnTo>
                    <a:pt x="2385413" y="1401796"/>
                  </a:lnTo>
                  <a:lnTo>
                    <a:pt x="2385657" y="1401796"/>
                  </a:lnTo>
                  <a:lnTo>
                    <a:pt x="2386873" y="1401796"/>
                  </a:lnTo>
                  <a:lnTo>
                    <a:pt x="2387117" y="1401796"/>
                  </a:lnTo>
                  <a:lnTo>
                    <a:pt x="2387360" y="1401796"/>
                  </a:lnTo>
                  <a:lnTo>
                    <a:pt x="2387603" y="1401796"/>
                  </a:lnTo>
                  <a:lnTo>
                    <a:pt x="2388090" y="1401796"/>
                  </a:lnTo>
                  <a:lnTo>
                    <a:pt x="2389307" y="1401796"/>
                  </a:lnTo>
                  <a:lnTo>
                    <a:pt x="2389550" y="1401796"/>
                  </a:lnTo>
                  <a:lnTo>
                    <a:pt x="2389794" y="1401796"/>
                  </a:lnTo>
                  <a:lnTo>
                    <a:pt x="2390037" y="1394681"/>
                  </a:lnTo>
                  <a:lnTo>
                    <a:pt x="2390280" y="1394681"/>
                  </a:lnTo>
                  <a:lnTo>
                    <a:pt x="2390524" y="1394681"/>
                  </a:lnTo>
                  <a:lnTo>
                    <a:pt x="2390767" y="1394681"/>
                  </a:lnTo>
                  <a:lnTo>
                    <a:pt x="2391010" y="1394681"/>
                  </a:lnTo>
                  <a:lnTo>
                    <a:pt x="2391254" y="1394681"/>
                  </a:lnTo>
                  <a:lnTo>
                    <a:pt x="2391497" y="1394681"/>
                  </a:lnTo>
                  <a:lnTo>
                    <a:pt x="2391741" y="1394681"/>
                  </a:lnTo>
                  <a:lnTo>
                    <a:pt x="2391984" y="1394681"/>
                  </a:lnTo>
                  <a:lnTo>
                    <a:pt x="2392714" y="1394681"/>
                  </a:lnTo>
                  <a:lnTo>
                    <a:pt x="2392957" y="1394681"/>
                  </a:lnTo>
                  <a:lnTo>
                    <a:pt x="2393201" y="1394681"/>
                  </a:lnTo>
                  <a:lnTo>
                    <a:pt x="2393931" y="1394681"/>
                  </a:lnTo>
                  <a:lnTo>
                    <a:pt x="2394174" y="1394681"/>
                  </a:lnTo>
                  <a:lnTo>
                    <a:pt x="2394418" y="1394681"/>
                  </a:lnTo>
                  <a:lnTo>
                    <a:pt x="2394904" y="1394681"/>
                  </a:lnTo>
                  <a:lnTo>
                    <a:pt x="2395148" y="1394681"/>
                  </a:lnTo>
                  <a:lnTo>
                    <a:pt x="2395391" y="1394681"/>
                  </a:lnTo>
                  <a:lnTo>
                    <a:pt x="2395634" y="1394681"/>
                  </a:lnTo>
                  <a:lnTo>
                    <a:pt x="2395878" y="1394681"/>
                  </a:lnTo>
                  <a:lnTo>
                    <a:pt x="2396121" y="1394681"/>
                  </a:lnTo>
                  <a:lnTo>
                    <a:pt x="2396364" y="1394681"/>
                  </a:lnTo>
                  <a:lnTo>
                    <a:pt x="2396608" y="1394681"/>
                  </a:lnTo>
                  <a:lnTo>
                    <a:pt x="2396851" y="1394681"/>
                  </a:lnTo>
                  <a:lnTo>
                    <a:pt x="2397094" y="1394681"/>
                  </a:lnTo>
                  <a:lnTo>
                    <a:pt x="2397338" y="1394681"/>
                  </a:lnTo>
                  <a:lnTo>
                    <a:pt x="2398068" y="1394681"/>
                  </a:lnTo>
                  <a:lnTo>
                    <a:pt x="2398311" y="1394681"/>
                  </a:lnTo>
                  <a:lnTo>
                    <a:pt x="2398555" y="1394681"/>
                  </a:lnTo>
                  <a:lnTo>
                    <a:pt x="2398798" y="1394681"/>
                  </a:lnTo>
                  <a:lnTo>
                    <a:pt x="2399285" y="1394681"/>
                  </a:lnTo>
                  <a:lnTo>
                    <a:pt x="2399528" y="1394681"/>
                  </a:lnTo>
                  <a:lnTo>
                    <a:pt x="2399771" y="1394681"/>
                  </a:lnTo>
                  <a:lnTo>
                    <a:pt x="2400015" y="1394681"/>
                  </a:lnTo>
                  <a:lnTo>
                    <a:pt x="2400988" y="1394681"/>
                  </a:lnTo>
                  <a:lnTo>
                    <a:pt x="2401232" y="1394681"/>
                  </a:lnTo>
                  <a:lnTo>
                    <a:pt x="2401475" y="1394681"/>
                  </a:lnTo>
                  <a:lnTo>
                    <a:pt x="2401475" y="1387565"/>
                  </a:lnTo>
                  <a:lnTo>
                    <a:pt x="2401962" y="1387565"/>
                  </a:lnTo>
                  <a:lnTo>
                    <a:pt x="2402205" y="1387565"/>
                  </a:lnTo>
                  <a:lnTo>
                    <a:pt x="2402448" y="1387565"/>
                  </a:lnTo>
                  <a:lnTo>
                    <a:pt x="2402935" y="1387565"/>
                  </a:lnTo>
                  <a:lnTo>
                    <a:pt x="2403178" y="1387565"/>
                  </a:lnTo>
                  <a:lnTo>
                    <a:pt x="2403422" y="1387565"/>
                  </a:lnTo>
                  <a:lnTo>
                    <a:pt x="2403665" y="1387565"/>
                  </a:lnTo>
                  <a:lnTo>
                    <a:pt x="2403909" y="1387565"/>
                  </a:lnTo>
                  <a:lnTo>
                    <a:pt x="2403909" y="1380449"/>
                  </a:lnTo>
                  <a:lnTo>
                    <a:pt x="2404152" y="1380449"/>
                  </a:lnTo>
                  <a:lnTo>
                    <a:pt x="2404395" y="1380449"/>
                  </a:lnTo>
                  <a:lnTo>
                    <a:pt x="2405369" y="1380449"/>
                  </a:lnTo>
                  <a:lnTo>
                    <a:pt x="2405612" y="1380449"/>
                  </a:lnTo>
                  <a:lnTo>
                    <a:pt x="2405855" y="1380449"/>
                  </a:lnTo>
                  <a:lnTo>
                    <a:pt x="2406099" y="1380449"/>
                  </a:lnTo>
                  <a:lnTo>
                    <a:pt x="2406342" y="1380449"/>
                  </a:lnTo>
                  <a:lnTo>
                    <a:pt x="2406586" y="1380449"/>
                  </a:lnTo>
                  <a:lnTo>
                    <a:pt x="2406829" y="1380449"/>
                  </a:lnTo>
                  <a:lnTo>
                    <a:pt x="2407072" y="1373334"/>
                  </a:lnTo>
                  <a:lnTo>
                    <a:pt x="2407316" y="1373334"/>
                  </a:lnTo>
                  <a:lnTo>
                    <a:pt x="2407559" y="1373334"/>
                  </a:lnTo>
                  <a:lnTo>
                    <a:pt x="2407802" y="1373334"/>
                  </a:lnTo>
                  <a:lnTo>
                    <a:pt x="2408046" y="1373334"/>
                  </a:lnTo>
                  <a:lnTo>
                    <a:pt x="2408289" y="1373334"/>
                  </a:lnTo>
                  <a:lnTo>
                    <a:pt x="2408532" y="1373334"/>
                  </a:lnTo>
                  <a:lnTo>
                    <a:pt x="2408776" y="1366218"/>
                  </a:lnTo>
                  <a:lnTo>
                    <a:pt x="2409019" y="1366218"/>
                  </a:lnTo>
                  <a:lnTo>
                    <a:pt x="2409262" y="1366218"/>
                  </a:lnTo>
                  <a:lnTo>
                    <a:pt x="2409506" y="1366218"/>
                  </a:lnTo>
                  <a:lnTo>
                    <a:pt x="2409749" y="1366218"/>
                  </a:lnTo>
                  <a:lnTo>
                    <a:pt x="2409993" y="1366218"/>
                  </a:lnTo>
                  <a:lnTo>
                    <a:pt x="2410236" y="1366218"/>
                  </a:lnTo>
                  <a:lnTo>
                    <a:pt x="2410479" y="1366218"/>
                  </a:lnTo>
                  <a:lnTo>
                    <a:pt x="2410723" y="1366218"/>
                  </a:lnTo>
                  <a:lnTo>
                    <a:pt x="2410966" y="1366218"/>
                  </a:lnTo>
                  <a:lnTo>
                    <a:pt x="2411453" y="1366218"/>
                  </a:lnTo>
                  <a:lnTo>
                    <a:pt x="2411939" y="1366218"/>
                  </a:lnTo>
                  <a:lnTo>
                    <a:pt x="2412183" y="1366218"/>
                  </a:lnTo>
                  <a:lnTo>
                    <a:pt x="2412670" y="1366218"/>
                  </a:lnTo>
                  <a:lnTo>
                    <a:pt x="2413643" y="1366218"/>
                  </a:lnTo>
                  <a:lnTo>
                    <a:pt x="2413886" y="1366218"/>
                  </a:lnTo>
                  <a:lnTo>
                    <a:pt x="2414130" y="1366218"/>
                  </a:lnTo>
                  <a:lnTo>
                    <a:pt x="2414373" y="1366218"/>
                  </a:lnTo>
                  <a:lnTo>
                    <a:pt x="2414616" y="1366218"/>
                  </a:lnTo>
                  <a:lnTo>
                    <a:pt x="2414860" y="1366218"/>
                  </a:lnTo>
                  <a:lnTo>
                    <a:pt x="2415103" y="1366218"/>
                  </a:lnTo>
                  <a:lnTo>
                    <a:pt x="2415346" y="1366218"/>
                  </a:lnTo>
                  <a:lnTo>
                    <a:pt x="2415590" y="1366218"/>
                  </a:lnTo>
                  <a:lnTo>
                    <a:pt x="2415833" y="1366218"/>
                  </a:lnTo>
                  <a:lnTo>
                    <a:pt x="2416077" y="1366218"/>
                  </a:lnTo>
                  <a:lnTo>
                    <a:pt x="2416320" y="1366218"/>
                  </a:lnTo>
                  <a:lnTo>
                    <a:pt x="2416807" y="1366218"/>
                  </a:lnTo>
                  <a:lnTo>
                    <a:pt x="2417050" y="1366218"/>
                  </a:lnTo>
                  <a:lnTo>
                    <a:pt x="2417293" y="1366218"/>
                  </a:lnTo>
                  <a:lnTo>
                    <a:pt x="2417537" y="1366218"/>
                  </a:lnTo>
                  <a:lnTo>
                    <a:pt x="2417780" y="1366218"/>
                  </a:lnTo>
                  <a:lnTo>
                    <a:pt x="2418023" y="1366218"/>
                  </a:lnTo>
                  <a:lnTo>
                    <a:pt x="2418267" y="1366218"/>
                  </a:lnTo>
                  <a:lnTo>
                    <a:pt x="2418510" y="1366218"/>
                  </a:lnTo>
                  <a:lnTo>
                    <a:pt x="2418754" y="1366218"/>
                  </a:lnTo>
                  <a:lnTo>
                    <a:pt x="2418997" y="1366218"/>
                  </a:lnTo>
                  <a:lnTo>
                    <a:pt x="2419240" y="1366218"/>
                  </a:lnTo>
                  <a:lnTo>
                    <a:pt x="2419484" y="1366218"/>
                  </a:lnTo>
                  <a:lnTo>
                    <a:pt x="2419484" y="1359102"/>
                  </a:lnTo>
                  <a:lnTo>
                    <a:pt x="2419727" y="1359102"/>
                  </a:lnTo>
                  <a:lnTo>
                    <a:pt x="2419970" y="1359102"/>
                  </a:lnTo>
                  <a:lnTo>
                    <a:pt x="2420214" y="1359102"/>
                  </a:lnTo>
                  <a:lnTo>
                    <a:pt x="2420944" y="1359102"/>
                  </a:lnTo>
                  <a:lnTo>
                    <a:pt x="2421187" y="1359102"/>
                  </a:lnTo>
                  <a:lnTo>
                    <a:pt x="2421430" y="1359102"/>
                  </a:lnTo>
                  <a:lnTo>
                    <a:pt x="2421674" y="1359102"/>
                  </a:lnTo>
                  <a:lnTo>
                    <a:pt x="2421917" y="1359102"/>
                  </a:lnTo>
                  <a:lnTo>
                    <a:pt x="2422161" y="1359102"/>
                  </a:lnTo>
                  <a:lnTo>
                    <a:pt x="2422647" y="1359102"/>
                  </a:lnTo>
                  <a:lnTo>
                    <a:pt x="2422891" y="1359102"/>
                  </a:lnTo>
                  <a:lnTo>
                    <a:pt x="2423134" y="1359102"/>
                  </a:lnTo>
                  <a:lnTo>
                    <a:pt x="2423377" y="1359102"/>
                  </a:lnTo>
                  <a:lnTo>
                    <a:pt x="2423621" y="1359102"/>
                  </a:lnTo>
                  <a:lnTo>
                    <a:pt x="2424107" y="1359102"/>
                  </a:lnTo>
                  <a:lnTo>
                    <a:pt x="2424351" y="1359102"/>
                  </a:lnTo>
                  <a:lnTo>
                    <a:pt x="2425324" y="1359102"/>
                  </a:lnTo>
                  <a:lnTo>
                    <a:pt x="2425568" y="1359102"/>
                  </a:lnTo>
                  <a:lnTo>
                    <a:pt x="2425811" y="1359102"/>
                  </a:lnTo>
                  <a:lnTo>
                    <a:pt x="2426054" y="1359102"/>
                  </a:lnTo>
                  <a:lnTo>
                    <a:pt x="2426298" y="1359102"/>
                  </a:lnTo>
                  <a:lnTo>
                    <a:pt x="2426541" y="1359102"/>
                  </a:lnTo>
                  <a:lnTo>
                    <a:pt x="2426784" y="1359102"/>
                  </a:lnTo>
                  <a:lnTo>
                    <a:pt x="2427028" y="1359102"/>
                  </a:lnTo>
                  <a:lnTo>
                    <a:pt x="2427271" y="1359102"/>
                  </a:lnTo>
                  <a:lnTo>
                    <a:pt x="2427271" y="1351986"/>
                  </a:lnTo>
                  <a:lnTo>
                    <a:pt x="2427514" y="1351986"/>
                  </a:lnTo>
                  <a:lnTo>
                    <a:pt x="2427758" y="1351986"/>
                  </a:lnTo>
                  <a:lnTo>
                    <a:pt x="2428001" y="1351986"/>
                  </a:lnTo>
                  <a:lnTo>
                    <a:pt x="2428245" y="1351986"/>
                  </a:lnTo>
                  <a:lnTo>
                    <a:pt x="2428488" y="1351986"/>
                  </a:lnTo>
                  <a:lnTo>
                    <a:pt x="2429218" y="1351986"/>
                  </a:lnTo>
                  <a:lnTo>
                    <a:pt x="2429218" y="1344871"/>
                  </a:lnTo>
                  <a:lnTo>
                    <a:pt x="2429461" y="1344871"/>
                  </a:lnTo>
                  <a:lnTo>
                    <a:pt x="2429705" y="1344871"/>
                  </a:lnTo>
                  <a:lnTo>
                    <a:pt x="2429948" y="1344871"/>
                  </a:lnTo>
                  <a:lnTo>
                    <a:pt x="2430191" y="1344871"/>
                  </a:lnTo>
                  <a:lnTo>
                    <a:pt x="2430435" y="1344871"/>
                  </a:lnTo>
                  <a:lnTo>
                    <a:pt x="2430678" y="1344871"/>
                  </a:lnTo>
                  <a:lnTo>
                    <a:pt x="2430922" y="1344871"/>
                  </a:lnTo>
                  <a:lnTo>
                    <a:pt x="2431165" y="1344871"/>
                  </a:lnTo>
                  <a:lnTo>
                    <a:pt x="2431652" y="1344871"/>
                  </a:lnTo>
                  <a:lnTo>
                    <a:pt x="2431895" y="1344871"/>
                  </a:lnTo>
                  <a:lnTo>
                    <a:pt x="2432138" y="1344871"/>
                  </a:lnTo>
                  <a:lnTo>
                    <a:pt x="2432382" y="1344871"/>
                  </a:lnTo>
                  <a:lnTo>
                    <a:pt x="2432625" y="1344871"/>
                  </a:lnTo>
                  <a:lnTo>
                    <a:pt x="2432868" y="1344871"/>
                  </a:lnTo>
                  <a:lnTo>
                    <a:pt x="2433112" y="1344871"/>
                  </a:lnTo>
                  <a:lnTo>
                    <a:pt x="2433598" y="1344871"/>
                  </a:lnTo>
                  <a:lnTo>
                    <a:pt x="2434085" y="1344871"/>
                  </a:lnTo>
                  <a:lnTo>
                    <a:pt x="2434329" y="1344871"/>
                  </a:lnTo>
                  <a:lnTo>
                    <a:pt x="2434572" y="1344871"/>
                  </a:lnTo>
                  <a:lnTo>
                    <a:pt x="2434815" y="1344871"/>
                  </a:lnTo>
                  <a:lnTo>
                    <a:pt x="2435789" y="1344871"/>
                  </a:lnTo>
                  <a:lnTo>
                    <a:pt x="2436032" y="1344871"/>
                  </a:lnTo>
                  <a:lnTo>
                    <a:pt x="2436275" y="1344871"/>
                  </a:lnTo>
                  <a:lnTo>
                    <a:pt x="2436519" y="1344871"/>
                  </a:lnTo>
                  <a:lnTo>
                    <a:pt x="2436762" y="1344871"/>
                  </a:lnTo>
                  <a:lnTo>
                    <a:pt x="2437006" y="1344871"/>
                  </a:lnTo>
                  <a:lnTo>
                    <a:pt x="2437492" y="1344871"/>
                  </a:lnTo>
                  <a:lnTo>
                    <a:pt x="2437736" y="1344871"/>
                  </a:lnTo>
                  <a:lnTo>
                    <a:pt x="2437979" y="1344871"/>
                  </a:lnTo>
                  <a:lnTo>
                    <a:pt x="2438222" y="1344871"/>
                  </a:lnTo>
                  <a:lnTo>
                    <a:pt x="2438466" y="1344871"/>
                  </a:lnTo>
                  <a:lnTo>
                    <a:pt x="2438709" y="1344871"/>
                  </a:lnTo>
                  <a:lnTo>
                    <a:pt x="2439196" y="1344871"/>
                  </a:lnTo>
                  <a:lnTo>
                    <a:pt x="2439439" y="1344871"/>
                  </a:lnTo>
                  <a:lnTo>
                    <a:pt x="2439682" y="1344871"/>
                  </a:lnTo>
                  <a:lnTo>
                    <a:pt x="2439926" y="1344871"/>
                  </a:lnTo>
                  <a:lnTo>
                    <a:pt x="2440169" y="1344871"/>
                  </a:lnTo>
                  <a:lnTo>
                    <a:pt x="2440413" y="1344871"/>
                  </a:lnTo>
                  <a:lnTo>
                    <a:pt x="2440656" y="1344871"/>
                  </a:lnTo>
                  <a:lnTo>
                    <a:pt x="2440899" y="1344871"/>
                  </a:lnTo>
                  <a:lnTo>
                    <a:pt x="2441629" y="1344871"/>
                  </a:lnTo>
                  <a:lnTo>
                    <a:pt x="2441873" y="1344871"/>
                  </a:lnTo>
                  <a:lnTo>
                    <a:pt x="2442116" y="1344871"/>
                  </a:lnTo>
                  <a:lnTo>
                    <a:pt x="2442359" y="1344871"/>
                  </a:lnTo>
                  <a:lnTo>
                    <a:pt x="2442603" y="1344871"/>
                  </a:lnTo>
                  <a:lnTo>
                    <a:pt x="2443333" y="1337755"/>
                  </a:lnTo>
                  <a:lnTo>
                    <a:pt x="2443576" y="1337755"/>
                  </a:lnTo>
                  <a:lnTo>
                    <a:pt x="2443820" y="1337755"/>
                  </a:lnTo>
                  <a:lnTo>
                    <a:pt x="2444063" y="1337755"/>
                  </a:lnTo>
                  <a:lnTo>
                    <a:pt x="2444306" y="1337755"/>
                  </a:lnTo>
                  <a:lnTo>
                    <a:pt x="2444550" y="1337755"/>
                  </a:lnTo>
                  <a:lnTo>
                    <a:pt x="2444793" y="1337755"/>
                  </a:lnTo>
                  <a:lnTo>
                    <a:pt x="2445036" y="1337755"/>
                  </a:lnTo>
                  <a:lnTo>
                    <a:pt x="2445280" y="1337755"/>
                  </a:lnTo>
                  <a:lnTo>
                    <a:pt x="2445523" y="1337755"/>
                  </a:lnTo>
                  <a:lnTo>
                    <a:pt x="2445766" y="1337755"/>
                  </a:lnTo>
                  <a:lnTo>
                    <a:pt x="2445766" y="1330639"/>
                  </a:lnTo>
                  <a:lnTo>
                    <a:pt x="2446010" y="1330639"/>
                  </a:lnTo>
                  <a:lnTo>
                    <a:pt x="2446253" y="1330639"/>
                  </a:lnTo>
                  <a:lnTo>
                    <a:pt x="2446497" y="1330639"/>
                  </a:lnTo>
                  <a:lnTo>
                    <a:pt x="2446740" y="1330639"/>
                  </a:lnTo>
                  <a:lnTo>
                    <a:pt x="2446983" y="1330639"/>
                  </a:lnTo>
                  <a:lnTo>
                    <a:pt x="2447227" y="1330639"/>
                  </a:lnTo>
                  <a:lnTo>
                    <a:pt x="2447470" y="1330639"/>
                  </a:lnTo>
                  <a:lnTo>
                    <a:pt x="2447713" y="1330639"/>
                  </a:lnTo>
                  <a:lnTo>
                    <a:pt x="2447957" y="1330639"/>
                  </a:lnTo>
                  <a:lnTo>
                    <a:pt x="2448200" y="1330639"/>
                  </a:lnTo>
                  <a:lnTo>
                    <a:pt x="2448443" y="1330639"/>
                  </a:lnTo>
                  <a:lnTo>
                    <a:pt x="2448687" y="1330639"/>
                  </a:lnTo>
                  <a:lnTo>
                    <a:pt x="2448687" y="1323523"/>
                  </a:lnTo>
                  <a:lnTo>
                    <a:pt x="2448930" y="1323523"/>
                  </a:lnTo>
                  <a:lnTo>
                    <a:pt x="2449174" y="1323523"/>
                  </a:lnTo>
                  <a:lnTo>
                    <a:pt x="2449417" y="1323523"/>
                  </a:lnTo>
                  <a:lnTo>
                    <a:pt x="2449660" y="1323523"/>
                  </a:lnTo>
                  <a:lnTo>
                    <a:pt x="2449904" y="1323523"/>
                  </a:lnTo>
                  <a:lnTo>
                    <a:pt x="2450147" y="1323523"/>
                  </a:lnTo>
                  <a:lnTo>
                    <a:pt x="2450634" y="1323523"/>
                  </a:lnTo>
                  <a:lnTo>
                    <a:pt x="2450877" y="1323523"/>
                  </a:lnTo>
                  <a:lnTo>
                    <a:pt x="2451120" y="1323523"/>
                  </a:lnTo>
                  <a:lnTo>
                    <a:pt x="2451364" y="1323523"/>
                  </a:lnTo>
                  <a:lnTo>
                    <a:pt x="2452094" y="1323523"/>
                  </a:lnTo>
                  <a:lnTo>
                    <a:pt x="2452337" y="1316408"/>
                  </a:lnTo>
                  <a:lnTo>
                    <a:pt x="2452581" y="1316408"/>
                  </a:lnTo>
                  <a:lnTo>
                    <a:pt x="2453311" y="1316408"/>
                  </a:lnTo>
                  <a:lnTo>
                    <a:pt x="2453554" y="1316408"/>
                  </a:lnTo>
                  <a:lnTo>
                    <a:pt x="2453797" y="1316408"/>
                  </a:lnTo>
                  <a:lnTo>
                    <a:pt x="2454041" y="1316408"/>
                  </a:lnTo>
                  <a:lnTo>
                    <a:pt x="2454284" y="1316408"/>
                  </a:lnTo>
                  <a:lnTo>
                    <a:pt x="2454527" y="1316408"/>
                  </a:lnTo>
                  <a:lnTo>
                    <a:pt x="2455014" y="1316408"/>
                  </a:lnTo>
                  <a:lnTo>
                    <a:pt x="2455258" y="1316408"/>
                  </a:lnTo>
                  <a:lnTo>
                    <a:pt x="2455501" y="1316408"/>
                  </a:lnTo>
                  <a:lnTo>
                    <a:pt x="2455744" y="1316408"/>
                  </a:lnTo>
                  <a:lnTo>
                    <a:pt x="2455988" y="1316408"/>
                  </a:lnTo>
                  <a:lnTo>
                    <a:pt x="2456231" y="1316408"/>
                  </a:lnTo>
                  <a:lnTo>
                    <a:pt x="2456474" y="1316408"/>
                  </a:lnTo>
                  <a:lnTo>
                    <a:pt x="2456718" y="1316408"/>
                  </a:lnTo>
                  <a:lnTo>
                    <a:pt x="2456961" y="1309292"/>
                  </a:lnTo>
                  <a:lnTo>
                    <a:pt x="2457204" y="1309292"/>
                  </a:lnTo>
                  <a:lnTo>
                    <a:pt x="2457448" y="1309292"/>
                  </a:lnTo>
                  <a:lnTo>
                    <a:pt x="2457691" y="1309292"/>
                  </a:lnTo>
                  <a:lnTo>
                    <a:pt x="2458178" y="1309292"/>
                  </a:lnTo>
                  <a:lnTo>
                    <a:pt x="2458908" y="1309292"/>
                  </a:lnTo>
                  <a:lnTo>
                    <a:pt x="2459151" y="1309292"/>
                  </a:lnTo>
                  <a:lnTo>
                    <a:pt x="2459395" y="1309292"/>
                  </a:lnTo>
                  <a:lnTo>
                    <a:pt x="2459395" y="1302176"/>
                  </a:lnTo>
                  <a:lnTo>
                    <a:pt x="2459638" y="1302176"/>
                  </a:lnTo>
                  <a:lnTo>
                    <a:pt x="2459881" y="1302176"/>
                  </a:lnTo>
                  <a:lnTo>
                    <a:pt x="2460125" y="1302176"/>
                  </a:lnTo>
                  <a:lnTo>
                    <a:pt x="2460368" y="1302176"/>
                  </a:lnTo>
                  <a:lnTo>
                    <a:pt x="2460611" y="1302176"/>
                  </a:lnTo>
                  <a:lnTo>
                    <a:pt x="2460855" y="1302176"/>
                  </a:lnTo>
                  <a:lnTo>
                    <a:pt x="2461098" y="1302176"/>
                  </a:lnTo>
                  <a:lnTo>
                    <a:pt x="2461342" y="1302176"/>
                  </a:lnTo>
                  <a:lnTo>
                    <a:pt x="2461585" y="1302176"/>
                  </a:lnTo>
                  <a:lnTo>
                    <a:pt x="2462558" y="1302176"/>
                  </a:lnTo>
                  <a:lnTo>
                    <a:pt x="2462802" y="1302176"/>
                  </a:lnTo>
                  <a:lnTo>
                    <a:pt x="2463045" y="1302176"/>
                  </a:lnTo>
                  <a:lnTo>
                    <a:pt x="2463288" y="1302176"/>
                  </a:lnTo>
                  <a:lnTo>
                    <a:pt x="2463775" y="1302176"/>
                  </a:lnTo>
                  <a:lnTo>
                    <a:pt x="2464018" y="1302176"/>
                  </a:lnTo>
                  <a:lnTo>
                    <a:pt x="2464262" y="1302176"/>
                  </a:lnTo>
                  <a:lnTo>
                    <a:pt x="2464505" y="1302176"/>
                  </a:lnTo>
                  <a:lnTo>
                    <a:pt x="2464749" y="1302176"/>
                  </a:lnTo>
                  <a:lnTo>
                    <a:pt x="2464992" y="1302176"/>
                  </a:lnTo>
                  <a:lnTo>
                    <a:pt x="2465235" y="1302176"/>
                  </a:lnTo>
                  <a:lnTo>
                    <a:pt x="2465479" y="1302176"/>
                  </a:lnTo>
                  <a:lnTo>
                    <a:pt x="2465722" y="1302176"/>
                  </a:lnTo>
                  <a:lnTo>
                    <a:pt x="2465965" y="1302176"/>
                  </a:lnTo>
                  <a:lnTo>
                    <a:pt x="2466452" y="1302176"/>
                  </a:lnTo>
                  <a:lnTo>
                    <a:pt x="2466695" y="1302176"/>
                  </a:lnTo>
                  <a:lnTo>
                    <a:pt x="2467182" y="1302176"/>
                  </a:lnTo>
                  <a:lnTo>
                    <a:pt x="2467426" y="1302176"/>
                  </a:lnTo>
                  <a:lnTo>
                    <a:pt x="2467669" y="1302176"/>
                  </a:lnTo>
                  <a:lnTo>
                    <a:pt x="2467912" y="1302176"/>
                  </a:lnTo>
                  <a:lnTo>
                    <a:pt x="2468156" y="1302176"/>
                  </a:lnTo>
                  <a:lnTo>
                    <a:pt x="2468399" y="1302176"/>
                  </a:lnTo>
                  <a:lnTo>
                    <a:pt x="2468642" y="1302176"/>
                  </a:lnTo>
                  <a:lnTo>
                    <a:pt x="2469372" y="1302176"/>
                  </a:lnTo>
                  <a:lnTo>
                    <a:pt x="2469616" y="1302176"/>
                  </a:lnTo>
                  <a:lnTo>
                    <a:pt x="2469859" y="1302176"/>
                  </a:lnTo>
                  <a:lnTo>
                    <a:pt x="2470346" y="1302176"/>
                  </a:lnTo>
                  <a:lnTo>
                    <a:pt x="2470589" y="1302176"/>
                  </a:lnTo>
                  <a:lnTo>
                    <a:pt x="2470833" y="1302176"/>
                  </a:lnTo>
                  <a:lnTo>
                    <a:pt x="2471076" y="1302176"/>
                  </a:lnTo>
                  <a:lnTo>
                    <a:pt x="2471319" y="1302176"/>
                  </a:lnTo>
                  <a:lnTo>
                    <a:pt x="2471563" y="1302176"/>
                  </a:lnTo>
                  <a:lnTo>
                    <a:pt x="2471806" y="1302176"/>
                  </a:lnTo>
                  <a:lnTo>
                    <a:pt x="2472049" y="1302176"/>
                  </a:lnTo>
                  <a:lnTo>
                    <a:pt x="2472293" y="1302176"/>
                  </a:lnTo>
                  <a:lnTo>
                    <a:pt x="2472536" y="1302176"/>
                  </a:lnTo>
                  <a:lnTo>
                    <a:pt x="2472779" y="1302176"/>
                  </a:lnTo>
                  <a:lnTo>
                    <a:pt x="2473023" y="1302176"/>
                  </a:lnTo>
                  <a:lnTo>
                    <a:pt x="2473266" y="1302176"/>
                  </a:lnTo>
                  <a:lnTo>
                    <a:pt x="2473510" y="1302176"/>
                  </a:lnTo>
                  <a:lnTo>
                    <a:pt x="2473753" y="1302176"/>
                  </a:lnTo>
                  <a:lnTo>
                    <a:pt x="2473996" y="1302176"/>
                  </a:lnTo>
                  <a:lnTo>
                    <a:pt x="2474240" y="1302176"/>
                  </a:lnTo>
                  <a:lnTo>
                    <a:pt x="2474483" y="1302176"/>
                  </a:lnTo>
                  <a:lnTo>
                    <a:pt x="2474970" y="1302176"/>
                  </a:lnTo>
                  <a:lnTo>
                    <a:pt x="2475456" y="1302176"/>
                  </a:lnTo>
                  <a:lnTo>
                    <a:pt x="2475700" y="1302176"/>
                  </a:lnTo>
                  <a:lnTo>
                    <a:pt x="2475943" y="1302176"/>
                  </a:lnTo>
                  <a:lnTo>
                    <a:pt x="2476186" y="1302176"/>
                  </a:lnTo>
                  <a:lnTo>
                    <a:pt x="2476430" y="1302176"/>
                  </a:lnTo>
                  <a:lnTo>
                    <a:pt x="2476673" y="1302176"/>
                  </a:lnTo>
                  <a:lnTo>
                    <a:pt x="2476917" y="1302176"/>
                  </a:lnTo>
                  <a:lnTo>
                    <a:pt x="2477160" y="1302176"/>
                  </a:lnTo>
                  <a:lnTo>
                    <a:pt x="2477403" y="1302176"/>
                  </a:lnTo>
                  <a:lnTo>
                    <a:pt x="2477647" y="1302176"/>
                  </a:lnTo>
                  <a:lnTo>
                    <a:pt x="2477890" y="1302176"/>
                  </a:lnTo>
                  <a:lnTo>
                    <a:pt x="2478133" y="1302176"/>
                  </a:lnTo>
                  <a:lnTo>
                    <a:pt x="2478377" y="1302176"/>
                  </a:lnTo>
                  <a:lnTo>
                    <a:pt x="2478620" y="1302176"/>
                  </a:lnTo>
                  <a:lnTo>
                    <a:pt x="2479350" y="1302176"/>
                  </a:lnTo>
                  <a:lnTo>
                    <a:pt x="2479594" y="1302176"/>
                  </a:lnTo>
                  <a:lnTo>
                    <a:pt x="2479837" y="1302176"/>
                  </a:lnTo>
                  <a:lnTo>
                    <a:pt x="2480080" y="1302176"/>
                  </a:lnTo>
                  <a:lnTo>
                    <a:pt x="2480324" y="1302176"/>
                  </a:lnTo>
                  <a:lnTo>
                    <a:pt x="2480567" y="1302176"/>
                  </a:lnTo>
                  <a:lnTo>
                    <a:pt x="2480810" y="1302176"/>
                  </a:lnTo>
                  <a:lnTo>
                    <a:pt x="2481054" y="1302176"/>
                  </a:lnTo>
                  <a:lnTo>
                    <a:pt x="2481540" y="1302176"/>
                  </a:lnTo>
                  <a:lnTo>
                    <a:pt x="2481784" y="1302176"/>
                  </a:lnTo>
                  <a:lnTo>
                    <a:pt x="2482027" y="1302176"/>
                  </a:lnTo>
                  <a:lnTo>
                    <a:pt x="2482270" y="1302176"/>
                  </a:lnTo>
                  <a:lnTo>
                    <a:pt x="2482514" y="1302176"/>
                  </a:lnTo>
                  <a:lnTo>
                    <a:pt x="2482757" y="1302176"/>
                  </a:lnTo>
                  <a:lnTo>
                    <a:pt x="2485921" y="1302176"/>
                  </a:lnTo>
                  <a:lnTo>
                    <a:pt x="2486164" y="1302176"/>
                  </a:lnTo>
                  <a:lnTo>
                    <a:pt x="2486408" y="1302176"/>
                  </a:lnTo>
                  <a:lnTo>
                    <a:pt x="2486651" y="1302176"/>
                  </a:lnTo>
                  <a:lnTo>
                    <a:pt x="2486894" y="1302176"/>
                  </a:lnTo>
                  <a:lnTo>
                    <a:pt x="2487138" y="1302176"/>
                  </a:lnTo>
                  <a:lnTo>
                    <a:pt x="2487381" y="1302176"/>
                  </a:lnTo>
                  <a:lnTo>
                    <a:pt x="2487624" y="1302176"/>
                  </a:lnTo>
                  <a:lnTo>
                    <a:pt x="2487868" y="1302176"/>
                  </a:lnTo>
                  <a:lnTo>
                    <a:pt x="2488354" y="1302176"/>
                  </a:lnTo>
                  <a:lnTo>
                    <a:pt x="2488598" y="1302176"/>
                  </a:lnTo>
                  <a:lnTo>
                    <a:pt x="2488841" y="1302176"/>
                  </a:lnTo>
                  <a:lnTo>
                    <a:pt x="2490301" y="1302176"/>
                  </a:lnTo>
                  <a:lnTo>
                    <a:pt x="2490788" y="1302176"/>
                  </a:lnTo>
                  <a:lnTo>
                    <a:pt x="2491031" y="1302176"/>
                  </a:lnTo>
                  <a:lnTo>
                    <a:pt x="2491275" y="1302176"/>
                  </a:lnTo>
                  <a:lnTo>
                    <a:pt x="2491761" y="1302176"/>
                  </a:lnTo>
                  <a:lnTo>
                    <a:pt x="2492248" y="1302176"/>
                  </a:lnTo>
                  <a:lnTo>
                    <a:pt x="2492978" y="1302176"/>
                  </a:lnTo>
                  <a:lnTo>
                    <a:pt x="2493465" y="1302176"/>
                  </a:lnTo>
                  <a:lnTo>
                    <a:pt x="2493708" y="1302176"/>
                  </a:lnTo>
                  <a:lnTo>
                    <a:pt x="2494195" y="1302176"/>
                  </a:lnTo>
                  <a:lnTo>
                    <a:pt x="2494438" y="1302176"/>
                  </a:lnTo>
                  <a:lnTo>
                    <a:pt x="2494682" y="1302176"/>
                  </a:lnTo>
                  <a:lnTo>
                    <a:pt x="2494925" y="1302176"/>
                  </a:lnTo>
                  <a:lnTo>
                    <a:pt x="2495655" y="1302176"/>
                  </a:lnTo>
                  <a:lnTo>
                    <a:pt x="2495899" y="1302176"/>
                  </a:lnTo>
                  <a:lnTo>
                    <a:pt x="2496142" y="1302176"/>
                  </a:lnTo>
                  <a:lnTo>
                    <a:pt x="2496385" y="1302176"/>
                  </a:lnTo>
                  <a:lnTo>
                    <a:pt x="2496872" y="1302176"/>
                  </a:lnTo>
                  <a:lnTo>
                    <a:pt x="2497115" y="1302176"/>
                  </a:lnTo>
                  <a:lnTo>
                    <a:pt x="2497359" y="1302176"/>
                  </a:lnTo>
                  <a:lnTo>
                    <a:pt x="2497602" y="1302176"/>
                  </a:lnTo>
                  <a:lnTo>
                    <a:pt x="2497845" y="1302176"/>
                  </a:lnTo>
                  <a:lnTo>
                    <a:pt x="2498089" y="1302176"/>
                  </a:lnTo>
                  <a:lnTo>
                    <a:pt x="2498576" y="1302176"/>
                  </a:lnTo>
                  <a:lnTo>
                    <a:pt x="2498819" y="1302176"/>
                  </a:lnTo>
                  <a:lnTo>
                    <a:pt x="2499549" y="1302176"/>
                  </a:lnTo>
                  <a:lnTo>
                    <a:pt x="2499792" y="1302176"/>
                  </a:lnTo>
                  <a:lnTo>
                    <a:pt x="2500036" y="1302176"/>
                  </a:lnTo>
                  <a:lnTo>
                    <a:pt x="2500279" y="1302176"/>
                  </a:lnTo>
                  <a:lnTo>
                    <a:pt x="2501496" y="1302176"/>
                  </a:lnTo>
                  <a:lnTo>
                    <a:pt x="2501739" y="1302176"/>
                  </a:lnTo>
                  <a:lnTo>
                    <a:pt x="2501983" y="1302176"/>
                  </a:lnTo>
                  <a:lnTo>
                    <a:pt x="2502469" y="1302176"/>
                  </a:lnTo>
                  <a:lnTo>
                    <a:pt x="2502713" y="1302176"/>
                  </a:lnTo>
                  <a:lnTo>
                    <a:pt x="2502956" y="1302176"/>
                  </a:lnTo>
                  <a:lnTo>
                    <a:pt x="2503443" y="1302176"/>
                  </a:lnTo>
                  <a:lnTo>
                    <a:pt x="2503686" y="1302176"/>
                  </a:lnTo>
                  <a:lnTo>
                    <a:pt x="2503686" y="1295061"/>
                  </a:lnTo>
                  <a:lnTo>
                    <a:pt x="2503686" y="1287945"/>
                  </a:lnTo>
                  <a:lnTo>
                    <a:pt x="2503929" y="1287945"/>
                  </a:lnTo>
                  <a:lnTo>
                    <a:pt x="2504173" y="1287945"/>
                  </a:lnTo>
                  <a:lnTo>
                    <a:pt x="2504660" y="1287945"/>
                  </a:lnTo>
                  <a:lnTo>
                    <a:pt x="2505146" y="1287945"/>
                  </a:lnTo>
                  <a:lnTo>
                    <a:pt x="2505390" y="1287945"/>
                  </a:lnTo>
                  <a:lnTo>
                    <a:pt x="2505633" y="1287945"/>
                  </a:lnTo>
                  <a:lnTo>
                    <a:pt x="2505876" y="1287945"/>
                  </a:lnTo>
                  <a:lnTo>
                    <a:pt x="2506120" y="1287945"/>
                  </a:lnTo>
                  <a:lnTo>
                    <a:pt x="2506363" y="1287945"/>
                  </a:lnTo>
                  <a:lnTo>
                    <a:pt x="2506606" y="1287945"/>
                  </a:lnTo>
                  <a:lnTo>
                    <a:pt x="2506850" y="1287945"/>
                  </a:lnTo>
                  <a:lnTo>
                    <a:pt x="2507337" y="1287945"/>
                  </a:lnTo>
                  <a:lnTo>
                    <a:pt x="2507580" y="1287945"/>
                  </a:lnTo>
                  <a:lnTo>
                    <a:pt x="2507823" y="1287945"/>
                  </a:lnTo>
                  <a:lnTo>
                    <a:pt x="2508797" y="1287945"/>
                  </a:lnTo>
                  <a:lnTo>
                    <a:pt x="2509040" y="1287945"/>
                  </a:lnTo>
                  <a:lnTo>
                    <a:pt x="2509283" y="1287945"/>
                  </a:lnTo>
                  <a:lnTo>
                    <a:pt x="2509527" y="1287945"/>
                  </a:lnTo>
                  <a:lnTo>
                    <a:pt x="2509770" y="1287945"/>
                  </a:lnTo>
                  <a:lnTo>
                    <a:pt x="2510013" y="1287945"/>
                  </a:lnTo>
                  <a:lnTo>
                    <a:pt x="2510257" y="1287945"/>
                  </a:lnTo>
                  <a:lnTo>
                    <a:pt x="2510500" y="1287945"/>
                  </a:lnTo>
                  <a:lnTo>
                    <a:pt x="2510744" y="1287945"/>
                  </a:lnTo>
                  <a:lnTo>
                    <a:pt x="2510987" y="1287945"/>
                  </a:lnTo>
                  <a:lnTo>
                    <a:pt x="2511230" y="1287945"/>
                  </a:lnTo>
                  <a:lnTo>
                    <a:pt x="2511474" y="1287945"/>
                  </a:lnTo>
                  <a:lnTo>
                    <a:pt x="2511717" y="1287945"/>
                  </a:lnTo>
                  <a:lnTo>
                    <a:pt x="2511960" y="1287945"/>
                  </a:lnTo>
                  <a:lnTo>
                    <a:pt x="2512204" y="1287945"/>
                  </a:lnTo>
                  <a:lnTo>
                    <a:pt x="2512447" y="1287945"/>
                  </a:lnTo>
                  <a:lnTo>
                    <a:pt x="2512690" y="1287945"/>
                  </a:lnTo>
                  <a:lnTo>
                    <a:pt x="2512934" y="1287945"/>
                  </a:lnTo>
                  <a:lnTo>
                    <a:pt x="2513177" y="1287945"/>
                  </a:lnTo>
                  <a:lnTo>
                    <a:pt x="2513421" y="1287945"/>
                  </a:lnTo>
                  <a:lnTo>
                    <a:pt x="2513664" y="1287945"/>
                  </a:lnTo>
                  <a:lnTo>
                    <a:pt x="2513907" y="1287945"/>
                  </a:lnTo>
                  <a:lnTo>
                    <a:pt x="2514637" y="1287945"/>
                  </a:lnTo>
                  <a:lnTo>
                    <a:pt x="2514881" y="1280829"/>
                  </a:lnTo>
                  <a:lnTo>
                    <a:pt x="2515124" y="1280829"/>
                  </a:lnTo>
                  <a:lnTo>
                    <a:pt x="2515367" y="1280829"/>
                  </a:lnTo>
                  <a:lnTo>
                    <a:pt x="2515611" y="1280829"/>
                  </a:lnTo>
                  <a:lnTo>
                    <a:pt x="2515854" y="1280829"/>
                  </a:lnTo>
                  <a:lnTo>
                    <a:pt x="2516341" y="1280829"/>
                  </a:lnTo>
                  <a:lnTo>
                    <a:pt x="2516584" y="1280829"/>
                  </a:lnTo>
                  <a:lnTo>
                    <a:pt x="2516828" y="1280829"/>
                  </a:lnTo>
                  <a:lnTo>
                    <a:pt x="2517071" y="1280829"/>
                  </a:lnTo>
                  <a:lnTo>
                    <a:pt x="2517314" y="1280829"/>
                  </a:lnTo>
                  <a:lnTo>
                    <a:pt x="2518044" y="1280829"/>
                  </a:lnTo>
                  <a:lnTo>
                    <a:pt x="2518288" y="1280829"/>
                  </a:lnTo>
                  <a:lnTo>
                    <a:pt x="2518531" y="1280829"/>
                  </a:lnTo>
                  <a:lnTo>
                    <a:pt x="2518774" y="1280829"/>
                  </a:lnTo>
                  <a:lnTo>
                    <a:pt x="2519018" y="1280829"/>
                  </a:lnTo>
                  <a:lnTo>
                    <a:pt x="2519261" y="1280829"/>
                  </a:lnTo>
                  <a:lnTo>
                    <a:pt x="2519505" y="1280829"/>
                  </a:lnTo>
                  <a:lnTo>
                    <a:pt x="2519748" y="1280829"/>
                  </a:lnTo>
                  <a:lnTo>
                    <a:pt x="2519991" y="1280829"/>
                  </a:lnTo>
                  <a:lnTo>
                    <a:pt x="2520235" y="1280829"/>
                  </a:lnTo>
                  <a:lnTo>
                    <a:pt x="2520478" y="1280829"/>
                  </a:lnTo>
                  <a:lnTo>
                    <a:pt x="2520721" y="1280829"/>
                  </a:lnTo>
                  <a:lnTo>
                    <a:pt x="2520965" y="1280829"/>
                  </a:lnTo>
                  <a:lnTo>
                    <a:pt x="2521208" y="1280829"/>
                  </a:lnTo>
                  <a:lnTo>
                    <a:pt x="2521451" y="1280829"/>
                  </a:lnTo>
                  <a:lnTo>
                    <a:pt x="2521695" y="1280829"/>
                  </a:lnTo>
                  <a:lnTo>
                    <a:pt x="2521938" y="1280829"/>
                  </a:lnTo>
                  <a:lnTo>
                    <a:pt x="2522181" y="1280829"/>
                  </a:lnTo>
                  <a:lnTo>
                    <a:pt x="2522425" y="1280829"/>
                  </a:lnTo>
                  <a:lnTo>
                    <a:pt x="2522668" y="1280829"/>
                  </a:lnTo>
                  <a:lnTo>
                    <a:pt x="2522912" y="1280829"/>
                  </a:lnTo>
                  <a:lnTo>
                    <a:pt x="2523155" y="1280829"/>
                  </a:lnTo>
                  <a:lnTo>
                    <a:pt x="2523398" y="1280829"/>
                  </a:lnTo>
                  <a:lnTo>
                    <a:pt x="2523642" y="1280829"/>
                  </a:lnTo>
                  <a:lnTo>
                    <a:pt x="2524128" y="1280829"/>
                  </a:lnTo>
                  <a:lnTo>
                    <a:pt x="2524372" y="1280829"/>
                  </a:lnTo>
                  <a:lnTo>
                    <a:pt x="2524615" y="1280829"/>
                  </a:lnTo>
                  <a:lnTo>
                    <a:pt x="2524858" y="1280829"/>
                  </a:lnTo>
                  <a:lnTo>
                    <a:pt x="2525102" y="1280829"/>
                  </a:lnTo>
                  <a:lnTo>
                    <a:pt x="2525345" y="1280829"/>
                  </a:lnTo>
                  <a:lnTo>
                    <a:pt x="2525589" y="1280829"/>
                  </a:lnTo>
                  <a:lnTo>
                    <a:pt x="2525832" y="1280829"/>
                  </a:lnTo>
                  <a:lnTo>
                    <a:pt x="2526075" y="1280829"/>
                  </a:lnTo>
                  <a:lnTo>
                    <a:pt x="2526319" y="1280829"/>
                  </a:lnTo>
                  <a:lnTo>
                    <a:pt x="2526562" y="1280829"/>
                  </a:lnTo>
                  <a:lnTo>
                    <a:pt x="2526805" y="1280829"/>
                  </a:lnTo>
                  <a:lnTo>
                    <a:pt x="2527049" y="1280829"/>
                  </a:lnTo>
                  <a:lnTo>
                    <a:pt x="2527292" y="1280829"/>
                  </a:lnTo>
                  <a:lnTo>
                    <a:pt x="2527779" y="1280829"/>
                  </a:lnTo>
                  <a:lnTo>
                    <a:pt x="2528022" y="1280829"/>
                  </a:lnTo>
                  <a:lnTo>
                    <a:pt x="2528265" y="1280829"/>
                  </a:lnTo>
                  <a:lnTo>
                    <a:pt x="2528509" y="1280829"/>
                  </a:lnTo>
                  <a:lnTo>
                    <a:pt x="2528752" y="1280829"/>
                  </a:lnTo>
                  <a:lnTo>
                    <a:pt x="2528996" y="1280829"/>
                  </a:lnTo>
                  <a:lnTo>
                    <a:pt x="2529239" y="1280829"/>
                  </a:lnTo>
                  <a:lnTo>
                    <a:pt x="2529482" y="1280829"/>
                  </a:lnTo>
                  <a:lnTo>
                    <a:pt x="2529482" y="1273713"/>
                  </a:lnTo>
                  <a:lnTo>
                    <a:pt x="2530456" y="1273713"/>
                  </a:lnTo>
                  <a:lnTo>
                    <a:pt x="2530699" y="1273713"/>
                  </a:lnTo>
                  <a:lnTo>
                    <a:pt x="2530942" y="1273713"/>
                  </a:lnTo>
                  <a:lnTo>
                    <a:pt x="2531186" y="1273713"/>
                  </a:lnTo>
                  <a:lnTo>
                    <a:pt x="2531429" y="1273713"/>
                  </a:lnTo>
                  <a:lnTo>
                    <a:pt x="2531673" y="1273713"/>
                  </a:lnTo>
                  <a:lnTo>
                    <a:pt x="2531916" y="1273713"/>
                  </a:lnTo>
                  <a:lnTo>
                    <a:pt x="2532403" y="1273713"/>
                  </a:lnTo>
                  <a:lnTo>
                    <a:pt x="2532646" y="1273713"/>
                  </a:lnTo>
                  <a:lnTo>
                    <a:pt x="2532889" y="1273713"/>
                  </a:lnTo>
                  <a:lnTo>
                    <a:pt x="2533376" y="1266598"/>
                  </a:lnTo>
                  <a:lnTo>
                    <a:pt x="2533376" y="1259482"/>
                  </a:lnTo>
                  <a:lnTo>
                    <a:pt x="2533619" y="1259482"/>
                  </a:lnTo>
                  <a:lnTo>
                    <a:pt x="2534106" y="1259482"/>
                  </a:lnTo>
                  <a:lnTo>
                    <a:pt x="2534349" y="1259482"/>
                  </a:lnTo>
                  <a:lnTo>
                    <a:pt x="2534593" y="1259482"/>
                  </a:lnTo>
                  <a:lnTo>
                    <a:pt x="2534836" y="1259482"/>
                  </a:lnTo>
                  <a:lnTo>
                    <a:pt x="2535080" y="1259482"/>
                  </a:lnTo>
                  <a:lnTo>
                    <a:pt x="2536540" y="1259482"/>
                  </a:lnTo>
                  <a:lnTo>
                    <a:pt x="2536783" y="1259482"/>
                  </a:lnTo>
                  <a:lnTo>
                    <a:pt x="2537026" y="1259482"/>
                  </a:lnTo>
                  <a:lnTo>
                    <a:pt x="2537270" y="1259482"/>
                  </a:lnTo>
                  <a:lnTo>
                    <a:pt x="2537513" y="1259482"/>
                  </a:lnTo>
                  <a:lnTo>
                    <a:pt x="2537757" y="1259482"/>
                  </a:lnTo>
                  <a:lnTo>
                    <a:pt x="2538000" y="1259482"/>
                  </a:lnTo>
                  <a:lnTo>
                    <a:pt x="2538243" y="1259482"/>
                  </a:lnTo>
                  <a:lnTo>
                    <a:pt x="2538487" y="1259482"/>
                  </a:lnTo>
                  <a:lnTo>
                    <a:pt x="2538730" y="1259482"/>
                  </a:lnTo>
                  <a:lnTo>
                    <a:pt x="2538973" y="1259482"/>
                  </a:lnTo>
                  <a:lnTo>
                    <a:pt x="2539217" y="1259482"/>
                  </a:lnTo>
                  <a:lnTo>
                    <a:pt x="2539460" y="1259482"/>
                  </a:lnTo>
                  <a:lnTo>
                    <a:pt x="2540190" y="1259482"/>
                  </a:lnTo>
                  <a:lnTo>
                    <a:pt x="2540433" y="1259482"/>
                  </a:lnTo>
                  <a:lnTo>
                    <a:pt x="2540920" y="1259482"/>
                  </a:lnTo>
                  <a:lnTo>
                    <a:pt x="2541650" y="1259482"/>
                  </a:lnTo>
                  <a:lnTo>
                    <a:pt x="2541650" y="1252366"/>
                  </a:lnTo>
                  <a:lnTo>
                    <a:pt x="2541894" y="1252366"/>
                  </a:lnTo>
                  <a:lnTo>
                    <a:pt x="2542137" y="1252366"/>
                  </a:lnTo>
                  <a:lnTo>
                    <a:pt x="2542380" y="1252366"/>
                  </a:lnTo>
                  <a:lnTo>
                    <a:pt x="2542624" y="1252366"/>
                  </a:lnTo>
                  <a:lnTo>
                    <a:pt x="2542624" y="1245251"/>
                  </a:lnTo>
                  <a:lnTo>
                    <a:pt x="2542867" y="1245251"/>
                  </a:lnTo>
                  <a:lnTo>
                    <a:pt x="2543597" y="1245251"/>
                  </a:lnTo>
                  <a:lnTo>
                    <a:pt x="2543841" y="1245251"/>
                  </a:lnTo>
                  <a:lnTo>
                    <a:pt x="2543841" y="1238135"/>
                  </a:lnTo>
                  <a:lnTo>
                    <a:pt x="2544084" y="1238135"/>
                  </a:lnTo>
                  <a:lnTo>
                    <a:pt x="2544814" y="1238135"/>
                  </a:lnTo>
                  <a:lnTo>
                    <a:pt x="2544814" y="1231019"/>
                  </a:lnTo>
                  <a:lnTo>
                    <a:pt x="2545057" y="1231019"/>
                  </a:lnTo>
                  <a:lnTo>
                    <a:pt x="2545301" y="1231019"/>
                  </a:lnTo>
                  <a:lnTo>
                    <a:pt x="2545544" y="1231019"/>
                  </a:lnTo>
                  <a:lnTo>
                    <a:pt x="2545787" y="1231019"/>
                  </a:lnTo>
                  <a:lnTo>
                    <a:pt x="2546031" y="1231019"/>
                  </a:lnTo>
                  <a:lnTo>
                    <a:pt x="2546274" y="1231019"/>
                  </a:lnTo>
                  <a:lnTo>
                    <a:pt x="2546517" y="1231019"/>
                  </a:lnTo>
                  <a:lnTo>
                    <a:pt x="2546761" y="1231019"/>
                  </a:lnTo>
                  <a:lnTo>
                    <a:pt x="2547004" y="1231019"/>
                  </a:lnTo>
                  <a:lnTo>
                    <a:pt x="2547491" y="1231019"/>
                  </a:lnTo>
                  <a:lnTo>
                    <a:pt x="2547734" y="1231019"/>
                  </a:lnTo>
                  <a:lnTo>
                    <a:pt x="2548221" y="1231019"/>
                  </a:lnTo>
                  <a:lnTo>
                    <a:pt x="2548464" y="1231019"/>
                  </a:lnTo>
                  <a:lnTo>
                    <a:pt x="2548708" y="1231019"/>
                  </a:lnTo>
                  <a:lnTo>
                    <a:pt x="2548951" y="1231019"/>
                  </a:lnTo>
                  <a:lnTo>
                    <a:pt x="2549194" y="1231019"/>
                  </a:lnTo>
                  <a:lnTo>
                    <a:pt x="2549438" y="1231019"/>
                  </a:lnTo>
                  <a:lnTo>
                    <a:pt x="2549925" y="1231019"/>
                  </a:lnTo>
                  <a:lnTo>
                    <a:pt x="2550168" y="1231019"/>
                  </a:lnTo>
                  <a:lnTo>
                    <a:pt x="2550655" y="1231019"/>
                  </a:lnTo>
                  <a:lnTo>
                    <a:pt x="2550898" y="1231019"/>
                  </a:lnTo>
                  <a:lnTo>
                    <a:pt x="2551141" y="1231019"/>
                  </a:lnTo>
                  <a:lnTo>
                    <a:pt x="2552601" y="1231019"/>
                  </a:lnTo>
                  <a:lnTo>
                    <a:pt x="2552845" y="1231019"/>
                  </a:lnTo>
                  <a:lnTo>
                    <a:pt x="2553088" y="1231019"/>
                  </a:lnTo>
                  <a:lnTo>
                    <a:pt x="2553332" y="1231019"/>
                  </a:lnTo>
                  <a:lnTo>
                    <a:pt x="2554305" y="1231019"/>
                  </a:lnTo>
                  <a:lnTo>
                    <a:pt x="2555035" y="1231019"/>
                  </a:lnTo>
                  <a:lnTo>
                    <a:pt x="2555278" y="1231019"/>
                  </a:lnTo>
                  <a:lnTo>
                    <a:pt x="2555522" y="1231019"/>
                  </a:lnTo>
                  <a:lnTo>
                    <a:pt x="2555765" y="1231019"/>
                  </a:lnTo>
                  <a:lnTo>
                    <a:pt x="2556009" y="1231019"/>
                  </a:lnTo>
                  <a:lnTo>
                    <a:pt x="2556252" y="1231019"/>
                  </a:lnTo>
                  <a:lnTo>
                    <a:pt x="2556495" y="1231019"/>
                  </a:lnTo>
                  <a:lnTo>
                    <a:pt x="2556739" y="1231019"/>
                  </a:lnTo>
                  <a:lnTo>
                    <a:pt x="2556982" y="1231019"/>
                  </a:lnTo>
                  <a:lnTo>
                    <a:pt x="2557955" y="1231019"/>
                  </a:lnTo>
                  <a:lnTo>
                    <a:pt x="2558442" y="1231019"/>
                  </a:lnTo>
                  <a:lnTo>
                    <a:pt x="2558685" y="1231019"/>
                  </a:lnTo>
                  <a:lnTo>
                    <a:pt x="2558929" y="1231019"/>
                  </a:lnTo>
                  <a:lnTo>
                    <a:pt x="2559172" y="1231019"/>
                  </a:lnTo>
                  <a:lnTo>
                    <a:pt x="2559416" y="1231019"/>
                  </a:lnTo>
                  <a:lnTo>
                    <a:pt x="2559659" y="1231019"/>
                  </a:lnTo>
                  <a:lnTo>
                    <a:pt x="2560146" y="1231019"/>
                  </a:lnTo>
                  <a:lnTo>
                    <a:pt x="2560389" y="1231019"/>
                  </a:lnTo>
                  <a:lnTo>
                    <a:pt x="2560876" y="1231019"/>
                  </a:lnTo>
                  <a:lnTo>
                    <a:pt x="2561119" y="1231019"/>
                  </a:lnTo>
                  <a:lnTo>
                    <a:pt x="2561362" y="1231019"/>
                  </a:lnTo>
                  <a:lnTo>
                    <a:pt x="2562336" y="1223903"/>
                  </a:lnTo>
                  <a:lnTo>
                    <a:pt x="2562579" y="1223903"/>
                  </a:lnTo>
                  <a:lnTo>
                    <a:pt x="2562823" y="1223903"/>
                  </a:lnTo>
                  <a:lnTo>
                    <a:pt x="2563066" y="1223903"/>
                  </a:lnTo>
                  <a:lnTo>
                    <a:pt x="2563309" y="1223903"/>
                  </a:lnTo>
                  <a:lnTo>
                    <a:pt x="2563796" y="1223903"/>
                  </a:lnTo>
                  <a:lnTo>
                    <a:pt x="2563796" y="1216788"/>
                  </a:lnTo>
                  <a:lnTo>
                    <a:pt x="2567690" y="1216788"/>
                  </a:lnTo>
                  <a:lnTo>
                    <a:pt x="2567933" y="1216788"/>
                  </a:lnTo>
                  <a:lnTo>
                    <a:pt x="2568177" y="1216788"/>
                  </a:lnTo>
                  <a:lnTo>
                    <a:pt x="2568420" y="1216788"/>
                  </a:lnTo>
                  <a:lnTo>
                    <a:pt x="2568907" y="1216788"/>
                  </a:lnTo>
                  <a:lnTo>
                    <a:pt x="2569150" y="1216788"/>
                  </a:lnTo>
                  <a:lnTo>
                    <a:pt x="2569637" y="1216788"/>
                  </a:lnTo>
                  <a:lnTo>
                    <a:pt x="2569880" y="1216788"/>
                  </a:lnTo>
                  <a:lnTo>
                    <a:pt x="2570123" y="1216788"/>
                  </a:lnTo>
                  <a:lnTo>
                    <a:pt x="2570367" y="1216788"/>
                  </a:lnTo>
                  <a:lnTo>
                    <a:pt x="2570610" y="1216788"/>
                  </a:lnTo>
                  <a:lnTo>
                    <a:pt x="2570853" y="1216788"/>
                  </a:lnTo>
                  <a:lnTo>
                    <a:pt x="2571584" y="1216788"/>
                  </a:lnTo>
                  <a:lnTo>
                    <a:pt x="2571827" y="1216788"/>
                  </a:lnTo>
                  <a:lnTo>
                    <a:pt x="2572070" y="1216788"/>
                  </a:lnTo>
                  <a:lnTo>
                    <a:pt x="2572314" y="1216788"/>
                  </a:lnTo>
                  <a:lnTo>
                    <a:pt x="2572557" y="1216788"/>
                  </a:lnTo>
                  <a:lnTo>
                    <a:pt x="2572800" y="1216788"/>
                  </a:lnTo>
                  <a:lnTo>
                    <a:pt x="2573287" y="1209672"/>
                  </a:lnTo>
                  <a:lnTo>
                    <a:pt x="2573530" y="1209672"/>
                  </a:lnTo>
                  <a:lnTo>
                    <a:pt x="2573774" y="1209672"/>
                  </a:lnTo>
                  <a:lnTo>
                    <a:pt x="2574017" y="1209672"/>
                  </a:lnTo>
                  <a:lnTo>
                    <a:pt x="2574261" y="1209672"/>
                  </a:lnTo>
                  <a:lnTo>
                    <a:pt x="2574504" y="1209672"/>
                  </a:lnTo>
                  <a:lnTo>
                    <a:pt x="2574747" y="1209672"/>
                  </a:lnTo>
                  <a:lnTo>
                    <a:pt x="2574991" y="1209672"/>
                  </a:lnTo>
                  <a:lnTo>
                    <a:pt x="2575477" y="1209672"/>
                  </a:lnTo>
                  <a:lnTo>
                    <a:pt x="2575721" y="1209672"/>
                  </a:lnTo>
                  <a:lnTo>
                    <a:pt x="2575964" y="1209672"/>
                  </a:lnTo>
                  <a:lnTo>
                    <a:pt x="2576207" y="1209672"/>
                  </a:lnTo>
                  <a:lnTo>
                    <a:pt x="2576694" y="1209672"/>
                  </a:lnTo>
                  <a:lnTo>
                    <a:pt x="2576937" y="1209672"/>
                  </a:lnTo>
                  <a:lnTo>
                    <a:pt x="2577424" y="1209672"/>
                  </a:lnTo>
                  <a:lnTo>
                    <a:pt x="2577668" y="1209672"/>
                  </a:lnTo>
                  <a:lnTo>
                    <a:pt x="2577911" y="1209672"/>
                  </a:lnTo>
                  <a:lnTo>
                    <a:pt x="2578154" y="1209672"/>
                  </a:lnTo>
                  <a:lnTo>
                    <a:pt x="2579128" y="1209672"/>
                  </a:lnTo>
                  <a:lnTo>
                    <a:pt x="2579371" y="1209672"/>
                  </a:lnTo>
                  <a:lnTo>
                    <a:pt x="2579614" y="1209672"/>
                  </a:lnTo>
                  <a:lnTo>
                    <a:pt x="2579858" y="1209672"/>
                  </a:lnTo>
                  <a:lnTo>
                    <a:pt x="2580101" y="1209672"/>
                  </a:lnTo>
                  <a:lnTo>
                    <a:pt x="2581075" y="1209672"/>
                  </a:lnTo>
                  <a:lnTo>
                    <a:pt x="2581561" y="1209672"/>
                  </a:lnTo>
                  <a:lnTo>
                    <a:pt x="2581805" y="1209672"/>
                  </a:lnTo>
                  <a:lnTo>
                    <a:pt x="2582048" y="1209672"/>
                  </a:lnTo>
                  <a:lnTo>
                    <a:pt x="2582291" y="1209672"/>
                  </a:lnTo>
                  <a:lnTo>
                    <a:pt x="2582535" y="1209672"/>
                  </a:lnTo>
                  <a:lnTo>
                    <a:pt x="2582778" y="1209672"/>
                  </a:lnTo>
                  <a:lnTo>
                    <a:pt x="2583021" y="1209672"/>
                  </a:lnTo>
                  <a:lnTo>
                    <a:pt x="2583265" y="1209672"/>
                  </a:lnTo>
                  <a:lnTo>
                    <a:pt x="2583508" y="1209672"/>
                  </a:lnTo>
                  <a:lnTo>
                    <a:pt x="2583752" y="1209672"/>
                  </a:lnTo>
                  <a:lnTo>
                    <a:pt x="2583995" y="1209672"/>
                  </a:lnTo>
                  <a:lnTo>
                    <a:pt x="2584238" y="1209672"/>
                  </a:lnTo>
                  <a:lnTo>
                    <a:pt x="2584238" y="1202556"/>
                  </a:lnTo>
                  <a:lnTo>
                    <a:pt x="2584482" y="1202556"/>
                  </a:lnTo>
                  <a:lnTo>
                    <a:pt x="2584725" y="1202556"/>
                  </a:lnTo>
                  <a:lnTo>
                    <a:pt x="2584968" y="1202556"/>
                  </a:lnTo>
                  <a:lnTo>
                    <a:pt x="2585212" y="1202556"/>
                  </a:lnTo>
                  <a:lnTo>
                    <a:pt x="2586428" y="1202556"/>
                  </a:lnTo>
                  <a:lnTo>
                    <a:pt x="2586672" y="1202556"/>
                  </a:lnTo>
                  <a:lnTo>
                    <a:pt x="2586915" y="1202556"/>
                  </a:lnTo>
                  <a:lnTo>
                    <a:pt x="2587159" y="1202556"/>
                  </a:lnTo>
                  <a:lnTo>
                    <a:pt x="2587402" y="1202556"/>
                  </a:lnTo>
                  <a:lnTo>
                    <a:pt x="2587645" y="1202556"/>
                  </a:lnTo>
                  <a:lnTo>
                    <a:pt x="2587889" y="1202556"/>
                  </a:lnTo>
                  <a:lnTo>
                    <a:pt x="2588375" y="1202556"/>
                  </a:lnTo>
                  <a:lnTo>
                    <a:pt x="2588619" y="1202556"/>
                  </a:lnTo>
                  <a:lnTo>
                    <a:pt x="2588862" y="1202556"/>
                  </a:lnTo>
                  <a:lnTo>
                    <a:pt x="2589105" y="1202556"/>
                  </a:lnTo>
                  <a:lnTo>
                    <a:pt x="2589349" y="1202556"/>
                  </a:lnTo>
                  <a:lnTo>
                    <a:pt x="2589592" y="1202556"/>
                  </a:lnTo>
                  <a:lnTo>
                    <a:pt x="2589836" y="1202556"/>
                  </a:lnTo>
                  <a:lnTo>
                    <a:pt x="2590079" y="1202556"/>
                  </a:lnTo>
                  <a:lnTo>
                    <a:pt x="2590322" y="1202556"/>
                  </a:lnTo>
                  <a:lnTo>
                    <a:pt x="2590566" y="1202556"/>
                  </a:lnTo>
                  <a:lnTo>
                    <a:pt x="2591052" y="1202556"/>
                  </a:lnTo>
                  <a:lnTo>
                    <a:pt x="2591296" y="1202556"/>
                  </a:lnTo>
                  <a:lnTo>
                    <a:pt x="2591539" y="1202556"/>
                  </a:lnTo>
                  <a:lnTo>
                    <a:pt x="2591782" y="1202556"/>
                  </a:lnTo>
                  <a:lnTo>
                    <a:pt x="2592026" y="1202556"/>
                  </a:lnTo>
                  <a:lnTo>
                    <a:pt x="2592269" y="1202556"/>
                  </a:lnTo>
                  <a:lnTo>
                    <a:pt x="2592512" y="1202556"/>
                  </a:lnTo>
                  <a:lnTo>
                    <a:pt x="2592512" y="1195441"/>
                  </a:lnTo>
                  <a:lnTo>
                    <a:pt x="2592999" y="1195441"/>
                  </a:lnTo>
                  <a:lnTo>
                    <a:pt x="2593243" y="1195441"/>
                  </a:lnTo>
                  <a:lnTo>
                    <a:pt x="2593486" y="1195441"/>
                  </a:lnTo>
                  <a:lnTo>
                    <a:pt x="2593729" y="1195441"/>
                  </a:lnTo>
                  <a:lnTo>
                    <a:pt x="2594216" y="1195441"/>
                  </a:lnTo>
                  <a:lnTo>
                    <a:pt x="2594459" y="1195441"/>
                  </a:lnTo>
                  <a:lnTo>
                    <a:pt x="2594703" y="1195441"/>
                  </a:lnTo>
                  <a:lnTo>
                    <a:pt x="2594946" y="1195441"/>
                  </a:lnTo>
                  <a:lnTo>
                    <a:pt x="2595189" y="1195441"/>
                  </a:lnTo>
                  <a:lnTo>
                    <a:pt x="2595676" y="1195441"/>
                  </a:lnTo>
                  <a:lnTo>
                    <a:pt x="2595920" y="1195441"/>
                  </a:lnTo>
                  <a:lnTo>
                    <a:pt x="2596163" y="1195441"/>
                  </a:lnTo>
                  <a:lnTo>
                    <a:pt x="2596406" y="1195441"/>
                  </a:lnTo>
                  <a:lnTo>
                    <a:pt x="2596650" y="1195441"/>
                  </a:lnTo>
                  <a:lnTo>
                    <a:pt x="2596893" y="1195441"/>
                  </a:lnTo>
                  <a:lnTo>
                    <a:pt x="2597136" y="1195441"/>
                  </a:lnTo>
                  <a:lnTo>
                    <a:pt x="2597380" y="1195441"/>
                  </a:lnTo>
                  <a:lnTo>
                    <a:pt x="2597623" y="1195441"/>
                  </a:lnTo>
                  <a:lnTo>
                    <a:pt x="2597866" y="1195441"/>
                  </a:lnTo>
                  <a:lnTo>
                    <a:pt x="2598110" y="1195441"/>
                  </a:lnTo>
                  <a:lnTo>
                    <a:pt x="2598353" y="1195441"/>
                  </a:lnTo>
                  <a:lnTo>
                    <a:pt x="2598840" y="1195441"/>
                  </a:lnTo>
                  <a:lnTo>
                    <a:pt x="2599813" y="1195441"/>
                  </a:lnTo>
                  <a:lnTo>
                    <a:pt x="2600057" y="1195441"/>
                  </a:lnTo>
                  <a:lnTo>
                    <a:pt x="2600300" y="1195441"/>
                  </a:lnTo>
                  <a:lnTo>
                    <a:pt x="2600787" y="1195441"/>
                  </a:lnTo>
                  <a:lnTo>
                    <a:pt x="2602004" y="1195441"/>
                  </a:lnTo>
                  <a:lnTo>
                    <a:pt x="2602247" y="1195441"/>
                  </a:lnTo>
                  <a:lnTo>
                    <a:pt x="2602247" y="1188325"/>
                  </a:lnTo>
                  <a:lnTo>
                    <a:pt x="2602490" y="1188325"/>
                  </a:lnTo>
                  <a:lnTo>
                    <a:pt x="2602977" y="1188325"/>
                  </a:lnTo>
                  <a:lnTo>
                    <a:pt x="2603220" y="1188325"/>
                  </a:lnTo>
                  <a:lnTo>
                    <a:pt x="2603464" y="1188325"/>
                  </a:lnTo>
                  <a:lnTo>
                    <a:pt x="2603707" y="1188325"/>
                  </a:lnTo>
                  <a:lnTo>
                    <a:pt x="2603950" y="1188325"/>
                  </a:lnTo>
                  <a:lnTo>
                    <a:pt x="2604194" y="1188325"/>
                  </a:lnTo>
                  <a:lnTo>
                    <a:pt x="2604437" y="1188325"/>
                  </a:lnTo>
                  <a:lnTo>
                    <a:pt x="2604680" y="1188325"/>
                  </a:lnTo>
                  <a:lnTo>
                    <a:pt x="2604924" y="1188325"/>
                  </a:lnTo>
                  <a:lnTo>
                    <a:pt x="2605167" y="1188325"/>
                  </a:lnTo>
                  <a:lnTo>
                    <a:pt x="2605411" y="1188325"/>
                  </a:lnTo>
                  <a:lnTo>
                    <a:pt x="2605654" y="1188325"/>
                  </a:lnTo>
                  <a:lnTo>
                    <a:pt x="2605897" y="1188325"/>
                  </a:lnTo>
                  <a:lnTo>
                    <a:pt x="2606141" y="1188325"/>
                  </a:lnTo>
                  <a:lnTo>
                    <a:pt x="2606384" y="1188325"/>
                  </a:lnTo>
                  <a:lnTo>
                    <a:pt x="2606627" y="1188325"/>
                  </a:lnTo>
                  <a:lnTo>
                    <a:pt x="2606871" y="1188325"/>
                  </a:lnTo>
                  <a:lnTo>
                    <a:pt x="2607114" y="1188325"/>
                  </a:lnTo>
                  <a:lnTo>
                    <a:pt x="2607601" y="1188325"/>
                  </a:lnTo>
                  <a:lnTo>
                    <a:pt x="2607844" y="1188325"/>
                  </a:lnTo>
                  <a:lnTo>
                    <a:pt x="2608331" y="1188325"/>
                  </a:lnTo>
                  <a:lnTo>
                    <a:pt x="2608574" y="1188325"/>
                  </a:lnTo>
                  <a:lnTo>
                    <a:pt x="2608818" y="1188325"/>
                  </a:lnTo>
                  <a:lnTo>
                    <a:pt x="2609061" y="1188325"/>
                  </a:lnTo>
                  <a:lnTo>
                    <a:pt x="2609548" y="1188325"/>
                  </a:lnTo>
                  <a:lnTo>
                    <a:pt x="2611495" y="1188325"/>
                  </a:lnTo>
                  <a:lnTo>
                    <a:pt x="2611981" y="1188325"/>
                  </a:lnTo>
                  <a:lnTo>
                    <a:pt x="2612225" y="1188325"/>
                  </a:lnTo>
                  <a:lnTo>
                    <a:pt x="2612468" y="1188325"/>
                  </a:lnTo>
                  <a:lnTo>
                    <a:pt x="2612711" y="1188325"/>
                  </a:lnTo>
                  <a:lnTo>
                    <a:pt x="2612955" y="1188325"/>
                  </a:lnTo>
                  <a:lnTo>
                    <a:pt x="2613198" y="1188325"/>
                  </a:lnTo>
                  <a:lnTo>
                    <a:pt x="2613441" y="1188325"/>
                  </a:lnTo>
                  <a:lnTo>
                    <a:pt x="2613685" y="1188325"/>
                  </a:lnTo>
                  <a:lnTo>
                    <a:pt x="2613928" y="1188325"/>
                  </a:lnTo>
                  <a:lnTo>
                    <a:pt x="2614658" y="1188325"/>
                  </a:lnTo>
                  <a:lnTo>
                    <a:pt x="2615388" y="1188325"/>
                  </a:lnTo>
                  <a:lnTo>
                    <a:pt x="2615632" y="1188325"/>
                  </a:lnTo>
                  <a:lnTo>
                    <a:pt x="2615875" y="1188325"/>
                  </a:lnTo>
                  <a:lnTo>
                    <a:pt x="2616118" y="1188325"/>
                  </a:lnTo>
                  <a:lnTo>
                    <a:pt x="2616362" y="1188325"/>
                  </a:lnTo>
                  <a:lnTo>
                    <a:pt x="2616605" y="1188325"/>
                  </a:lnTo>
                  <a:lnTo>
                    <a:pt x="2617092" y="1188325"/>
                  </a:lnTo>
                  <a:lnTo>
                    <a:pt x="2617335" y="1188325"/>
                  </a:lnTo>
                  <a:lnTo>
                    <a:pt x="2617579" y="1188325"/>
                  </a:lnTo>
                  <a:lnTo>
                    <a:pt x="2617822" y="1188325"/>
                  </a:lnTo>
                  <a:lnTo>
                    <a:pt x="2618065" y="1188325"/>
                  </a:lnTo>
                  <a:lnTo>
                    <a:pt x="2618309" y="1188325"/>
                  </a:lnTo>
                  <a:lnTo>
                    <a:pt x="2618552" y="1188325"/>
                  </a:lnTo>
                  <a:lnTo>
                    <a:pt x="2619039" y="1188325"/>
                  </a:lnTo>
                  <a:lnTo>
                    <a:pt x="2619282" y="1188325"/>
                  </a:lnTo>
                  <a:lnTo>
                    <a:pt x="2619769" y="1188325"/>
                  </a:lnTo>
                  <a:lnTo>
                    <a:pt x="2620499" y="1188325"/>
                  </a:lnTo>
                  <a:lnTo>
                    <a:pt x="2620986" y="1188325"/>
                  </a:lnTo>
                  <a:lnTo>
                    <a:pt x="2621229" y="1188325"/>
                  </a:lnTo>
                  <a:lnTo>
                    <a:pt x="2621472" y="1188325"/>
                  </a:lnTo>
                  <a:lnTo>
                    <a:pt x="2622202" y="1188325"/>
                  </a:lnTo>
                  <a:lnTo>
                    <a:pt x="2622446" y="1188325"/>
                  </a:lnTo>
                  <a:lnTo>
                    <a:pt x="2622689" y="1188325"/>
                  </a:lnTo>
                  <a:lnTo>
                    <a:pt x="2623419" y="1188325"/>
                  </a:lnTo>
                  <a:lnTo>
                    <a:pt x="2623663" y="1188325"/>
                  </a:lnTo>
                  <a:lnTo>
                    <a:pt x="2623906" y="1188325"/>
                  </a:lnTo>
                  <a:lnTo>
                    <a:pt x="2624149" y="1188325"/>
                  </a:lnTo>
                  <a:lnTo>
                    <a:pt x="2624393" y="1188325"/>
                  </a:lnTo>
                  <a:lnTo>
                    <a:pt x="2624636" y="1188325"/>
                  </a:lnTo>
                  <a:lnTo>
                    <a:pt x="2624879" y="1188325"/>
                  </a:lnTo>
                  <a:lnTo>
                    <a:pt x="2625123" y="1188325"/>
                  </a:lnTo>
                  <a:lnTo>
                    <a:pt x="2625609" y="1188325"/>
                  </a:lnTo>
                  <a:lnTo>
                    <a:pt x="2625853" y="1188325"/>
                  </a:lnTo>
                  <a:lnTo>
                    <a:pt x="2626096" y="1188325"/>
                  </a:lnTo>
                  <a:lnTo>
                    <a:pt x="2626340" y="1188325"/>
                  </a:lnTo>
                  <a:lnTo>
                    <a:pt x="2626583" y="1188325"/>
                  </a:lnTo>
                  <a:lnTo>
                    <a:pt x="2626826" y="1188325"/>
                  </a:lnTo>
                  <a:lnTo>
                    <a:pt x="2627070" y="1188325"/>
                  </a:lnTo>
                  <a:lnTo>
                    <a:pt x="2627313" y="1188325"/>
                  </a:lnTo>
                  <a:lnTo>
                    <a:pt x="2627800" y="1188325"/>
                  </a:lnTo>
                  <a:lnTo>
                    <a:pt x="2628043" y="1188325"/>
                  </a:lnTo>
                  <a:lnTo>
                    <a:pt x="2628286" y="1188325"/>
                  </a:lnTo>
                  <a:lnTo>
                    <a:pt x="2628530" y="1188325"/>
                  </a:lnTo>
                  <a:lnTo>
                    <a:pt x="2628773" y="1188325"/>
                  </a:lnTo>
                  <a:lnTo>
                    <a:pt x="2629260" y="1181209"/>
                  </a:lnTo>
                  <a:lnTo>
                    <a:pt x="2629503" y="1181209"/>
                  </a:lnTo>
                  <a:lnTo>
                    <a:pt x="2629990" y="1181209"/>
                  </a:lnTo>
                  <a:lnTo>
                    <a:pt x="2630233" y="1181209"/>
                  </a:lnTo>
                  <a:lnTo>
                    <a:pt x="2630477" y="1181209"/>
                  </a:lnTo>
                  <a:lnTo>
                    <a:pt x="2630720" y="1181209"/>
                  </a:lnTo>
                  <a:lnTo>
                    <a:pt x="2630963" y="1181209"/>
                  </a:lnTo>
                  <a:lnTo>
                    <a:pt x="2631207" y="1181209"/>
                  </a:lnTo>
                  <a:lnTo>
                    <a:pt x="2631450" y="1181209"/>
                  </a:lnTo>
                  <a:lnTo>
                    <a:pt x="2633884" y="1181209"/>
                  </a:lnTo>
                  <a:lnTo>
                    <a:pt x="2634127" y="1181209"/>
                  </a:lnTo>
                  <a:lnTo>
                    <a:pt x="2634370" y="1181209"/>
                  </a:lnTo>
                  <a:lnTo>
                    <a:pt x="2634614" y="1181209"/>
                  </a:lnTo>
                  <a:lnTo>
                    <a:pt x="2634857" y="1181209"/>
                  </a:lnTo>
                  <a:lnTo>
                    <a:pt x="2635100" y="1181209"/>
                  </a:lnTo>
                  <a:lnTo>
                    <a:pt x="2635587" y="1181209"/>
                  </a:lnTo>
                  <a:lnTo>
                    <a:pt x="2635831" y="1181209"/>
                  </a:lnTo>
                  <a:lnTo>
                    <a:pt x="2636074" y="1181209"/>
                  </a:lnTo>
                  <a:lnTo>
                    <a:pt x="2636317" y="1181209"/>
                  </a:lnTo>
                  <a:lnTo>
                    <a:pt x="2636561" y="1181209"/>
                  </a:lnTo>
                  <a:lnTo>
                    <a:pt x="2636804" y="1181209"/>
                  </a:lnTo>
                  <a:lnTo>
                    <a:pt x="2637047" y="1181209"/>
                  </a:lnTo>
                  <a:lnTo>
                    <a:pt x="2637777" y="1181209"/>
                  </a:lnTo>
                  <a:lnTo>
                    <a:pt x="2638021" y="1181209"/>
                  </a:lnTo>
                  <a:lnTo>
                    <a:pt x="2638264" y="1181209"/>
                  </a:lnTo>
                  <a:lnTo>
                    <a:pt x="2638508" y="1181209"/>
                  </a:lnTo>
                  <a:lnTo>
                    <a:pt x="2638751" y="1181209"/>
                  </a:lnTo>
                  <a:lnTo>
                    <a:pt x="2639238" y="1181209"/>
                  </a:lnTo>
                  <a:lnTo>
                    <a:pt x="2639481" y="1181209"/>
                  </a:lnTo>
                  <a:lnTo>
                    <a:pt x="2639724" y="1181209"/>
                  </a:lnTo>
                  <a:lnTo>
                    <a:pt x="2639968" y="1181209"/>
                  </a:lnTo>
                  <a:lnTo>
                    <a:pt x="2640211" y="1181209"/>
                  </a:lnTo>
                  <a:lnTo>
                    <a:pt x="2640454" y="1181209"/>
                  </a:lnTo>
                  <a:lnTo>
                    <a:pt x="2640698" y="1181209"/>
                  </a:lnTo>
                  <a:lnTo>
                    <a:pt x="2640941" y="1181209"/>
                  </a:lnTo>
                  <a:lnTo>
                    <a:pt x="2641184" y="1181209"/>
                  </a:lnTo>
                  <a:lnTo>
                    <a:pt x="2641671" y="1181209"/>
                  </a:lnTo>
                  <a:lnTo>
                    <a:pt x="2641915" y="1181209"/>
                  </a:lnTo>
                  <a:lnTo>
                    <a:pt x="2642158" y="1181209"/>
                  </a:lnTo>
                  <a:lnTo>
                    <a:pt x="2642401" y="1181209"/>
                  </a:lnTo>
                  <a:lnTo>
                    <a:pt x="2642645" y="1181209"/>
                  </a:lnTo>
                  <a:lnTo>
                    <a:pt x="2643131" y="1181209"/>
                  </a:lnTo>
                  <a:lnTo>
                    <a:pt x="2644835" y="1181209"/>
                  </a:lnTo>
                  <a:lnTo>
                    <a:pt x="2645078" y="1181209"/>
                  </a:lnTo>
                  <a:lnTo>
                    <a:pt x="2645322" y="1181209"/>
                  </a:lnTo>
                  <a:lnTo>
                    <a:pt x="2645565" y="1181209"/>
                  </a:lnTo>
                  <a:lnTo>
                    <a:pt x="2645808" y="1181209"/>
                  </a:lnTo>
                  <a:lnTo>
                    <a:pt x="2646052" y="1181209"/>
                  </a:lnTo>
                  <a:lnTo>
                    <a:pt x="2646295" y="1181209"/>
                  </a:lnTo>
                  <a:lnTo>
                    <a:pt x="2646538" y="1181209"/>
                  </a:lnTo>
                  <a:lnTo>
                    <a:pt x="2646782" y="1181209"/>
                  </a:lnTo>
                  <a:lnTo>
                    <a:pt x="2647025" y="1181209"/>
                  </a:lnTo>
                  <a:lnTo>
                    <a:pt x="2647268" y="1181209"/>
                  </a:lnTo>
                  <a:lnTo>
                    <a:pt x="2647999" y="1181209"/>
                  </a:lnTo>
                  <a:lnTo>
                    <a:pt x="2650676" y="1181209"/>
                  </a:lnTo>
                  <a:lnTo>
                    <a:pt x="2650919" y="1181209"/>
                  </a:lnTo>
                  <a:lnTo>
                    <a:pt x="2651162" y="1181209"/>
                  </a:lnTo>
                  <a:lnTo>
                    <a:pt x="2651406" y="1181209"/>
                  </a:lnTo>
                  <a:lnTo>
                    <a:pt x="2651649" y="1181209"/>
                  </a:lnTo>
                  <a:lnTo>
                    <a:pt x="2652136" y="1181209"/>
                  </a:lnTo>
                  <a:lnTo>
                    <a:pt x="2652379" y="1181209"/>
                  </a:lnTo>
                  <a:lnTo>
                    <a:pt x="2652622" y="1181209"/>
                  </a:lnTo>
                  <a:lnTo>
                    <a:pt x="2652866" y="1181209"/>
                  </a:lnTo>
                  <a:lnTo>
                    <a:pt x="2653109" y="1181209"/>
                  </a:lnTo>
                  <a:lnTo>
                    <a:pt x="2653596" y="1174093"/>
                  </a:lnTo>
                  <a:lnTo>
                    <a:pt x="2653839" y="1174093"/>
                  </a:lnTo>
                  <a:lnTo>
                    <a:pt x="2654083" y="1174093"/>
                  </a:lnTo>
                  <a:lnTo>
                    <a:pt x="2654569" y="1174093"/>
                  </a:lnTo>
                  <a:lnTo>
                    <a:pt x="2654813" y="1174093"/>
                  </a:lnTo>
                  <a:lnTo>
                    <a:pt x="2655299" y="1174093"/>
                  </a:lnTo>
                  <a:lnTo>
                    <a:pt x="2655543" y="1174093"/>
                  </a:lnTo>
                  <a:lnTo>
                    <a:pt x="2655543" y="1166978"/>
                  </a:lnTo>
                  <a:lnTo>
                    <a:pt x="2655786" y="1166978"/>
                  </a:lnTo>
                  <a:lnTo>
                    <a:pt x="2656029" y="1166978"/>
                  </a:lnTo>
                  <a:lnTo>
                    <a:pt x="2656273" y="1166978"/>
                  </a:lnTo>
                  <a:lnTo>
                    <a:pt x="2656516" y="1166978"/>
                  </a:lnTo>
                  <a:lnTo>
                    <a:pt x="2656760" y="1166978"/>
                  </a:lnTo>
                  <a:lnTo>
                    <a:pt x="2657003" y="1166978"/>
                  </a:lnTo>
                  <a:lnTo>
                    <a:pt x="2657490" y="1166978"/>
                  </a:lnTo>
                  <a:lnTo>
                    <a:pt x="2657733" y="1166978"/>
                  </a:lnTo>
                  <a:lnTo>
                    <a:pt x="2657976" y="1166978"/>
                  </a:lnTo>
                  <a:lnTo>
                    <a:pt x="2658220" y="1166978"/>
                  </a:lnTo>
                  <a:lnTo>
                    <a:pt x="2658463" y="1166978"/>
                  </a:lnTo>
                  <a:lnTo>
                    <a:pt x="2658706" y="1166978"/>
                  </a:lnTo>
                  <a:lnTo>
                    <a:pt x="2658950" y="1166978"/>
                  </a:lnTo>
                  <a:lnTo>
                    <a:pt x="2659193" y="1166978"/>
                  </a:lnTo>
                  <a:lnTo>
                    <a:pt x="2659436" y="1166978"/>
                  </a:lnTo>
                  <a:lnTo>
                    <a:pt x="2659680" y="1166978"/>
                  </a:lnTo>
                  <a:lnTo>
                    <a:pt x="2659923" y="1166978"/>
                  </a:lnTo>
                  <a:lnTo>
                    <a:pt x="2660167" y="1166978"/>
                  </a:lnTo>
                  <a:lnTo>
                    <a:pt x="2660410" y="1166978"/>
                  </a:lnTo>
                  <a:lnTo>
                    <a:pt x="2660653" y="1166978"/>
                  </a:lnTo>
                  <a:lnTo>
                    <a:pt x="2660897" y="1166978"/>
                  </a:lnTo>
                  <a:lnTo>
                    <a:pt x="2661140" y="1166978"/>
                  </a:lnTo>
                  <a:lnTo>
                    <a:pt x="2661383" y="1166978"/>
                  </a:lnTo>
                  <a:lnTo>
                    <a:pt x="2661627" y="1166978"/>
                  </a:lnTo>
                  <a:lnTo>
                    <a:pt x="2661870" y="1166978"/>
                  </a:lnTo>
                  <a:lnTo>
                    <a:pt x="2662113" y="1166978"/>
                  </a:lnTo>
                  <a:lnTo>
                    <a:pt x="2662844" y="1166978"/>
                  </a:lnTo>
                  <a:lnTo>
                    <a:pt x="2663087" y="1159862"/>
                  </a:lnTo>
                  <a:lnTo>
                    <a:pt x="2663330" y="1159862"/>
                  </a:lnTo>
                  <a:lnTo>
                    <a:pt x="2664060" y="1159862"/>
                  </a:lnTo>
                  <a:lnTo>
                    <a:pt x="2664304" y="1159862"/>
                  </a:lnTo>
                  <a:lnTo>
                    <a:pt x="2664547" y="1159862"/>
                  </a:lnTo>
                  <a:lnTo>
                    <a:pt x="2664790" y="1159862"/>
                  </a:lnTo>
                  <a:lnTo>
                    <a:pt x="2665034" y="1159862"/>
                  </a:lnTo>
                  <a:lnTo>
                    <a:pt x="2665277" y="1159862"/>
                  </a:lnTo>
                  <a:lnTo>
                    <a:pt x="2665520" y="1159862"/>
                  </a:lnTo>
                  <a:lnTo>
                    <a:pt x="2665764" y="1159862"/>
                  </a:lnTo>
                  <a:lnTo>
                    <a:pt x="2666007" y="1159862"/>
                  </a:lnTo>
                  <a:lnTo>
                    <a:pt x="2666251" y="1159862"/>
                  </a:lnTo>
                  <a:lnTo>
                    <a:pt x="2666737" y="1159862"/>
                  </a:lnTo>
                  <a:lnTo>
                    <a:pt x="2666981" y="1159862"/>
                  </a:lnTo>
                  <a:lnTo>
                    <a:pt x="2667224" y="1159862"/>
                  </a:lnTo>
                  <a:lnTo>
                    <a:pt x="2667711" y="1159862"/>
                  </a:lnTo>
                  <a:lnTo>
                    <a:pt x="2667954" y="1159862"/>
                  </a:lnTo>
                  <a:lnTo>
                    <a:pt x="2668197" y="1159862"/>
                  </a:lnTo>
                  <a:lnTo>
                    <a:pt x="2668441" y="1159862"/>
                  </a:lnTo>
                  <a:lnTo>
                    <a:pt x="2668928" y="1159862"/>
                  </a:lnTo>
                  <a:lnTo>
                    <a:pt x="2669171" y="1159862"/>
                  </a:lnTo>
                  <a:lnTo>
                    <a:pt x="2669414" y="1159862"/>
                  </a:lnTo>
                  <a:lnTo>
                    <a:pt x="2669658" y="1159862"/>
                  </a:lnTo>
                  <a:lnTo>
                    <a:pt x="2669901" y="1159862"/>
                  </a:lnTo>
                  <a:lnTo>
                    <a:pt x="2670144" y="1159862"/>
                  </a:lnTo>
                  <a:lnTo>
                    <a:pt x="2670388" y="1159862"/>
                  </a:lnTo>
                  <a:lnTo>
                    <a:pt x="2670631" y="1159862"/>
                  </a:lnTo>
                  <a:lnTo>
                    <a:pt x="2670874" y="1159862"/>
                  </a:lnTo>
                  <a:lnTo>
                    <a:pt x="2671118" y="1159862"/>
                  </a:lnTo>
                  <a:lnTo>
                    <a:pt x="2671361" y="1159862"/>
                  </a:lnTo>
                  <a:lnTo>
                    <a:pt x="2671604" y="1159862"/>
                  </a:lnTo>
                  <a:lnTo>
                    <a:pt x="2672578" y="1159862"/>
                  </a:lnTo>
                  <a:lnTo>
                    <a:pt x="2673065" y="1159862"/>
                  </a:lnTo>
                  <a:lnTo>
                    <a:pt x="2673308" y="1159862"/>
                  </a:lnTo>
                  <a:lnTo>
                    <a:pt x="2673551" y="1159862"/>
                  </a:lnTo>
                  <a:lnTo>
                    <a:pt x="2674038" y="1159862"/>
                  </a:lnTo>
                  <a:lnTo>
                    <a:pt x="2674281" y="1159862"/>
                  </a:lnTo>
                  <a:lnTo>
                    <a:pt x="2674525" y="1159862"/>
                  </a:lnTo>
                  <a:lnTo>
                    <a:pt x="2674768" y="1159862"/>
                  </a:lnTo>
                  <a:lnTo>
                    <a:pt x="2675012" y="1159862"/>
                  </a:lnTo>
                  <a:lnTo>
                    <a:pt x="2675255" y="1159862"/>
                  </a:lnTo>
                  <a:lnTo>
                    <a:pt x="2675498" y="1159862"/>
                  </a:lnTo>
                  <a:lnTo>
                    <a:pt x="2675742" y="1159862"/>
                  </a:lnTo>
                  <a:lnTo>
                    <a:pt x="2675985" y="1159862"/>
                  </a:lnTo>
                  <a:lnTo>
                    <a:pt x="2676228" y="1159862"/>
                  </a:lnTo>
                  <a:lnTo>
                    <a:pt x="2676472" y="1159862"/>
                  </a:lnTo>
                  <a:lnTo>
                    <a:pt x="2676958" y="1159862"/>
                  </a:lnTo>
                  <a:lnTo>
                    <a:pt x="2677202" y="1159862"/>
                  </a:lnTo>
                  <a:lnTo>
                    <a:pt x="2677445" y="1159862"/>
                  </a:lnTo>
                  <a:lnTo>
                    <a:pt x="2677688" y="1159862"/>
                  </a:lnTo>
                  <a:lnTo>
                    <a:pt x="2678419" y="1159862"/>
                  </a:lnTo>
                  <a:lnTo>
                    <a:pt x="2678662" y="1159862"/>
                  </a:lnTo>
                  <a:lnTo>
                    <a:pt x="2678905" y="1159862"/>
                  </a:lnTo>
                  <a:lnTo>
                    <a:pt x="2679149" y="1159862"/>
                  </a:lnTo>
                  <a:lnTo>
                    <a:pt x="2679392" y="1159862"/>
                  </a:lnTo>
                  <a:lnTo>
                    <a:pt x="2679635" y="1159862"/>
                  </a:lnTo>
                  <a:lnTo>
                    <a:pt x="2679879" y="1159862"/>
                  </a:lnTo>
                  <a:lnTo>
                    <a:pt x="2680122" y="1159862"/>
                  </a:lnTo>
                  <a:lnTo>
                    <a:pt x="2680365" y="1159862"/>
                  </a:lnTo>
                  <a:lnTo>
                    <a:pt x="2680609" y="1159862"/>
                  </a:lnTo>
                  <a:lnTo>
                    <a:pt x="2680852" y="1159862"/>
                  </a:lnTo>
                  <a:lnTo>
                    <a:pt x="2681339" y="1159862"/>
                  </a:lnTo>
                  <a:lnTo>
                    <a:pt x="2681582" y="1159862"/>
                  </a:lnTo>
                  <a:lnTo>
                    <a:pt x="2682069" y="1159862"/>
                  </a:lnTo>
                  <a:lnTo>
                    <a:pt x="2682312" y="1159862"/>
                  </a:lnTo>
                  <a:lnTo>
                    <a:pt x="2682556" y="1159862"/>
                  </a:lnTo>
                  <a:lnTo>
                    <a:pt x="2682799" y="1159862"/>
                  </a:lnTo>
                  <a:lnTo>
                    <a:pt x="2682799" y="1152746"/>
                  </a:lnTo>
                  <a:lnTo>
                    <a:pt x="2683042" y="1152746"/>
                  </a:lnTo>
                  <a:lnTo>
                    <a:pt x="2683042" y="1145630"/>
                  </a:lnTo>
                  <a:lnTo>
                    <a:pt x="2683286" y="1145630"/>
                  </a:lnTo>
                  <a:lnTo>
                    <a:pt x="2683529" y="1145630"/>
                  </a:lnTo>
                  <a:lnTo>
                    <a:pt x="2683772" y="1145630"/>
                  </a:lnTo>
                  <a:lnTo>
                    <a:pt x="2684016" y="1145630"/>
                  </a:lnTo>
                  <a:lnTo>
                    <a:pt x="2684016" y="1138515"/>
                  </a:lnTo>
                  <a:lnTo>
                    <a:pt x="2684259" y="1138515"/>
                  </a:lnTo>
                  <a:lnTo>
                    <a:pt x="2684503" y="1138515"/>
                  </a:lnTo>
                  <a:lnTo>
                    <a:pt x="2684989" y="1138515"/>
                  </a:lnTo>
                  <a:lnTo>
                    <a:pt x="2686449" y="1138515"/>
                  </a:lnTo>
                  <a:lnTo>
                    <a:pt x="2686693" y="1138515"/>
                  </a:lnTo>
                  <a:lnTo>
                    <a:pt x="2687179" y="1138515"/>
                  </a:lnTo>
                  <a:lnTo>
                    <a:pt x="2687423" y="1138515"/>
                  </a:lnTo>
                  <a:lnTo>
                    <a:pt x="2687666" y="1138515"/>
                  </a:lnTo>
                  <a:lnTo>
                    <a:pt x="2687910" y="1138515"/>
                  </a:lnTo>
                  <a:lnTo>
                    <a:pt x="2687910" y="1131399"/>
                  </a:lnTo>
                  <a:lnTo>
                    <a:pt x="2688153" y="1131399"/>
                  </a:lnTo>
                  <a:lnTo>
                    <a:pt x="2688396" y="1131399"/>
                  </a:lnTo>
                  <a:lnTo>
                    <a:pt x="2688640" y="1131399"/>
                  </a:lnTo>
                  <a:lnTo>
                    <a:pt x="2688883" y="1131399"/>
                  </a:lnTo>
                  <a:lnTo>
                    <a:pt x="2689126" y="1131399"/>
                  </a:lnTo>
                  <a:lnTo>
                    <a:pt x="2689856" y="1131399"/>
                  </a:lnTo>
                  <a:lnTo>
                    <a:pt x="2690100" y="1131399"/>
                  </a:lnTo>
                  <a:lnTo>
                    <a:pt x="2690343" y="1131399"/>
                  </a:lnTo>
                  <a:lnTo>
                    <a:pt x="2691073" y="1131399"/>
                  </a:lnTo>
                  <a:lnTo>
                    <a:pt x="2691317" y="1131399"/>
                  </a:lnTo>
                  <a:lnTo>
                    <a:pt x="2691560" y="1131399"/>
                  </a:lnTo>
                  <a:lnTo>
                    <a:pt x="2692290" y="1131399"/>
                  </a:lnTo>
                  <a:lnTo>
                    <a:pt x="2692533" y="1131399"/>
                  </a:lnTo>
                  <a:lnTo>
                    <a:pt x="2692777" y="1131399"/>
                  </a:lnTo>
                  <a:lnTo>
                    <a:pt x="2693020" y="1131399"/>
                  </a:lnTo>
                  <a:lnTo>
                    <a:pt x="2693263" y="1131399"/>
                  </a:lnTo>
                  <a:lnTo>
                    <a:pt x="2693507" y="1131399"/>
                  </a:lnTo>
                  <a:lnTo>
                    <a:pt x="2694237" y="1131399"/>
                  </a:lnTo>
                  <a:lnTo>
                    <a:pt x="2694480" y="1131399"/>
                  </a:lnTo>
                  <a:lnTo>
                    <a:pt x="2694724" y="1131399"/>
                  </a:lnTo>
                  <a:lnTo>
                    <a:pt x="2694967" y="1131399"/>
                  </a:lnTo>
                  <a:lnTo>
                    <a:pt x="2698617" y="1131399"/>
                  </a:lnTo>
                  <a:lnTo>
                    <a:pt x="2698861" y="1131399"/>
                  </a:lnTo>
                  <a:lnTo>
                    <a:pt x="2699104" y="1131399"/>
                  </a:lnTo>
                  <a:lnTo>
                    <a:pt x="2699347" y="1131399"/>
                  </a:lnTo>
                  <a:lnTo>
                    <a:pt x="2699591" y="1131399"/>
                  </a:lnTo>
                  <a:lnTo>
                    <a:pt x="2699834" y="1131399"/>
                  </a:lnTo>
                  <a:lnTo>
                    <a:pt x="2700078" y="1131399"/>
                  </a:lnTo>
                  <a:lnTo>
                    <a:pt x="2700321" y="1131399"/>
                  </a:lnTo>
                  <a:lnTo>
                    <a:pt x="2700808" y="1131399"/>
                  </a:lnTo>
                  <a:lnTo>
                    <a:pt x="2701051" y="1131399"/>
                  </a:lnTo>
                  <a:lnTo>
                    <a:pt x="2701294" y="1131399"/>
                  </a:lnTo>
                  <a:lnTo>
                    <a:pt x="2701538" y="1131399"/>
                  </a:lnTo>
                  <a:lnTo>
                    <a:pt x="2702268" y="1131399"/>
                  </a:lnTo>
                  <a:lnTo>
                    <a:pt x="2702755" y="1131399"/>
                  </a:lnTo>
                  <a:lnTo>
                    <a:pt x="2703241" y="1131399"/>
                  </a:lnTo>
                  <a:lnTo>
                    <a:pt x="2703485" y="1131399"/>
                  </a:lnTo>
                  <a:lnTo>
                    <a:pt x="2703728" y="1131399"/>
                  </a:lnTo>
                  <a:lnTo>
                    <a:pt x="2704458" y="1131399"/>
                  </a:lnTo>
                  <a:lnTo>
                    <a:pt x="2704945" y="1131399"/>
                  </a:lnTo>
                  <a:lnTo>
                    <a:pt x="2705188" y="1131399"/>
                  </a:lnTo>
                  <a:lnTo>
                    <a:pt x="2706405" y="1131399"/>
                  </a:lnTo>
                  <a:lnTo>
                    <a:pt x="2707378" y="1131399"/>
                  </a:lnTo>
                  <a:lnTo>
                    <a:pt x="2707622" y="1131399"/>
                  </a:lnTo>
                  <a:lnTo>
                    <a:pt x="2708108" y="1131399"/>
                  </a:lnTo>
                  <a:lnTo>
                    <a:pt x="2708352" y="1131399"/>
                  </a:lnTo>
                  <a:lnTo>
                    <a:pt x="2708839" y="1131399"/>
                  </a:lnTo>
                  <a:lnTo>
                    <a:pt x="2709082" y="1131399"/>
                  </a:lnTo>
                  <a:lnTo>
                    <a:pt x="2709325" y="1131399"/>
                  </a:lnTo>
                  <a:lnTo>
                    <a:pt x="2709569" y="1131399"/>
                  </a:lnTo>
                  <a:lnTo>
                    <a:pt x="2709812" y="1131399"/>
                  </a:lnTo>
                  <a:lnTo>
                    <a:pt x="2710055" y="1131399"/>
                  </a:lnTo>
                  <a:lnTo>
                    <a:pt x="2710299" y="1131399"/>
                  </a:lnTo>
                  <a:lnTo>
                    <a:pt x="2711029" y="1131399"/>
                  </a:lnTo>
                  <a:lnTo>
                    <a:pt x="2711272" y="1131399"/>
                  </a:lnTo>
                  <a:lnTo>
                    <a:pt x="2711759" y="1131399"/>
                  </a:lnTo>
                  <a:lnTo>
                    <a:pt x="2712002" y="1131399"/>
                  </a:lnTo>
                  <a:lnTo>
                    <a:pt x="2712246" y="1131399"/>
                  </a:lnTo>
                  <a:lnTo>
                    <a:pt x="2712489" y="1131399"/>
                  </a:lnTo>
                  <a:lnTo>
                    <a:pt x="2712732" y="1131399"/>
                  </a:lnTo>
                  <a:lnTo>
                    <a:pt x="2712976" y="1131399"/>
                  </a:lnTo>
                  <a:lnTo>
                    <a:pt x="2713219" y="1131399"/>
                  </a:lnTo>
                  <a:lnTo>
                    <a:pt x="2713219" y="1124283"/>
                  </a:lnTo>
                  <a:lnTo>
                    <a:pt x="2713706" y="1124283"/>
                  </a:lnTo>
                  <a:lnTo>
                    <a:pt x="2713949" y="1124283"/>
                  </a:lnTo>
                  <a:lnTo>
                    <a:pt x="2714192" y="1124283"/>
                  </a:lnTo>
                  <a:lnTo>
                    <a:pt x="2718330" y="1124283"/>
                  </a:lnTo>
                  <a:lnTo>
                    <a:pt x="2718816" y="1124283"/>
                  </a:lnTo>
                  <a:lnTo>
                    <a:pt x="2719060" y="1124283"/>
                  </a:lnTo>
                  <a:lnTo>
                    <a:pt x="2719303" y="1124283"/>
                  </a:lnTo>
                  <a:lnTo>
                    <a:pt x="2719546" y="1124283"/>
                  </a:lnTo>
                  <a:lnTo>
                    <a:pt x="2719790" y="1124283"/>
                  </a:lnTo>
                  <a:lnTo>
                    <a:pt x="2720033" y="1124283"/>
                  </a:lnTo>
                  <a:lnTo>
                    <a:pt x="2720763" y="1124283"/>
                  </a:lnTo>
                  <a:lnTo>
                    <a:pt x="2721493" y="1124283"/>
                  </a:lnTo>
                  <a:lnTo>
                    <a:pt x="2721737" y="1124283"/>
                  </a:lnTo>
                  <a:lnTo>
                    <a:pt x="2721980" y="1124283"/>
                  </a:lnTo>
                  <a:lnTo>
                    <a:pt x="2722223" y="1124283"/>
                  </a:lnTo>
                  <a:lnTo>
                    <a:pt x="2722467" y="1124283"/>
                  </a:lnTo>
                  <a:lnTo>
                    <a:pt x="2723440" y="1124283"/>
                  </a:lnTo>
                  <a:lnTo>
                    <a:pt x="2723683" y="1124283"/>
                  </a:lnTo>
                  <a:lnTo>
                    <a:pt x="2724170" y="1124283"/>
                  </a:lnTo>
                  <a:lnTo>
                    <a:pt x="2724657" y="1124283"/>
                  </a:lnTo>
                  <a:lnTo>
                    <a:pt x="2724900" y="1124283"/>
                  </a:lnTo>
                  <a:lnTo>
                    <a:pt x="2725144" y="1124283"/>
                  </a:lnTo>
                  <a:lnTo>
                    <a:pt x="2725630" y="1124283"/>
                  </a:lnTo>
                  <a:lnTo>
                    <a:pt x="2725874" y="1124283"/>
                  </a:lnTo>
                  <a:lnTo>
                    <a:pt x="2726117" y="1124283"/>
                  </a:lnTo>
                  <a:lnTo>
                    <a:pt x="2726360" y="1124283"/>
                  </a:lnTo>
                  <a:lnTo>
                    <a:pt x="2726847" y="1124283"/>
                  </a:lnTo>
                  <a:lnTo>
                    <a:pt x="2727091" y="1124283"/>
                  </a:lnTo>
                  <a:lnTo>
                    <a:pt x="2727334" y="1124283"/>
                  </a:lnTo>
                  <a:lnTo>
                    <a:pt x="2727577" y="1124283"/>
                  </a:lnTo>
                  <a:lnTo>
                    <a:pt x="2728307" y="1124283"/>
                  </a:lnTo>
                  <a:lnTo>
                    <a:pt x="2728794" y="1124283"/>
                  </a:lnTo>
                  <a:lnTo>
                    <a:pt x="2729037" y="1124283"/>
                  </a:lnTo>
                  <a:lnTo>
                    <a:pt x="2729524" y="1124283"/>
                  </a:lnTo>
                  <a:lnTo>
                    <a:pt x="2729767" y="1124283"/>
                  </a:lnTo>
                  <a:lnTo>
                    <a:pt x="2729767" y="1117168"/>
                  </a:lnTo>
                  <a:lnTo>
                    <a:pt x="2730254" y="1117168"/>
                  </a:lnTo>
                  <a:lnTo>
                    <a:pt x="2730498" y="1117168"/>
                  </a:lnTo>
                  <a:lnTo>
                    <a:pt x="2730741" y="1117168"/>
                  </a:lnTo>
                  <a:lnTo>
                    <a:pt x="2730984" y="1117168"/>
                  </a:lnTo>
                  <a:lnTo>
                    <a:pt x="2731714" y="1117168"/>
                  </a:lnTo>
                  <a:lnTo>
                    <a:pt x="2731958" y="1117168"/>
                  </a:lnTo>
                  <a:lnTo>
                    <a:pt x="2732201" y="1117168"/>
                  </a:lnTo>
                  <a:lnTo>
                    <a:pt x="2732444" y="1117168"/>
                  </a:lnTo>
                  <a:lnTo>
                    <a:pt x="2732688" y="1117168"/>
                  </a:lnTo>
                  <a:lnTo>
                    <a:pt x="2732931" y="1117168"/>
                  </a:lnTo>
                  <a:lnTo>
                    <a:pt x="2733175" y="1117168"/>
                  </a:lnTo>
                  <a:lnTo>
                    <a:pt x="2733418" y="1117168"/>
                  </a:lnTo>
                  <a:lnTo>
                    <a:pt x="2733905" y="1117168"/>
                  </a:lnTo>
                  <a:lnTo>
                    <a:pt x="2734391" y="1117168"/>
                  </a:lnTo>
                  <a:lnTo>
                    <a:pt x="2734635" y="1117168"/>
                  </a:lnTo>
                  <a:lnTo>
                    <a:pt x="2734878" y="1117168"/>
                  </a:lnTo>
                  <a:lnTo>
                    <a:pt x="2735121" y="1117168"/>
                  </a:lnTo>
                  <a:lnTo>
                    <a:pt x="2735851" y="1117168"/>
                  </a:lnTo>
                  <a:lnTo>
                    <a:pt x="2736095" y="1117168"/>
                  </a:lnTo>
                  <a:lnTo>
                    <a:pt x="2736338" y="1117168"/>
                  </a:lnTo>
                  <a:lnTo>
                    <a:pt x="2736582" y="1117168"/>
                  </a:lnTo>
                  <a:lnTo>
                    <a:pt x="2736825" y="1117168"/>
                  </a:lnTo>
                  <a:lnTo>
                    <a:pt x="2738042" y="1117168"/>
                  </a:lnTo>
                  <a:lnTo>
                    <a:pt x="2738285" y="1117168"/>
                  </a:lnTo>
                  <a:lnTo>
                    <a:pt x="2738528" y="1117168"/>
                  </a:lnTo>
                  <a:lnTo>
                    <a:pt x="2738772" y="1117168"/>
                  </a:lnTo>
                  <a:lnTo>
                    <a:pt x="2739502" y="1117168"/>
                  </a:lnTo>
                  <a:lnTo>
                    <a:pt x="2739989" y="1117168"/>
                  </a:lnTo>
                  <a:lnTo>
                    <a:pt x="2740232" y="1117168"/>
                  </a:lnTo>
                  <a:lnTo>
                    <a:pt x="2740475" y="1117168"/>
                  </a:lnTo>
                  <a:lnTo>
                    <a:pt x="2740719" y="1117168"/>
                  </a:lnTo>
                  <a:lnTo>
                    <a:pt x="2740962" y="1117168"/>
                  </a:lnTo>
                  <a:lnTo>
                    <a:pt x="2741205" y="1117168"/>
                  </a:lnTo>
                  <a:lnTo>
                    <a:pt x="2741449" y="1117168"/>
                  </a:lnTo>
                  <a:lnTo>
                    <a:pt x="2741692" y="1117168"/>
                  </a:lnTo>
                  <a:lnTo>
                    <a:pt x="2742179" y="1117168"/>
                  </a:lnTo>
                  <a:lnTo>
                    <a:pt x="2742422" y="1117168"/>
                  </a:lnTo>
                  <a:lnTo>
                    <a:pt x="2742666" y="1117168"/>
                  </a:lnTo>
                  <a:lnTo>
                    <a:pt x="2742909" y="1117168"/>
                  </a:lnTo>
                  <a:lnTo>
                    <a:pt x="2743152" y="1117168"/>
                  </a:lnTo>
                  <a:lnTo>
                    <a:pt x="2743396" y="1117168"/>
                  </a:lnTo>
                  <a:lnTo>
                    <a:pt x="2743639" y="1117168"/>
                  </a:lnTo>
                  <a:lnTo>
                    <a:pt x="2743882" y="1117168"/>
                  </a:lnTo>
                  <a:lnTo>
                    <a:pt x="2744126" y="1117168"/>
                  </a:lnTo>
                  <a:lnTo>
                    <a:pt x="2744612" y="1117168"/>
                  </a:lnTo>
                  <a:lnTo>
                    <a:pt x="2744856" y="1117168"/>
                  </a:lnTo>
                  <a:lnTo>
                    <a:pt x="2744856" y="1110052"/>
                  </a:lnTo>
                  <a:lnTo>
                    <a:pt x="2745099" y="1110052"/>
                  </a:lnTo>
                  <a:lnTo>
                    <a:pt x="2745343" y="1110052"/>
                  </a:lnTo>
                  <a:lnTo>
                    <a:pt x="2745586" y="1110052"/>
                  </a:lnTo>
                  <a:lnTo>
                    <a:pt x="2745829" y="1110052"/>
                  </a:lnTo>
                  <a:lnTo>
                    <a:pt x="2746073" y="1110052"/>
                  </a:lnTo>
                  <a:lnTo>
                    <a:pt x="2746316" y="1110052"/>
                  </a:lnTo>
                  <a:lnTo>
                    <a:pt x="2747046" y="1110052"/>
                  </a:lnTo>
                  <a:lnTo>
                    <a:pt x="2753373" y="1110052"/>
                  </a:lnTo>
                  <a:lnTo>
                    <a:pt x="2753617" y="1110052"/>
                  </a:lnTo>
                  <a:lnTo>
                    <a:pt x="2755807" y="1110052"/>
                  </a:lnTo>
                  <a:lnTo>
                    <a:pt x="2756294" y="1110052"/>
                  </a:lnTo>
                  <a:lnTo>
                    <a:pt x="2756537" y="1110052"/>
                  </a:lnTo>
                  <a:lnTo>
                    <a:pt x="2756780" y="1110052"/>
                  </a:lnTo>
                  <a:lnTo>
                    <a:pt x="2757024" y="1110052"/>
                  </a:lnTo>
                  <a:lnTo>
                    <a:pt x="2757267" y="1110052"/>
                  </a:lnTo>
                  <a:lnTo>
                    <a:pt x="2757511" y="1110052"/>
                  </a:lnTo>
                  <a:lnTo>
                    <a:pt x="2757754" y="1110052"/>
                  </a:lnTo>
                  <a:lnTo>
                    <a:pt x="2757997" y="1110052"/>
                  </a:lnTo>
                  <a:lnTo>
                    <a:pt x="2758727" y="1110052"/>
                  </a:lnTo>
                  <a:lnTo>
                    <a:pt x="2758971" y="1110052"/>
                  </a:lnTo>
                  <a:lnTo>
                    <a:pt x="2759214" y="1110052"/>
                  </a:lnTo>
                  <a:lnTo>
                    <a:pt x="2759457" y="1110052"/>
                  </a:lnTo>
                  <a:lnTo>
                    <a:pt x="2759701" y="1110052"/>
                  </a:lnTo>
                  <a:lnTo>
                    <a:pt x="2759944" y="1110052"/>
                  </a:lnTo>
                  <a:lnTo>
                    <a:pt x="2760187" y="1110052"/>
                  </a:lnTo>
                  <a:lnTo>
                    <a:pt x="2760674" y="1110052"/>
                  </a:lnTo>
                  <a:lnTo>
                    <a:pt x="2760918" y="1102936"/>
                  </a:lnTo>
                  <a:lnTo>
                    <a:pt x="2761161" y="1102936"/>
                  </a:lnTo>
                  <a:lnTo>
                    <a:pt x="2761648" y="1102936"/>
                  </a:lnTo>
                  <a:lnTo>
                    <a:pt x="2762378" y="1102936"/>
                  </a:lnTo>
                  <a:lnTo>
                    <a:pt x="2762621" y="1102936"/>
                  </a:lnTo>
                  <a:lnTo>
                    <a:pt x="2762864" y="1102936"/>
                  </a:lnTo>
                  <a:lnTo>
                    <a:pt x="2763351" y="1102936"/>
                  </a:lnTo>
                  <a:lnTo>
                    <a:pt x="2763595" y="1102936"/>
                  </a:lnTo>
                  <a:lnTo>
                    <a:pt x="2763838" y="1102936"/>
                  </a:lnTo>
                  <a:lnTo>
                    <a:pt x="2764325" y="1102936"/>
                  </a:lnTo>
                  <a:lnTo>
                    <a:pt x="2764568" y="1102936"/>
                  </a:lnTo>
                  <a:lnTo>
                    <a:pt x="2765055" y="1102936"/>
                  </a:lnTo>
                  <a:lnTo>
                    <a:pt x="2765298" y="1102936"/>
                  </a:lnTo>
                  <a:lnTo>
                    <a:pt x="2765541" y="1102936"/>
                  </a:lnTo>
                  <a:lnTo>
                    <a:pt x="2765785" y="1102936"/>
                  </a:lnTo>
                  <a:lnTo>
                    <a:pt x="2766028" y="1102936"/>
                  </a:lnTo>
                  <a:lnTo>
                    <a:pt x="2766028" y="1095820"/>
                  </a:lnTo>
                  <a:lnTo>
                    <a:pt x="2766758" y="1095820"/>
                  </a:lnTo>
                  <a:lnTo>
                    <a:pt x="2767002" y="1095820"/>
                  </a:lnTo>
                  <a:lnTo>
                    <a:pt x="2767245" y="1095820"/>
                  </a:lnTo>
                  <a:lnTo>
                    <a:pt x="2767488" y="1095820"/>
                  </a:lnTo>
                  <a:lnTo>
                    <a:pt x="2767975" y="1095820"/>
                  </a:lnTo>
                  <a:lnTo>
                    <a:pt x="2768218" y="1095820"/>
                  </a:lnTo>
                  <a:lnTo>
                    <a:pt x="2768948" y="1095820"/>
                  </a:lnTo>
                  <a:lnTo>
                    <a:pt x="2769435" y="1095820"/>
                  </a:lnTo>
                  <a:lnTo>
                    <a:pt x="2769679" y="1095820"/>
                  </a:lnTo>
                  <a:lnTo>
                    <a:pt x="2769922" y="1095820"/>
                  </a:lnTo>
                  <a:lnTo>
                    <a:pt x="2770409" y="1095820"/>
                  </a:lnTo>
                  <a:lnTo>
                    <a:pt x="2770652" y="1095820"/>
                  </a:lnTo>
                  <a:lnTo>
                    <a:pt x="2770895" y="1095820"/>
                  </a:lnTo>
                  <a:lnTo>
                    <a:pt x="2771139" y="1095820"/>
                  </a:lnTo>
                  <a:lnTo>
                    <a:pt x="2771382" y="1095820"/>
                  </a:lnTo>
                  <a:lnTo>
                    <a:pt x="2771625" y="1095820"/>
                  </a:lnTo>
                  <a:lnTo>
                    <a:pt x="2773572" y="1095820"/>
                  </a:lnTo>
                  <a:lnTo>
                    <a:pt x="2773816" y="1095820"/>
                  </a:lnTo>
                  <a:lnTo>
                    <a:pt x="2774059" y="1095820"/>
                  </a:lnTo>
                  <a:lnTo>
                    <a:pt x="2774302" y="1095820"/>
                  </a:lnTo>
                  <a:lnTo>
                    <a:pt x="2774546" y="1095820"/>
                  </a:lnTo>
                  <a:lnTo>
                    <a:pt x="2775032" y="1095820"/>
                  </a:lnTo>
                  <a:lnTo>
                    <a:pt x="2775519" y="1095820"/>
                  </a:lnTo>
                  <a:lnTo>
                    <a:pt x="2775762" y="1095820"/>
                  </a:lnTo>
                  <a:lnTo>
                    <a:pt x="2776006" y="1095820"/>
                  </a:lnTo>
                  <a:lnTo>
                    <a:pt x="2776249" y="1095820"/>
                  </a:lnTo>
                  <a:lnTo>
                    <a:pt x="2776493" y="1095820"/>
                  </a:lnTo>
                  <a:lnTo>
                    <a:pt x="2776979" y="1095820"/>
                  </a:lnTo>
                  <a:lnTo>
                    <a:pt x="2778926" y="1095820"/>
                  </a:lnTo>
                  <a:lnTo>
                    <a:pt x="2779170" y="1095820"/>
                  </a:lnTo>
                  <a:lnTo>
                    <a:pt x="2779656" y="1095820"/>
                  </a:lnTo>
                  <a:lnTo>
                    <a:pt x="2779900" y="1095820"/>
                  </a:lnTo>
                  <a:lnTo>
                    <a:pt x="2780143" y="1095820"/>
                  </a:lnTo>
                  <a:lnTo>
                    <a:pt x="2780386" y="1095820"/>
                  </a:lnTo>
                  <a:lnTo>
                    <a:pt x="2780630" y="1095820"/>
                  </a:lnTo>
                  <a:lnTo>
                    <a:pt x="2780873" y="1095820"/>
                  </a:lnTo>
                  <a:lnTo>
                    <a:pt x="2780873" y="1088705"/>
                  </a:lnTo>
                  <a:lnTo>
                    <a:pt x="2780873" y="1081589"/>
                  </a:lnTo>
                  <a:lnTo>
                    <a:pt x="2781116" y="1081589"/>
                  </a:lnTo>
                  <a:lnTo>
                    <a:pt x="2781603" y="1081589"/>
                  </a:lnTo>
                  <a:lnTo>
                    <a:pt x="2781846" y="1081589"/>
                  </a:lnTo>
                  <a:lnTo>
                    <a:pt x="2782333" y="1081589"/>
                  </a:lnTo>
                  <a:lnTo>
                    <a:pt x="2782577" y="1081589"/>
                  </a:lnTo>
                  <a:lnTo>
                    <a:pt x="2782820" y="1081589"/>
                  </a:lnTo>
                  <a:lnTo>
                    <a:pt x="2783063" y="1081589"/>
                  </a:lnTo>
                  <a:lnTo>
                    <a:pt x="2783793" y="1081589"/>
                  </a:lnTo>
                  <a:lnTo>
                    <a:pt x="2784523" y="1081589"/>
                  </a:lnTo>
                  <a:lnTo>
                    <a:pt x="2785010" y="1074473"/>
                  </a:lnTo>
                  <a:lnTo>
                    <a:pt x="2785254" y="1074473"/>
                  </a:lnTo>
                  <a:lnTo>
                    <a:pt x="2785497" y="1074473"/>
                  </a:lnTo>
                  <a:lnTo>
                    <a:pt x="2785740" y="1074473"/>
                  </a:lnTo>
                  <a:lnTo>
                    <a:pt x="2785984" y="1074473"/>
                  </a:lnTo>
                  <a:lnTo>
                    <a:pt x="2786227" y="1074473"/>
                  </a:lnTo>
                  <a:lnTo>
                    <a:pt x="2786470" y="1074473"/>
                  </a:lnTo>
                  <a:lnTo>
                    <a:pt x="2786714" y="1074473"/>
                  </a:lnTo>
                  <a:lnTo>
                    <a:pt x="2786957" y="1074473"/>
                  </a:lnTo>
                  <a:lnTo>
                    <a:pt x="2787200" y="1074473"/>
                  </a:lnTo>
                  <a:lnTo>
                    <a:pt x="2787444" y="1074473"/>
                  </a:lnTo>
                  <a:lnTo>
                    <a:pt x="2787930" y="1074473"/>
                  </a:lnTo>
                  <a:lnTo>
                    <a:pt x="2788174" y="1074473"/>
                  </a:lnTo>
                  <a:lnTo>
                    <a:pt x="2788417" y="1074473"/>
                  </a:lnTo>
                  <a:lnTo>
                    <a:pt x="2788661" y="1074473"/>
                  </a:lnTo>
                  <a:lnTo>
                    <a:pt x="2788904" y="1074473"/>
                  </a:lnTo>
                  <a:lnTo>
                    <a:pt x="2789147" y="1074473"/>
                  </a:lnTo>
                  <a:lnTo>
                    <a:pt x="2789391" y="1074473"/>
                  </a:lnTo>
                  <a:lnTo>
                    <a:pt x="2790121" y="1074473"/>
                  </a:lnTo>
                  <a:lnTo>
                    <a:pt x="2790364" y="1074473"/>
                  </a:lnTo>
                  <a:lnTo>
                    <a:pt x="2790607" y="1074473"/>
                  </a:lnTo>
                  <a:lnTo>
                    <a:pt x="2791094" y="1074473"/>
                  </a:lnTo>
                  <a:lnTo>
                    <a:pt x="2791824" y="1074473"/>
                  </a:lnTo>
                  <a:lnTo>
                    <a:pt x="2792068" y="1074473"/>
                  </a:lnTo>
                  <a:lnTo>
                    <a:pt x="2792311" y="1074473"/>
                  </a:lnTo>
                  <a:lnTo>
                    <a:pt x="2792554" y="1074473"/>
                  </a:lnTo>
                  <a:lnTo>
                    <a:pt x="2792798" y="1074473"/>
                  </a:lnTo>
                  <a:lnTo>
                    <a:pt x="2793041" y="1074473"/>
                  </a:lnTo>
                  <a:lnTo>
                    <a:pt x="2793284" y="1074473"/>
                  </a:lnTo>
                  <a:lnTo>
                    <a:pt x="2793528" y="1074473"/>
                  </a:lnTo>
                  <a:lnTo>
                    <a:pt x="2793771" y="1074473"/>
                  </a:lnTo>
                  <a:lnTo>
                    <a:pt x="2794014" y="1074473"/>
                  </a:lnTo>
                  <a:lnTo>
                    <a:pt x="2794258" y="1074473"/>
                  </a:lnTo>
                  <a:lnTo>
                    <a:pt x="2794501" y="1074473"/>
                  </a:lnTo>
                  <a:lnTo>
                    <a:pt x="2794745" y="1074473"/>
                  </a:lnTo>
                  <a:lnTo>
                    <a:pt x="2794988" y="1074473"/>
                  </a:lnTo>
                  <a:lnTo>
                    <a:pt x="2796205" y="1074473"/>
                  </a:lnTo>
                  <a:lnTo>
                    <a:pt x="2796448" y="1074473"/>
                  </a:lnTo>
                  <a:lnTo>
                    <a:pt x="2798152" y="1074473"/>
                  </a:lnTo>
                  <a:lnTo>
                    <a:pt x="2798395" y="1074473"/>
                  </a:lnTo>
                  <a:lnTo>
                    <a:pt x="2798638" y="1074473"/>
                  </a:lnTo>
                  <a:lnTo>
                    <a:pt x="2799368" y="1074473"/>
                  </a:lnTo>
                  <a:lnTo>
                    <a:pt x="2799612" y="1074473"/>
                  </a:lnTo>
                  <a:lnTo>
                    <a:pt x="2799855" y="1074473"/>
                  </a:lnTo>
                  <a:lnTo>
                    <a:pt x="2800585" y="1074473"/>
                  </a:lnTo>
                  <a:lnTo>
                    <a:pt x="2800829" y="1074473"/>
                  </a:lnTo>
                  <a:lnTo>
                    <a:pt x="2801315" y="1074473"/>
                  </a:lnTo>
                  <a:lnTo>
                    <a:pt x="2801559" y="1074473"/>
                  </a:lnTo>
                  <a:lnTo>
                    <a:pt x="2801802" y="1074473"/>
                  </a:lnTo>
                  <a:lnTo>
                    <a:pt x="2802045" y="1074473"/>
                  </a:lnTo>
                  <a:lnTo>
                    <a:pt x="2802289" y="1074473"/>
                  </a:lnTo>
                  <a:lnTo>
                    <a:pt x="2802775" y="1074473"/>
                  </a:lnTo>
                  <a:lnTo>
                    <a:pt x="2803019" y="1074473"/>
                  </a:lnTo>
                  <a:lnTo>
                    <a:pt x="2803262" y="1074473"/>
                  </a:lnTo>
                  <a:lnTo>
                    <a:pt x="2803749" y="1074473"/>
                  </a:lnTo>
                  <a:lnTo>
                    <a:pt x="2803992" y="1074473"/>
                  </a:lnTo>
                  <a:lnTo>
                    <a:pt x="2804236" y="1074473"/>
                  </a:lnTo>
                  <a:lnTo>
                    <a:pt x="2804722" y="1074473"/>
                  </a:lnTo>
                  <a:lnTo>
                    <a:pt x="2804966" y="1074473"/>
                  </a:lnTo>
                  <a:lnTo>
                    <a:pt x="2805452" y="1074473"/>
                  </a:lnTo>
                  <a:lnTo>
                    <a:pt x="2805696" y="1074473"/>
                  </a:lnTo>
                  <a:lnTo>
                    <a:pt x="2805939" y="1074473"/>
                  </a:lnTo>
                  <a:lnTo>
                    <a:pt x="2806182" y="1074473"/>
                  </a:lnTo>
                  <a:lnTo>
                    <a:pt x="2806669" y="1074473"/>
                  </a:lnTo>
                  <a:lnTo>
                    <a:pt x="2806913" y="1074473"/>
                  </a:lnTo>
                  <a:lnTo>
                    <a:pt x="2807156" y="1074473"/>
                  </a:lnTo>
                  <a:lnTo>
                    <a:pt x="2808129" y="1074473"/>
                  </a:lnTo>
                  <a:lnTo>
                    <a:pt x="2808373" y="1074473"/>
                  </a:lnTo>
                  <a:lnTo>
                    <a:pt x="2808616" y="1074473"/>
                  </a:lnTo>
                  <a:lnTo>
                    <a:pt x="2808859" y="1074473"/>
                  </a:lnTo>
                  <a:lnTo>
                    <a:pt x="2809103" y="1074473"/>
                  </a:lnTo>
                  <a:lnTo>
                    <a:pt x="2809346" y="1074473"/>
                  </a:lnTo>
                  <a:lnTo>
                    <a:pt x="2809590" y="1074473"/>
                  </a:lnTo>
                  <a:lnTo>
                    <a:pt x="2809833" y="1074473"/>
                  </a:lnTo>
                  <a:lnTo>
                    <a:pt x="2811293" y="1074473"/>
                  </a:lnTo>
                  <a:lnTo>
                    <a:pt x="2811536" y="1074473"/>
                  </a:lnTo>
                  <a:lnTo>
                    <a:pt x="2811780" y="1074473"/>
                  </a:lnTo>
                  <a:lnTo>
                    <a:pt x="2812023" y="1074473"/>
                  </a:lnTo>
                  <a:lnTo>
                    <a:pt x="2812266" y="1074473"/>
                  </a:lnTo>
                  <a:lnTo>
                    <a:pt x="2814700" y="1074473"/>
                  </a:lnTo>
                  <a:lnTo>
                    <a:pt x="2816160" y="1074473"/>
                  </a:lnTo>
                  <a:lnTo>
                    <a:pt x="2816404" y="1074473"/>
                  </a:lnTo>
                  <a:lnTo>
                    <a:pt x="2816647" y="1074473"/>
                  </a:lnTo>
                  <a:lnTo>
                    <a:pt x="2817134" y="1074473"/>
                  </a:lnTo>
                  <a:lnTo>
                    <a:pt x="2817134" y="1067358"/>
                  </a:lnTo>
                  <a:lnTo>
                    <a:pt x="2817377" y="1067358"/>
                  </a:lnTo>
                  <a:lnTo>
                    <a:pt x="2817620" y="1067358"/>
                  </a:lnTo>
                  <a:lnTo>
                    <a:pt x="2817864" y="1067358"/>
                  </a:lnTo>
                  <a:lnTo>
                    <a:pt x="2818594" y="1067358"/>
                  </a:lnTo>
                  <a:lnTo>
                    <a:pt x="2822731" y="1067358"/>
                  </a:lnTo>
                  <a:lnTo>
                    <a:pt x="2822974" y="1067358"/>
                  </a:lnTo>
                  <a:lnTo>
                    <a:pt x="2823218" y="1067358"/>
                  </a:lnTo>
                  <a:lnTo>
                    <a:pt x="2823461" y="1067358"/>
                  </a:lnTo>
                  <a:lnTo>
                    <a:pt x="2823461" y="1060242"/>
                  </a:lnTo>
                  <a:lnTo>
                    <a:pt x="2823704" y="1060242"/>
                  </a:lnTo>
                  <a:lnTo>
                    <a:pt x="2824191" y="1060242"/>
                  </a:lnTo>
                  <a:lnTo>
                    <a:pt x="2824434" y="1060242"/>
                  </a:lnTo>
                  <a:lnTo>
                    <a:pt x="2824921" y="1060242"/>
                  </a:lnTo>
                  <a:lnTo>
                    <a:pt x="2825165" y="1060242"/>
                  </a:lnTo>
                  <a:lnTo>
                    <a:pt x="2825165" y="1053126"/>
                  </a:lnTo>
                  <a:lnTo>
                    <a:pt x="2825408" y="1053126"/>
                  </a:lnTo>
                  <a:lnTo>
                    <a:pt x="2825651" y="1053126"/>
                  </a:lnTo>
                  <a:lnTo>
                    <a:pt x="2825895" y="1053126"/>
                  </a:lnTo>
                  <a:lnTo>
                    <a:pt x="2826138" y="1053126"/>
                  </a:lnTo>
                  <a:lnTo>
                    <a:pt x="2826381" y="1053126"/>
                  </a:lnTo>
                  <a:lnTo>
                    <a:pt x="2829302" y="1046010"/>
                  </a:lnTo>
                  <a:lnTo>
                    <a:pt x="2829788" y="1046010"/>
                  </a:lnTo>
                  <a:lnTo>
                    <a:pt x="2830032" y="1046010"/>
                  </a:lnTo>
                  <a:lnTo>
                    <a:pt x="2830518" y="1046010"/>
                  </a:lnTo>
                  <a:lnTo>
                    <a:pt x="2831005" y="1046010"/>
                  </a:lnTo>
                  <a:lnTo>
                    <a:pt x="2831249" y="1046010"/>
                  </a:lnTo>
                  <a:lnTo>
                    <a:pt x="2831979" y="1046010"/>
                  </a:lnTo>
                  <a:lnTo>
                    <a:pt x="2832222" y="1046010"/>
                  </a:lnTo>
                  <a:lnTo>
                    <a:pt x="2832465" y="1046010"/>
                  </a:lnTo>
                  <a:lnTo>
                    <a:pt x="2832709" y="1046010"/>
                  </a:lnTo>
                  <a:lnTo>
                    <a:pt x="2832952" y="1046010"/>
                  </a:lnTo>
                  <a:lnTo>
                    <a:pt x="2833195" y="1046010"/>
                  </a:lnTo>
                  <a:lnTo>
                    <a:pt x="2833439" y="1046010"/>
                  </a:lnTo>
                  <a:lnTo>
                    <a:pt x="2834169" y="1046010"/>
                  </a:lnTo>
                  <a:lnTo>
                    <a:pt x="2834412" y="1046010"/>
                  </a:lnTo>
                  <a:lnTo>
                    <a:pt x="2834656" y="1046010"/>
                  </a:lnTo>
                  <a:lnTo>
                    <a:pt x="2834899" y="1046010"/>
                  </a:lnTo>
                  <a:lnTo>
                    <a:pt x="2835142" y="1046010"/>
                  </a:lnTo>
                  <a:lnTo>
                    <a:pt x="2835629" y="1046010"/>
                  </a:lnTo>
                  <a:lnTo>
                    <a:pt x="2835872" y="1046010"/>
                  </a:lnTo>
                  <a:lnTo>
                    <a:pt x="2836359" y="1046010"/>
                  </a:lnTo>
                  <a:lnTo>
                    <a:pt x="2836846" y="1046010"/>
                  </a:lnTo>
                  <a:lnTo>
                    <a:pt x="2837333" y="1046010"/>
                  </a:lnTo>
                  <a:lnTo>
                    <a:pt x="2837576" y="1046010"/>
                  </a:lnTo>
                  <a:lnTo>
                    <a:pt x="2837819" y="1046010"/>
                  </a:lnTo>
                  <a:lnTo>
                    <a:pt x="2838306" y="1046010"/>
                  </a:lnTo>
                  <a:lnTo>
                    <a:pt x="2838549" y="1046010"/>
                  </a:lnTo>
                  <a:lnTo>
                    <a:pt x="2838793" y="1046010"/>
                  </a:lnTo>
                  <a:lnTo>
                    <a:pt x="2839523" y="1046010"/>
                  </a:lnTo>
                  <a:lnTo>
                    <a:pt x="2839766" y="1046010"/>
                  </a:lnTo>
                  <a:lnTo>
                    <a:pt x="2840010" y="1046010"/>
                  </a:lnTo>
                  <a:lnTo>
                    <a:pt x="2841226" y="1046010"/>
                  </a:lnTo>
                  <a:lnTo>
                    <a:pt x="2841470" y="1046010"/>
                  </a:lnTo>
                  <a:lnTo>
                    <a:pt x="2844390" y="1046010"/>
                  </a:lnTo>
                  <a:lnTo>
                    <a:pt x="2844633" y="1046010"/>
                  </a:lnTo>
                  <a:lnTo>
                    <a:pt x="2844877" y="1046010"/>
                  </a:lnTo>
                  <a:lnTo>
                    <a:pt x="2845120" y="1046010"/>
                  </a:lnTo>
                  <a:lnTo>
                    <a:pt x="2845607" y="1046010"/>
                  </a:lnTo>
                  <a:lnTo>
                    <a:pt x="2846094" y="1046010"/>
                  </a:lnTo>
                  <a:lnTo>
                    <a:pt x="2846337" y="1046010"/>
                  </a:lnTo>
                  <a:lnTo>
                    <a:pt x="2846580" y="1046010"/>
                  </a:lnTo>
                  <a:lnTo>
                    <a:pt x="2846824" y="1046010"/>
                  </a:lnTo>
                  <a:lnTo>
                    <a:pt x="2847067" y="1046010"/>
                  </a:lnTo>
                  <a:lnTo>
                    <a:pt x="2847310" y="1046010"/>
                  </a:lnTo>
                  <a:lnTo>
                    <a:pt x="2847554" y="1046010"/>
                  </a:lnTo>
                  <a:lnTo>
                    <a:pt x="2848040" y="1046010"/>
                  </a:lnTo>
                  <a:lnTo>
                    <a:pt x="2848284" y="1046010"/>
                  </a:lnTo>
                  <a:lnTo>
                    <a:pt x="2848527" y="1046010"/>
                  </a:lnTo>
                  <a:lnTo>
                    <a:pt x="2849014" y="1046010"/>
                  </a:lnTo>
                  <a:lnTo>
                    <a:pt x="2849257" y="1046010"/>
                  </a:lnTo>
                  <a:lnTo>
                    <a:pt x="2849501" y="1046010"/>
                  </a:lnTo>
                  <a:lnTo>
                    <a:pt x="2849744" y="1046010"/>
                  </a:lnTo>
                  <a:lnTo>
                    <a:pt x="2850231" y="1046010"/>
                  </a:lnTo>
                  <a:lnTo>
                    <a:pt x="2850474" y="1046010"/>
                  </a:lnTo>
                  <a:lnTo>
                    <a:pt x="2850717" y="1046010"/>
                  </a:lnTo>
                  <a:lnTo>
                    <a:pt x="2850961" y="1046010"/>
                  </a:lnTo>
                  <a:lnTo>
                    <a:pt x="2851204" y="1046010"/>
                  </a:lnTo>
                  <a:lnTo>
                    <a:pt x="2851447" y="1046010"/>
                  </a:lnTo>
                  <a:lnTo>
                    <a:pt x="2851691" y="1046010"/>
                  </a:lnTo>
                  <a:lnTo>
                    <a:pt x="2851934" y="1046010"/>
                  </a:lnTo>
                  <a:lnTo>
                    <a:pt x="2852178" y="1046010"/>
                  </a:lnTo>
                  <a:lnTo>
                    <a:pt x="2852421" y="1046010"/>
                  </a:lnTo>
                  <a:lnTo>
                    <a:pt x="2852664" y="1046010"/>
                  </a:lnTo>
                  <a:lnTo>
                    <a:pt x="2852908" y="1046010"/>
                  </a:lnTo>
                  <a:lnTo>
                    <a:pt x="2853151" y="1046010"/>
                  </a:lnTo>
                  <a:lnTo>
                    <a:pt x="2853394" y="1046010"/>
                  </a:lnTo>
                  <a:lnTo>
                    <a:pt x="2853638" y="1046010"/>
                  </a:lnTo>
                  <a:lnTo>
                    <a:pt x="2853881" y="1046010"/>
                  </a:lnTo>
                  <a:lnTo>
                    <a:pt x="2854124" y="1046010"/>
                  </a:lnTo>
                  <a:lnTo>
                    <a:pt x="2854368" y="1046010"/>
                  </a:lnTo>
                  <a:lnTo>
                    <a:pt x="2854611" y="1046010"/>
                  </a:lnTo>
                  <a:lnTo>
                    <a:pt x="2854854" y="1046010"/>
                  </a:lnTo>
                  <a:lnTo>
                    <a:pt x="2855098" y="1046010"/>
                  </a:lnTo>
                  <a:lnTo>
                    <a:pt x="2855341" y="1046010"/>
                  </a:lnTo>
                  <a:lnTo>
                    <a:pt x="2855585" y="1046010"/>
                  </a:lnTo>
                  <a:lnTo>
                    <a:pt x="2855828" y="1046010"/>
                  </a:lnTo>
                  <a:lnTo>
                    <a:pt x="2856071" y="1046010"/>
                  </a:lnTo>
                  <a:lnTo>
                    <a:pt x="2856315" y="1046010"/>
                  </a:lnTo>
                  <a:lnTo>
                    <a:pt x="2856558" y="1046010"/>
                  </a:lnTo>
                  <a:lnTo>
                    <a:pt x="2856801" y="1046010"/>
                  </a:lnTo>
                  <a:lnTo>
                    <a:pt x="2857045" y="1046010"/>
                  </a:lnTo>
                  <a:lnTo>
                    <a:pt x="2857288" y="1046010"/>
                  </a:lnTo>
                  <a:lnTo>
                    <a:pt x="2857775" y="1046010"/>
                  </a:lnTo>
                  <a:lnTo>
                    <a:pt x="2858018" y="1046010"/>
                  </a:lnTo>
                  <a:lnTo>
                    <a:pt x="2859965" y="1046010"/>
                  </a:lnTo>
                  <a:lnTo>
                    <a:pt x="2860208" y="1046010"/>
                  </a:lnTo>
                  <a:lnTo>
                    <a:pt x="2860695" y="1046010"/>
                  </a:lnTo>
                  <a:lnTo>
                    <a:pt x="2860938" y="1046010"/>
                  </a:lnTo>
                  <a:lnTo>
                    <a:pt x="2861182" y="1046010"/>
                  </a:lnTo>
                  <a:lnTo>
                    <a:pt x="2861425" y="1046010"/>
                  </a:lnTo>
                  <a:lnTo>
                    <a:pt x="2861669" y="1046010"/>
                  </a:lnTo>
                  <a:lnTo>
                    <a:pt x="2861912" y="1046010"/>
                  </a:lnTo>
                  <a:lnTo>
                    <a:pt x="2862642" y="1046010"/>
                  </a:lnTo>
                  <a:lnTo>
                    <a:pt x="2862885" y="1046010"/>
                  </a:lnTo>
                  <a:lnTo>
                    <a:pt x="2863129" y="1046010"/>
                  </a:lnTo>
                  <a:lnTo>
                    <a:pt x="2863615" y="1046010"/>
                  </a:lnTo>
                  <a:lnTo>
                    <a:pt x="2863859" y="1046010"/>
                  </a:lnTo>
                  <a:lnTo>
                    <a:pt x="2864346" y="1046010"/>
                  </a:lnTo>
                  <a:lnTo>
                    <a:pt x="2864589" y="1046010"/>
                  </a:lnTo>
                  <a:lnTo>
                    <a:pt x="2864832" y="1046010"/>
                  </a:lnTo>
                  <a:lnTo>
                    <a:pt x="2865076" y="1046010"/>
                  </a:lnTo>
                  <a:lnTo>
                    <a:pt x="2866292" y="1046010"/>
                  </a:lnTo>
                  <a:lnTo>
                    <a:pt x="2866536" y="1046010"/>
                  </a:lnTo>
                  <a:lnTo>
                    <a:pt x="2866779" y="1046010"/>
                  </a:lnTo>
                  <a:lnTo>
                    <a:pt x="2867022" y="1046010"/>
                  </a:lnTo>
                  <a:lnTo>
                    <a:pt x="2867266" y="1046010"/>
                  </a:lnTo>
                  <a:lnTo>
                    <a:pt x="2868239" y="1046010"/>
                  </a:lnTo>
                  <a:lnTo>
                    <a:pt x="2868483" y="1046010"/>
                  </a:lnTo>
                  <a:lnTo>
                    <a:pt x="2869456" y="1046010"/>
                  </a:lnTo>
                  <a:lnTo>
                    <a:pt x="2869699" y="1046010"/>
                  </a:lnTo>
                  <a:lnTo>
                    <a:pt x="2869943" y="1046010"/>
                  </a:lnTo>
                  <a:lnTo>
                    <a:pt x="2869943" y="1038895"/>
                  </a:lnTo>
                  <a:lnTo>
                    <a:pt x="2870186" y="1038895"/>
                  </a:lnTo>
                  <a:lnTo>
                    <a:pt x="2870429" y="1038895"/>
                  </a:lnTo>
                  <a:lnTo>
                    <a:pt x="2871646" y="1038895"/>
                  </a:lnTo>
                  <a:lnTo>
                    <a:pt x="2871890" y="1038895"/>
                  </a:lnTo>
                  <a:lnTo>
                    <a:pt x="2872620" y="1038895"/>
                  </a:lnTo>
                  <a:lnTo>
                    <a:pt x="2872863" y="1038895"/>
                  </a:lnTo>
                  <a:lnTo>
                    <a:pt x="2873106" y="1038895"/>
                  </a:lnTo>
                  <a:lnTo>
                    <a:pt x="2873593" y="1038895"/>
                  </a:lnTo>
                  <a:lnTo>
                    <a:pt x="2874080" y="1038895"/>
                  </a:lnTo>
                  <a:lnTo>
                    <a:pt x="2874323" y="1038895"/>
                  </a:lnTo>
                  <a:lnTo>
                    <a:pt x="2874323" y="1031779"/>
                  </a:lnTo>
                  <a:lnTo>
                    <a:pt x="2874567" y="1031779"/>
                  </a:lnTo>
                  <a:lnTo>
                    <a:pt x="2875053" y="1031779"/>
                  </a:lnTo>
                  <a:lnTo>
                    <a:pt x="2875053" y="1024663"/>
                  </a:lnTo>
                  <a:lnTo>
                    <a:pt x="2875297" y="1024663"/>
                  </a:lnTo>
                  <a:lnTo>
                    <a:pt x="2875540" y="1024663"/>
                  </a:lnTo>
                  <a:lnTo>
                    <a:pt x="2875783" y="1024663"/>
                  </a:lnTo>
                  <a:lnTo>
                    <a:pt x="2876027" y="1024663"/>
                  </a:lnTo>
                  <a:lnTo>
                    <a:pt x="2877244" y="1024663"/>
                  </a:lnTo>
                  <a:lnTo>
                    <a:pt x="2877730" y="1024663"/>
                  </a:lnTo>
                  <a:lnTo>
                    <a:pt x="2877974" y="1024663"/>
                  </a:lnTo>
                  <a:lnTo>
                    <a:pt x="2880407" y="1024663"/>
                  </a:lnTo>
                  <a:lnTo>
                    <a:pt x="2880651" y="1024663"/>
                  </a:lnTo>
                  <a:lnTo>
                    <a:pt x="2882354" y="1024663"/>
                  </a:lnTo>
                  <a:lnTo>
                    <a:pt x="2882841" y="1024663"/>
                  </a:lnTo>
                  <a:lnTo>
                    <a:pt x="2883084" y="1024663"/>
                  </a:lnTo>
                  <a:lnTo>
                    <a:pt x="2883328" y="1024663"/>
                  </a:lnTo>
                  <a:lnTo>
                    <a:pt x="2883571" y="1024663"/>
                  </a:lnTo>
                  <a:lnTo>
                    <a:pt x="2884544" y="1024663"/>
                  </a:lnTo>
                  <a:lnTo>
                    <a:pt x="2885761" y="1024663"/>
                  </a:lnTo>
                  <a:lnTo>
                    <a:pt x="2886005" y="1024663"/>
                  </a:lnTo>
                  <a:lnTo>
                    <a:pt x="2886248" y="1024663"/>
                  </a:lnTo>
                  <a:lnTo>
                    <a:pt x="2886491" y="1024663"/>
                  </a:lnTo>
                  <a:lnTo>
                    <a:pt x="2886735" y="1024663"/>
                  </a:lnTo>
                  <a:lnTo>
                    <a:pt x="2887465" y="1024663"/>
                  </a:lnTo>
                  <a:lnTo>
                    <a:pt x="2887708" y="1024663"/>
                  </a:lnTo>
                  <a:lnTo>
                    <a:pt x="2889412" y="1024663"/>
                  </a:lnTo>
                  <a:lnTo>
                    <a:pt x="2889898" y="1024663"/>
                  </a:lnTo>
                  <a:lnTo>
                    <a:pt x="2890142" y="1024663"/>
                  </a:lnTo>
                  <a:lnTo>
                    <a:pt x="2890385" y="1024663"/>
                  </a:lnTo>
                  <a:lnTo>
                    <a:pt x="2890872" y="1024663"/>
                  </a:lnTo>
                  <a:lnTo>
                    <a:pt x="2891115" y="1024663"/>
                  </a:lnTo>
                  <a:lnTo>
                    <a:pt x="2891115" y="1017548"/>
                  </a:lnTo>
                  <a:lnTo>
                    <a:pt x="2891358" y="1017548"/>
                  </a:lnTo>
                  <a:lnTo>
                    <a:pt x="2892332" y="1017548"/>
                  </a:lnTo>
                  <a:lnTo>
                    <a:pt x="2892819" y="1017548"/>
                  </a:lnTo>
                  <a:lnTo>
                    <a:pt x="2893549" y="1017548"/>
                  </a:lnTo>
                  <a:lnTo>
                    <a:pt x="2894035" y="1017548"/>
                  </a:lnTo>
                  <a:lnTo>
                    <a:pt x="2894279" y="1017548"/>
                  </a:lnTo>
                  <a:lnTo>
                    <a:pt x="2894765" y="1017548"/>
                  </a:lnTo>
                  <a:lnTo>
                    <a:pt x="2895009" y="1017548"/>
                  </a:lnTo>
                  <a:lnTo>
                    <a:pt x="2895252" y="1017548"/>
                  </a:lnTo>
                  <a:lnTo>
                    <a:pt x="2895496" y="1017548"/>
                  </a:lnTo>
                  <a:lnTo>
                    <a:pt x="2895739" y="1017548"/>
                  </a:lnTo>
                  <a:lnTo>
                    <a:pt x="2897442" y="1017548"/>
                  </a:lnTo>
                  <a:lnTo>
                    <a:pt x="2897686" y="1017548"/>
                  </a:lnTo>
                  <a:lnTo>
                    <a:pt x="2897929" y="1017548"/>
                  </a:lnTo>
                  <a:lnTo>
                    <a:pt x="2898659" y="1017548"/>
                  </a:lnTo>
                  <a:lnTo>
                    <a:pt x="2898903" y="1017548"/>
                  </a:lnTo>
                  <a:lnTo>
                    <a:pt x="2900363" y="1017548"/>
                  </a:lnTo>
                  <a:lnTo>
                    <a:pt x="2900606" y="1017548"/>
                  </a:lnTo>
                  <a:lnTo>
                    <a:pt x="2900849" y="1017548"/>
                  </a:lnTo>
                  <a:lnTo>
                    <a:pt x="2901093" y="1017548"/>
                  </a:lnTo>
                  <a:lnTo>
                    <a:pt x="2901580" y="1017548"/>
                  </a:lnTo>
                  <a:lnTo>
                    <a:pt x="2901823" y="1017548"/>
                  </a:lnTo>
                  <a:lnTo>
                    <a:pt x="2902066" y="1017548"/>
                  </a:lnTo>
                  <a:lnTo>
                    <a:pt x="2902310" y="1017548"/>
                  </a:lnTo>
                  <a:lnTo>
                    <a:pt x="2902553" y="1017548"/>
                  </a:lnTo>
                  <a:lnTo>
                    <a:pt x="2902796" y="1017548"/>
                  </a:lnTo>
                  <a:lnTo>
                    <a:pt x="2903526" y="1017548"/>
                  </a:lnTo>
                  <a:lnTo>
                    <a:pt x="2903770" y="1017548"/>
                  </a:lnTo>
                  <a:lnTo>
                    <a:pt x="2904013" y="1017548"/>
                  </a:lnTo>
                  <a:lnTo>
                    <a:pt x="2904257" y="1017548"/>
                  </a:lnTo>
                  <a:lnTo>
                    <a:pt x="2904743" y="1017548"/>
                  </a:lnTo>
                  <a:lnTo>
                    <a:pt x="2904987" y="1017548"/>
                  </a:lnTo>
                  <a:lnTo>
                    <a:pt x="2905473" y="1017548"/>
                  </a:lnTo>
                  <a:lnTo>
                    <a:pt x="2905717" y="1017548"/>
                  </a:lnTo>
                  <a:lnTo>
                    <a:pt x="2905960" y="1017548"/>
                  </a:lnTo>
                  <a:lnTo>
                    <a:pt x="2906447" y="1017548"/>
                  </a:lnTo>
                  <a:lnTo>
                    <a:pt x="2906690" y="1010432"/>
                  </a:lnTo>
                  <a:lnTo>
                    <a:pt x="2906933" y="1010432"/>
                  </a:lnTo>
                  <a:lnTo>
                    <a:pt x="2907177" y="1010432"/>
                  </a:lnTo>
                  <a:lnTo>
                    <a:pt x="2909367" y="1010432"/>
                  </a:lnTo>
                  <a:lnTo>
                    <a:pt x="2909610" y="1010432"/>
                  </a:lnTo>
                  <a:lnTo>
                    <a:pt x="2909854" y="1010432"/>
                  </a:lnTo>
                  <a:lnTo>
                    <a:pt x="2910827" y="1010432"/>
                  </a:lnTo>
                  <a:lnTo>
                    <a:pt x="2911071" y="1010432"/>
                  </a:lnTo>
                  <a:lnTo>
                    <a:pt x="2911314" y="1010432"/>
                  </a:lnTo>
                  <a:lnTo>
                    <a:pt x="2911557" y="1010432"/>
                  </a:lnTo>
                  <a:lnTo>
                    <a:pt x="2911801" y="1010432"/>
                  </a:lnTo>
                  <a:lnTo>
                    <a:pt x="2912044" y="1003316"/>
                  </a:lnTo>
                  <a:lnTo>
                    <a:pt x="2912287" y="1003316"/>
                  </a:lnTo>
                  <a:lnTo>
                    <a:pt x="2912774" y="1003316"/>
                  </a:lnTo>
                  <a:lnTo>
                    <a:pt x="2913261" y="996200"/>
                  </a:lnTo>
                  <a:lnTo>
                    <a:pt x="2913504" y="996200"/>
                  </a:lnTo>
                  <a:lnTo>
                    <a:pt x="2913748" y="996200"/>
                  </a:lnTo>
                  <a:lnTo>
                    <a:pt x="2914478" y="996200"/>
                  </a:lnTo>
                  <a:lnTo>
                    <a:pt x="2914721" y="996200"/>
                  </a:lnTo>
                  <a:lnTo>
                    <a:pt x="2914964" y="996200"/>
                  </a:lnTo>
                  <a:lnTo>
                    <a:pt x="2915208" y="996200"/>
                  </a:lnTo>
                  <a:lnTo>
                    <a:pt x="2915451" y="996200"/>
                  </a:lnTo>
                  <a:lnTo>
                    <a:pt x="2915694" y="996200"/>
                  </a:lnTo>
                  <a:lnTo>
                    <a:pt x="2916181" y="996200"/>
                  </a:lnTo>
                  <a:lnTo>
                    <a:pt x="2916668" y="996200"/>
                  </a:lnTo>
                  <a:lnTo>
                    <a:pt x="2916668" y="989085"/>
                  </a:lnTo>
                  <a:lnTo>
                    <a:pt x="2916911" y="989085"/>
                  </a:lnTo>
                  <a:lnTo>
                    <a:pt x="2917398" y="981969"/>
                  </a:lnTo>
                  <a:lnTo>
                    <a:pt x="2917641" y="981969"/>
                  </a:lnTo>
                  <a:lnTo>
                    <a:pt x="2917885" y="981969"/>
                  </a:lnTo>
                  <a:lnTo>
                    <a:pt x="2918128" y="981969"/>
                  </a:lnTo>
                  <a:lnTo>
                    <a:pt x="2918371" y="981969"/>
                  </a:lnTo>
                  <a:lnTo>
                    <a:pt x="2918615" y="981969"/>
                  </a:lnTo>
                  <a:lnTo>
                    <a:pt x="2919101" y="981969"/>
                  </a:lnTo>
                  <a:lnTo>
                    <a:pt x="2919588" y="981969"/>
                  </a:lnTo>
                  <a:lnTo>
                    <a:pt x="2919832" y="981969"/>
                  </a:lnTo>
                  <a:lnTo>
                    <a:pt x="2920075" y="981969"/>
                  </a:lnTo>
                  <a:lnTo>
                    <a:pt x="2920562" y="981969"/>
                  </a:lnTo>
                  <a:lnTo>
                    <a:pt x="2920805" y="981969"/>
                  </a:lnTo>
                  <a:lnTo>
                    <a:pt x="2921292" y="981969"/>
                  </a:lnTo>
                  <a:lnTo>
                    <a:pt x="2921778" y="981969"/>
                  </a:lnTo>
                  <a:lnTo>
                    <a:pt x="2922022" y="981969"/>
                  </a:lnTo>
                  <a:lnTo>
                    <a:pt x="2922509" y="981969"/>
                  </a:lnTo>
                  <a:lnTo>
                    <a:pt x="2922752" y="981969"/>
                  </a:lnTo>
                  <a:lnTo>
                    <a:pt x="2922995" y="981969"/>
                  </a:lnTo>
                  <a:lnTo>
                    <a:pt x="2923239" y="981969"/>
                  </a:lnTo>
                  <a:lnTo>
                    <a:pt x="2923482" y="981969"/>
                  </a:lnTo>
                  <a:lnTo>
                    <a:pt x="2923725" y="981969"/>
                  </a:lnTo>
                  <a:lnTo>
                    <a:pt x="2923725" y="974853"/>
                  </a:lnTo>
                  <a:lnTo>
                    <a:pt x="2923969" y="974853"/>
                  </a:lnTo>
                  <a:lnTo>
                    <a:pt x="2924455" y="974853"/>
                  </a:lnTo>
                  <a:lnTo>
                    <a:pt x="2924699" y="974853"/>
                  </a:lnTo>
                  <a:lnTo>
                    <a:pt x="2924942" y="974853"/>
                  </a:lnTo>
                  <a:lnTo>
                    <a:pt x="2925185" y="974853"/>
                  </a:lnTo>
                  <a:lnTo>
                    <a:pt x="2925429" y="974853"/>
                  </a:lnTo>
                  <a:lnTo>
                    <a:pt x="2925672" y="974853"/>
                  </a:lnTo>
                  <a:lnTo>
                    <a:pt x="2925916" y="974853"/>
                  </a:lnTo>
                  <a:lnTo>
                    <a:pt x="2926159" y="974853"/>
                  </a:lnTo>
                  <a:lnTo>
                    <a:pt x="2927862" y="974853"/>
                  </a:lnTo>
                  <a:lnTo>
                    <a:pt x="2928106" y="974853"/>
                  </a:lnTo>
                  <a:lnTo>
                    <a:pt x="2928349" y="974853"/>
                  </a:lnTo>
                  <a:lnTo>
                    <a:pt x="2928593" y="974853"/>
                  </a:lnTo>
                  <a:lnTo>
                    <a:pt x="2928836" y="974853"/>
                  </a:lnTo>
                  <a:lnTo>
                    <a:pt x="2930053" y="974853"/>
                  </a:lnTo>
                  <a:lnTo>
                    <a:pt x="2930296" y="974853"/>
                  </a:lnTo>
                  <a:lnTo>
                    <a:pt x="2930539" y="974853"/>
                  </a:lnTo>
                  <a:lnTo>
                    <a:pt x="2931026" y="974853"/>
                  </a:lnTo>
                  <a:lnTo>
                    <a:pt x="2931513" y="974853"/>
                  </a:lnTo>
                  <a:lnTo>
                    <a:pt x="2931756" y="974853"/>
                  </a:lnTo>
                  <a:lnTo>
                    <a:pt x="2932000" y="974853"/>
                  </a:lnTo>
                  <a:lnTo>
                    <a:pt x="2932486" y="974853"/>
                  </a:lnTo>
                  <a:lnTo>
                    <a:pt x="2932730" y="974853"/>
                  </a:lnTo>
                  <a:lnTo>
                    <a:pt x="2932973" y="974853"/>
                  </a:lnTo>
                  <a:lnTo>
                    <a:pt x="2933216" y="974853"/>
                  </a:lnTo>
                  <a:lnTo>
                    <a:pt x="2933460" y="974853"/>
                  </a:lnTo>
                  <a:lnTo>
                    <a:pt x="2933703" y="974853"/>
                  </a:lnTo>
                  <a:lnTo>
                    <a:pt x="2935163" y="974853"/>
                  </a:lnTo>
                  <a:lnTo>
                    <a:pt x="2935407" y="974853"/>
                  </a:lnTo>
                  <a:lnTo>
                    <a:pt x="2936380" y="974853"/>
                  </a:lnTo>
                  <a:lnTo>
                    <a:pt x="2937353" y="974853"/>
                  </a:lnTo>
                  <a:lnTo>
                    <a:pt x="2937353" y="967737"/>
                  </a:lnTo>
                  <a:lnTo>
                    <a:pt x="2937840" y="967737"/>
                  </a:lnTo>
                  <a:lnTo>
                    <a:pt x="2938570" y="967737"/>
                  </a:lnTo>
                  <a:lnTo>
                    <a:pt x="2938814" y="967737"/>
                  </a:lnTo>
                  <a:lnTo>
                    <a:pt x="2939057" y="967737"/>
                  </a:lnTo>
                  <a:lnTo>
                    <a:pt x="2939300" y="967737"/>
                  </a:lnTo>
                  <a:lnTo>
                    <a:pt x="2939544" y="967737"/>
                  </a:lnTo>
                  <a:lnTo>
                    <a:pt x="2939787" y="967737"/>
                  </a:lnTo>
                  <a:lnTo>
                    <a:pt x="2940517" y="967737"/>
                  </a:lnTo>
                  <a:lnTo>
                    <a:pt x="2941004" y="967737"/>
                  </a:lnTo>
                  <a:lnTo>
                    <a:pt x="2941247" y="967737"/>
                  </a:lnTo>
                  <a:lnTo>
                    <a:pt x="2941977" y="967737"/>
                  </a:lnTo>
                  <a:lnTo>
                    <a:pt x="2942951" y="967737"/>
                  </a:lnTo>
                  <a:lnTo>
                    <a:pt x="2943194" y="967737"/>
                  </a:lnTo>
                  <a:lnTo>
                    <a:pt x="2943681" y="967737"/>
                  </a:lnTo>
                  <a:lnTo>
                    <a:pt x="2943924" y="967737"/>
                  </a:lnTo>
                  <a:lnTo>
                    <a:pt x="2944168" y="967737"/>
                  </a:lnTo>
                  <a:lnTo>
                    <a:pt x="2944411" y="967737"/>
                  </a:lnTo>
                  <a:lnTo>
                    <a:pt x="2944411" y="960622"/>
                  </a:lnTo>
                  <a:lnTo>
                    <a:pt x="2944654" y="960622"/>
                  </a:lnTo>
                  <a:lnTo>
                    <a:pt x="2946358" y="960622"/>
                  </a:lnTo>
                  <a:lnTo>
                    <a:pt x="2946601" y="960622"/>
                  </a:lnTo>
                  <a:lnTo>
                    <a:pt x="2946845" y="960622"/>
                  </a:lnTo>
                  <a:lnTo>
                    <a:pt x="2947088" y="960622"/>
                  </a:lnTo>
                  <a:lnTo>
                    <a:pt x="2947331" y="960622"/>
                  </a:lnTo>
                  <a:lnTo>
                    <a:pt x="2947575" y="960622"/>
                  </a:lnTo>
                  <a:lnTo>
                    <a:pt x="2947818" y="960622"/>
                  </a:lnTo>
                  <a:lnTo>
                    <a:pt x="2948305" y="960622"/>
                  </a:lnTo>
                  <a:lnTo>
                    <a:pt x="2948548" y="960622"/>
                  </a:lnTo>
                  <a:lnTo>
                    <a:pt x="2948791" y="960622"/>
                  </a:lnTo>
                  <a:lnTo>
                    <a:pt x="2949278" y="960622"/>
                  </a:lnTo>
                  <a:lnTo>
                    <a:pt x="2949521" y="960622"/>
                  </a:lnTo>
                  <a:lnTo>
                    <a:pt x="2949765" y="960622"/>
                  </a:lnTo>
                  <a:lnTo>
                    <a:pt x="2950008" y="960622"/>
                  </a:lnTo>
                  <a:lnTo>
                    <a:pt x="2950495" y="960622"/>
                  </a:lnTo>
                  <a:lnTo>
                    <a:pt x="2951955" y="960622"/>
                  </a:lnTo>
                  <a:lnTo>
                    <a:pt x="2954145" y="953506"/>
                  </a:lnTo>
                  <a:lnTo>
                    <a:pt x="2954389" y="953506"/>
                  </a:lnTo>
                  <a:lnTo>
                    <a:pt x="2954632" y="953506"/>
                  </a:lnTo>
                  <a:lnTo>
                    <a:pt x="2954875" y="953506"/>
                  </a:lnTo>
                  <a:lnTo>
                    <a:pt x="2955119" y="953506"/>
                  </a:lnTo>
                  <a:lnTo>
                    <a:pt x="2955362" y="953506"/>
                  </a:lnTo>
                  <a:lnTo>
                    <a:pt x="2955605" y="953506"/>
                  </a:lnTo>
                  <a:lnTo>
                    <a:pt x="2956092" y="953506"/>
                  </a:lnTo>
                  <a:lnTo>
                    <a:pt x="2956336" y="953506"/>
                  </a:lnTo>
                  <a:lnTo>
                    <a:pt x="2956579" y="953506"/>
                  </a:lnTo>
                  <a:lnTo>
                    <a:pt x="2956822" y="953506"/>
                  </a:lnTo>
                  <a:lnTo>
                    <a:pt x="2957066" y="953506"/>
                  </a:lnTo>
                  <a:lnTo>
                    <a:pt x="2957552" y="953506"/>
                  </a:lnTo>
                  <a:lnTo>
                    <a:pt x="2957552" y="946390"/>
                  </a:lnTo>
                  <a:lnTo>
                    <a:pt x="2957796" y="946390"/>
                  </a:lnTo>
                  <a:lnTo>
                    <a:pt x="2958039" y="946390"/>
                  </a:lnTo>
                  <a:lnTo>
                    <a:pt x="2958039" y="939275"/>
                  </a:lnTo>
                  <a:lnTo>
                    <a:pt x="2958282" y="939275"/>
                  </a:lnTo>
                  <a:lnTo>
                    <a:pt x="2958526" y="939275"/>
                  </a:lnTo>
                  <a:lnTo>
                    <a:pt x="2958769" y="939275"/>
                  </a:lnTo>
                  <a:lnTo>
                    <a:pt x="2959013" y="939275"/>
                  </a:lnTo>
                  <a:lnTo>
                    <a:pt x="2959256" y="939275"/>
                  </a:lnTo>
                  <a:lnTo>
                    <a:pt x="2959499" y="939275"/>
                  </a:lnTo>
                  <a:lnTo>
                    <a:pt x="2959743" y="939275"/>
                  </a:lnTo>
                  <a:lnTo>
                    <a:pt x="2959986" y="939275"/>
                  </a:lnTo>
                  <a:lnTo>
                    <a:pt x="2960229" y="939275"/>
                  </a:lnTo>
                  <a:lnTo>
                    <a:pt x="2960473" y="939275"/>
                  </a:lnTo>
                  <a:lnTo>
                    <a:pt x="2961446" y="939275"/>
                  </a:lnTo>
                  <a:lnTo>
                    <a:pt x="2961689" y="939275"/>
                  </a:lnTo>
                  <a:lnTo>
                    <a:pt x="2962176" y="939275"/>
                  </a:lnTo>
                  <a:lnTo>
                    <a:pt x="2962663" y="939275"/>
                  </a:lnTo>
                  <a:lnTo>
                    <a:pt x="2962906" y="939275"/>
                  </a:lnTo>
                  <a:lnTo>
                    <a:pt x="2963150" y="939275"/>
                  </a:lnTo>
                  <a:lnTo>
                    <a:pt x="2963393" y="939275"/>
                  </a:lnTo>
                  <a:lnTo>
                    <a:pt x="2963636" y="939275"/>
                  </a:lnTo>
                  <a:lnTo>
                    <a:pt x="2963880" y="939275"/>
                  </a:lnTo>
                  <a:lnTo>
                    <a:pt x="2964123" y="939275"/>
                  </a:lnTo>
                  <a:lnTo>
                    <a:pt x="2964366" y="939275"/>
                  </a:lnTo>
                  <a:lnTo>
                    <a:pt x="2964610" y="939275"/>
                  </a:lnTo>
                  <a:lnTo>
                    <a:pt x="2964853" y="939275"/>
                  </a:lnTo>
                  <a:lnTo>
                    <a:pt x="2965340" y="939275"/>
                  </a:lnTo>
                  <a:lnTo>
                    <a:pt x="2965583" y="939275"/>
                  </a:lnTo>
                  <a:lnTo>
                    <a:pt x="2965827" y="939275"/>
                  </a:lnTo>
                  <a:lnTo>
                    <a:pt x="2966070" y="939275"/>
                  </a:lnTo>
                  <a:lnTo>
                    <a:pt x="2966313" y="939275"/>
                  </a:lnTo>
                  <a:lnTo>
                    <a:pt x="2966557" y="939275"/>
                  </a:lnTo>
                  <a:lnTo>
                    <a:pt x="2967043" y="939275"/>
                  </a:lnTo>
                  <a:lnTo>
                    <a:pt x="2967287" y="939275"/>
                  </a:lnTo>
                  <a:lnTo>
                    <a:pt x="2967773" y="939275"/>
                  </a:lnTo>
                  <a:lnTo>
                    <a:pt x="2968017" y="939275"/>
                  </a:lnTo>
                  <a:lnTo>
                    <a:pt x="2968504" y="939275"/>
                  </a:lnTo>
                  <a:lnTo>
                    <a:pt x="2968747" y="939275"/>
                  </a:lnTo>
                  <a:lnTo>
                    <a:pt x="2968747" y="932159"/>
                  </a:lnTo>
                  <a:lnTo>
                    <a:pt x="2968990" y="932159"/>
                  </a:lnTo>
                  <a:lnTo>
                    <a:pt x="2969477" y="932159"/>
                  </a:lnTo>
                  <a:lnTo>
                    <a:pt x="2969964" y="932159"/>
                  </a:lnTo>
                  <a:lnTo>
                    <a:pt x="2970207" y="932159"/>
                  </a:lnTo>
                  <a:lnTo>
                    <a:pt x="2970450" y="932159"/>
                  </a:lnTo>
                  <a:lnTo>
                    <a:pt x="2970694" y="932159"/>
                  </a:lnTo>
                  <a:lnTo>
                    <a:pt x="2970937" y="932159"/>
                  </a:lnTo>
                  <a:lnTo>
                    <a:pt x="2971180" y="932159"/>
                  </a:lnTo>
                  <a:lnTo>
                    <a:pt x="2971424" y="932159"/>
                  </a:lnTo>
                  <a:lnTo>
                    <a:pt x="2971667" y="932159"/>
                  </a:lnTo>
                  <a:lnTo>
                    <a:pt x="2971911" y="932159"/>
                  </a:lnTo>
                  <a:lnTo>
                    <a:pt x="2972641" y="932159"/>
                  </a:lnTo>
                  <a:lnTo>
                    <a:pt x="2972884" y="932159"/>
                  </a:lnTo>
                  <a:lnTo>
                    <a:pt x="2973127" y="932159"/>
                  </a:lnTo>
                  <a:lnTo>
                    <a:pt x="2973371" y="932159"/>
                  </a:lnTo>
                  <a:lnTo>
                    <a:pt x="2973614" y="932159"/>
                  </a:lnTo>
                  <a:lnTo>
                    <a:pt x="2973857" y="932159"/>
                  </a:lnTo>
                  <a:lnTo>
                    <a:pt x="2974101" y="932159"/>
                  </a:lnTo>
                  <a:lnTo>
                    <a:pt x="2974344" y="932159"/>
                  </a:lnTo>
                  <a:lnTo>
                    <a:pt x="2974588" y="932159"/>
                  </a:lnTo>
                  <a:lnTo>
                    <a:pt x="2974831" y="932159"/>
                  </a:lnTo>
                  <a:lnTo>
                    <a:pt x="2975074" y="932159"/>
                  </a:lnTo>
                  <a:lnTo>
                    <a:pt x="2975318" y="932159"/>
                  </a:lnTo>
                  <a:lnTo>
                    <a:pt x="2975804" y="932159"/>
                  </a:lnTo>
                  <a:lnTo>
                    <a:pt x="2976048" y="932159"/>
                  </a:lnTo>
                  <a:lnTo>
                    <a:pt x="2976778" y="932159"/>
                  </a:lnTo>
                  <a:lnTo>
                    <a:pt x="2977021" y="932159"/>
                  </a:lnTo>
                  <a:lnTo>
                    <a:pt x="2977264" y="932159"/>
                  </a:lnTo>
                  <a:lnTo>
                    <a:pt x="2977508" y="932159"/>
                  </a:lnTo>
                  <a:lnTo>
                    <a:pt x="2977751" y="932159"/>
                  </a:lnTo>
                  <a:lnTo>
                    <a:pt x="2977995" y="932159"/>
                  </a:lnTo>
                  <a:lnTo>
                    <a:pt x="2978481" y="932159"/>
                  </a:lnTo>
                  <a:lnTo>
                    <a:pt x="2978725" y="932159"/>
                  </a:lnTo>
                  <a:lnTo>
                    <a:pt x="2978968" y="932159"/>
                  </a:lnTo>
                  <a:lnTo>
                    <a:pt x="2979211" y="932159"/>
                  </a:lnTo>
                  <a:lnTo>
                    <a:pt x="2979455" y="932159"/>
                  </a:lnTo>
                  <a:lnTo>
                    <a:pt x="2979698" y="932159"/>
                  </a:lnTo>
                  <a:lnTo>
                    <a:pt x="2979941" y="932159"/>
                  </a:lnTo>
                  <a:lnTo>
                    <a:pt x="2980672" y="932159"/>
                  </a:lnTo>
                  <a:lnTo>
                    <a:pt x="2980915" y="932159"/>
                  </a:lnTo>
                  <a:lnTo>
                    <a:pt x="2981888" y="932159"/>
                  </a:lnTo>
                  <a:lnTo>
                    <a:pt x="2982132" y="932159"/>
                  </a:lnTo>
                  <a:lnTo>
                    <a:pt x="2982132" y="925043"/>
                  </a:lnTo>
                  <a:lnTo>
                    <a:pt x="2982375" y="925043"/>
                  </a:lnTo>
                  <a:lnTo>
                    <a:pt x="2982618" y="925043"/>
                  </a:lnTo>
                  <a:lnTo>
                    <a:pt x="2983105" y="925043"/>
                  </a:lnTo>
                  <a:lnTo>
                    <a:pt x="2983348" y="925043"/>
                  </a:lnTo>
                  <a:lnTo>
                    <a:pt x="2984809" y="925043"/>
                  </a:lnTo>
                  <a:lnTo>
                    <a:pt x="2985052" y="925043"/>
                  </a:lnTo>
                  <a:lnTo>
                    <a:pt x="2986269" y="925043"/>
                  </a:lnTo>
                  <a:lnTo>
                    <a:pt x="2987729" y="925043"/>
                  </a:lnTo>
                  <a:lnTo>
                    <a:pt x="2987972" y="925043"/>
                  </a:lnTo>
                  <a:lnTo>
                    <a:pt x="2988216" y="925043"/>
                  </a:lnTo>
                  <a:lnTo>
                    <a:pt x="2988459" y="925043"/>
                  </a:lnTo>
                  <a:lnTo>
                    <a:pt x="2988702" y="925043"/>
                  </a:lnTo>
                  <a:lnTo>
                    <a:pt x="2988946" y="925043"/>
                  </a:lnTo>
                  <a:lnTo>
                    <a:pt x="2989676" y="925043"/>
                  </a:lnTo>
                  <a:lnTo>
                    <a:pt x="2989919" y="925043"/>
                  </a:lnTo>
                  <a:lnTo>
                    <a:pt x="2990163" y="925043"/>
                  </a:lnTo>
                  <a:lnTo>
                    <a:pt x="2990406" y="925043"/>
                  </a:lnTo>
                  <a:lnTo>
                    <a:pt x="2990649" y="925043"/>
                  </a:lnTo>
                  <a:lnTo>
                    <a:pt x="2990893" y="925043"/>
                  </a:lnTo>
                  <a:lnTo>
                    <a:pt x="2991136" y="925043"/>
                  </a:lnTo>
                  <a:lnTo>
                    <a:pt x="2991379" y="925043"/>
                  </a:lnTo>
                  <a:lnTo>
                    <a:pt x="2991623" y="925043"/>
                  </a:lnTo>
                  <a:lnTo>
                    <a:pt x="2991866" y="925043"/>
                  </a:lnTo>
                  <a:lnTo>
                    <a:pt x="2992109" y="925043"/>
                  </a:lnTo>
                  <a:lnTo>
                    <a:pt x="2992596" y="925043"/>
                  </a:lnTo>
                  <a:lnTo>
                    <a:pt x="2992840" y="925043"/>
                  </a:lnTo>
                  <a:lnTo>
                    <a:pt x="2993083" y="925043"/>
                  </a:lnTo>
                  <a:lnTo>
                    <a:pt x="2993813" y="925043"/>
                  </a:lnTo>
                  <a:lnTo>
                    <a:pt x="2994056" y="925043"/>
                  </a:lnTo>
                  <a:lnTo>
                    <a:pt x="2994543" y="925043"/>
                  </a:lnTo>
                  <a:lnTo>
                    <a:pt x="2995516" y="925043"/>
                  </a:lnTo>
                  <a:lnTo>
                    <a:pt x="2995760" y="925043"/>
                  </a:lnTo>
                  <a:lnTo>
                    <a:pt x="2996003" y="925043"/>
                  </a:lnTo>
                  <a:lnTo>
                    <a:pt x="2996247" y="925043"/>
                  </a:lnTo>
                  <a:lnTo>
                    <a:pt x="2997220" y="925043"/>
                  </a:lnTo>
                  <a:lnTo>
                    <a:pt x="2997463" y="925043"/>
                  </a:lnTo>
                  <a:lnTo>
                    <a:pt x="2997950" y="925043"/>
                  </a:lnTo>
                  <a:lnTo>
                    <a:pt x="2998193" y="925043"/>
                  </a:lnTo>
                  <a:lnTo>
                    <a:pt x="2998437" y="925043"/>
                  </a:lnTo>
                  <a:lnTo>
                    <a:pt x="2998680" y="925043"/>
                  </a:lnTo>
                  <a:lnTo>
                    <a:pt x="2999167" y="925043"/>
                  </a:lnTo>
                  <a:lnTo>
                    <a:pt x="2999410" y="925043"/>
                  </a:lnTo>
                  <a:lnTo>
                    <a:pt x="3001357" y="925043"/>
                  </a:lnTo>
                  <a:lnTo>
                    <a:pt x="3001357" y="917927"/>
                  </a:lnTo>
                  <a:lnTo>
                    <a:pt x="3002331" y="917927"/>
                  </a:lnTo>
                  <a:lnTo>
                    <a:pt x="3002574" y="917927"/>
                  </a:lnTo>
                  <a:lnTo>
                    <a:pt x="3002817" y="917927"/>
                  </a:lnTo>
                  <a:lnTo>
                    <a:pt x="3003061" y="917927"/>
                  </a:lnTo>
                  <a:lnTo>
                    <a:pt x="3003304" y="917927"/>
                  </a:lnTo>
                  <a:lnTo>
                    <a:pt x="3003547" y="917927"/>
                  </a:lnTo>
                  <a:lnTo>
                    <a:pt x="3003791" y="917927"/>
                  </a:lnTo>
                  <a:lnTo>
                    <a:pt x="3004521" y="917927"/>
                  </a:lnTo>
                  <a:lnTo>
                    <a:pt x="3004764" y="917927"/>
                  </a:lnTo>
                  <a:lnTo>
                    <a:pt x="3005008" y="917927"/>
                  </a:lnTo>
                  <a:lnTo>
                    <a:pt x="3005251" y="917927"/>
                  </a:lnTo>
                  <a:lnTo>
                    <a:pt x="3005494" y="917927"/>
                  </a:lnTo>
                  <a:lnTo>
                    <a:pt x="3005738" y="917927"/>
                  </a:lnTo>
                  <a:lnTo>
                    <a:pt x="3005981" y="917927"/>
                  </a:lnTo>
                  <a:lnTo>
                    <a:pt x="3006224" y="917927"/>
                  </a:lnTo>
                  <a:lnTo>
                    <a:pt x="3006468" y="917927"/>
                  </a:lnTo>
                  <a:lnTo>
                    <a:pt x="3006711" y="917927"/>
                  </a:lnTo>
                  <a:lnTo>
                    <a:pt x="3007441" y="917927"/>
                  </a:lnTo>
                  <a:lnTo>
                    <a:pt x="3008415" y="917927"/>
                  </a:lnTo>
                  <a:lnTo>
                    <a:pt x="3008658" y="917927"/>
                  </a:lnTo>
                  <a:lnTo>
                    <a:pt x="3008901" y="917927"/>
                  </a:lnTo>
                  <a:lnTo>
                    <a:pt x="3009145" y="917927"/>
                  </a:lnTo>
                  <a:lnTo>
                    <a:pt x="3011335" y="917927"/>
                  </a:lnTo>
                  <a:lnTo>
                    <a:pt x="3011578" y="917927"/>
                  </a:lnTo>
                  <a:lnTo>
                    <a:pt x="3011822" y="917927"/>
                  </a:lnTo>
                  <a:lnTo>
                    <a:pt x="3012065" y="917927"/>
                  </a:lnTo>
                  <a:lnTo>
                    <a:pt x="3012552" y="917927"/>
                  </a:lnTo>
                  <a:lnTo>
                    <a:pt x="3012795" y="917927"/>
                  </a:lnTo>
                  <a:lnTo>
                    <a:pt x="3013038" y="917927"/>
                  </a:lnTo>
                  <a:lnTo>
                    <a:pt x="3013282" y="917927"/>
                  </a:lnTo>
                  <a:lnTo>
                    <a:pt x="3013525" y="917927"/>
                  </a:lnTo>
                  <a:lnTo>
                    <a:pt x="3014255" y="917927"/>
                  </a:lnTo>
                  <a:lnTo>
                    <a:pt x="3014499" y="917927"/>
                  </a:lnTo>
                  <a:lnTo>
                    <a:pt x="3014742" y="917927"/>
                  </a:lnTo>
                  <a:lnTo>
                    <a:pt x="3014985" y="917927"/>
                  </a:lnTo>
                  <a:lnTo>
                    <a:pt x="3018392" y="917927"/>
                  </a:lnTo>
                  <a:lnTo>
                    <a:pt x="3018636" y="917927"/>
                  </a:lnTo>
                  <a:lnTo>
                    <a:pt x="3018879" y="917927"/>
                  </a:lnTo>
                  <a:lnTo>
                    <a:pt x="3019122" y="917927"/>
                  </a:lnTo>
                  <a:lnTo>
                    <a:pt x="3019366" y="917927"/>
                  </a:lnTo>
                  <a:lnTo>
                    <a:pt x="3019609" y="917927"/>
                  </a:lnTo>
                  <a:lnTo>
                    <a:pt x="3019852" y="917927"/>
                  </a:lnTo>
                  <a:lnTo>
                    <a:pt x="3020096" y="917927"/>
                  </a:lnTo>
                  <a:lnTo>
                    <a:pt x="3020339" y="917927"/>
                  </a:lnTo>
                  <a:lnTo>
                    <a:pt x="3020583" y="917927"/>
                  </a:lnTo>
                  <a:lnTo>
                    <a:pt x="3020826" y="917927"/>
                  </a:lnTo>
                  <a:lnTo>
                    <a:pt x="3021069" y="917927"/>
                  </a:lnTo>
                  <a:lnTo>
                    <a:pt x="3021313" y="917927"/>
                  </a:lnTo>
                  <a:lnTo>
                    <a:pt x="3021799" y="917927"/>
                  </a:lnTo>
                  <a:lnTo>
                    <a:pt x="3022043" y="917927"/>
                  </a:lnTo>
                  <a:lnTo>
                    <a:pt x="3022286" y="917927"/>
                  </a:lnTo>
                  <a:lnTo>
                    <a:pt x="3022529" y="917927"/>
                  </a:lnTo>
                  <a:lnTo>
                    <a:pt x="3023016" y="917927"/>
                  </a:lnTo>
                  <a:lnTo>
                    <a:pt x="3023260" y="917927"/>
                  </a:lnTo>
                  <a:lnTo>
                    <a:pt x="3023503" y="917927"/>
                  </a:lnTo>
                  <a:lnTo>
                    <a:pt x="3023746" y="917927"/>
                  </a:lnTo>
                  <a:lnTo>
                    <a:pt x="3023990" y="917927"/>
                  </a:lnTo>
                  <a:lnTo>
                    <a:pt x="3024233" y="917927"/>
                  </a:lnTo>
                  <a:lnTo>
                    <a:pt x="3024476" y="917927"/>
                  </a:lnTo>
                  <a:lnTo>
                    <a:pt x="3024720" y="917927"/>
                  </a:lnTo>
                  <a:lnTo>
                    <a:pt x="3024963" y="917927"/>
                  </a:lnTo>
                  <a:lnTo>
                    <a:pt x="3025206" y="917927"/>
                  </a:lnTo>
                  <a:lnTo>
                    <a:pt x="3025450" y="917927"/>
                  </a:lnTo>
                  <a:lnTo>
                    <a:pt x="3025693" y="917927"/>
                  </a:lnTo>
                  <a:lnTo>
                    <a:pt x="3026180" y="917927"/>
                  </a:lnTo>
                  <a:lnTo>
                    <a:pt x="3026180" y="910812"/>
                  </a:lnTo>
                  <a:lnTo>
                    <a:pt x="3026423" y="910812"/>
                  </a:lnTo>
                  <a:lnTo>
                    <a:pt x="3026667" y="910812"/>
                  </a:lnTo>
                  <a:lnTo>
                    <a:pt x="3027153" y="910812"/>
                  </a:lnTo>
                  <a:lnTo>
                    <a:pt x="3027397" y="910812"/>
                  </a:lnTo>
                  <a:lnTo>
                    <a:pt x="3027640" y="910812"/>
                  </a:lnTo>
                  <a:lnTo>
                    <a:pt x="3027883" y="910812"/>
                  </a:lnTo>
                  <a:lnTo>
                    <a:pt x="3028127" y="910812"/>
                  </a:lnTo>
                  <a:lnTo>
                    <a:pt x="3028370" y="910812"/>
                  </a:lnTo>
                  <a:lnTo>
                    <a:pt x="3028613" y="910812"/>
                  </a:lnTo>
                  <a:lnTo>
                    <a:pt x="3028857" y="910812"/>
                  </a:lnTo>
                  <a:lnTo>
                    <a:pt x="3029100" y="910812"/>
                  </a:lnTo>
                  <a:lnTo>
                    <a:pt x="3029587" y="910812"/>
                  </a:lnTo>
                  <a:lnTo>
                    <a:pt x="3029830" y="910812"/>
                  </a:lnTo>
                  <a:lnTo>
                    <a:pt x="3030317" y="910812"/>
                  </a:lnTo>
                  <a:lnTo>
                    <a:pt x="3030560" y="910812"/>
                  </a:lnTo>
                  <a:lnTo>
                    <a:pt x="3030804" y="910812"/>
                  </a:lnTo>
                  <a:lnTo>
                    <a:pt x="3031047" y="910812"/>
                  </a:lnTo>
                  <a:lnTo>
                    <a:pt x="3031290" y="910812"/>
                  </a:lnTo>
                  <a:lnTo>
                    <a:pt x="3031534" y="910812"/>
                  </a:lnTo>
                  <a:lnTo>
                    <a:pt x="3031777" y="910812"/>
                  </a:lnTo>
                  <a:lnTo>
                    <a:pt x="3032020" y="910812"/>
                  </a:lnTo>
                  <a:lnTo>
                    <a:pt x="3032264" y="910812"/>
                  </a:lnTo>
                  <a:lnTo>
                    <a:pt x="3032507" y="910812"/>
                  </a:lnTo>
                  <a:lnTo>
                    <a:pt x="3032751" y="910812"/>
                  </a:lnTo>
                  <a:lnTo>
                    <a:pt x="3033237" y="910812"/>
                  </a:lnTo>
                  <a:lnTo>
                    <a:pt x="3034454" y="910812"/>
                  </a:lnTo>
                  <a:lnTo>
                    <a:pt x="3034697" y="910812"/>
                  </a:lnTo>
                  <a:lnTo>
                    <a:pt x="3035671" y="910812"/>
                  </a:lnTo>
                  <a:lnTo>
                    <a:pt x="3036401" y="910812"/>
                  </a:lnTo>
                  <a:lnTo>
                    <a:pt x="3036401" y="903696"/>
                  </a:lnTo>
                  <a:lnTo>
                    <a:pt x="3037374" y="903696"/>
                  </a:lnTo>
                  <a:lnTo>
                    <a:pt x="3037618" y="903696"/>
                  </a:lnTo>
                  <a:lnTo>
                    <a:pt x="3037861" y="903696"/>
                  </a:lnTo>
                  <a:lnTo>
                    <a:pt x="3038104" y="903696"/>
                  </a:lnTo>
                  <a:lnTo>
                    <a:pt x="3038348" y="903696"/>
                  </a:lnTo>
                  <a:lnTo>
                    <a:pt x="3038591" y="903696"/>
                  </a:lnTo>
                  <a:lnTo>
                    <a:pt x="3041025" y="903696"/>
                  </a:lnTo>
                  <a:lnTo>
                    <a:pt x="3041268" y="903696"/>
                  </a:lnTo>
                  <a:lnTo>
                    <a:pt x="3041512" y="903696"/>
                  </a:lnTo>
                  <a:lnTo>
                    <a:pt x="3041755" y="903696"/>
                  </a:lnTo>
                  <a:lnTo>
                    <a:pt x="3041998" y="903696"/>
                  </a:lnTo>
                  <a:lnTo>
                    <a:pt x="3042485" y="903696"/>
                  </a:lnTo>
                  <a:lnTo>
                    <a:pt x="3043215" y="896580"/>
                  </a:lnTo>
                  <a:lnTo>
                    <a:pt x="3043702" y="896580"/>
                  </a:lnTo>
                  <a:lnTo>
                    <a:pt x="3044432" y="896580"/>
                  </a:lnTo>
                  <a:lnTo>
                    <a:pt x="3044675" y="896580"/>
                  </a:lnTo>
                  <a:lnTo>
                    <a:pt x="3044919" y="896580"/>
                  </a:lnTo>
                  <a:lnTo>
                    <a:pt x="3045162" y="896580"/>
                  </a:lnTo>
                  <a:lnTo>
                    <a:pt x="3045405" y="896580"/>
                  </a:lnTo>
                  <a:lnTo>
                    <a:pt x="3045649" y="896580"/>
                  </a:lnTo>
                  <a:lnTo>
                    <a:pt x="3045892" y="896580"/>
                  </a:lnTo>
                  <a:lnTo>
                    <a:pt x="3046135" y="896580"/>
                  </a:lnTo>
                  <a:lnTo>
                    <a:pt x="3046379" y="896580"/>
                  </a:lnTo>
                  <a:lnTo>
                    <a:pt x="3046622" y="896580"/>
                  </a:lnTo>
                  <a:lnTo>
                    <a:pt x="3046865" y="896580"/>
                  </a:lnTo>
                  <a:lnTo>
                    <a:pt x="3047109" y="896580"/>
                  </a:lnTo>
                  <a:lnTo>
                    <a:pt x="3047352" y="896580"/>
                  </a:lnTo>
                  <a:lnTo>
                    <a:pt x="3047839" y="896580"/>
                  </a:lnTo>
                  <a:lnTo>
                    <a:pt x="3048082" y="896580"/>
                  </a:lnTo>
                  <a:lnTo>
                    <a:pt x="3048569" y="896580"/>
                  </a:lnTo>
                  <a:lnTo>
                    <a:pt x="3048812" y="896580"/>
                  </a:lnTo>
                  <a:lnTo>
                    <a:pt x="3049056" y="896580"/>
                  </a:lnTo>
                  <a:lnTo>
                    <a:pt x="3049299" y="896580"/>
                  </a:lnTo>
                  <a:lnTo>
                    <a:pt x="3049542" y="896580"/>
                  </a:lnTo>
                  <a:lnTo>
                    <a:pt x="3049786" y="896580"/>
                  </a:lnTo>
                  <a:lnTo>
                    <a:pt x="3050029" y="896580"/>
                  </a:lnTo>
                  <a:lnTo>
                    <a:pt x="3050272" y="896580"/>
                  </a:lnTo>
                  <a:lnTo>
                    <a:pt x="3053923" y="896580"/>
                  </a:lnTo>
                  <a:lnTo>
                    <a:pt x="3054166" y="896580"/>
                  </a:lnTo>
                  <a:lnTo>
                    <a:pt x="3054410" y="896580"/>
                  </a:lnTo>
                  <a:lnTo>
                    <a:pt x="3054896" y="896580"/>
                  </a:lnTo>
                  <a:lnTo>
                    <a:pt x="3055140" y="896580"/>
                  </a:lnTo>
                  <a:lnTo>
                    <a:pt x="3055140" y="889465"/>
                  </a:lnTo>
                  <a:lnTo>
                    <a:pt x="3055383" y="889465"/>
                  </a:lnTo>
                  <a:lnTo>
                    <a:pt x="3055626" y="889465"/>
                  </a:lnTo>
                  <a:lnTo>
                    <a:pt x="3056600" y="889465"/>
                  </a:lnTo>
                  <a:lnTo>
                    <a:pt x="3056843" y="889465"/>
                  </a:lnTo>
                  <a:lnTo>
                    <a:pt x="3057087" y="889465"/>
                  </a:lnTo>
                  <a:lnTo>
                    <a:pt x="3057330" y="889465"/>
                  </a:lnTo>
                  <a:lnTo>
                    <a:pt x="3057573" y="889465"/>
                  </a:lnTo>
                  <a:lnTo>
                    <a:pt x="3058060" y="889465"/>
                  </a:lnTo>
                  <a:lnTo>
                    <a:pt x="3058547" y="889465"/>
                  </a:lnTo>
                  <a:lnTo>
                    <a:pt x="3058790" y="889465"/>
                  </a:lnTo>
                  <a:lnTo>
                    <a:pt x="3059763" y="889465"/>
                  </a:lnTo>
                  <a:lnTo>
                    <a:pt x="3060494" y="889465"/>
                  </a:lnTo>
                  <a:lnTo>
                    <a:pt x="3060737" y="889465"/>
                  </a:lnTo>
                  <a:lnTo>
                    <a:pt x="3060980" y="889465"/>
                  </a:lnTo>
                  <a:lnTo>
                    <a:pt x="3061710" y="889465"/>
                  </a:lnTo>
                  <a:lnTo>
                    <a:pt x="3061954" y="889465"/>
                  </a:lnTo>
                  <a:lnTo>
                    <a:pt x="3062440" y="889465"/>
                  </a:lnTo>
                  <a:lnTo>
                    <a:pt x="3062684" y="889465"/>
                  </a:lnTo>
                  <a:lnTo>
                    <a:pt x="3063171" y="889465"/>
                  </a:lnTo>
                  <a:lnTo>
                    <a:pt x="3063414" y="889465"/>
                  </a:lnTo>
                  <a:lnTo>
                    <a:pt x="3063657" y="889465"/>
                  </a:lnTo>
                  <a:lnTo>
                    <a:pt x="3063901" y="889465"/>
                  </a:lnTo>
                  <a:lnTo>
                    <a:pt x="3064144" y="889465"/>
                  </a:lnTo>
                  <a:lnTo>
                    <a:pt x="3064387" y="889465"/>
                  </a:lnTo>
                  <a:lnTo>
                    <a:pt x="3064631" y="889465"/>
                  </a:lnTo>
                  <a:lnTo>
                    <a:pt x="3064874" y="889465"/>
                  </a:lnTo>
                  <a:lnTo>
                    <a:pt x="3065117" y="889465"/>
                  </a:lnTo>
                  <a:lnTo>
                    <a:pt x="3065847" y="882349"/>
                  </a:lnTo>
                  <a:lnTo>
                    <a:pt x="3066091" y="882349"/>
                  </a:lnTo>
                  <a:lnTo>
                    <a:pt x="3066334" y="882349"/>
                  </a:lnTo>
                  <a:lnTo>
                    <a:pt x="3066578" y="882349"/>
                  </a:lnTo>
                  <a:lnTo>
                    <a:pt x="3066821" y="882349"/>
                  </a:lnTo>
                  <a:lnTo>
                    <a:pt x="3067064" y="882349"/>
                  </a:lnTo>
                  <a:lnTo>
                    <a:pt x="3067308" y="882349"/>
                  </a:lnTo>
                  <a:lnTo>
                    <a:pt x="3067794" y="882349"/>
                  </a:lnTo>
                  <a:lnTo>
                    <a:pt x="3068038" y="882349"/>
                  </a:lnTo>
                  <a:lnTo>
                    <a:pt x="3068281" y="882349"/>
                  </a:lnTo>
                  <a:lnTo>
                    <a:pt x="3068524" y="882349"/>
                  </a:lnTo>
                  <a:lnTo>
                    <a:pt x="3068768" y="882349"/>
                  </a:lnTo>
                  <a:lnTo>
                    <a:pt x="3069011" y="882349"/>
                  </a:lnTo>
                  <a:lnTo>
                    <a:pt x="3069255" y="882349"/>
                  </a:lnTo>
                  <a:lnTo>
                    <a:pt x="3069498" y="882349"/>
                  </a:lnTo>
                  <a:lnTo>
                    <a:pt x="3069985" y="882349"/>
                  </a:lnTo>
                  <a:lnTo>
                    <a:pt x="3070715" y="882349"/>
                  </a:lnTo>
                  <a:lnTo>
                    <a:pt x="3070958" y="882349"/>
                  </a:lnTo>
                  <a:lnTo>
                    <a:pt x="3071201" y="882349"/>
                  </a:lnTo>
                  <a:lnTo>
                    <a:pt x="3071688" y="882349"/>
                  </a:lnTo>
                  <a:lnTo>
                    <a:pt x="3072418" y="882349"/>
                  </a:lnTo>
                  <a:lnTo>
                    <a:pt x="3072662" y="882349"/>
                  </a:lnTo>
                  <a:lnTo>
                    <a:pt x="3072905" y="882349"/>
                  </a:lnTo>
                  <a:lnTo>
                    <a:pt x="3073148" y="882349"/>
                  </a:lnTo>
                  <a:lnTo>
                    <a:pt x="3073392" y="882349"/>
                  </a:lnTo>
                  <a:lnTo>
                    <a:pt x="3073635" y="882349"/>
                  </a:lnTo>
                  <a:lnTo>
                    <a:pt x="3073878" y="882349"/>
                  </a:lnTo>
                  <a:lnTo>
                    <a:pt x="3074122" y="882349"/>
                  </a:lnTo>
                  <a:lnTo>
                    <a:pt x="3074365" y="882349"/>
                  </a:lnTo>
                  <a:lnTo>
                    <a:pt x="3074608" y="882349"/>
                  </a:lnTo>
                  <a:lnTo>
                    <a:pt x="3075095" y="882349"/>
                  </a:lnTo>
                  <a:lnTo>
                    <a:pt x="3076069" y="882349"/>
                  </a:lnTo>
                  <a:lnTo>
                    <a:pt x="3076312" y="882349"/>
                  </a:lnTo>
                  <a:lnTo>
                    <a:pt x="3076555" y="882349"/>
                  </a:lnTo>
                  <a:lnTo>
                    <a:pt x="3077042" y="882349"/>
                  </a:lnTo>
                  <a:lnTo>
                    <a:pt x="3077285" y="882349"/>
                  </a:lnTo>
                  <a:lnTo>
                    <a:pt x="3078015" y="882349"/>
                  </a:lnTo>
                  <a:lnTo>
                    <a:pt x="3078502" y="875233"/>
                  </a:lnTo>
                  <a:lnTo>
                    <a:pt x="3080206" y="875233"/>
                  </a:lnTo>
                  <a:lnTo>
                    <a:pt x="3080692" y="875233"/>
                  </a:lnTo>
                  <a:lnTo>
                    <a:pt x="3081179" y="875233"/>
                  </a:lnTo>
                  <a:lnTo>
                    <a:pt x="3081423" y="875233"/>
                  </a:lnTo>
                  <a:lnTo>
                    <a:pt x="3081666" y="875233"/>
                  </a:lnTo>
                  <a:lnTo>
                    <a:pt x="3081909" y="875233"/>
                  </a:lnTo>
                  <a:lnTo>
                    <a:pt x="3082153" y="875233"/>
                  </a:lnTo>
                  <a:lnTo>
                    <a:pt x="3082396" y="875233"/>
                  </a:lnTo>
                  <a:lnTo>
                    <a:pt x="3082639" y="875233"/>
                  </a:lnTo>
                  <a:lnTo>
                    <a:pt x="3082883" y="875233"/>
                  </a:lnTo>
                  <a:lnTo>
                    <a:pt x="3083126" y="875233"/>
                  </a:lnTo>
                  <a:lnTo>
                    <a:pt x="3083613" y="875233"/>
                  </a:lnTo>
                  <a:lnTo>
                    <a:pt x="3083856" y="875233"/>
                  </a:lnTo>
                  <a:lnTo>
                    <a:pt x="3084343" y="875233"/>
                  </a:lnTo>
                  <a:lnTo>
                    <a:pt x="3084586" y="868117"/>
                  </a:lnTo>
                  <a:lnTo>
                    <a:pt x="3084830" y="868117"/>
                  </a:lnTo>
                  <a:lnTo>
                    <a:pt x="3085073" y="868117"/>
                  </a:lnTo>
                  <a:lnTo>
                    <a:pt x="3085316" y="868117"/>
                  </a:lnTo>
                  <a:lnTo>
                    <a:pt x="3085560" y="868117"/>
                  </a:lnTo>
                  <a:lnTo>
                    <a:pt x="3085803" y="868117"/>
                  </a:lnTo>
                  <a:lnTo>
                    <a:pt x="3086533" y="868117"/>
                  </a:lnTo>
                  <a:lnTo>
                    <a:pt x="3086776" y="868117"/>
                  </a:lnTo>
                  <a:lnTo>
                    <a:pt x="3087507" y="868117"/>
                  </a:lnTo>
                  <a:lnTo>
                    <a:pt x="3087750" y="868117"/>
                  </a:lnTo>
                  <a:lnTo>
                    <a:pt x="3087993" y="868117"/>
                  </a:lnTo>
                  <a:lnTo>
                    <a:pt x="3088237" y="868117"/>
                  </a:lnTo>
                  <a:lnTo>
                    <a:pt x="3088723" y="868117"/>
                  </a:lnTo>
                  <a:lnTo>
                    <a:pt x="3088967" y="868117"/>
                  </a:lnTo>
                  <a:lnTo>
                    <a:pt x="3089210" y="868117"/>
                  </a:lnTo>
                  <a:lnTo>
                    <a:pt x="3089697" y="868117"/>
                  </a:lnTo>
                  <a:lnTo>
                    <a:pt x="3089940" y="868117"/>
                  </a:lnTo>
                  <a:lnTo>
                    <a:pt x="3090183" y="868117"/>
                  </a:lnTo>
                  <a:lnTo>
                    <a:pt x="3090427" y="868117"/>
                  </a:lnTo>
                  <a:lnTo>
                    <a:pt x="3090670" y="868117"/>
                  </a:lnTo>
                  <a:lnTo>
                    <a:pt x="3090914" y="868117"/>
                  </a:lnTo>
                  <a:lnTo>
                    <a:pt x="3091157" y="868117"/>
                  </a:lnTo>
                  <a:lnTo>
                    <a:pt x="3091400" y="868117"/>
                  </a:lnTo>
                  <a:lnTo>
                    <a:pt x="3091644" y="868117"/>
                  </a:lnTo>
                  <a:lnTo>
                    <a:pt x="3091887" y="868117"/>
                  </a:lnTo>
                  <a:lnTo>
                    <a:pt x="3092130" y="868117"/>
                  </a:lnTo>
                  <a:lnTo>
                    <a:pt x="3092374" y="868117"/>
                  </a:lnTo>
                  <a:lnTo>
                    <a:pt x="3092617" y="868117"/>
                  </a:lnTo>
                  <a:lnTo>
                    <a:pt x="3093834" y="868117"/>
                  </a:lnTo>
                  <a:lnTo>
                    <a:pt x="3094077" y="868117"/>
                  </a:lnTo>
                  <a:lnTo>
                    <a:pt x="3094321" y="868117"/>
                  </a:lnTo>
                  <a:lnTo>
                    <a:pt x="3095537" y="868117"/>
                  </a:lnTo>
                  <a:lnTo>
                    <a:pt x="3096024" y="868117"/>
                  </a:lnTo>
                  <a:lnTo>
                    <a:pt x="3096267" y="868117"/>
                  </a:lnTo>
                  <a:lnTo>
                    <a:pt x="3096511" y="868117"/>
                  </a:lnTo>
                  <a:lnTo>
                    <a:pt x="3097241" y="868117"/>
                  </a:lnTo>
                  <a:lnTo>
                    <a:pt x="3097484" y="868117"/>
                  </a:lnTo>
                  <a:lnTo>
                    <a:pt x="3098458" y="868117"/>
                  </a:lnTo>
                  <a:lnTo>
                    <a:pt x="3098944" y="868117"/>
                  </a:lnTo>
                  <a:lnTo>
                    <a:pt x="3099188" y="868117"/>
                  </a:lnTo>
                  <a:lnTo>
                    <a:pt x="3099675" y="868117"/>
                  </a:lnTo>
                  <a:lnTo>
                    <a:pt x="3100161" y="868117"/>
                  </a:lnTo>
                  <a:lnTo>
                    <a:pt x="3100648" y="868117"/>
                  </a:lnTo>
                  <a:lnTo>
                    <a:pt x="3100891" y="868117"/>
                  </a:lnTo>
                  <a:lnTo>
                    <a:pt x="3101135" y="868117"/>
                  </a:lnTo>
                  <a:lnTo>
                    <a:pt x="3101378" y="868117"/>
                  </a:lnTo>
                  <a:lnTo>
                    <a:pt x="3101865" y="868117"/>
                  </a:lnTo>
                  <a:lnTo>
                    <a:pt x="3102108" y="868117"/>
                  </a:lnTo>
                  <a:lnTo>
                    <a:pt x="3102838" y="868117"/>
                  </a:lnTo>
                  <a:lnTo>
                    <a:pt x="3103082" y="868117"/>
                  </a:lnTo>
                  <a:lnTo>
                    <a:pt x="3103325" y="868117"/>
                  </a:lnTo>
                  <a:lnTo>
                    <a:pt x="3103568" y="868117"/>
                  </a:lnTo>
                  <a:lnTo>
                    <a:pt x="3103812" y="868117"/>
                  </a:lnTo>
                  <a:lnTo>
                    <a:pt x="3104055" y="868117"/>
                  </a:lnTo>
                  <a:lnTo>
                    <a:pt x="3104298" y="868117"/>
                  </a:lnTo>
                  <a:lnTo>
                    <a:pt x="3104785" y="868117"/>
                  </a:lnTo>
                  <a:lnTo>
                    <a:pt x="3105028" y="868117"/>
                  </a:lnTo>
                  <a:lnTo>
                    <a:pt x="3105272" y="868117"/>
                  </a:lnTo>
                  <a:lnTo>
                    <a:pt x="3105515" y="868117"/>
                  </a:lnTo>
                  <a:lnTo>
                    <a:pt x="3105759" y="868117"/>
                  </a:lnTo>
                  <a:lnTo>
                    <a:pt x="3106002" y="868117"/>
                  </a:lnTo>
                  <a:lnTo>
                    <a:pt x="3106245" y="868117"/>
                  </a:lnTo>
                  <a:lnTo>
                    <a:pt x="3106975" y="868117"/>
                  </a:lnTo>
                  <a:lnTo>
                    <a:pt x="3108192" y="868117"/>
                  </a:lnTo>
                  <a:lnTo>
                    <a:pt x="3108435" y="868117"/>
                  </a:lnTo>
                  <a:lnTo>
                    <a:pt x="3108679" y="868117"/>
                  </a:lnTo>
                  <a:lnTo>
                    <a:pt x="3112329" y="868117"/>
                  </a:lnTo>
                  <a:lnTo>
                    <a:pt x="3113303" y="868117"/>
                  </a:lnTo>
                  <a:lnTo>
                    <a:pt x="3113546" y="868117"/>
                  </a:lnTo>
                  <a:lnTo>
                    <a:pt x="3113789" y="868117"/>
                  </a:lnTo>
                  <a:lnTo>
                    <a:pt x="3114033" y="868117"/>
                  </a:lnTo>
                  <a:lnTo>
                    <a:pt x="3114276" y="868117"/>
                  </a:lnTo>
                  <a:lnTo>
                    <a:pt x="3114519" y="868117"/>
                  </a:lnTo>
                  <a:lnTo>
                    <a:pt x="3114763" y="868117"/>
                  </a:lnTo>
                  <a:lnTo>
                    <a:pt x="3115006" y="868117"/>
                  </a:lnTo>
                  <a:lnTo>
                    <a:pt x="3115250" y="868117"/>
                  </a:lnTo>
                  <a:lnTo>
                    <a:pt x="3115736" y="868117"/>
                  </a:lnTo>
                  <a:lnTo>
                    <a:pt x="3115980" y="868117"/>
                  </a:lnTo>
                  <a:lnTo>
                    <a:pt x="3116223" y="868117"/>
                  </a:lnTo>
                  <a:lnTo>
                    <a:pt x="3116466" y="868117"/>
                  </a:lnTo>
                  <a:lnTo>
                    <a:pt x="3116710" y="868117"/>
                  </a:lnTo>
                  <a:lnTo>
                    <a:pt x="3117196" y="868117"/>
                  </a:lnTo>
                  <a:lnTo>
                    <a:pt x="3117440" y="868117"/>
                  </a:lnTo>
                  <a:lnTo>
                    <a:pt x="3117683" y="868117"/>
                  </a:lnTo>
                  <a:lnTo>
                    <a:pt x="3118170" y="868117"/>
                  </a:lnTo>
                  <a:lnTo>
                    <a:pt x="3118413" y="868117"/>
                  </a:lnTo>
                  <a:lnTo>
                    <a:pt x="3118900" y="868117"/>
                  </a:lnTo>
                  <a:lnTo>
                    <a:pt x="3119143" y="868117"/>
                  </a:lnTo>
                  <a:lnTo>
                    <a:pt x="3119387" y="868117"/>
                  </a:lnTo>
                  <a:lnTo>
                    <a:pt x="3119630" y="868117"/>
                  </a:lnTo>
                  <a:lnTo>
                    <a:pt x="3120117" y="868117"/>
                  </a:lnTo>
                  <a:lnTo>
                    <a:pt x="3120360" y="868117"/>
                  </a:lnTo>
                  <a:lnTo>
                    <a:pt x="3120603" y="868117"/>
                  </a:lnTo>
                  <a:lnTo>
                    <a:pt x="3120847" y="868117"/>
                  </a:lnTo>
                  <a:lnTo>
                    <a:pt x="3122064" y="868117"/>
                  </a:lnTo>
                  <a:lnTo>
                    <a:pt x="3122307" y="868117"/>
                  </a:lnTo>
                  <a:lnTo>
                    <a:pt x="3122550" y="868117"/>
                  </a:lnTo>
                  <a:lnTo>
                    <a:pt x="3123280" y="868117"/>
                  </a:lnTo>
                  <a:lnTo>
                    <a:pt x="3123524" y="868117"/>
                  </a:lnTo>
                  <a:lnTo>
                    <a:pt x="3123524" y="861002"/>
                  </a:lnTo>
                  <a:lnTo>
                    <a:pt x="3123767" y="861002"/>
                  </a:lnTo>
                  <a:lnTo>
                    <a:pt x="3124254" y="861002"/>
                  </a:lnTo>
                  <a:lnTo>
                    <a:pt x="3124497" y="861002"/>
                  </a:lnTo>
                  <a:lnTo>
                    <a:pt x="3124984" y="861002"/>
                  </a:lnTo>
                  <a:lnTo>
                    <a:pt x="3125227" y="861002"/>
                  </a:lnTo>
                  <a:lnTo>
                    <a:pt x="3126444" y="861002"/>
                  </a:lnTo>
                  <a:lnTo>
                    <a:pt x="3127418" y="861002"/>
                  </a:lnTo>
                  <a:lnTo>
                    <a:pt x="3127661" y="861002"/>
                  </a:lnTo>
                  <a:lnTo>
                    <a:pt x="3127904" y="861002"/>
                  </a:lnTo>
                  <a:lnTo>
                    <a:pt x="3128391" y="861002"/>
                  </a:lnTo>
                  <a:lnTo>
                    <a:pt x="3128634" y="861002"/>
                  </a:lnTo>
                  <a:lnTo>
                    <a:pt x="3128878" y="861002"/>
                  </a:lnTo>
                  <a:lnTo>
                    <a:pt x="3129121" y="861002"/>
                  </a:lnTo>
                  <a:lnTo>
                    <a:pt x="3129364" y="861002"/>
                  </a:lnTo>
                  <a:lnTo>
                    <a:pt x="3129608" y="861002"/>
                  </a:lnTo>
                  <a:lnTo>
                    <a:pt x="3130581" y="861002"/>
                  </a:lnTo>
                  <a:lnTo>
                    <a:pt x="3130825" y="861002"/>
                  </a:lnTo>
                  <a:lnTo>
                    <a:pt x="3131068" y="861002"/>
                  </a:lnTo>
                  <a:lnTo>
                    <a:pt x="3131311" y="861002"/>
                  </a:lnTo>
                  <a:lnTo>
                    <a:pt x="3131555" y="861002"/>
                  </a:lnTo>
                  <a:lnTo>
                    <a:pt x="3132041" y="861002"/>
                  </a:lnTo>
                  <a:lnTo>
                    <a:pt x="3132285" y="861002"/>
                  </a:lnTo>
                  <a:lnTo>
                    <a:pt x="3132528" y="861002"/>
                  </a:lnTo>
                  <a:lnTo>
                    <a:pt x="3132771" y="861002"/>
                  </a:lnTo>
                  <a:lnTo>
                    <a:pt x="3134718" y="861002"/>
                  </a:lnTo>
                  <a:lnTo>
                    <a:pt x="3135205" y="861002"/>
                  </a:lnTo>
                  <a:lnTo>
                    <a:pt x="3135448" y="861002"/>
                  </a:lnTo>
                  <a:lnTo>
                    <a:pt x="3135692" y="861002"/>
                  </a:lnTo>
                  <a:lnTo>
                    <a:pt x="3135935" y="861002"/>
                  </a:lnTo>
                  <a:lnTo>
                    <a:pt x="3136179" y="861002"/>
                  </a:lnTo>
                  <a:lnTo>
                    <a:pt x="3136422" y="861002"/>
                  </a:lnTo>
                  <a:lnTo>
                    <a:pt x="3136665" y="861002"/>
                  </a:lnTo>
                  <a:lnTo>
                    <a:pt x="3136909" y="861002"/>
                  </a:lnTo>
                  <a:lnTo>
                    <a:pt x="3137152" y="861002"/>
                  </a:lnTo>
                  <a:lnTo>
                    <a:pt x="3137395" y="861002"/>
                  </a:lnTo>
                  <a:lnTo>
                    <a:pt x="3138612" y="861002"/>
                  </a:lnTo>
                  <a:lnTo>
                    <a:pt x="3139099" y="861002"/>
                  </a:lnTo>
                  <a:lnTo>
                    <a:pt x="3139342" y="861002"/>
                  </a:lnTo>
                  <a:lnTo>
                    <a:pt x="3139829" y="861002"/>
                  </a:lnTo>
                  <a:lnTo>
                    <a:pt x="3140072" y="861002"/>
                  </a:lnTo>
                  <a:lnTo>
                    <a:pt x="3140316" y="861002"/>
                  </a:lnTo>
                  <a:lnTo>
                    <a:pt x="3141046" y="861002"/>
                  </a:lnTo>
                  <a:lnTo>
                    <a:pt x="3141289" y="861002"/>
                  </a:lnTo>
                  <a:lnTo>
                    <a:pt x="3141532" y="861002"/>
                  </a:lnTo>
                  <a:lnTo>
                    <a:pt x="3141776" y="861002"/>
                  </a:lnTo>
                  <a:lnTo>
                    <a:pt x="3142019" y="861002"/>
                  </a:lnTo>
                  <a:lnTo>
                    <a:pt x="3142263" y="861002"/>
                  </a:lnTo>
                  <a:lnTo>
                    <a:pt x="3143236" y="861002"/>
                  </a:lnTo>
                  <a:lnTo>
                    <a:pt x="3143479" y="861002"/>
                  </a:lnTo>
                  <a:lnTo>
                    <a:pt x="3143723" y="861002"/>
                  </a:lnTo>
                  <a:lnTo>
                    <a:pt x="3143966" y="861002"/>
                  </a:lnTo>
                  <a:lnTo>
                    <a:pt x="3144209" y="861002"/>
                  </a:lnTo>
                  <a:lnTo>
                    <a:pt x="3144453" y="861002"/>
                  </a:lnTo>
                  <a:lnTo>
                    <a:pt x="3144696" y="861002"/>
                  </a:lnTo>
                  <a:lnTo>
                    <a:pt x="3144939" y="861002"/>
                  </a:lnTo>
                  <a:lnTo>
                    <a:pt x="3145183" y="861002"/>
                  </a:lnTo>
                  <a:lnTo>
                    <a:pt x="3145670" y="861002"/>
                  </a:lnTo>
                  <a:lnTo>
                    <a:pt x="3145913" y="861002"/>
                  </a:lnTo>
                  <a:lnTo>
                    <a:pt x="3146156" y="861002"/>
                  </a:lnTo>
                  <a:lnTo>
                    <a:pt x="3146643" y="861002"/>
                  </a:lnTo>
                  <a:lnTo>
                    <a:pt x="3146886" y="861002"/>
                  </a:lnTo>
                  <a:lnTo>
                    <a:pt x="3147130" y="861002"/>
                  </a:lnTo>
                  <a:lnTo>
                    <a:pt x="3147373" y="861002"/>
                  </a:lnTo>
                  <a:lnTo>
                    <a:pt x="3147616" y="861002"/>
                  </a:lnTo>
                  <a:lnTo>
                    <a:pt x="3148347" y="861002"/>
                  </a:lnTo>
                  <a:lnTo>
                    <a:pt x="3148590" y="861002"/>
                  </a:lnTo>
                  <a:lnTo>
                    <a:pt x="3148833" y="861002"/>
                  </a:lnTo>
                  <a:lnTo>
                    <a:pt x="3149077" y="861002"/>
                  </a:lnTo>
                  <a:lnTo>
                    <a:pt x="3149077" y="853886"/>
                  </a:lnTo>
                  <a:lnTo>
                    <a:pt x="3150293" y="853886"/>
                  </a:lnTo>
                  <a:lnTo>
                    <a:pt x="3150537" y="853886"/>
                  </a:lnTo>
                  <a:lnTo>
                    <a:pt x="3151510" y="853886"/>
                  </a:lnTo>
                  <a:lnTo>
                    <a:pt x="3151997" y="853886"/>
                  </a:lnTo>
                  <a:lnTo>
                    <a:pt x="3152240" y="853886"/>
                  </a:lnTo>
                  <a:lnTo>
                    <a:pt x="3153214" y="853886"/>
                  </a:lnTo>
                  <a:lnTo>
                    <a:pt x="3153457" y="853886"/>
                  </a:lnTo>
                  <a:lnTo>
                    <a:pt x="3153944" y="853886"/>
                  </a:lnTo>
                  <a:lnTo>
                    <a:pt x="3154187" y="853886"/>
                  </a:lnTo>
                  <a:lnTo>
                    <a:pt x="3154430" y="853886"/>
                  </a:lnTo>
                  <a:lnTo>
                    <a:pt x="3155161" y="853886"/>
                  </a:lnTo>
                  <a:lnTo>
                    <a:pt x="3155161" y="846770"/>
                  </a:lnTo>
                  <a:lnTo>
                    <a:pt x="3155404" y="846770"/>
                  </a:lnTo>
                  <a:lnTo>
                    <a:pt x="3155647" y="846770"/>
                  </a:lnTo>
                  <a:lnTo>
                    <a:pt x="3156134" y="846770"/>
                  </a:lnTo>
                  <a:lnTo>
                    <a:pt x="3156621" y="846770"/>
                  </a:lnTo>
                  <a:lnTo>
                    <a:pt x="3157107" y="846770"/>
                  </a:lnTo>
                  <a:lnTo>
                    <a:pt x="3157351" y="846770"/>
                  </a:lnTo>
                  <a:lnTo>
                    <a:pt x="3157594" y="846770"/>
                  </a:lnTo>
                  <a:lnTo>
                    <a:pt x="3157838" y="846770"/>
                  </a:lnTo>
                  <a:lnTo>
                    <a:pt x="3158081" y="846770"/>
                  </a:lnTo>
                  <a:lnTo>
                    <a:pt x="3158568" y="846770"/>
                  </a:lnTo>
                  <a:lnTo>
                    <a:pt x="3159054" y="846770"/>
                  </a:lnTo>
                  <a:lnTo>
                    <a:pt x="3159298" y="846770"/>
                  </a:lnTo>
                  <a:lnTo>
                    <a:pt x="3159541" y="846770"/>
                  </a:lnTo>
                  <a:lnTo>
                    <a:pt x="3160028" y="846770"/>
                  </a:lnTo>
                  <a:lnTo>
                    <a:pt x="3160271" y="846770"/>
                  </a:lnTo>
                  <a:lnTo>
                    <a:pt x="3160758" y="846770"/>
                  </a:lnTo>
                  <a:lnTo>
                    <a:pt x="3161001" y="846770"/>
                  </a:lnTo>
                  <a:lnTo>
                    <a:pt x="3161245" y="846770"/>
                  </a:lnTo>
                  <a:lnTo>
                    <a:pt x="3161488" y="846770"/>
                  </a:lnTo>
                  <a:lnTo>
                    <a:pt x="3161731" y="846770"/>
                  </a:lnTo>
                  <a:lnTo>
                    <a:pt x="3161975" y="846770"/>
                  </a:lnTo>
                  <a:lnTo>
                    <a:pt x="3162218" y="846770"/>
                  </a:lnTo>
                  <a:lnTo>
                    <a:pt x="3163922" y="846770"/>
                  </a:lnTo>
                  <a:lnTo>
                    <a:pt x="3164165" y="846770"/>
                  </a:lnTo>
                  <a:lnTo>
                    <a:pt x="3164408" y="846770"/>
                  </a:lnTo>
                  <a:lnTo>
                    <a:pt x="3164652" y="846770"/>
                  </a:lnTo>
                  <a:lnTo>
                    <a:pt x="3165138" y="846770"/>
                  </a:lnTo>
                  <a:lnTo>
                    <a:pt x="3165382" y="846770"/>
                  </a:lnTo>
                  <a:lnTo>
                    <a:pt x="3165625" y="846770"/>
                  </a:lnTo>
                  <a:lnTo>
                    <a:pt x="3165868" y="846770"/>
                  </a:lnTo>
                  <a:lnTo>
                    <a:pt x="3166112" y="846770"/>
                  </a:lnTo>
                  <a:lnTo>
                    <a:pt x="3166842" y="846770"/>
                  </a:lnTo>
                  <a:lnTo>
                    <a:pt x="3167085" y="846770"/>
                  </a:lnTo>
                  <a:lnTo>
                    <a:pt x="3167329" y="846770"/>
                  </a:lnTo>
                  <a:lnTo>
                    <a:pt x="3169032" y="846770"/>
                  </a:lnTo>
                  <a:lnTo>
                    <a:pt x="3169275" y="846770"/>
                  </a:lnTo>
                  <a:lnTo>
                    <a:pt x="3170006" y="846770"/>
                  </a:lnTo>
                  <a:lnTo>
                    <a:pt x="3170249" y="846770"/>
                  </a:lnTo>
                  <a:lnTo>
                    <a:pt x="3170492" y="846770"/>
                  </a:lnTo>
                  <a:lnTo>
                    <a:pt x="3170736" y="846770"/>
                  </a:lnTo>
                  <a:lnTo>
                    <a:pt x="3170979" y="846770"/>
                  </a:lnTo>
                  <a:lnTo>
                    <a:pt x="3171466" y="846770"/>
                  </a:lnTo>
                  <a:lnTo>
                    <a:pt x="3171709" y="846770"/>
                  </a:lnTo>
                  <a:lnTo>
                    <a:pt x="3172439" y="846770"/>
                  </a:lnTo>
                  <a:lnTo>
                    <a:pt x="3172682" y="846770"/>
                  </a:lnTo>
                  <a:lnTo>
                    <a:pt x="3173169" y="846770"/>
                  </a:lnTo>
                  <a:lnTo>
                    <a:pt x="3173413" y="846770"/>
                  </a:lnTo>
                  <a:lnTo>
                    <a:pt x="3173656" y="846770"/>
                  </a:lnTo>
                  <a:lnTo>
                    <a:pt x="3173899" y="846770"/>
                  </a:lnTo>
                  <a:lnTo>
                    <a:pt x="3174386" y="846770"/>
                  </a:lnTo>
                  <a:lnTo>
                    <a:pt x="3174629" y="846770"/>
                  </a:lnTo>
                  <a:lnTo>
                    <a:pt x="3175359" y="846770"/>
                  </a:lnTo>
                  <a:lnTo>
                    <a:pt x="3175603" y="846770"/>
                  </a:lnTo>
                  <a:lnTo>
                    <a:pt x="3175846" y="846770"/>
                  </a:lnTo>
                  <a:lnTo>
                    <a:pt x="3176820" y="846770"/>
                  </a:lnTo>
                  <a:lnTo>
                    <a:pt x="3177063" y="846770"/>
                  </a:lnTo>
                  <a:lnTo>
                    <a:pt x="3177306" y="846770"/>
                  </a:lnTo>
                  <a:lnTo>
                    <a:pt x="3177550" y="846770"/>
                  </a:lnTo>
                  <a:lnTo>
                    <a:pt x="3177793" y="846770"/>
                  </a:lnTo>
                  <a:lnTo>
                    <a:pt x="3178036" y="846770"/>
                  </a:lnTo>
                  <a:lnTo>
                    <a:pt x="3179010" y="846770"/>
                  </a:lnTo>
                  <a:lnTo>
                    <a:pt x="3179740" y="846770"/>
                  </a:lnTo>
                  <a:lnTo>
                    <a:pt x="3180227" y="846770"/>
                  </a:lnTo>
                  <a:lnTo>
                    <a:pt x="3180713" y="846770"/>
                  </a:lnTo>
                  <a:lnTo>
                    <a:pt x="3180957" y="846770"/>
                  </a:lnTo>
                  <a:lnTo>
                    <a:pt x="3181200" y="846770"/>
                  </a:lnTo>
                  <a:lnTo>
                    <a:pt x="3181443" y="846770"/>
                  </a:lnTo>
                  <a:lnTo>
                    <a:pt x="3182174" y="846770"/>
                  </a:lnTo>
                  <a:lnTo>
                    <a:pt x="3182417" y="846770"/>
                  </a:lnTo>
                  <a:lnTo>
                    <a:pt x="3182660" y="846770"/>
                  </a:lnTo>
                  <a:lnTo>
                    <a:pt x="3183147" y="846770"/>
                  </a:lnTo>
                  <a:lnTo>
                    <a:pt x="3183634" y="846770"/>
                  </a:lnTo>
                  <a:lnTo>
                    <a:pt x="3183634" y="839655"/>
                  </a:lnTo>
                  <a:lnTo>
                    <a:pt x="3183877" y="839655"/>
                  </a:lnTo>
                  <a:lnTo>
                    <a:pt x="3184120" y="839655"/>
                  </a:lnTo>
                  <a:lnTo>
                    <a:pt x="3184364" y="839655"/>
                  </a:lnTo>
                  <a:lnTo>
                    <a:pt x="3184607" y="839655"/>
                  </a:lnTo>
                  <a:lnTo>
                    <a:pt x="3184850" y="839655"/>
                  </a:lnTo>
                  <a:lnTo>
                    <a:pt x="3185094" y="839655"/>
                  </a:lnTo>
                  <a:lnTo>
                    <a:pt x="3185337" y="839655"/>
                  </a:lnTo>
                  <a:lnTo>
                    <a:pt x="3185581" y="839655"/>
                  </a:lnTo>
                  <a:lnTo>
                    <a:pt x="3186067" y="839655"/>
                  </a:lnTo>
                  <a:lnTo>
                    <a:pt x="3186311" y="839655"/>
                  </a:lnTo>
                  <a:lnTo>
                    <a:pt x="3186554" y="839655"/>
                  </a:lnTo>
                  <a:lnTo>
                    <a:pt x="3186797" y="839655"/>
                  </a:lnTo>
                  <a:lnTo>
                    <a:pt x="3187041" y="839655"/>
                  </a:lnTo>
                  <a:lnTo>
                    <a:pt x="3188258" y="839655"/>
                  </a:lnTo>
                  <a:lnTo>
                    <a:pt x="3188501" y="839655"/>
                  </a:lnTo>
                  <a:lnTo>
                    <a:pt x="3188988" y="839655"/>
                  </a:lnTo>
                  <a:lnTo>
                    <a:pt x="3189231" y="839655"/>
                  </a:lnTo>
                  <a:lnTo>
                    <a:pt x="3189961" y="839655"/>
                  </a:lnTo>
                  <a:lnTo>
                    <a:pt x="3190204" y="839655"/>
                  </a:lnTo>
                  <a:lnTo>
                    <a:pt x="3190448" y="839655"/>
                  </a:lnTo>
                  <a:lnTo>
                    <a:pt x="3190691" y="839655"/>
                  </a:lnTo>
                  <a:lnTo>
                    <a:pt x="3191908" y="839655"/>
                  </a:lnTo>
                  <a:lnTo>
                    <a:pt x="3192151" y="839655"/>
                  </a:lnTo>
                  <a:lnTo>
                    <a:pt x="3192395" y="839655"/>
                  </a:lnTo>
                  <a:lnTo>
                    <a:pt x="3192638" y="839655"/>
                  </a:lnTo>
                  <a:lnTo>
                    <a:pt x="3192881" y="839655"/>
                  </a:lnTo>
                  <a:lnTo>
                    <a:pt x="3193368" y="839655"/>
                  </a:lnTo>
                  <a:lnTo>
                    <a:pt x="3193855" y="839655"/>
                  </a:lnTo>
                  <a:lnTo>
                    <a:pt x="3194342" y="839655"/>
                  </a:lnTo>
                  <a:lnTo>
                    <a:pt x="3195072" y="839655"/>
                  </a:lnTo>
                  <a:lnTo>
                    <a:pt x="3195315" y="839655"/>
                  </a:lnTo>
                  <a:lnTo>
                    <a:pt x="3195558" y="839655"/>
                  </a:lnTo>
                  <a:lnTo>
                    <a:pt x="3195802" y="839655"/>
                  </a:lnTo>
                  <a:lnTo>
                    <a:pt x="3196532" y="832539"/>
                  </a:lnTo>
                  <a:lnTo>
                    <a:pt x="3196775" y="832539"/>
                  </a:lnTo>
                  <a:lnTo>
                    <a:pt x="3197262" y="832539"/>
                  </a:lnTo>
                  <a:lnTo>
                    <a:pt x="3197505" y="832539"/>
                  </a:lnTo>
                  <a:lnTo>
                    <a:pt x="3197749" y="832539"/>
                  </a:lnTo>
                  <a:lnTo>
                    <a:pt x="3197992" y="832539"/>
                  </a:lnTo>
                  <a:lnTo>
                    <a:pt x="3198235" y="832539"/>
                  </a:lnTo>
                  <a:lnTo>
                    <a:pt x="3198722" y="832539"/>
                  </a:lnTo>
                  <a:lnTo>
                    <a:pt x="3198965" y="832539"/>
                  </a:lnTo>
                  <a:lnTo>
                    <a:pt x="3199209" y="832539"/>
                  </a:lnTo>
                  <a:lnTo>
                    <a:pt x="3199452" y="832539"/>
                  </a:lnTo>
                  <a:lnTo>
                    <a:pt x="3199695" y="832539"/>
                  </a:lnTo>
                  <a:lnTo>
                    <a:pt x="3199939" y="832539"/>
                  </a:lnTo>
                  <a:lnTo>
                    <a:pt x="3200182" y="832539"/>
                  </a:lnTo>
                  <a:lnTo>
                    <a:pt x="3200669" y="832539"/>
                  </a:lnTo>
                  <a:lnTo>
                    <a:pt x="3200912" y="832539"/>
                  </a:lnTo>
                  <a:lnTo>
                    <a:pt x="3201156" y="832539"/>
                  </a:lnTo>
                  <a:lnTo>
                    <a:pt x="3201399" y="832539"/>
                  </a:lnTo>
                  <a:lnTo>
                    <a:pt x="3202129" y="832539"/>
                  </a:lnTo>
                  <a:lnTo>
                    <a:pt x="3202372" y="832539"/>
                  </a:lnTo>
                  <a:lnTo>
                    <a:pt x="3202616" y="832539"/>
                  </a:lnTo>
                  <a:lnTo>
                    <a:pt x="3202859" y="832539"/>
                  </a:lnTo>
                  <a:lnTo>
                    <a:pt x="3203102" y="832539"/>
                  </a:lnTo>
                  <a:lnTo>
                    <a:pt x="3203346" y="832539"/>
                  </a:lnTo>
                  <a:lnTo>
                    <a:pt x="3203589" y="832539"/>
                  </a:lnTo>
                  <a:lnTo>
                    <a:pt x="3203833" y="832539"/>
                  </a:lnTo>
                  <a:lnTo>
                    <a:pt x="3204076" y="832539"/>
                  </a:lnTo>
                  <a:lnTo>
                    <a:pt x="3204319" y="832539"/>
                  </a:lnTo>
                  <a:lnTo>
                    <a:pt x="3205536" y="832539"/>
                  </a:lnTo>
                  <a:lnTo>
                    <a:pt x="3206023" y="832539"/>
                  </a:lnTo>
                  <a:lnTo>
                    <a:pt x="3206266" y="832539"/>
                  </a:lnTo>
                  <a:lnTo>
                    <a:pt x="3206510" y="832539"/>
                  </a:lnTo>
                  <a:lnTo>
                    <a:pt x="3206753" y="832539"/>
                  </a:lnTo>
                  <a:lnTo>
                    <a:pt x="3208456" y="832539"/>
                  </a:lnTo>
                  <a:lnTo>
                    <a:pt x="3208943" y="832539"/>
                  </a:lnTo>
                  <a:lnTo>
                    <a:pt x="3210890" y="832539"/>
                  </a:lnTo>
                  <a:lnTo>
                    <a:pt x="3211133" y="832539"/>
                  </a:lnTo>
                  <a:lnTo>
                    <a:pt x="3211377" y="832539"/>
                  </a:lnTo>
                  <a:lnTo>
                    <a:pt x="3211620" y="832539"/>
                  </a:lnTo>
                  <a:lnTo>
                    <a:pt x="3211863" y="832539"/>
                  </a:lnTo>
                  <a:lnTo>
                    <a:pt x="3213080" y="832539"/>
                  </a:lnTo>
                  <a:lnTo>
                    <a:pt x="3213324" y="832539"/>
                  </a:lnTo>
                  <a:lnTo>
                    <a:pt x="3214054" y="825423"/>
                  </a:lnTo>
                  <a:lnTo>
                    <a:pt x="3214297" y="825423"/>
                  </a:lnTo>
                  <a:lnTo>
                    <a:pt x="3214540" y="825423"/>
                  </a:lnTo>
                  <a:lnTo>
                    <a:pt x="3214784" y="825423"/>
                  </a:lnTo>
                  <a:lnTo>
                    <a:pt x="3215027" y="825423"/>
                  </a:lnTo>
                  <a:lnTo>
                    <a:pt x="3215270" y="825423"/>
                  </a:lnTo>
                  <a:lnTo>
                    <a:pt x="3215514" y="825423"/>
                  </a:lnTo>
                  <a:lnTo>
                    <a:pt x="3215757" y="825423"/>
                  </a:lnTo>
                  <a:lnTo>
                    <a:pt x="3216001" y="825423"/>
                  </a:lnTo>
                  <a:lnTo>
                    <a:pt x="3216244" y="825423"/>
                  </a:lnTo>
                  <a:lnTo>
                    <a:pt x="3216487" y="825423"/>
                  </a:lnTo>
                  <a:lnTo>
                    <a:pt x="3216731" y="825423"/>
                  </a:lnTo>
                  <a:lnTo>
                    <a:pt x="3216974" y="825423"/>
                  </a:lnTo>
                  <a:lnTo>
                    <a:pt x="3217217" y="825423"/>
                  </a:lnTo>
                  <a:lnTo>
                    <a:pt x="3217461" y="825423"/>
                  </a:lnTo>
                  <a:lnTo>
                    <a:pt x="3217947" y="825423"/>
                  </a:lnTo>
                  <a:lnTo>
                    <a:pt x="3218191" y="825423"/>
                  </a:lnTo>
                  <a:lnTo>
                    <a:pt x="3218434" y="825423"/>
                  </a:lnTo>
                  <a:lnTo>
                    <a:pt x="3218678" y="825423"/>
                  </a:lnTo>
                  <a:lnTo>
                    <a:pt x="3219164" y="825423"/>
                  </a:lnTo>
                  <a:lnTo>
                    <a:pt x="3219408" y="825423"/>
                  </a:lnTo>
                  <a:lnTo>
                    <a:pt x="3219651" y="825423"/>
                  </a:lnTo>
                  <a:lnTo>
                    <a:pt x="3220624" y="825423"/>
                  </a:lnTo>
                  <a:lnTo>
                    <a:pt x="3220868" y="825423"/>
                  </a:lnTo>
                  <a:lnTo>
                    <a:pt x="3221598" y="825423"/>
                  </a:lnTo>
                  <a:lnTo>
                    <a:pt x="3221841" y="825423"/>
                  </a:lnTo>
                  <a:lnTo>
                    <a:pt x="3222085" y="825423"/>
                  </a:lnTo>
                  <a:lnTo>
                    <a:pt x="3222328" y="825423"/>
                  </a:lnTo>
                  <a:lnTo>
                    <a:pt x="3222571" y="825423"/>
                  </a:lnTo>
                  <a:lnTo>
                    <a:pt x="3222815" y="825423"/>
                  </a:lnTo>
                  <a:lnTo>
                    <a:pt x="3223058" y="825423"/>
                  </a:lnTo>
                  <a:lnTo>
                    <a:pt x="3224031" y="825423"/>
                  </a:lnTo>
                  <a:lnTo>
                    <a:pt x="3224762" y="825423"/>
                  </a:lnTo>
                  <a:lnTo>
                    <a:pt x="3225005" y="825423"/>
                  </a:lnTo>
                  <a:lnTo>
                    <a:pt x="3225248" y="825423"/>
                  </a:lnTo>
                  <a:lnTo>
                    <a:pt x="3225492" y="825423"/>
                  </a:lnTo>
                  <a:lnTo>
                    <a:pt x="3225735" y="825423"/>
                  </a:lnTo>
                  <a:lnTo>
                    <a:pt x="3226952" y="818307"/>
                  </a:lnTo>
                  <a:lnTo>
                    <a:pt x="3228412" y="818307"/>
                  </a:lnTo>
                  <a:lnTo>
                    <a:pt x="3228655" y="818307"/>
                  </a:lnTo>
                  <a:lnTo>
                    <a:pt x="3228899" y="818307"/>
                  </a:lnTo>
                  <a:lnTo>
                    <a:pt x="3229142" y="818307"/>
                  </a:lnTo>
                  <a:lnTo>
                    <a:pt x="3229385" y="818307"/>
                  </a:lnTo>
                  <a:lnTo>
                    <a:pt x="3229629" y="818307"/>
                  </a:lnTo>
                  <a:lnTo>
                    <a:pt x="3230115" y="818307"/>
                  </a:lnTo>
                  <a:lnTo>
                    <a:pt x="3230359" y="818307"/>
                  </a:lnTo>
                  <a:lnTo>
                    <a:pt x="3230602" y="818307"/>
                  </a:lnTo>
                  <a:lnTo>
                    <a:pt x="3230846" y="818307"/>
                  </a:lnTo>
                  <a:lnTo>
                    <a:pt x="3231089" y="818307"/>
                  </a:lnTo>
                  <a:lnTo>
                    <a:pt x="3231576" y="818307"/>
                  </a:lnTo>
                  <a:lnTo>
                    <a:pt x="3231819" y="818307"/>
                  </a:lnTo>
                  <a:lnTo>
                    <a:pt x="3232306" y="818307"/>
                  </a:lnTo>
                  <a:lnTo>
                    <a:pt x="3233522" y="818307"/>
                  </a:lnTo>
                  <a:lnTo>
                    <a:pt x="3233766" y="818307"/>
                  </a:lnTo>
                  <a:lnTo>
                    <a:pt x="3234009" y="818307"/>
                  </a:lnTo>
                  <a:lnTo>
                    <a:pt x="3235469" y="818307"/>
                  </a:lnTo>
                  <a:lnTo>
                    <a:pt x="3236199" y="818307"/>
                  </a:lnTo>
                  <a:lnTo>
                    <a:pt x="3236443" y="818307"/>
                  </a:lnTo>
                  <a:lnTo>
                    <a:pt x="3236930" y="818307"/>
                  </a:lnTo>
                  <a:lnTo>
                    <a:pt x="3237173" y="818307"/>
                  </a:lnTo>
                  <a:lnTo>
                    <a:pt x="3237416" y="818307"/>
                  </a:lnTo>
                  <a:lnTo>
                    <a:pt x="3237903" y="818307"/>
                  </a:lnTo>
                  <a:lnTo>
                    <a:pt x="3238633" y="818307"/>
                  </a:lnTo>
                  <a:lnTo>
                    <a:pt x="3238876" y="818307"/>
                  </a:lnTo>
                  <a:lnTo>
                    <a:pt x="3239120" y="818307"/>
                  </a:lnTo>
                  <a:lnTo>
                    <a:pt x="3239363" y="818307"/>
                  </a:lnTo>
                  <a:lnTo>
                    <a:pt x="3239606" y="818307"/>
                  </a:lnTo>
                  <a:lnTo>
                    <a:pt x="3240337" y="818307"/>
                  </a:lnTo>
                  <a:lnTo>
                    <a:pt x="3241310" y="818307"/>
                  </a:lnTo>
                  <a:lnTo>
                    <a:pt x="3241553" y="818307"/>
                  </a:lnTo>
                  <a:lnTo>
                    <a:pt x="3241797" y="818307"/>
                  </a:lnTo>
                  <a:lnTo>
                    <a:pt x="3242040" y="818307"/>
                  </a:lnTo>
                  <a:lnTo>
                    <a:pt x="3242283" y="818307"/>
                  </a:lnTo>
                  <a:lnTo>
                    <a:pt x="3242527" y="818307"/>
                  </a:lnTo>
                  <a:lnTo>
                    <a:pt x="3243014" y="818307"/>
                  </a:lnTo>
                  <a:lnTo>
                    <a:pt x="3243257" y="818307"/>
                  </a:lnTo>
                  <a:lnTo>
                    <a:pt x="3243500" y="818307"/>
                  </a:lnTo>
                  <a:lnTo>
                    <a:pt x="3243744" y="818307"/>
                  </a:lnTo>
                  <a:lnTo>
                    <a:pt x="3244230" y="818307"/>
                  </a:lnTo>
                  <a:lnTo>
                    <a:pt x="3244717" y="818307"/>
                  </a:lnTo>
                  <a:lnTo>
                    <a:pt x="3244960" y="818307"/>
                  </a:lnTo>
                  <a:lnTo>
                    <a:pt x="3245204" y="818307"/>
                  </a:lnTo>
                  <a:lnTo>
                    <a:pt x="3245447" y="818307"/>
                  </a:lnTo>
                  <a:lnTo>
                    <a:pt x="3246421" y="818307"/>
                  </a:lnTo>
                  <a:lnTo>
                    <a:pt x="3246664" y="818307"/>
                  </a:lnTo>
                  <a:lnTo>
                    <a:pt x="3246907" y="818307"/>
                  </a:lnTo>
                  <a:lnTo>
                    <a:pt x="3247151" y="818307"/>
                  </a:lnTo>
                  <a:lnTo>
                    <a:pt x="3247394" y="818307"/>
                  </a:lnTo>
                  <a:lnTo>
                    <a:pt x="3247637" y="818307"/>
                  </a:lnTo>
                  <a:lnTo>
                    <a:pt x="3248611" y="818307"/>
                  </a:lnTo>
                  <a:lnTo>
                    <a:pt x="3248854" y="818307"/>
                  </a:lnTo>
                  <a:lnTo>
                    <a:pt x="3249098" y="818307"/>
                  </a:lnTo>
                  <a:lnTo>
                    <a:pt x="3249341" y="818307"/>
                  </a:lnTo>
                  <a:lnTo>
                    <a:pt x="3249584" y="818307"/>
                  </a:lnTo>
                  <a:lnTo>
                    <a:pt x="3249828" y="818307"/>
                  </a:lnTo>
                  <a:lnTo>
                    <a:pt x="3250071" y="818307"/>
                  </a:lnTo>
                  <a:lnTo>
                    <a:pt x="3250314" y="818307"/>
                  </a:lnTo>
                  <a:lnTo>
                    <a:pt x="3250558" y="818307"/>
                  </a:lnTo>
                  <a:lnTo>
                    <a:pt x="3250801" y="818307"/>
                  </a:lnTo>
                  <a:lnTo>
                    <a:pt x="3251044" y="818307"/>
                  </a:lnTo>
                  <a:lnTo>
                    <a:pt x="3251288" y="818307"/>
                  </a:lnTo>
                  <a:lnTo>
                    <a:pt x="3251531" y="818307"/>
                  </a:lnTo>
                  <a:lnTo>
                    <a:pt x="3252018" y="818307"/>
                  </a:lnTo>
                  <a:lnTo>
                    <a:pt x="3252261" y="818307"/>
                  </a:lnTo>
                  <a:lnTo>
                    <a:pt x="3252748" y="818307"/>
                  </a:lnTo>
                  <a:lnTo>
                    <a:pt x="3253235" y="818307"/>
                  </a:lnTo>
                  <a:lnTo>
                    <a:pt x="3253478" y="818307"/>
                  </a:lnTo>
                  <a:lnTo>
                    <a:pt x="3253721" y="818307"/>
                  </a:lnTo>
                  <a:lnTo>
                    <a:pt x="3253965" y="818307"/>
                  </a:lnTo>
                  <a:lnTo>
                    <a:pt x="3254208" y="818307"/>
                  </a:lnTo>
                  <a:lnTo>
                    <a:pt x="3254451" y="818307"/>
                  </a:lnTo>
                  <a:lnTo>
                    <a:pt x="3254695" y="818307"/>
                  </a:lnTo>
                  <a:lnTo>
                    <a:pt x="3254938" y="818307"/>
                  </a:lnTo>
                  <a:lnTo>
                    <a:pt x="3255181" y="818307"/>
                  </a:lnTo>
                  <a:lnTo>
                    <a:pt x="3255425" y="818307"/>
                  </a:lnTo>
                  <a:lnTo>
                    <a:pt x="3255668" y="818307"/>
                  </a:lnTo>
                  <a:lnTo>
                    <a:pt x="3255912" y="818307"/>
                  </a:lnTo>
                  <a:lnTo>
                    <a:pt x="3256885" y="818307"/>
                  </a:lnTo>
                  <a:lnTo>
                    <a:pt x="3257128" y="818307"/>
                  </a:lnTo>
                  <a:lnTo>
                    <a:pt x="3257372" y="818307"/>
                  </a:lnTo>
                  <a:lnTo>
                    <a:pt x="3258102" y="818307"/>
                  </a:lnTo>
                  <a:lnTo>
                    <a:pt x="3258345" y="818307"/>
                  </a:lnTo>
                  <a:lnTo>
                    <a:pt x="3258589" y="818307"/>
                  </a:lnTo>
                  <a:lnTo>
                    <a:pt x="3258832" y="818307"/>
                  </a:lnTo>
                  <a:lnTo>
                    <a:pt x="3259075" y="818307"/>
                  </a:lnTo>
                  <a:lnTo>
                    <a:pt x="3259319" y="818307"/>
                  </a:lnTo>
                  <a:lnTo>
                    <a:pt x="3259562" y="818307"/>
                  </a:lnTo>
                  <a:lnTo>
                    <a:pt x="3259805" y="818307"/>
                  </a:lnTo>
                  <a:lnTo>
                    <a:pt x="3260049" y="818307"/>
                  </a:lnTo>
                  <a:lnTo>
                    <a:pt x="3261022" y="818307"/>
                  </a:lnTo>
                  <a:lnTo>
                    <a:pt x="3261509" y="818307"/>
                  </a:lnTo>
                  <a:lnTo>
                    <a:pt x="3261752" y="818307"/>
                  </a:lnTo>
                  <a:lnTo>
                    <a:pt x="3261996" y="818307"/>
                  </a:lnTo>
                  <a:lnTo>
                    <a:pt x="3262239" y="818307"/>
                  </a:lnTo>
                  <a:lnTo>
                    <a:pt x="3262482" y="818307"/>
                  </a:lnTo>
                  <a:lnTo>
                    <a:pt x="3262969" y="818307"/>
                  </a:lnTo>
                  <a:lnTo>
                    <a:pt x="3263212" y="818307"/>
                  </a:lnTo>
                  <a:lnTo>
                    <a:pt x="3263456" y="818307"/>
                  </a:lnTo>
                  <a:lnTo>
                    <a:pt x="3263699" y="818307"/>
                  </a:lnTo>
                  <a:lnTo>
                    <a:pt x="3263942" y="818307"/>
                  </a:lnTo>
                  <a:lnTo>
                    <a:pt x="3264186" y="818307"/>
                  </a:lnTo>
                  <a:lnTo>
                    <a:pt x="3264429" y="818307"/>
                  </a:lnTo>
                  <a:lnTo>
                    <a:pt x="3264916" y="818307"/>
                  </a:lnTo>
                  <a:lnTo>
                    <a:pt x="3265159" y="818307"/>
                  </a:lnTo>
                  <a:lnTo>
                    <a:pt x="3265403" y="818307"/>
                  </a:lnTo>
                  <a:lnTo>
                    <a:pt x="3265403" y="811192"/>
                  </a:lnTo>
                  <a:lnTo>
                    <a:pt x="3265646" y="811192"/>
                  </a:lnTo>
                  <a:lnTo>
                    <a:pt x="3267349" y="811192"/>
                  </a:lnTo>
                  <a:lnTo>
                    <a:pt x="3267593" y="811192"/>
                  </a:lnTo>
                  <a:lnTo>
                    <a:pt x="3267836" y="811192"/>
                  </a:lnTo>
                  <a:lnTo>
                    <a:pt x="3268080" y="811192"/>
                  </a:lnTo>
                  <a:lnTo>
                    <a:pt x="3268323" y="811192"/>
                  </a:lnTo>
                  <a:lnTo>
                    <a:pt x="3268566" y="811192"/>
                  </a:lnTo>
                  <a:lnTo>
                    <a:pt x="3268810" y="811192"/>
                  </a:lnTo>
                  <a:lnTo>
                    <a:pt x="3269053" y="811192"/>
                  </a:lnTo>
                  <a:lnTo>
                    <a:pt x="3269296" y="811192"/>
                  </a:lnTo>
                  <a:lnTo>
                    <a:pt x="3269783" y="811192"/>
                  </a:lnTo>
                  <a:lnTo>
                    <a:pt x="3270026" y="811192"/>
                  </a:lnTo>
                  <a:lnTo>
                    <a:pt x="3270270" y="811192"/>
                  </a:lnTo>
                  <a:lnTo>
                    <a:pt x="3270513" y="811192"/>
                  </a:lnTo>
                  <a:lnTo>
                    <a:pt x="3271000" y="811192"/>
                  </a:lnTo>
                  <a:lnTo>
                    <a:pt x="3271243" y="811192"/>
                  </a:lnTo>
                  <a:lnTo>
                    <a:pt x="3271487" y="811192"/>
                  </a:lnTo>
                  <a:lnTo>
                    <a:pt x="3271730" y="811192"/>
                  </a:lnTo>
                  <a:lnTo>
                    <a:pt x="3272460" y="811192"/>
                  </a:lnTo>
                  <a:lnTo>
                    <a:pt x="3273190" y="811192"/>
                  </a:lnTo>
                  <a:lnTo>
                    <a:pt x="3273433" y="811192"/>
                  </a:lnTo>
                  <a:lnTo>
                    <a:pt x="3273677" y="811192"/>
                  </a:lnTo>
                  <a:lnTo>
                    <a:pt x="3273920" y="811192"/>
                  </a:lnTo>
                  <a:lnTo>
                    <a:pt x="3274164" y="811192"/>
                  </a:lnTo>
                  <a:lnTo>
                    <a:pt x="3274407" y="811192"/>
                  </a:lnTo>
                  <a:lnTo>
                    <a:pt x="3274894" y="811192"/>
                  </a:lnTo>
                  <a:lnTo>
                    <a:pt x="3275624" y="811192"/>
                  </a:lnTo>
                  <a:lnTo>
                    <a:pt x="3277084" y="811192"/>
                  </a:lnTo>
                  <a:lnTo>
                    <a:pt x="3277327" y="811192"/>
                  </a:lnTo>
                  <a:lnTo>
                    <a:pt x="3277571" y="811192"/>
                  </a:lnTo>
                  <a:lnTo>
                    <a:pt x="3277814" y="811192"/>
                  </a:lnTo>
                  <a:lnTo>
                    <a:pt x="3278057" y="811192"/>
                  </a:lnTo>
                  <a:lnTo>
                    <a:pt x="3278301" y="811192"/>
                  </a:lnTo>
                  <a:lnTo>
                    <a:pt x="3278544" y="811192"/>
                  </a:lnTo>
                  <a:lnTo>
                    <a:pt x="3279274" y="811192"/>
                  </a:lnTo>
                  <a:lnTo>
                    <a:pt x="3280248" y="811192"/>
                  </a:lnTo>
                  <a:lnTo>
                    <a:pt x="3280491" y="811192"/>
                  </a:lnTo>
                  <a:lnTo>
                    <a:pt x="3280734" y="811192"/>
                  </a:lnTo>
                  <a:lnTo>
                    <a:pt x="3280978" y="811192"/>
                  </a:lnTo>
                  <a:lnTo>
                    <a:pt x="3281464" y="811192"/>
                  </a:lnTo>
                  <a:lnTo>
                    <a:pt x="3281951" y="811192"/>
                  </a:lnTo>
                  <a:lnTo>
                    <a:pt x="3282194" y="811192"/>
                  </a:lnTo>
                  <a:lnTo>
                    <a:pt x="3282681" y="811192"/>
                  </a:lnTo>
                  <a:lnTo>
                    <a:pt x="3282925" y="811192"/>
                  </a:lnTo>
                  <a:lnTo>
                    <a:pt x="3283655" y="811192"/>
                  </a:lnTo>
                  <a:lnTo>
                    <a:pt x="3283898" y="811192"/>
                  </a:lnTo>
                  <a:lnTo>
                    <a:pt x="3284385" y="811192"/>
                  </a:lnTo>
                  <a:lnTo>
                    <a:pt x="3285115" y="804076"/>
                  </a:lnTo>
                  <a:lnTo>
                    <a:pt x="3285358" y="804076"/>
                  </a:lnTo>
                  <a:lnTo>
                    <a:pt x="3285601" y="804076"/>
                  </a:lnTo>
                  <a:lnTo>
                    <a:pt x="3285845" y="804076"/>
                  </a:lnTo>
                  <a:lnTo>
                    <a:pt x="3287792" y="804076"/>
                  </a:lnTo>
                  <a:lnTo>
                    <a:pt x="3288278" y="804076"/>
                  </a:lnTo>
                  <a:lnTo>
                    <a:pt x="3288765" y="804076"/>
                  </a:lnTo>
                  <a:lnTo>
                    <a:pt x="3288765" y="796960"/>
                  </a:lnTo>
                  <a:lnTo>
                    <a:pt x="3289009" y="796960"/>
                  </a:lnTo>
                  <a:lnTo>
                    <a:pt x="3289252" y="796960"/>
                  </a:lnTo>
                  <a:lnTo>
                    <a:pt x="3289495" y="796960"/>
                  </a:lnTo>
                  <a:lnTo>
                    <a:pt x="3289739" y="796960"/>
                  </a:lnTo>
                  <a:lnTo>
                    <a:pt x="3289982" y="796960"/>
                  </a:lnTo>
                  <a:lnTo>
                    <a:pt x="3290712" y="796960"/>
                  </a:lnTo>
                  <a:lnTo>
                    <a:pt x="3290955" y="796960"/>
                  </a:lnTo>
                  <a:lnTo>
                    <a:pt x="3291199" y="796960"/>
                  </a:lnTo>
                  <a:lnTo>
                    <a:pt x="3291685" y="796960"/>
                  </a:lnTo>
                  <a:lnTo>
                    <a:pt x="3292172" y="796960"/>
                  </a:lnTo>
                  <a:lnTo>
                    <a:pt x="3292416" y="796960"/>
                  </a:lnTo>
                  <a:lnTo>
                    <a:pt x="3292659" y="796960"/>
                  </a:lnTo>
                  <a:lnTo>
                    <a:pt x="3292902" y="796960"/>
                  </a:lnTo>
                  <a:lnTo>
                    <a:pt x="3294119" y="796960"/>
                  </a:lnTo>
                  <a:lnTo>
                    <a:pt x="3294362" y="796960"/>
                  </a:lnTo>
                  <a:lnTo>
                    <a:pt x="3294606" y="796960"/>
                  </a:lnTo>
                  <a:lnTo>
                    <a:pt x="3295336" y="796960"/>
                  </a:lnTo>
                  <a:lnTo>
                    <a:pt x="3296553" y="796960"/>
                  </a:lnTo>
                  <a:lnTo>
                    <a:pt x="3296796" y="796960"/>
                  </a:lnTo>
                  <a:lnTo>
                    <a:pt x="3297039" y="796960"/>
                  </a:lnTo>
                  <a:lnTo>
                    <a:pt x="3297283" y="796960"/>
                  </a:lnTo>
                  <a:lnTo>
                    <a:pt x="3297526" y="796960"/>
                  </a:lnTo>
                  <a:lnTo>
                    <a:pt x="3297769" y="796960"/>
                  </a:lnTo>
                  <a:lnTo>
                    <a:pt x="3298256" y="796960"/>
                  </a:lnTo>
                  <a:lnTo>
                    <a:pt x="3298500" y="796960"/>
                  </a:lnTo>
                  <a:lnTo>
                    <a:pt x="3298743" y="796960"/>
                  </a:lnTo>
                  <a:lnTo>
                    <a:pt x="3298986" y="796960"/>
                  </a:lnTo>
                  <a:lnTo>
                    <a:pt x="3298986" y="789844"/>
                  </a:lnTo>
                  <a:lnTo>
                    <a:pt x="3299230" y="789844"/>
                  </a:lnTo>
                  <a:lnTo>
                    <a:pt x="3299716" y="789844"/>
                  </a:lnTo>
                  <a:lnTo>
                    <a:pt x="3299960" y="789844"/>
                  </a:lnTo>
                  <a:lnTo>
                    <a:pt x="3300203" y="789844"/>
                  </a:lnTo>
                  <a:lnTo>
                    <a:pt x="3300933" y="782729"/>
                  </a:lnTo>
                  <a:lnTo>
                    <a:pt x="3301177" y="782729"/>
                  </a:lnTo>
                  <a:lnTo>
                    <a:pt x="3302637" y="782729"/>
                  </a:lnTo>
                  <a:lnTo>
                    <a:pt x="3302880" y="782729"/>
                  </a:lnTo>
                  <a:lnTo>
                    <a:pt x="3303123" y="782729"/>
                  </a:lnTo>
                  <a:lnTo>
                    <a:pt x="3303367" y="782729"/>
                  </a:lnTo>
                  <a:lnTo>
                    <a:pt x="3303610" y="782729"/>
                  </a:lnTo>
                  <a:lnTo>
                    <a:pt x="3303853" y="782729"/>
                  </a:lnTo>
                  <a:lnTo>
                    <a:pt x="3304097" y="782729"/>
                  </a:lnTo>
                  <a:lnTo>
                    <a:pt x="3304340" y="782729"/>
                  </a:lnTo>
                  <a:lnTo>
                    <a:pt x="3304584" y="782729"/>
                  </a:lnTo>
                  <a:lnTo>
                    <a:pt x="3304827" y="782729"/>
                  </a:lnTo>
                  <a:lnTo>
                    <a:pt x="3305070" y="782729"/>
                  </a:lnTo>
                  <a:lnTo>
                    <a:pt x="3305800" y="782729"/>
                  </a:lnTo>
                  <a:lnTo>
                    <a:pt x="3306044" y="782729"/>
                  </a:lnTo>
                  <a:lnTo>
                    <a:pt x="3306287" y="782729"/>
                  </a:lnTo>
                  <a:lnTo>
                    <a:pt x="3306530" y="782729"/>
                  </a:lnTo>
                  <a:lnTo>
                    <a:pt x="3306774" y="782729"/>
                  </a:lnTo>
                  <a:lnTo>
                    <a:pt x="3307017" y="782729"/>
                  </a:lnTo>
                  <a:lnTo>
                    <a:pt x="3307504" y="782729"/>
                  </a:lnTo>
                  <a:lnTo>
                    <a:pt x="3307991" y="782729"/>
                  </a:lnTo>
                  <a:lnTo>
                    <a:pt x="3308477" y="782729"/>
                  </a:lnTo>
                  <a:lnTo>
                    <a:pt x="3308721" y="782729"/>
                  </a:lnTo>
                  <a:lnTo>
                    <a:pt x="3309207" y="782729"/>
                  </a:lnTo>
                  <a:lnTo>
                    <a:pt x="3309451" y="782729"/>
                  </a:lnTo>
                  <a:lnTo>
                    <a:pt x="3309937" y="782729"/>
                  </a:lnTo>
                  <a:lnTo>
                    <a:pt x="3310181" y="782729"/>
                  </a:lnTo>
                  <a:lnTo>
                    <a:pt x="3310668" y="782729"/>
                  </a:lnTo>
                  <a:lnTo>
                    <a:pt x="3310911" y="782729"/>
                  </a:lnTo>
                  <a:lnTo>
                    <a:pt x="3311154" y="782729"/>
                  </a:lnTo>
                  <a:lnTo>
                    <a:pt x="3311398" y="782729"/>
                  </a:lnTo>
                  <a:lnTo>
                    <a:pt x="3311641" y="782729"/>
                  </a:lnTo>
                  <a:lnTo>
                    <a:pt x="3311884" y="782729"/>
                  </a:lnTo>
                  <a:lnTo>
                    <a:pt x="3312128" y="782729"/>
                  </a:lnTo>
                  <a:lnTo>
                    <a:pt x="3312371" y="782729"/>
                  </a:lnTo>
                  <a:lnTo>
                    <a:pt x="3312858" y="782729"/>
                  </a:lnTo>
                  <a:lnTo>
                    <a:pt x="3313101" y="782729"/>
                  </a:lnTo>
                  <a:lnTo>
                    <a:pt x="3313345" y="782729"/>
                  </a:lnTo>
                  <a:lnTo>
                    <a:pt x="3313588" y="782729"/>
                  </a:lnTo>
                  <a:lnTo>
                    <a:pt x="3314318" y="782729"/>
                  </a:lnTo>
                  <a:lnTo>
                    <a:pt x="3314561" y="782729"/>
                  </a:lnTo>
                  <a:lnTo>
                    <a:pt x="3315291" y="782729"/>
                  </a:lnTo>
                  <a:lnTo>
                    <a:pt x="3315535" y="782729"/>
                  </a:lnTo>
                  <a:lnTo>
                    <a:pt x="3315778" y="782729"/>
                  </a:lnTo>
                  <a:lnTo>
                    <a:pt x="3316021" y="782729"/>
                  </a:lnTo>
                  <a:lnTo>
                    <a:pt x="3316265" y="782729"/>
                  </a:lnTo>
                  <a:lnTo>
                    <a:pt x="3316508" y="782729"/>
                  </a:lnTo>
                  <a:lnTo>
                    <a:pt x="3316752" y="782729"/>
                  </a:lnTo>
                  <a:lnTo>
                    <a:pt x="3317238" y="782729"/>
                  </a:lnTo>
                  <a:lnTo>
                    <a:pt x="3318212" y="782729"/>
                  </a:lnTo>
                  <a:lnTo>
                    <a:pt x="3318455" y="782729"/>
                  </a:lnTo>
                  <a:lnTo>
                    <a:pt x="3319185" y="782729"/>
                  </a:lnTo>
                  <a:lnTo>
                    <a:pt x="3319429" y="782729"/>
                  </a:lnTo>
                  <a:lnTo>
                    <a:pt x="3319915" y="782729"/>
                  </a:lnTo>
                  <a:lnTo>
                    <a:pt x="3320159" y="782729"/>
                  </a:lnTo>
                  <a:lnTo>
                    <a:pt x="3320402" y="782729"/>
                  </a:lnTo>
                  <a:lnTo>
                    <a:pt x="3320645" y="782729"/>
                  </a:lnTo>
                  <a:lnTo>
                    <a:pt x="3321132" y="782729"/>
                  </a:lnTo>
                  <a:lnTo>
                    <a:pt x="3321375" y="782729"/>
                  </a:lnTo>
                  <a:lnTo>
                    <a:pt x="3321619" y="782729"/>
                  </a:lnTo>
                  <a:lnTo>
                    <a:pt x="3321862" y="782729"/>
                  </a:lnTo>
                  <a:lnTo>
                    <a:pt x="3322105" y="782729"/>
                  </a:lnTo>
                  <a:lnTo>
                    <a:pt x="3322349" y="782729"/>
                  </a:lnTo>
                  <a:lnTo>
                    <a:pt x="3323322" y="782729"/>
                  </a:lnTo>
                  <a:lnTo>
                    <a:pt x="3324539" y="782729"/>
                  </a:lnTo>
                  <a:lnTo>
                    <a:pt x="3325269" y="782729"/>
                  </a:lnTo>
                  <a:lnTo>
                    <a:pt x="3325513" y="782729"/>
                  </a:lnTo>
                  <a:lnTo>
                    <a:pt x="3326729" y="782729"/>
                  </a:lnTo>
                  <a:lnTo>
                    <a:pt x="3326973" y="782729"/>
                  </a:lnTo>
                  <a:lnTo>
                    <a:pt x="3327216" y="782729"/>
                  </a:lnTo>
                  <a:lnTo>
                    <a:pt x="3327459" y="782729"/>
                  </a:lnTo>
                  <a:lnTo>
                    <a:pt x="3327703" y="782729"/>
                  </a:lnTo>
                  <a:lnTo>
                    <a:pt x="3327946" y="782729"/>
                  </a:lnTo>
                  <a:lnTo>
                    <a:pt x="3328189" y="782729"/>
                  </a:lnTo>
                  <a:lnTo>
                    <a:pt x="3328433" y="782729"/>
                  </a:lnTo>
                  <a:lnTo>
                    <a:pt x="3328920" y="782729"/>
                  </a:lnTo>
                  <a:lnTo>
                    <a:pt x="3329650" y="782729"/>
                  </a:lnTo>
                  <a:lnTo>
                    <a:pt x="3329893" y="782729"/>
                  </a:lnTo>
                  <a:lnTo>
                    <a:pt x="3330136" y="782729"/>
                  </a:lnTo>
                  <a:lnTo>
                    <a:pt x="3330380" y="782729"/>
                  </a:lnTo>
                  <a:lnTo>
                    <a:pt x="3331353" y="782729"/>
                  </a:lnTo>
                  <a:lnTo>
                    <a:pt x="3332327" y="782729"/>
                  </a:lnTo>
                  <a:lnTo>
                    <a:pt x="3332570" y="782729"/>
                  </a:lnTo>
                  <a:lnTo>
                    <a:pt x="3332813" y="782729"/>
                  </a:lnTo>
                  <a:lnTo>
                    <a:pt x="3333057" y="782729"/>
                  </a:lnTo>
                  <a:lnTo>
                    <a:pt x="3334273" y="782729"/>
                  </a:lnTo>
                  <a:lnTo>
                    <a:pt x="3334517" y="782729"/>
                  </a:lnTo>
                  <a:lnTo>
                    <a:pt x="3334760" y="782729"/>
                  </a:lnTo>
                  <a:lnTo>
                    <a:pt x="3335004" y="782729"/>
                  </a:lnTo>
                  <a:lnTo>
                    <a:pt x="3336220" y="782729"/>
                  </a:lnTo>
                  <a:lnTo>
                    <a:pt x="3336464" y="782729"/>
                  </a:lnTo>
                  <a:lnTo>
                    <a:pt x="3336707" y="782729"/>
                  </a:lnTo>
                  <a:lnTo>
                    <a:pt x="3336950" y="782729"/>
                  </a:lnTo>
                  <a:lnTo>
                    <a:pt x="3337437" y="782729"/>
                  </a:lnTo>
                  <a:lnTo>
                    <a:pt x="3337681" y="782729"/>
                  </a:lnTo>
                  <a:lnTo>
                    <a:pt x="3337924" y="782729"/>
                  </a:lnTo>
                  <a:lnTo>
                    <a:pt x="3338411" y="782729"/>
                  </a:lnTo>
                  <a:lnTo>
                    <a:pt x="3338654" y="782729"/>
                  </a:lnTo>
                  <a:lnTo>
                    <a:pt x="3338897" y="782729"/>
                  </a:lnTo>
                  <a:lnTo>
                    <a:pt x="3339384" y="782729"/>
                  </a:lnTo>
                  <a:lnTo>
                    <a:pt x="3339627" y="782729"/>
                  </a:lnTo>
                  <a:lnTo>
                    <a:pt x="3339871" y="782729"/>
                  </a:lnTo>
                  <a:lnTo>
                    <a:pt x="3340114" y="782729"/>
                  </a:lnTo>
                  <a:lnTo>
                    <a:pt x="3340357" y="782729"/>
                  </a:lnTo>
                  <a:lnTo>
                    <a:pt x="3340601" y="782729"/>
                  </a:lnTo>
                  <a:lnTo>
                    <a:pt x="3340844" y="782729"/>
                  </a:lnTo>
                  <a:lnTo>
                    <a:pt x="3341088" y="782729"/>
                  </a:lnTo>
                  <a:lnTo>
                    <a:pt x="3341331" y="782729"/>
                  </a:lnTo>
                  <a:lnTo>
                    <a:pt x="3341574" y="782729"/>
                  </a:lnTo>
                  <a:lnTo>
                    <a:pt x="3342548" y="782729"/>
                  </a:lnTo>
                  <a:lnTo>
                    <a:pt x="3343278" y="782729"/>
                  </a:lnTo>
                  <a:lnTo>
                    <a:pt x="3343521" y="782729"/>
                  </a:lnTo>
                  <a:lnTo>
                    <a:pt x="3343765" y="782729"/>
                  </a:lnTo>
                  <a:lnTo>
                    <a:pt x="3344008" y="782729"/>
                  </a:lnTo>
                  <a:lnTo>
                    <a:pt x="3344495" y="782729"/>
                  </a:lnTo>
                  <a:lnTo>
                    <a:pt x="3344738" y="782729"/>
                  </a:lnTo>
                  <a:lnTo>
                    <a:pt x="3344981" y="782729"/>
                  </a:lnTo>
                  <a:lnTo>
                    <a:pt x="3344981" y="775613"/>
                  </a:lnTo>
                  <a:lnTo>
                    <a:pt x="3345225" y="775613"/>
                  </a:lnTo>
                  <a:lnTo>
                    <a:pt x="3345468" y="775613"/>
                  </a:lnTo>
                  <a:lnTo>
                    <a:pt x="3345711" y="775613"/>
                  </a:lnTo>
                  <a:lnTo>
                    <a:pt x="3346198" y="768497"/>
                  </a:lnTo>
                  <a:lnTo>
                    <a:pt x="3346441" y="768497"/>
                  </a:lnTo>
                  <a:lnTo>
                    <a:pt x="3346685" y="768497"/>
                  </a:lnTo>
                  <a:lnTo>
                    <a:pt x="3346928" y="768497"/>
                  </a:lnTo>
                  <a:lnTo>
                    <a:pt x="3347172" y="768497"/>
                  </a:lnTo>
                  <a:lnTo>
                    <a:pt x="3347415" y="768497"/>
                  </a:lnTo>
                  <a:lnTo>
                    <a:pt x="3347658" y="768497"/>
                  </a:lnTo>
                  <a:lnTo>
                    <a:pt x="3348632" y="768497"/>
                  </a:lnTo>
                  <a:lnTo>
                    <a:pt x="3348875" y="768497"/>
                  </a:lnTo>
                  <a:lnTo>
                    <a:pt x="3349118" y="768497"/>
                  </a:lnTo>
                  <a:lnTo>
                    <a:pt x="3349362" y="768497"/>
                  </a:lnTo>
                  <a:lnTo>
                    <a:pt x="3349848" y="768497"/>
                  </a:lnTo>
                  <a:lnTo>
                    <a:pt x="3351065" y="768497"/>
                  </a:lnTo>
                  <a:lnTo>
                    <a:pt x="3351309" y="768497"/>
                  </a:lnTo>
                  <a:lnTo>
                    <a:pt x="3351795" y="768497"/>
                  </a:lnTo>
                  <a:lnTo>
                    <a:pt x="3352039" y="768497"/>
                  </a:lnTo>
                  <a:lnTo>
                    <a:pt x="3352282" y="768497"/>
                  </a:lnTo>
                  <a:lnTo>
                    <a:pt x="3352525" y="768497"/>
                  </a:lnTo>
                  <a:lnTo>
                    <a:pt x="3352769" y="768497"/>
                  </a:lnTo>
                  <a:lnTo>
                    <a:pt x="3353012" y="768497"/>
                  </a:lnTo>
                  <a:lnTo>
                    <a:pt x="3353256" y="768497"/>
                  </a:lnTo>
                  <a:lnTo>
                    <a:pt x="3353499" y="768497"/>
                  </a:lnTo>
                  <a:lnTo>
                    <a:pt x="3353986" y="768497"/>
                  </a:lnTo>
                  <a:lnTo>
                    <a:pt x="3354229" y="768497"/>
                  </a:lnTo>
                  <a:lnTo>
                    <a:pt x="3354472" y="768497"/>
                  </a:lnTo>
                  <a:lnTo>
                    <a:pt x="3354716" y="768497"/>
                  </a:lnTo>
                  <a:lnTo>
                    <a:pt x="3354959" y="768497"/>
                  </a:lnTo>
                  <a:lnTo>
                    <a:pt x="3355202" y="768497"/>
                  </a:lnTo>
                  <a:lnTo>
                    <a:pt x="3355446" y="768497"/>
                  </a:lnTo>
                  <a:lnTo>
                    <a:pt x="3355932" y="768497"/>
                  </a:lnTo>
                  <a:lnTo>
                    <a:pt x="3355932" y="761382"/>
                  </a:lnTo>
                  <a:lnTo>
                    <a:pt x="3356176" y="761382"/>
                  </a:lnTo>
                  <a:lnTo>
                    <a:pt x="3356419" y="761382"/>
                  </a:lnTo>
                  <a:lnTo>
                    <a:pt x="3356663" y="761382"/>
                  </a:lnTo>
                  <a:lnTo>
                    <a:pt x="3357636" y="754266"/>
                  </a:lnTo>
                  <a:lnTo>
                    <a:pt x="3357879" y="754266"/>
                  </a:lnTo>
                  <a:lnTo>
                    <a:pt x="3358123" y="754266"/>
                  </a:lnTo>
                  <a:lnTo>
                    <a:pt x="3358366" y="754266"/>
                  </a:lnTo>
                  <a:lnTo>
                    <a:pt x="3358609" y="754266"/>
                  </a:lnTo>
                  <a:lnTo>
                    <a:pt x="3359096" y="754266"/>
                  </a:lnTo>
                  <a:lnTo>
                    <a:pt x="3359340" y="754266"/>
                  </a:lnTo>
                  <a:lnTo>
                    <a:pt x="3359583" y="754266"/>
                  </a:lnTo>
                  <a:lnTo>
                    <a:pt x="3359826" y="754266"/>
                  </a:lnTo>
                  <a:lnTo>
                    <a:pt x="3360070" y="754266"/>
                  </a:lnTo>
                  <a:lnTo>
                    <a:pt x="3361043" y="754266"/>
                  </a:lnTo>
                  <a:lnTo>
                    <a:pt x="3362016" y="754266"/>
                  </a:lnTo>
                  <a:lnTo>
                    <a:pt x="3362260" y="754266"/>
                  </a:lnTo>
                  <a:lnTo>
                    <a:pt x="3362503" y="754266"/>
                  </a:lnTo>
                  <a:lnTo>
                    <a:pt x="3362747" y="754266"/>
                  </a:lnTo>
                  <a:lnTo>
                    <a:pt x="3362990" y="754266"/>
                  </a:lnTo>
                  <a:lnTo>
                    <a:pt x="3363233" y="754266"/>
                  </a:lnTo>
                  <a:lnTo>
                    <a:pt x="3363477" y="754266"/>
                  </a:lnTo>
                  <a:lnTo>
                    <a:pt x="3363720" y="754266"/>
                  </a:lnTo>
                  <a:lnTo>
                    <a:pt x="3363963" y="754266"/>
                  </a:lnTo>
                  <a:lnTo>
                    <a:pt x="3364207" y="754266"/>
                  </a:lnTo>
                  <a:lnTo>
                    <a:pt x="3364450" y="754266"/>
                  </a:lnTo>
                  <a:lnTo>
                    <a:pt x="3364693" y="754266"/>
                  </a:lnTo>
                  <a:lnTo>
                    <a:pt x="3364937" y="754266"/>
                  </a:lnTo>
                  <a:lnTo>
                    <a:pt x="3365424" y="754266"/>
                  </a:lnTo>
                  <a:lnTo>
                    <a:pt x="3365667" y="754266"/>
                  </a:lnTo>
                  <a:lnTo>
                    <a:pt x="3365910" y="754266"/>
                  </a:lnTo>
                  <a:lnTo>
                    <a:pt x="3366154" y="754266"/>
                  </a:lnTo>
                  <a:lnTo>
                    <a:pt x="3366640" y="754266"/>
                  </a:lnTo>
                  <a:lnTo>
                    <a:pt x="3366884" y="754266"/>
                  </a:lnTo>
                  <a:lnTo>
                    <a:pt x="3367127" y="754266"/>
                  </a:lnTo>
                  <a:lnTo>
                    <a:pt x="3367614" y="754266"/>
                  </a:lnTo>
                  <a:lnTo>
                    <a:pt x="3367857" y="754266"/>
                  </a:lnTo>
                  <a:lnTo>
                    <a:pt x="3368100" y="754266"/>
                  </a:lnTo>
                  <a:lnTo>
                    <a:pt x="3368831" y="754266"/>
                  </a:lnTo>
                  <a:lnTo>
                    <a:pt x="3369074" y="754266"/>
                  </a:lnTo>
                  <a:lnTo>
                    <a:pt x="3369561" y="754266"/>
                  </a:lnTo>
                  <a:lnTo>
                    <a:pt x="3370047" y="754266"/>
                  </a:lnTo>
                  <a:lnTo>
                    <a:pt x="3370534" y="754266"/>
                  </a:lnTo>
                  <a:lnTo>
                    <a:pt x="3371021" y="754266"/>
                  </a:lnTo>
                  <a:lnTo>
                    <a:pt x="3371264" y="754266"/>
                  </a:lnTo>
                  <a:lnTo>
                    <a:pt x="3371751" y="754266"/>
                  </a:lnTo>
                  <a:lnTo>
                    <a:pt x="3371994" y="754266"/>
                  </a:lnTo>
                  <a:lnTo>
                    <a:pt x="3371994" y="747150"/>
                  </a:lnTo>
                  <a:lnTo>
                    <a:pt x="3372238" y="747150"/>
                  </a:lnTo>
                  <a:lnTo>
                    <a:pt x="3373211" y="747150"/>
                  </a:lnTo>
                  <a:lnTo>
                    <a:pt x="3373454" y="747150"/>
                  </a:lnTo>
                  <a:lnTo>
                    <a:pt x="3373698" y="747150"/>
                  </a:lnTo>
                  <a:lnTo>
                    <a:pt x="3373941" y="747150"/>
                  </a:lnTo>
                  <a:lnTo>
                    <a:pt x="3374184" y="747150"/>
                  </a:lnTo>
                  <a:lnTo>
                    <a:pt x="3374671" y="747150"/>
                  </a:lnTo>
                  <a:lnTo>
                    <a:pt x="3374915" y="747150"/>
                  </a:lnTo>
                  <a:lnTo>
                    <a:pt x="3375158" y="747150"/>
                  </a:lnTo>
                  <a:lnTo>
                    <a:pt x="3375401" y="747150"/>
                  </a:lnTo>
                  <a:lnTo>
                    <a:pt x="3376131" y="747150"/>
                  </a:lnTo>
                  <a:lnTo>
                    <a:pt x="3376618" y="747150"/>
                  </a:lnTo>
                  <a:lnTo>
                    <a:pt x="3376861" y="747150"/>
                  </a:lnTo>
                  <a:lnTo>
                    <a:pt x="3377105" y="747150"/>
                  </a:lnTo>
                  <a:lnTo>
                    <a:pt x="3377592" y="747150"/>
                  </a:lnTo>
                  <a:lnTo>
                    <a:pt x="3379052" y="747150"/>
                  </a:lnTo>
                  <a:lnTo>
                    <a:pt x="3379295" y="747150"/>
                  </a:lnTo>
                  <a:lnTo>
                    <a:pt x="3379538" y="747150"/>
                  </a:lnTo>
                  <a:lnTo>
                    <a:pt x="3379782" y="747150"/>
                  </a:lnTo>
                  <a:lnTo>
                    <a:pt x="3380268" y="747150"/>
                  </a:lnTo>
                  <a:lnTo>
                    <a:pt x="3380512" y="747150"/>
                  </a:lnTo>
                  <a:lnTo>
                    <a:pt x="3381485" y="747150"/>
                  </a:lnTo>
                  <a:lnTo>
                    <a:pt x="3381729" y="747150"/>
                  </a:lnTo>
                  <a:lnTo>
                    <a:pt x="3381972" y="747150"/>
                  </a:lnTo>
                  <a:lnTo>
                    <a:pt x="3382215" y="747150"/>
                  </a:lnTo>
                  <a:lnTo>
                    <a:pt x="3382459" y="747150"/>
                  </a:lnTo>
                  <a:lnTo>
                    <a:pt x="3382702" y="747150"/>
                  </a:lnTo>
                  <a:lnTo>
                    <a:pt x="3382945" y="747150"/>
                  </a:lnTo>
                  <a:lnTo>
                    <a:pt x="3383676" y="747150"/>
                  </a:lnTo>
                  <a:lnTo>
                    <a:pt x="3383919" y="747150"/>
                  </a:lnTo>
                  <a:lnTo>
                    <a:pt x="3384162" y="747150"/>
                  </a:lnTo>
                  <a:lnTo>
                    <a:pt x="3384649" y="747150"/>
                  </a:lnTo>
                  <a:lnTo>
                    <a:pt x="3384892" y="747150"/>
                  </a:lnTo>
                  <a:lnTo>
                    <a:pt x="3385136" y="747150"/>
                  </a:lnTo>
                  <a:lnTo>
                    <a:pt x="3385379" y="747150"/>
                  </a:lnTo>
                  <a:lnTo>
                    <a:pt x="3385622" y="747150"/>
                  </a:lnTo>
                  <a:lnTo>
                    <a:pt x="3385866" y="747150"/>
                  </a:lnTo>
                  <a:lnTo>
                    <a:pt x="3387083" y="740034"/>
                  </a:lnTo>
                  <a:lnTo>
                    <a:pt x="3387326" y="740034"/>
                  </a:lnTo>
                  <a:lnTo>
                    <a:pt x="3387569" y="740034"/>
                  </a:lnTo>
                  <a:lnTo>
                    <a:pt x="3389273" y="740034"/>
                  </a:lnTo>
                  <a:lnTo>
                    <a:pt x="3389516" y="740034"/>
                  </a:lnTo>
                  <a:lnTo>
                    <a:pt x="3389760" y="740034"/>
                  </a:lnTo>
                  <a:lnTo>
                    <a:pt x="3390003" y="740034"/>
                  </a:lnTo>
                  <a:lnTo>
                    <a:pt x="3390246" y="740034"/>
                  </a:lnTo>
                  <a:lnTo>
                    <a:pt x="3390733" y="740034"/>
                  </a:lnTo>
                  <a:lnTo>
                    <a:pt x="3390976" y="740034"/>
                  </a:lnTo>
                  <a:lnTo>
                    <a:pt x="3391220" y="740034"/>
                  </a:lnTo>
                  <a:lnTo>
                    <a:pt x="3391463" y="740034"/>
                  </a:lnTo>
                  <a:lnTo>
                    <a:pt x="3391706" y="740034"/>
                  </a:lnTo>
                  <a:lnTo>
                    <a:pt x="3391950" y="740034"/>
                  </a:lnTo>
                  <a:lnTo>
                    <a:pt x="3392193" y="740034"/>
                  </a:lnTo>
                  <a:lnTo>
                    <a:pt x="3392436" y="740034"/>
                  </a:lnTo>
                  <a:lnTo>
                    <a:pt x="3392680" y="740034"/>
                  </a:lnTo>
                  <a:lnTo>
                    <a:pt x="3392923" y="740034"/>
                  </a:lnTo>
                  <a:lnTo>
                    <a:pt x="3394140" y="740034"/>
                  </a:lnTo>
                  <a:lnTo>
                    <a:pt x="3394383" y="740034"/>
                  </a:lnTo>
                  <a:lnTo>
                    <a:pt x="3394627" y="740034"/>
                  </a:lnTo>
                  <a:lnTo>
                    <a:pt x="3395113" y="740034"/>
                  </a:lnTo>
                  <a:lnTo>
                    <a:pt x="3395357" y="740034"/>
                  </a:lnTo>
                  <a:lnTo>
                    <a:pt x="3395600" y="740034"/>
                  </a:lnTo>
                  <a:lnTo>
                    <a:pt x="3395844" y="740034"/>
                  </a:lnTo>
                  <a:lnTo>
                    <a:pt x="3396087" y="740034"/>
                  </a:lnTo>
                  <a:lnTo>
                    <a:pt x="3396330" y="740034"/>
                  </a:lnTo>
                  <a:lnTo>
                    <a:pt x="3396817" y="740034"/>
                  </a:lnTo>
                  <a:lnTo>
                    <a:pt x="3397547" y="740034"/>
                  </a:lnTo>
                  <a:lnTo>
                    <a:pt x="3397790" y="740034"/>
                  </a:lnTo>
                  <a:lnTo>
                    <a:pt x="3398034" y="740034"/>
                  </a:lnTo>
                  <a:lnTo>
                    <a:pt x="3398277" y="740034"/>
                  </a:lnTo>
                  <a:lnTo>
                    <a:pt x="3398520" y="740034"/>
                  </a:lnTo>
                  <a:lnTo>
                    <a:pt x="3398764" y="740034"/>
                  </a:lnTo>
                  <a:lnTo>
                    <a:pt x="3399007" y="740034"/>
                  </a:lnTo>
                  <a:lnTo>
                    <a:pt x="3399251" y="740034"/>
                  </a:lnTo>
                  <a:lnTo>
                    <a:pt x="3399737" y="740034"/>
                  </a:lnTo>
                  <a:lnTo>
                    <a:pt x="3399981" y="740034"/>
                  </a:lnTo>
                  <a:lnTo>
                    <a:pt x="3400224" y="740034"/>
                  </a:lnTo>
                  <a:lnTo>
                    <a:pt x="3400467" y="740034"/>
                  </a:lnTo>
                  <a:lnTo>
                    <a:pt x="3400711" y="740034"/>
                  </a:lnTo>
                  <a:lnTo>
                    <a:pt x="3400954" y="740034"/>
                  </a:lnTo>
                  <a:lnTo>
                    <a:pt x="3401197" y="740034"/>
                  </a:lnTo>
                  <a:lnTo>
                    <a:pt x="3401441" y="740034"/>
                  </a:lnTo>
                  <a:lnTo>
                    <a:pt x="3401684" y="740034"/>
                  </a:lnTo>
                  <a:lnTo>
                    <a:pt x="3401928" y="740034"/>
                  </a:lnTo>
                  <a:lnTo>
                    <a:pt x="3402171" y="740034"/>
                  </a:lnTo>
                  <a:lnTo>
                    <a:pt x="3402414" y="740034"/>
                  </a:lnTo>
                  <a:lnTo>
                    <a:pt x="3402658" y="740034"/>
                  </a:lnTo>
                  <a:lnTo>
                    <a:pt x="3402901" y="740034"/>
                  </a:lnTo>
                  <a:lnTo>
                    <a:pt x="3403144" y="740034"/>
                  </a:lnTo>
                  <a:lnTo>
                    <a:pt x="3403388" y="740034"/>
                  </a:lnTo>
                  <a:lnTo>
                    <a:pt x="3403631" y="740034"/>
                  </a:lnTo>
                  <a:lnTo>
                    <a:pt x="3403874" y="740034"/>
                  </a:lnTo>
                  <a:lnTo>
                    <a:pt x="3404118" y="740034"/>
                  </a:lnTo>
                  <a:lnTo>
                    <a:pt x="3404848" y="740034"/>
                  </a:lnTo>
                  <a:lnTo>
                    <a:pt x="3405091" y="740034"/>
                  </a:lnTo>
                  <a:lnTo>
                    <a:pt x="3405335" y="740034"/>
                  </a:lnTo>
                  <a:lnTo>
                    <a:pt x="3405578" y="740034"/>
                  </a:lnTo>
                  <a:lnTo>
                    <a:pt x="3405821" y="740034"/>
                  </a:lnTo>
                  <a:lnTo>
                    <a:pt x="3406065" y="740034"/>
                  </a:lnTo>
                  <a:lnTo>
                    <a:pt x="3406551" y="732919"/>
                  </a:lnTo>
                  <a:lnTo>
                    <a:pt x="3406795" y="732919"/>
                  </a:lnTo>
                  <a:lnTo>
                    <a:pt x="3407038" y="732919"/>
                  </a:lnTo>
                  <a:lnTo>
                    <a:pt x="3407525" y="732919"/>
                  </a:lnTo>
                  <a:lnTo>
                    <a:pt x="3408255" y="732919"/>
                  </a:lnTo>
                  <a:lnTo>
                    <a:pt x="3408498" y="732919"/>
                  </a:lnTo>
                  <a:lnTo>
                    <a:pt x="3408742" y="732919"/>
                  </a:lnTo>
                  <a:lnTo>
                    <a:pt x="3409715" y="732919"/>
                  </a:lnTo>
                  <a:lnTo>
                    <a:pt x="3409958" y="732919"/>
                  </a:lnTo>
                  <a:lnTo>
                    <a:pt x="3410202" y="732919"/>
                  </a:lnTo>
                  <a:lnTo>
                    <a:pt x="3410688" y="732919"/>
                  </a:lnTo>
                  <a:lnTo>
                    <a:pt x="3410932" y="732919"/>
                  </a:lnTo>
                  <a:lnTo>
                    <a:pt x="3411175" y="732919"/>
                  </a:lnTo>
                  <a:lnTo>
                    <a:pt x="3411419" y="732919"/>
                  </a:lnTo>
                  <a:lnTo>
                    <a:pt x="3411905" y="732919"/>
                  </a:lnTo>
                  <a:lnTo>
                    <a:pt x="3412149" y="732919"/>
                  </a:lnTo>
                  <a:lnTo>
                    <a:pt x="3412392" y="732919"/>
                  </a:lnTo>
                  <a:lnTo>
                    <a:pt x="3412635" y="732919"/>
                  </a:lnTo>
                  <a:lnTo>
                    <a:pt x="3413122" y="732919"/>
                  </a:lnTo>
                  <a:lnTo>
                    <a:pt x="3413365" y="732919"/>
                  </a:lnTo>
                  <a:lnTo>
                    <a:pt x="3413609" y="732919"/>
                  </a:lnTo>
                  <a:lnTo>
                    <a:pt x="3413852" y="732919"/>
                  </a:lnTo>
                  <a:lnTo>
                    <a:pt x="3414096" y="732919"/>
                  </a:lnTo>
                  <a:lnTo>
                    <a:pt x="3414339" y="732919"/>
                  </a:lnTo>
                  <a:lnTo>
                    <a:pt x="3414582" y="732919"/>
                  </a:lnTo>
                  <a:lnTo>
                    <a:pt x="3415312" y="732919"/>
                  </a:lnTo>
                  <a:lnTo>
                    <a:pt x="3415799" y="732919"/>
                  </a:lnTo>
                  <a:lnTo>
                    <a:pt x="3416042" y="732919"/>
                  </a:lnTo>
                  <a:lnTo>
                    <a:pt x="3416529" y="732919"/>
                  </a:lnTo>
                  <a:lnTo>
                    <a:pt x="3416772" y="732919"/>
                  </a:lnTo>
                  <a:lnTo>
                    <a:pt x="3417016" y="732919"/>
                  </a:lnTo>
                  <a:lnTo>
                    <a:pt x="3417259" y="732919"/>
                  </a:lnTo>
                  <a:lnTo>
                    <a:pt x="3417746" y="732919"/>
                  </a:lnTo>
                  <a:lnTo>
                    <a:pt x="3417989" y="732919"/>
                  </a:lnTo>
                  <a:lnTo>
                    <a:pt x="3418233" y="732919"/>
                  </a:lnTo>
                  <a:lnTo>
                    <a:pt x="3418719" y="732919"/>
                  </a:lnTo>
                  <a:lnTo>
                    <a:pt x="3418963" y="732919"/>
                  </a:lnTo>
                  <a:lnTo>
                    <a:pt x="3419449" y="732919"/>
                  </a:lnTo>
                  <a:lnTo>
                    <a:pt x="3419693" y="732919"/>
                  </a:lnTo>
                  <a:lnTo>
                    <a:pt x="3420666" y="732919"/>
                  </a:lnTo>
                  <a:lnTo>
                    <a:pt x="3421153" y="732919"/>
                  </a:lnTo>
                  <a:lnTo>
                    <a:pt x="3421396" y="732919"/>
                  </a:lnTo>
                  <a:lnTo>
                    <a:pt x="3421640" y="732919"/>
                  </a:lnTo>
                  <a:lnTo>
                    <a:pt x="3421883" y="732919"/>
                  </a:lnTo>
                  <a:lnTo>
                    <a:pt x="3423100" y="732919"/>
                  </a:lnTo>
                  <a:lnTo>
                    <a:pt x="3423343" y="732919"/>
                  </a:lnTo>
                  <a:lnTo>
                    <a:pt x="3424560" y="732919"/>
                  </a:lnTo>
                  <a:lnTo>
                    <a:pt x="3424803" y="732919"/>
                  </a:lnTo>
                  <a:lnTo>
                    <a:pt x="3425047" y="732919"/>
                  </a:lnTo>
                  <a:lnTo>
                    <a:pt x="3425533" y="732919"/>
                  </a:lnTo>
                  <a:lnTo>
                    <a:pt x="3425777" y="732919"/>
                  </a:lnTo>
                  <a:lnTo>
                    <a:pt x="3426750" y="732919"/>
                  </a:lnTo>
                  <a:lnTo>
                    <a:pt x="3427237" y="732919"/>
                  </a:lnTo>
                  <a:lnTo>
                    <a:pt x="3428210" y="732919"/>
                  </a:lnTo>
                  <a:lnTo>
                    <a:pt x="3428940" y="732919"/>
                  </a:lnTo>
                  <a:lnTo>
                    <a:pt x="3429184" y="732919"/>
                  </a:lnTo>
                  <a:lnTo>
                    <a:pt x="3429427" y="732919"/>
                  </a:lnTo>
                  <a:lnTo>
                    <a:pt x="3429671" y="732919"/>
                  </a:lnTo>
                  <a:lnTo>
                    <a:pt x="3430401" y="732919"/>
                  </a:lnTo>
                  <a:lnTo>
                    <a:pt x="3430644" y="732919"/>
                  </a:lnTo>
                  <a:lnTo>
                    <a:pt x="3430887" y="732919"/>
                  </a:lnTo>
                  <a:lnTo>
                    <a:pt x="3431131" y="732919"/>
                  </a:lnTo>
                  <a:lnTo>
                    <a:pt x="3431861" y="732919"/>
                  </a:lnTo>
                  <a:lnTo>
                    <a:pt x="3432104" y="732919"/>
                  </a:lnTo>
                  <a:lnTo>
                    <a:pt x="3432348" y="732919"/>
                  </a:lnTo>
                  <a:lnTo>
                    <a:pt x="3432834" y="732919"/>
                  </a:lnTo>
                  <a:lnTo>
                    <a:pt x="3433078" y="732919"/>
                  </a:lnTo>
                  <a:lnTo>
                    <a:pt x="3433564" y="732919"/>
                  </a:lnTo>
                  <a:lnTo>
                    <a:pt x="3433808" y="732919"/>
                  </a:lnTo>
                  <a:lnTo>
                    <a:pt x="3434051" y="732919"/>
                  </a:lnTo>
                  <a:lnTo>
                    <a:pt x="3434781" y="732919"/>
                  </a:lnTo>
                  <a:lnTo>
                    <a:pt x="3435024" y="732919"/>
                  </a:lnTo>
                  <a:lnTo>
                    <a:pt x="3435511" y="732919"/>
                  </a:lnTo>
                  <a:lnTo>
                    <a:pt x="3435755" y="732919"/>
                  </a:lnTo>
                  <a:lnTo>
                    <a:pt x="3436241" y="732919"/>
                  </a:lnTo>
                  <a:lnTo>
                    <a:pt x="3436485" y="732919"/>
                  </a:lnTo>
                  <a:lnTo>
                    <a:pt x="3436728" y="732919"/>
                  </a:lnTo>
                  <a:lnTo>
                    <a:pt x="3438188" y="732919"/>
                  </a:lnTo>
                  <a:lnTo>
                    <a:pt x="3439648" y="732919"/>
                  </a:lnTo>
                  <a:lnTo>
                    <a:pt x="3439892" y="732919"/>
                  </a:lnTo>
                  <a:lnTo>
                    <a:pt x="3441352" y="732919"/>
                  </a:lnTo>
                  <a:lnTo>
                    <a:pt x="3441839" y="732919"/>
                  </a:lnTo>
                  <a:lnTo>
                    <a:pt x="3442082" y="732919"/>
                  </a:lnTo>
                  <a:lnTo>
                    <a:pt x="3442325" y="732919"/>
                  </a:lnTo>
                  <a:lnTo>
                    <a:pt x="3442812" y="732919"/>
                  </a:lnTo>
                  <a:lnTo>
                    <a:pt x="3443299" y="725803"/>
                  </a:lnTo>
                  <a:lnTo>
                    <a:pt x="3443542" y="725803"/>
                  </a:lnTo>
                  <a:lnTo>
                    <a:pt x="3443785" y="725803"/>
                  </a:lnTo>
                  <a:lnTo>
                    <a:pt x="3444029" y="725803"/>
                  </a:lnTo>
                  <a:lnTo>
                    <a:pt x="3444515" y="725803"/>
                  </a:lnTo>
                  <a:lnTo>
                    <a:pt x="3444759" y="725803"/>
                  </a:lnTo>
                  <a:lnTo>
                    <a:pt x="3445002" y="725803"/>
                  </a:lnTo>
                  <a:lnTo>
                    <a:pt x="3445246" y="725803"/>
                  </a:lnTo>
                  <a:lnTo>
                    <a:pt x="3446462" y="725803"/>
                  </a:lnTo>
                  <a:lnTo>
                    <a:pt x="3446706" y="725803"/>
                  </a:lnTo>
                  <a:lnTo>
                    <a:pt x="3446949" y="725803"/>
                  </a:lnTo>
                  <a:lnTo>
                    <a:pt x="3447192" y="725803"/>
                  </a:lnTo>
                  <a:lnTo>
                    <a:pt x="3447436" y="725803"/>
                  </a:lnTo>
                  <a:lnTo>
                    <a:pt x="3447679" y="725803"/>
                  </a:lnTo>
                  <a:lnTo>
                    <a:pt x="3447923" y="725803"/>
                  </a:lnTo>
                  <a:lnTo>
                    <a:pt x="3448409" y="725803"/>
                  </a:lnTo>
                  <a:lnTo>
                    <a:pt x="3448896" y="725803"/>
                  </a:lnTo>
                  <a:lnTo>
                    <a:pt x="3449139" y="725803"/>
                  </a:lnTo>
                  <a:lnTo>
                    <a:pt x="3451086" y="725803"/>
                  </a:lnTo>
                  <a:lnTo>
                    <a:pt x="3451816" y="725803"/>
                  </a:lnTo>
                  <a:lnTo>
                    <a:pt x="3452060" y="725803"/>
                  </a:lnTo>
                  <a:lnTo>
                    <a:pt x="3452303" y="725803"/>
                  </a:lnTo>
                  <a:lnTo>
                    <a:pt x="3452546" y="725803"/>
                  </a:lnTo>
                  <a:lnTo>
                    <a:pt x="3452790" y="725803"/>
                  </a:lnTo>
                  <a:lnTo>
                    <a:pt x="3453033" y="725803"/>
                  </a:lnTo>
                  <a:lnTo>
                    <a:pt x="3453276" y="725803"/>
                  </a:lnTo>
                  <a:lnTo>
                    <a:pt x="3453520" y="725803"/>
                  </a:lnTo>
                  <a:lnTo>
                    <a:pt x="3454007" y="725803"/>
                  </a:lnTo>
                  <a:lnTo>
                    <a:pt x="3454250" y="725803"/>
                  </a:lnTo>
                  <a:lnTo>
                    <a:pt x="3454493" y="725803"/>
                  </a:lnTo>
                  <a:lnTo>
                    <a:pt x="3454737" y="725803"/>
                  </a:lnTo>
                  <a:lnTo>
                    <a:pt x="3454980" y="725803"/>
                  </a:lnTo>
                  <a:lnTo>
                    <a:pt x="3455467" y="725803"/>
                  </a:lnTo>
                  <a:lnTo>
                    <a:pt x="3455710" y="725803"/>
                  </a:lnTo>
                  <a:lnTo>
                    <a:pt x="3456440" y="725803"/>
                  </a:lnTo>
                  <a:lnTo>
                    <a:pt x="3456683" y="725803"/>
                  </a:lnTo>
                  <a:lnTo>
                    <a:pt x="3458387" y="725803"/>
                  </a:lnTo>
                  <a:lnTo>
                    <a:pt x="3458630" y="725803"/>
                  </a:lnTo>
                  <a:lnTo>
                    <a:pt x="3458874" y="725803"/>
                  </a:lnTo>
                  <a:lnTo>
                    <a:pt x="3459360" y="725803"/>
                  </a:lnTo>
                  <a:lnTo>
                    <a:pt x="3459604" y="725803"/>
                  </a:lnTo>
                  <a:lnTo>
                    <a:pt x="3460821" y="725803"/>
                  </a:lnTo>
                  <a:lnTo>
                    <a:pt x="3461064" y="725803"/>
                  </a:lnTo>
                  <a:lnTo>
                    <a:pt x="3461794" y="725803"/>
                  </a:lnTo>
                  <a:lnTo>
                    <a:pt x="3462281" y="725803"/>
                  </a:lnTo>
                  <a:lnTo>
                    <a:pt x="3462524" y="725803"/>
                  </a:lnTo>
                  <a:lnTo>
                    <a:pt x="3462767" y="725803"/>
                  </a:lnTo>
                  <a:lnTo>
                    <a:pt x="3463011" y="725803"/>
                  </a:lnTo>
                  <a:lnTo>
                    <a:pt x="3463254" y="725803"/>
                  </a:lnTo>
                  <a:lnTo>
                    <a:pt x="3463984" y="725803"/>
                  </a:lnTo>
                  <a:lnTo>
                    <a:pt x="3464228" y="725803"/>
                  </a:lnTo>
                  <a:lnTo>
                    <a:pt x="3464471" y="725803"/>
                  </a:lnTo>
                  <a:lnTo>
                    <a:pt x="3464714" y="725803"/>
                  </a:lnTo>
                  <a:lnTo>
                    <a:pt x="3464958" y="725803"/>
                  </a:lnTo>
                  <a:lnTo>
                    <a:pt x="3465201" y="725803"/>
                  </a:lnTo>
                  <a:lnTo>
                    <a:pt x="3465444" y="725803"/>
                  </a:lnTo>
                  <a:lnTo>
                    <a:pt x="3465688" y="725803"/>
                  </a:lnTo>
                  <a:lnTo>
                    <a:pt x="3466175" y="725803"/>
                  </a:lnTo>
                  <a:lnTo>
                    <a:pt x="3466418" y="725803"/>
                  </a:lnTo>
                  <a:lnTo>
                    <a:pt x="3466661" y="725803"/>
                  </a:lnTo>
                  <a:lnTo>
                    <a:pt x="3466905" y="725803"/>
                  </a:lnTo>
                  <a:lnTo>
                    <a:pt x="3467391" y="725803"/>
                  </a:lnTo>
                  <a:lnTo>
                    <a:pt x="3467635" y="725803"/>
                  </a:lnTo>
                  <a:lnTo>
                    <a:pt x="3467878" y="725803"/>
                  </a:lnTo>
                  <a:lnTo>
                    <a:pt x="3468365" y="725803"/>
                  </a:lnTo>
                  <a:lnTo>
                    <a:pt x="3468608" y="725803"/>
                  </a:lnTo>
                  <a:lnTo>
                    <a:pt x="3469338" y="725803"/>
                  </a:lnTo>
                  <a:lnTo>
                    <a:pt x="3469582" y="725803"/>
                  </a:lnTo>
                  <a:lnTo>
                    <a:pt x="3469825" y="725803"/>
                  </a:lnTo>
                  <a:lnTo>
                    <a:pt x="3470068" y="725803"/>
                  </a:lnTo>
                  <a:lnTo>
                    <a:pt x="3471042" y="725803"/>
                  </a:lnTo>
                  <a:lnTo>
                    <a:pt x="3471285" y="725803"/>
                  </a:lnTo>
                  <a:lnTo>
                    <a:pt x="3471528" y="725803"/>
                  </a:lnTo>
                  <a:lnTo>
                    <a:pt x="3471772" y="725803"/>
                  </a:lnTo>
                  <a:lnTo>
                    <a:pt x="3472745" y="725803"/>
                  </a:lnTo>
                  <a:lnTo>
                    <a:pt x="3472989" y="725803"/>
                  </a:lnTo>
                  <a:lnTo>
                    <a:pt x="3473475" y="725803"/>
                  </a:lnTo>
                  <a:lnTo>
                    <a:pt x="3473719" y="725803"/>
                  </a:lnTo>
                  <a:lnTo>
                    <a:pt x="3473962" y="725803"/>
                  </a:lnTo>
                  <a:lnTo>
                    <a:pt x="3474205" y="725803"/>
                  </a:lnTo>
                  <a:lnTo>
                    <a:pt x="3474449" y="725803"/>
                  </a:lnTo>
                  <a:lnTo>
                    <a:pt x="3474935" y="725803"/>
                  </a:lnTo>
                  <a:lnTo>
                    <a:pt x="3475422" y="725803"/>
                  </a:lnTo>
                  <a:lnTo>
                    <a:pt x="3475909" y="725803"/>
                  </a:lnTo>
                  <a:lnTo>
                    <a:pt x="3476152" y="725803"/>
                  </a:lnTo>
                  <a:lnTo>
                    <a:pt x="3476396" y="725803"/>
                  </a:lnTo>
                  <a:lnTo>
                    <a:pt x="3476639" y="725803"/>
                  </a:lnTo>
                  <a:lnTo>
                    <a:pt x="3476882" y="725803"/>
                  </a:lnTo>
                  <a:lnTo>
                    <a:pt x="3477369" y="725803"/>
                  </a:lnTo>
                  <a:lnTo>
                    <a:pt x="3477612" y="725803"/>
                  </a:lnTo>
                  <a:lnTo>
                    <a:pt x="3478099" y="725803"/>
                  </a:lnTo>
                  <a:lnTo>
                    <a:pt x="3478343" y="725803"/>
                  </a:lnTo>
                  <a:lnTo>
                    <a:pt x="3478586" y="725803"/>
                  </a:lnTo>
                  <a:lnTo>
                    <a:pt x="3478829" y="725803"/>
                  </a:lnTo>
                  <a:lnTo>
                    <a:pt x="3479073" y="725803"/>
                  </a:lnTo>
                  <a:lnTo>
                    <a:pt x="3479316" y="725803"/>
                  </a:lnTo>
                  <a:lnTo>
                    <a:pt x="3479559" y="725803"/>
                  </a:lnTo>
                  <a:lnTo>
                    <a:pt x="3479803" y="725803"/>
                  </a:lnTo>
                  <a:lnTo>
                    <a:pt x="3481019" y="725803"/>
                  </a:lnTo>
                  <a:lnTo>
                    <a:pt x="3481263" y="725803"/>
                  </a:lnTo>
                  <a:lnTo>
                    <a:pt x="3481506" y="725803"/>
                  </a:lnTo>
                  <a:lnTo>
                    <a:pt x="3481750" y="725803"/>
                  </a:lnTo>
                  <a:lnTo>
                    <a:pt x="3481993" y="725803"/>
                  </a:lnTo>
                  <a:lnTo>
                    <a:pt x="3482236" y="725803"/>
                  </a:lnTo>
                  <a:lnTo>
                    <a:pt x="3483453" y="725803"/>
                  </a:lnTo>
                  <a:lnTo>
                    <a:pt x="3483696" y="725803"/>
                  </a:lnTo>
                  <a:lnTo>
                    <a:pt x="3483940" y="725803"/>
                  </a:lnTo>
                  <a:lnTo>
                    <a:pt x="3484183" y="725803"/>
                  </a:lnTo>
                  <a:lnTo>
                    <a:pt x="3484427" y="725803"/>
                  </a:lnTo>
                  <a:lnTo>
                    <a:pt x="3484670" y="725803"/>
                  </a:lnTo>
                  <a:lnTo>
                    <a:pt x="3485157" y="725803"/>
                  </a:lnTo>
                  <a:lnTo>
                    <a:pt x="3485400" y="725803"/>
                  </a:lnTo>
                  <a:lnTo>
                    <a:pt x="3485643" y="725803"/>
                  </a:lnTo>
                  <a:lnTo>
                    <a:pt x="3485887" y="725803"/>
                  </a:lnTo>
                  <a:lnTo>
                    <a:pt x="3486130" y="725803"/>
                  </a:lnTo>
                  <a:lnTo>
                    <a:pt x="3486373" y="725803"/>
                  </a:lnTo>
                  <a:lnTo>
                    <a:pt x="3486617" y="725803"/>
                  </a:lnTo>
                  <a:lnTo>
                    <a:pt x="3486860" y="725803"/>
                  </a:lnTo>
                  <a:lnTo>
                    <a:pt x="3487103" y="718687"/>
                  </a:lnTo>
                  <a:lnTo>
                    <a:pt x="3487347" y="718687"/>
                  </a:lnTo>
                  <a:lnTo>
                    <a:pt x="3487590" y="718687"/>
                  </a:lnTo>
                  <a:lnTo>
                    <a:pt x="3487834" y="718687"/>
                  </a:lnTo>
                  <a:lnTo>
                    <a:pt x="3488077" y="718687"/>
                  </a:lnTo>
                  <a:lnTo>
                    <a:pt x="3488320" y="718687"/>
                  </a:lnTo>
                  <a:lnTo>
                    <a:pt x="3488564" y="718687"/>
                  </a:lnTo>
                  <a:lnTo>
                    <a:pt x="3488807" y="718687"/>
                  </a:lnTo>
                  <a:lnTo>
                    <a:pt x="3489050" y="718687"/>
                  </a:lnTo>
                  <a:lnTo>
                    <a:pt x="3489294" y="718687"/>
                  </a:lnTo>
                  <a:lnTo>
                    <a:pt x="3489294" y="711572"/>
                  </a:lnTo>
                  <a:lnTo>
                    <a:pt x="3489537" y="711572"/>
                  </a:lnTo>
                  <a:lnTo>
                    <a:pt x="3489780" y="711572"/>
                  </a:lnTo>
                  <a:lnTo>
                    <a:pt x="3490024" y="711572"/>
                  </a:lnTo>
                  <a:lnTo>
                    <a:pt x="3490754" y="711572"/>
                  </a:lnTo>
                  <a:lnTo>
                    <a:pt x="3491484" y="711572"/>
                  </a:lnTo>
                  <a:lnTo>
                    <a:pt x="3491727" y="711572"/>
                  </a:lnTo>
                  <a:lnTo>
                    <a:pt x="3491971" y="711572"/>
                  </a:lnTo>
                  <a:lnTo>
                    <a:pt x="3492214" y="711572"/>
                  </a:lnTo>
                  <a:lnTo>
                    <a:pt x="3492457" y="711572"/>
                  </a:lnTo>
                  <a:lnTo>
                    <a:pt x="3492701" y="711572"/>
                  </a:lnTo>
                  <a:lnTo>
                    <a:pt x="3492944" y="711572"/>
                  </a:lnTo>
                  <a:lnTo>
                    <a:pt x="3493187" y="711572"/>
                  </a:lnTo>
                  <a:lnTo>
                    <a:pt x="3493431" y="711572"/>
                  </a:lnTo>
                  <a:lnTo>
                    <a:pt x="3493674" y="711572"/>
                  </a:lnTo>
                  <a:lnTo>
                    <a:pt x="3493918" y="711572"/>
                  </a:lnTo>
                  <a:lnTo>
                    <a:pt x="3494161" y="711572"/>
                  </a:lnTo>
                  <a:lnTo>
                    <a:pt x="3494404" y="711572"/>
                  </a:lnTo>
                  <a:lnTo>
                    <a:pt x="3495134" y="711572"/>
                  </a:lnTo>
                  <a:lnTo>
                    <a:pt x="3495378" y="711572"/>
                  </a:lnTo>
                  <a:lnTo>
                    <a:pt x="3495621" y="711572"/>
                  </a:lnTo>
                  <a:lnTo>
                    <a:pt x="3495864" y="711572"/>
                  </a:lnTo>
                  <a:lnTo>
                    <a:pt x="3496108" y="711572"/>
                  </a:lnTo>
                  <a:lnTo>
                    <a:pt x="3496351" y="711572"/>
                  </a:lnTo>
                  <a:lnTo>
                    <a:pt x="3496595" y="711572"/>
                  </a:lnTo>
                  <a:lnTo>
                    <a:pt x="3497081" y="704456"/>
                  </a:lnTo>
                  <a:lnTo>
                    <a:pt x="3497325" y="704456"/>
                  </a:lnTo>
                  <a:lnTo>
                    <a:pt x="3497568" y="704456"/>
                  </a:lnTo>
                  <a:lnTo>
                    <a:pt x="3497811" y="704456"/>
                  </a:lnTo>
                  <a:lnTo>
                    <a:pt x="3498298" y="704456"/>
                  </a:lnTo>
                  <a:lnTo>
                    <a:pt x="3498541" y="704456"/>
                  </a:lnTo>
                  <a:lnTo>
                    <a:pt x="3499028" y="704456"/>
                  </a:lnTo>
                  <a:lnTo>
                    <a:pt x="3499271" y="704456"/>
                  </a:lnTo>
                  <a:lnTo>
                    <a:pt x="3499515" y="704456"/>
                  </a:lnTo>
                  <a:lnTo>
                    <a:pt x="3499758" y="704456"/>
                  </a:lnTo>
                  <a:lnTo>
                    <a:pt x="3500002" y="704456"/>
                  </a:lnTo>
                  <a:lnTo>
                    <a:pt x="3500245" y="704456"/>
                  </a:lnTo>
                  <a:lnTo>
                    <a:pt x="3500488" y="704456"/>
                  </a:lnTo>
                  <a:lnTo>
                    <a:pt x="3500732" y="704456"/>
                  </a:lnTo>
                  <a:lnTo>
                    <a:pt x="3500975" y="704456"/>
                  </a:lnTo>
                  <a:lnTo>
                    <a:pt x="3501218" y="704456"/>
                  </a:lnTo>
                  <a:lnTo>
                    <a:pt x="3501462" y="704456"/>
                  </a:lnTo>
                  <a:lnTo>
                    <a:pt x="3501705" y="704456"/>
                  </a:lnTo>
                  <a:lnTo>
                    <a:pt x="3501948" y="704456"/>
                  </a:lnTo>
                  <a:lnTo>
                    <a:pt x="3502435" y="704456"/>
                  </a:lnTo>
                  <a:lnTo>
                    <a:pt x="3503165" y="704456"/>
                  </a:lnTo>
                  <a:lnTo>
                    <a:pt x="3503409" y="704456"/>
                  </a:lnTo>
                  <a:lnTo>
                    <a:pt x="3503652" y="704456"/>
                  </a:lnTo>
                  <a:lnTo>
                    <a:pt x="3504625" y="704456"/>
                  </a:lnTo>
                  <a:lnTo>
                    <a:pt x="3504869" y="704456"/>
                  </a:lnTo>
                  <a:lnTo>
                    <a:pt x="3505112" y="704456"/>
                  </a:lnTo>
                  <a:lnTo>
                    <a:pt x="3505355" y="704456"/>
                  </a:lnTo>
                  <a:lnTo>
                    <a:pt x="3505599" y="704456"/>
                  </a:lnTo>
                  <a:lnTo>
                    <a:pt x="3505842" y="704456"/>
                  </a:lnTo>
                  <a:lnTo>
                    <a:pt x="3506086" y="704456"/>
                  </a:lnTo>
                  <a:lnTo>
                    <a:pt x="3506329" y="704456"/>
                  </a:lnTo>
                  <a:lnTo>
                    <a:pt x="3506572" y="704456"/>
                  </a:lnTo>
                  <a:lnTo>
                    <a:pt x="3506816" y="704456"/>
                  </a:lnTo>
                  <a:lnTo>
                    <a:pt x="3507059" y="704456"/>
                  </a:lnTo>
                  <a:lnTo>
                    <a:pt x="3507302" y="704456"/>
                  </a:lnTo>
                  <a:lnTo>
                    <a:pt x="3507546" y="704456"/>
                  </a:lnTo>
                  <a:lnTo>
                    <a:pt x="3507789" y="697340"/>
                  </a:lnTo>
                  <a:lnTo>
                    <a:pt x="3507789" y="690224"/>
                  </a:lnTo>
                  <a:lnTo>
                    <a:pt x="3508032" y="690224"/>
                  </a:lnTo>
                  <a:lnTo>
                    <a:pt x="3508032" y="683109"/>
                  </a:lnTo>
                  <a:lnTo>
                    <a:pt x="3508763" y="683109"/>
                  </a:lnTo>
                  <a:lnTo>
                    <a:pt x="3509249" y="683109"/>
                  </a:lnTo>
                  <a:lnTo>
                    <a:pt x="3509736" y="683109"/>
                  </a:lnTo>
                  <a:lnTo>
                    <a:pt x="3509979" y="683109"/>
                  </a:lnTo>
                  <a:lnTo>
                    <a:pt x="3509979" y="675993"/>
                  </a:lnTo>
                  <a:lnTo>
                    <a:pt x="3510223" y="675993"/>
                  </a:lnTo>
                  <a:lnTo>
                    <a:pt x="3510466" y="675993"/>
                  </a:lnTo>
                  <a:lnTo>
                    <a:pt x="3510709" y="675993"/>
                  </a:lnTo>
                  <a:lnTo>
                    <a:pt x="3510953" y="675993"/>
                  </a:lnTo>
                  <a:lnTo>
                    <a:pt x="3511439" y="675993"/>
                  </a:lnTo>
                  <a:lnTo>
                    <a:pt x="3511926" y="675993"/>
                  </a:lnTo>
                  <a:lnTo>
                    <a:pt x="3512413" y="675993"/>
                  </a:lnTo>
                  <a:lnTo>
                    <a:pt x="3512656" y="675993"/>
                  </a:lnTo>
                  <a:lnTo>
                    <a:pt x="3512900" y="675993"/>
                  </a:lnTo>
                  <a:lnTo>
                    <a:pt x="3513386" y="675993"/>
                  </a:lnTo>
                  <a:lnTo>
                    <a:pt x="3513630" y="675993"/>
                  </a:lnTo>
                  <a:lnTo>
                    <a:pt x="3514603" y="675993"/>
                  </a:lnTo>
                  <a:lnTo>
                    <a:pt x="3514847" y="675993"/>
                  </a:lnTo>
                  <a:lnTo>
                    <a:pt x="3515090" y="675993"/>
                  </a:lnTo>
                  <a:lnTo>
                    <a:pt x="3515333" y="675993"/>
                  </a:lnTo>
                  <a:lnTo>
                    <a:pt x="3515577" y="675993"/>
                  </a:lnTo>
                  <a:lnTo>
                    <a:pt x="3516307" y="675993"/>
                  </a:lnTo>
                  <a:lnTo>
                    <a:pt x="3516550" y="675993"/>
                  </a:lnTo>
                  <a:lnTo>
                    <a:pt x="3516793" y="675993"/>
                  </a:lnTo>
                  <a:lnTo>
                    <a:pt x="3517037" y="675993"/>
                  </a:lnTo>
                  <a:lnTo>
                    <a:pt x="3517280" y="675993"/>
                  </a:lnTo>
                  <a:lnTo>
                    <a:pt x="3517523" y="675993"/>
                  </a:lnTo>
                  <a:lnTo>
                    <a:pt x="3517767" y="675993"/>
                  </a:lnTo>
                  <a:lnTo>
                    <a:pt x="3518010" y="675993"/>
                  </a:lnTo>
                  <a:lnTo>
                    <a:pt x="3518497" y="675993"/>
                  </a:lnTo>
                  <a:lnTo>
                    <a:pt x="3519227" y="675993"/>
                  </a:lnTo>
                  <a:lnTo>
                    <a:pt x="3519470" y="675993"/>
                  </a:lnTo>
                  <a:lnTo>
                    <a:pt x="3519714" y="675993"/>
                  </a:lnTo>
                  <a:lnTo>
                    <a:pt x="3519957" y="675993"/>
                  </a:lnTo>
                  <a:lnTo>
                    <a:pt x="3520200" y="675993"/>
                  </a:lnTo>
                  <a:lnTo>
                    <a:pt x="3520444" y="675993"/>
                  </a:lnTo>
                  <a:lnTo>
                    <a:pt x="3520687" y="675993"/>
                  </a:lnTo>
                  <a:lnTo>
                    <a:pt x="3520931" y="675993"/>
                  </a:lnTo>
                  <a:lnTo>
                    <a:pt x="3521174" y="675993"/>
                  </a:lnTo>
                  <a:lnTo>
                    <a:pt x="3521417" y="675993"/>
                  </a:lnTo>
                  <a:lnTo>
                    <a:pt x="3521661" y="675993"/>
                  </a:lnTo>
                  <a:lnTo>
                    <a:pt x="3521904" y="675993"/>
                  </a:lnTo>
                  <a:lnTo>
                    <a:pt x="3522147" y="675993"/>
                  </a:lnTo>
                  <a:lnTo>
                    <a:pt x="3522391" y="675993"/>
                  </a:lnTo>
                  <a:lnTo>
                    <a:pt x="3522634" y="675993"/>
                  </a:lnTo>
                  <a:lnTo>
                    <a:pt x="3522877" y="675993"/>
                  </a:lnTo>
                  <a:lnTo>
                    <a:pt x="3523121" y="675993"/>
                  </a:lnTo>
                  <a:lnTo>
                    <a:pt x="3523364" y="675993"/>
                  </a:lnTo>
                  <a:lnTo>
                    <a:pt x="3523607" y="675993"/>
                  </a:lnTo>
                  <a:lnTo>
                    <a:pt x="3524094" y="675993"/>
                  </a:lnTo>
                  <a:lnTo>
                    <a:pt x="3524338" y="675993"/>
                  </a:lnTo>
                  <a:lnTo>
                    <a:pt x="3524581" y="675993"/>
                  </a:lnTo>
                  <a:lnTo>
                    <a:pt x="3524824" y="675993"/>
                  </a:lnTo>
                  <a:lnTo>
                    <a:pt x="3525068" y="675993"/>
                  </a:lnTo>
                  <a:lnTo>
                    <a:pt x="3525311" y="675993"/>
                  </a:lnTo>
                  <a:lnTo>
                    <a:pt x="3525798" y="675993"/>
                  </a:lnTo>
                  <a:lnTo>
                    <a:pt x="3526041" y="675993"/>
                  </a:lnTo>
                  <a:lnTo>
                    <a:pt x="3526284" y="675993"/>
                  </a:lnTo>
                  <a:lnTo>
                    <a:pt x="3526528" y="675993"/>
                  </a:lnTo>
                  <a:lnTo>
                    <a:pt x="3527015" y="675993"/>
                  </a:lnTo>
                  <a:lnTo>
                    <a:pt x="3527258" y="675993"/>
                  </a:lnTo>
                  <a:lnTo>
                    <a:pt x="3527501" y="675993"/>
                  </a:lnTo>
                  <a:lnTo>
                    <a:pt x="3527988" y="675993"/>
                  </a:lnTo>
                  <a:lnTo>
                    <a:pt x="3528231" y="675993"/>
                  </a:lnTo>
                  <a:lnTo>
                    <a:pt x="3528475" y="675993"/>
                  </a:lnTo>
                  <a:lnTo>
                    <a:pt x="3528718" y="675993"/>
                  </a:lnTo>
                  <a:lnTo>
                    <a:pt x="3528961" y="675993"/>
                  </a:lnTo>
                  <a:lnTo>
                    <a:pt x="3529448" y="675993"/>
                  </a:lnTo>
                  <a:lnTo>
                    <a:pt x="3531395" y="675993"/>
                  </a:lnTo>
                  <a:lnTo>
                    <a:pt x="3531638" y="675993"/>
                  </a:lnTo>
                  <a:lnTo>
                    <a:pt x="3532368" y="675993"/>
                  </a:lnTo>
                  <a:lnTo>
                    <a:pt x="3532612" y="675993"/>
                  </a:lnTo>
                  <a:lnTo>
                    <a:pt x="3532855" y="675993"/>
                  </a:lnTo>
                  <a:lnTo>
                    <a:pt x="3533099" y="675993"/>
                  </a:lnTo>
                  <a:lnTo>
                    <a:pt x="3533342" y="675993"/>
                  </a:lnTo>
                  <a:lnTo>
                    <a:pt x="3533585" y="675993"/>
                  </a:lnTo>
                  <a:lnTo>
                    <a:pt x="3534072" y="675993"/>
                  </a:lnTo>
                  <a:lnTo>
                    <a:pt x="3534315" y="675993"/>
                  </a:lnTo>
                  <a:lnTo>
                    <a:pt x="3534559" y="675993"/>
                  </a:lnTo>
                  <a:lnTo>
                    <a:pt x="3534802" y="675993"/>
                  </a:lnTo>
                  <a:lnTo>
                    <a:pt x="3535045" y="675993"/>
                  </a:lnTo>
                  <a:lnTo>
                    <a:pt x="3535532" y="675993"/>
                  </a:lnTo>
                  <a:lnTo>
                    <a:pt x="3536019" y="675993"/>
                  </a:lnTo>
                  <a:lnTo>
                    <a:pt x="3536262" y="675993"/>
                  </a:lnTo>
                  <a:lnTo>
                    <a:pt x="3536506" y="675993"/>
                  </a:lnTo>
                  <a:lnTo>
                    <a:pt x="3536749" y="675993"/>
                  </a:lnTo>
                  <a:lnTo>
                    <a:pt x="3536992" y="675993"/>
                  </a:lnTo>
                  <a:lnTo>
                    <a:pt x="3537479" y="675993"/>
                  </a:lnTo>
                  <a:lnTo>
                    <a:pt x="3537722" y="675993"/>
                  </a:lnTo>
                  <a:lnTo>
                    <a:pt x="3537966" y="675993"/>
                  </a:lnTo>
                  <a:lnTo>
                    <a:pt x="3540156" y="675993"/>
                  </a:lnTo>
                  <a:lnTo>
                    <a:pt x="3540399" y="675993"/>
                  </a:lnTo>
                  <a:lnTo>
                    <a:pt x="3540643" y="675993"/>
                  </a:lnTo>
                  <a:lnTo>
                    <a:pt x="3541616" y="675993"/>
                  </a:lnTo>
                  <a:lnTo>
                    <a:pt x="3541859" y="675993"/>
                  </a:lnTo>
                  <a:lnTo>
                    <a:pt x="3542103" y="675993"/>
                  </a:lnTo>
                  <a:lnTo>
                    <a:pt x="3542346" y="675993"/>
                  </a:lnTo>
                  <a:lnTo>
                    <a:pt x="3542833" y="675993"/>
                  </a:lnTo>
                  <a:lnTo>
                    <a:pt x="3543076" y="675993"/>
                  </a:lnTo>
                  <a:lnTo>
                    <a:pt x="3543563" y="675993"/>
                  </a:lnTo>
                  <a:lnTo>
                    <a:pt x="3543806" y="675993"/>
                  </a:lnTo>
                  <a:lnTo>
                    <a:pt x="3544050" y="668877"/>
                  </a:lnTo>
                  <a:lnTo>
                    <a:pt x="3544293" y="668877"/>
                  </a:lnTo>
                  <a:lnTo>
                    <a:pt x="3544536" y="668877"/>
                  </a:lnTo>
                  <a:lnTo>
                    <a:pt x="3545023" y="668877"/>
                  </a:lnTo>
                  <a:lnTo>
                    <a:pt x="3545997" y="668877"/>
                  </a:lnTo>
                  <a:lnTo>
                    <a:pt x="3546240" y="668877"/>
                  </a:lnTo>
                  <a:lnTo>
                    <a:pt x="3546483" y="668877"/>
                  </a:lnTo>
                  <a:lnTo>
                    <a:pt x="3546727" y="668877"/>
                  </a:lnTo>
                  <a:lnTo>
                    <a:pt x="3546970" y="668877"/>
                  </a:lnTo>
                  <a:lnTo>
                    <a:pt x="3547213" y="668877"/>
                  </a:lnTo>
                  <a:lnTo>
                    <a:pt x="3547457" y="668877"/>
                  </a:lnTo>
                  <a:lnTo>
                    <a:pt x="3547700" y="668877"/>
                  </a:lnTo>
                  <a:lnTo>
                    <a:pt x="3548430" y="668877"/>
                  </a:lnTo>
                  <a:lnTo>
                    <a:pt x="3549647" y="668877"/>
                  </a:lnTo>
                  <a:lnTo>
                    <a:pt x="3549890" y="668877"/>
                  </a:lnTo>
                  <a:lnTo>
                    <a:pt x="3550134" y="668877"/>
                  </a:lnTo>
                  <a:lnTo>
                    <a:pt x="3550377" y="668877"/>
                  </a:lnTo>
                  <a:lnTo>
                    <a:pt x="3550620" y="668877"/>
                  </a:lnTo>
                  <a:lnTo>
                    <a:pt x="3550864" y="668877"/>
                  </a:lnTo>
                  <a:lnTo>
                    <a:pt x="3551107" y="668877"/>
                  </a:lnTo>
                  <a:lnTo>
                    <a:pt x="3551350" y="668877"/>
                  </a:lnTo>
                  <a:lnTo>
                    <a:pt x="3551594" y="668877"/>
                  </a:lnTo>
                  <a:lnTo>
                    <a:pt x="3551837" y="668877"/>
                  </a:lnTo>
                  <a:lnTo>
                    <a:pt x="3552081" y="668877"/>
                  </a:lnTo>
                  <a:lnTo>
                    <a:pt x="3552567" y="668877"/>
                  </a:lnTo>
                  <a:lnTo>
                    <a:pt x="3552811" y="668877"/>
                  </a:lnTo>
                  <a:lnTo>
                    <a:pt x="3553054" y="668877"/>
                  </a:lnTo>
                  <a:lnTo>
                    <a:pt x="3553297" y="668877"/>
                  </a:lnTo>
                  <a:lnTo>
                    <a:pt x="3553541" y="668877"/>
                  </a:lnTo>
                  <a:lnTo>
                    <a:pt x="3554027" y="668877"/>
                  </a:lnTo>
                  <a:lnTo>
                    <a:pt x="3554271" y="668877"/>
                  </a:lnTo>
                  <a:lnTo>
                    <a:pt x="3555731" y="668877"/>
                  </a:lnTo>
                  <a:lnTo>
                    <a:pt x="3555974" y="668877"/>
                  </a:lnTo>
                  <a:lnTo>
                    <a:pt x="3556218" y="668877"/>
                  </a:lnTo>
                  <a:lnTo>
                    <a:pt x="3556461" y="668877"/>
                  </a:lnTo>
                  <a:lnTo>
                    <a:pt x="3556704" y="668877"/>
                  </a:lnTo>
                  <a:lnTo>
                    <a:pt x="3556948" y="668877"/>
                  </a:lnTo>
                  <a:lnTo>
                    <a:pt x="3557191" y="668877"/>
                  </a:lnTo>
                  <a:lnTo>
                    <a:pt x="3557434" y="668877"/>
                  </a:lnTo>
                  <a:lnTo>
                    <a:pt x="3557678" y="668877"/>
                  </a:lnTo>
                  <a:lnTo>
                    <a:pt x="3559868" y="668877"/>
                  </a:lnTo>
                  <a:lnTo>
                    <a:pt x="3560355" y="668877"/>
                  </a:lnTo>
                  <a:lnTo>
                    <a:pt x="3561328" y="668877"/>
                  </a:lnTo>
                  <a:lnTo>
                    <a:pt x="3561572" y="668877"/>
                  </a:lnTo>
                  <a:lnTo>
                    <a:pt x="3561815" y="668877"/>
                  </a:lnTo>
                  <a:lnTo>
                    <a:pt x="3562058" y="668877"/>
                  </a:lnTo>
                  <a:lnTo>
                    <a:pt x="3562302" y="668877"/>
                  </a:lnTo>
                  <a:lnTo>
                    <a:pt x="3562545" y="668877"/>
                  </a:lnTo>
                  <a:lnTo>
                    <a:pt x="3562788" y="668877"/>
                  </a:lnTo>
                  <a:lnTo>
                    <a:pt x="3563518" y="668877"/>
                  </a:lnTo>
                  <a:lnTo>
                    <a:pt x="3563762" y="668877"/>
                  </a:lnTo>
                  <a:lnTo>
                    <a:pt x="3564249" y="668877"/>
                  </a:lnTo>
                  <a:lnTo>
                    <a:pt x="3564492" y="668877"/>
                  </a:lnTo>
                  <a:lnTo>
                    <a:pt x="3565222" y="668877"/>
                  </a:lnTo>
                  <a:lnTo>
                    <a:pt x="3566195" y="668877"/>
                  </a:lnTo>
                  <a:lnTo>
                    <a:pt x="3566439" y="668877"/>
                  </a:lnTo>
                  <a:lnTo>
                    <a:pt x="3567899" y="668877"/>
                  </a:lnTo>
                  <a:lnTo>
                    <a:pt x="3568142" y="668877"/>
                  </a:lnTo>
                  <a:lnTo>
                    <a:pt x="3568629" y="668877"/>
                  </a:lnTo>
                  <a:lnTo>
                    <a:pt x="3568872" y="668877"/>
                  </a:lnTo>
                  <a:lnTo>
                    <a:pt x="3569116" y="668877"/>
                  </a:lnTo>
                  <a:lnTo>
                    <a:pt x="3569846" y="668877"/>
                  </a:lnTo>
                  <a:lnTo>
                    <a:pt x="3570089" y="668877"/>
                  </a:lnTo>
                  <a:lnTo>
                    <a:pt x="3570576" y="668877"/>
                  </a:lnTo>
                  <a:lnTo>
                    <a:pt x="3570819" y="668877"/>
                  </a:lnTo>
                  <a:lnTo>
                    <a:pt x="3571063" y="668877"/>
                  </a:lnTo>
                  <a:lnTo>
                    <a:pt x="3571306" y="668877"/>
                  </a:lnTo>
                  <a:lnTo>
                    <a:pt x="3571549" y="668877"/>
                  </a:lnTo>
                  <a:lnTo>
                    <a:pt x="3571793" y="668877"/>
                  </a:lnTo>
                  <a:lnTo>
                    <a:pt x="3572279" y="668877"/>
                  </a:lnTo>
                  <a:lnTo>
                    <a:pt x="3572523" y="668877"/>
                  </a:lnTo>
                  <a:lnTo>
                    <a:pt x="3573496" y="668877"/>
                  </a:lnTo>
                  <a:lnTo>
                    <a:pt x="3573740" y="668877"/>
                  </a:lnTo>
                  <a:lnTo>
                    <a:pt x="3573983" y="668877"/>
                  </a:lnTo>
                  <a:lnTo>
                    <a:pt x="3574226" y="668877"/>
                  </a:lnTo>
                  <a:lnTo>
                    <a:pt x="3574470" y="668877"/>
                  </a:lnTo>
                  <a:lnTo>
                    <a:pt x="3574713" y="668877"/>
                  </a:lnTo>
                  <a:lnTo>
                    <a:pt x="3574713" y="661761"/>
                  </a:lnTo>
                  <a:lnTo>
                    <a:pt x="3574956" y="661761"/>
                  </a:lnTo>
                  <a:lnTo>
                    <a:pt x="3575686" y="661761"/>
                  </a:lnTo>
                  <a:lnTo>
                    <a:pt x="3575930" y="661761"/>
                  </a:lnTo>
                  <a:lnTo>
                    <a:pt x="3576903" y="661761"/>
                  </a:lnTo>
                  <a:lnTo>
                    <a:pt x="3577877" y="661761"/>
                  </a:lnTo>
                  <a:lnTo>
                    <a:pt x="3578120" y="661761"/>
                  </a:lnTo>
                  <a:lnTo>
                    <a:pt x="3578363" y="661761"/>
                  </a:lnTo>
                  <a:lnTo>
                    <a:pt x="3578363" y="654646"/>
                  </a:lnTo>
                  <a:lnTo>
                    <a:pt x="3578607" y="654646"/>
                  </a:lnTo>
                  <a:lnTo>
                    <a:pt x="3578850" y="654646"/>
                  </a:lnTo>
                  <a:lnTo>
                    <a:pt x="3579094" y="654646"/>
                  </a:lnTo>
                  <a:lnTo>
                    <a:pt x="3579337" y="654646"/>
                  </a:lnTo>
                  <a:lnTo>
                    <a:pt x="3579580" y="654646"/>
                  </a:lnTo>
                  <a:lnTo>
                    <a:pt x="3580067" y="654646"/>
                  </a:lnTo>
                  <a:lnTo>
                    <a:pt x="3580554" y="654646"/>
                  </a:lnTo>
                  <a:lnTo>
                    <a:pt x="3580797" y="654646"/>
                  </a:lnTo>
                  <a:lnTo>
                    <a:pt x="3581040" y="654646"/>
                  </a:lnTo>
                  <a:lnTo>
                    <a:pt x="3581284" y="654646"/>
                  </a:lnTo>
                  <a:lnTo>
                    <a:pt x="3581770" y="654646"/>
                  </a:lnTo>
                  <a:lnTo>
                    <a:pt x="3582014" y="654646"/>
                  </a:lnTo>
                  <a:lnTo>
                    <a:pt x="3582257" y="654646"/>
                  </a:lnTo>
                  <a:lnTo>
                    <a:pt x="3582987" y="654646"/>
                  </a:lnTo>
                  <a:lnTo>
                    <a:pt x="3583231" y="654646"/>
                  </a:lnTo>
                  <a:lnTo>
                    <a:pt x="3583474" y="654646"/>
                  </a:lnTo>
                  <a:lnTo>
                    <a:pt x="3583717" y="654646"/>
                  </a:lnTo>
                  <a:lnTo>
                    <a:pt x="3583961" y="654646"/>
                  </a:lnTo>
                  <a:lnTo>
                    <a:pt x="3584447" y="654646"/>
                  </a:lnTo>
                  <a:lnTo>
                    <a:pt x="3585178" y="654646"/>
                  </a:lnTo>
                  <a:lnTo>
                    <a:pt x="3585421" y="654646"/>
                  </a:lnTo>
                  <a:lnTo>
                    <a:pt x="3585664" y="654646"/>
                  </a:lnTo>
                  <a:lnTo>
                    <a:pt x="3585908" y="654646"/>
                  </a:lnTo>
                  <a:lnTo>
                    <a:pt x="3586151" y="654646"/>
                  </a:lnTo>
                  <a:lnTo>
                    <a:pt x="3586394" y="654646"/>
                  </a:lnTo>
                  <a:lnTo>
                    <a:pt x="3586638" y="654646"/>
                  </a:lnTo>
                  <a:lnTo>
                    <a:pt x="3586881" y="654646"/>
                  </a:lnTo>
                  <a:lnTo>
                    <a:pt x="3586881" y="647530"/>
                  </a:lnTo>
                  <a:lnTo>
                    <a:pt x="3587124" y="647530"/>
                  </a:lnTo>
                  <a:lnTo>
                    <a:pt x="3587611" y="647530"/>
                  </a:lnTo>
                  <a:lnTo>
                    <a:pt x="3588098" y="647530"/>
                  </a:lnTo>
                  <a:lnTo>
                    <a:pt x="3588341" y="647530"/>
                  </a:lnTo>
                  <a:lnTo>
                    <a:pt x="3589071" y="647530"/>
                  </a:lnTo>
                  <a:lnTo>
                    <a:pt x="3589315" y="647530"/>
                  </a:lnTo>
                  <a:lnTo>
                    <a:pt x="3589558" y="647530"/>
                  </a:lnTo>
                  <a:lnTo>
                    <a:pt x="3592722" y="647530"/>
                  </a:lnTo>
                  <a:lnTo>
                    <a:pt x="3592965" y="647530"/>
                  </a:lnTo>
                  <a:lnTo>
                    <a:pt x="3593208" y="647530"/>
                  </a:lnTo>
                  <a:lnTo>
                    <a:pt x="3593695" y="647530"/>
                  </a:lnTo>
                  <a:lnTo>
                    <a:pt x="3593938" y="647530"/>
                  </a:lnTo>
                  <a:lnTo>
                    <a:pt x="3594425" y="647530"/>
                  </a:lnTo>
                  <a:lnTo>
                    <a:pt x="3594669" y="647530"/>
                  </a:lnTo>
                  <a:lnTo>
                    <a:pt x="3594912" y="647530"/>
                  </a:lnTo>
                  <a:lnTo>
                    <a:pt x="3595399" y="647530"/>
                  </a:lnTo>
                  <a:lnTo>
                    <a:pt x="3596129" y="647530"/>
                  </a:lnTo>
                  <a:lnTo>
                    <a:pt x="3596372" y="647530"/>
                  </a:lnTo>
                  <a:lnTo>
                    <a:pt x="3596615" y="647530"/>
                  </a:lnTo>
                  <a:lnTo>
                    <a:pt x="3596859" y="647530"/>
                  </a:lnTo>
                  <a:lnTo>
                    <a:pt x="3597102" y="647530"/>
                  </a:lnTo>
                  <a:lnTo>
                    <a:pt x="3597346" y="647530"/>
                  </a:lnTo>
                  <a:lnTo>
                    <a:pt x="3597589" y="647530"/>
                  </a:lnTo>
                  <a:lnTo>
                    <a:pt x="3597832" y="647530"/>
                  </a:lnTo>
                  <a:lnTo>
                    <a:pt x="3598806" y="647530"/>
                  </a:lnTo>
                  <a:lnTo>
                    <a:pt x="3599049" y="647530"/>
                  </a:lnTo>
                  <a:lnTo>
                    <a:pt x="3599779" y="647530"/>
                  </a:lnTo>
                  <a:lnTo>
                    <a:pt x="3600022" y="647530"/>
                  </a:lnTo>
                  <a:lnTo>
                    <a:pt x="3600266" y="647530"/>
                  </a:lnTo>
                  <a:lnTo>
                    <a:pt x="3600509" y="647530"/>
                  </a:lnTo>
                  <a:lnTo>
                    <a:pt x="3600753" y="647530"/>
                  </a:lnTo>
                  <a:lnTo>
                    <a:pt x="3601239" y="647530"/>
                  </a:lnTo>
                  <a:lnTo>
                    <a:pt x="3601483" y="647530"/>
                  </a:lnTo>
                  <a:lnTo>
                    <a:pt x="3601969" y="647530"/>
                  </a:lnTo>
                  <a:lnTo>
                    <a:pt x="3602213" y="647530"/>
                  </a:lnTo>
                  <a:lnTo>
                    <a:pt x="3602456" y="647530"/>
                  </a:lnTo>
                  <a:lnTo>
                    <a:pt x="3602699" y="647530"/>
                  </a:lnTo>
                  <a:lnTo>
                    <a:pt x="3602943" y="647530"/>
                  </a:lnTo>
                  <a:lnTo>
                    <a:pt x="3603186" y="647530"/>
                  </a:lnTo>
                  <a:lnTo>
                    <a:pt x="3603916" y="647530"/>
                  </a:lnTo>
                  <a:lnTo>
                    <a:pt x="3604160" y="647530"/>
                  </a:lnTo>
                  <a:lnTo>
                    <a:pt x="3604403" y="647530"/>
                  </a:lnTo>
                  <a:lnTo>
                    <a:pt x="3604646" y="647530"/>
                  </a:lnTo>
                  <a:lnTo>
                    <a:pt x="3604890" y="647530"/>
                  </a:lnTo>
                  <a:lnTo>
                    <a:pt x="3605133" y="647530"/>
                  </a:lnTo>
                  <a:lnTo>
                    <a:pt x="3605863" y="647530"/>
                  </a:lnTo>
                  <a:lnTo>
                    <a:pt x="3606350" y="647530"/>
                  </a:lnTo>
                  <a:lnTo>
                    <a:pt x="3606593" y="647530"/>
                  </a:lnTo>
                  <a:lnTo>
                    <a:pt x="3607080" y="647530"/>
                  </a:lnTo>
                  <a:lnTo>
                    <a:pt x="3607323" y="647530"/>
                  </a:lnTo>
                  <a:lnTo>
                    <a:pt x="3607567" y="647530"/>
                  </a:lnTo>
                  <a:lnTo>
                    <a:pt x="3608297" y="647530"/>
                  </a:lnTo>
                  <a:lnTo>
                    <a:pt x="3608540" y="647530"/>
                  </a:lnTo>
                  <a:lnTo>
                    <a:pt x="3609027" y="647530"/>
                  </a:lnTo>
                  <a:lnTo>
                    <a:pt x="3609270" y="647530"/>
                  </a:lnTo>
                  <a:lnTo>
                    <a:pt x="3609514" y="647530"/>
                  </a:lnTo>
                  <a:lnTo>
                    <a:pt x="3609757" y="647530"/>
                  </a:lnTo>
                  <a:lnTo>
                    <a:pt x="3610000" y="647530"/>
                  </a:lnTo>
                  <a:lnTo>
                    <a:pt x="3610244" y="647530"/>
                  </a:lnTo>
                  <a:lnTo>
                    <a:pt x="3610487" y="647530"/>
                  </a:lnTo>
                  <a:lnTo>
                    <a:pt x="3610974" y="647530"/>
                  </a:lnTo>
                  <a:lnTo>
                    <a:pt x="3611217" y="647530"/>
                  </a:lnTo>
                  <a:lnTo>
                    <a:pt x="3611460" y="647530"/>
                  </a:lnTo>
                  <a:lnTo>
                    <a:pt x="3611704" y="647530"/>
                  </a:lnTo>
                  <a:lnTo>
                    <a:pt x="3611947" y="647530"/>
                  </a:lnTo>
                  <a:lnTo>
                    <a:pt x="3612190" y="647530"/>
                  </a:lnTo>
                  <a:lnTo>
                    <a:pt x="3613407" y="647530"/>
                  </a:lnTo>
                  <a:lnTo>
                    <a:pt x="3613651" y="647530"/>
                  </a:lnTo>
                  <a:lnTo>
                    <a:pt x="3613894" y="647530"/>
                  </a:lnTo>
                  <a:lnTo>
                    <a:pt x="3614137" y="647530"/>
                  </a:lnTo>
                  <a:lnTo>
                    <a:pt x="3615354" y="647530"/>
                  </a:lnTo>
                  <a:lnTo>
                    <a:pt x="3615841" y="647530"/>
                  </a:lnTo>
                  <a:lnTo>
                    <a:pt x="3616084" y="647530"/>
                  </a:lnTo>
                  <a:lnTo>
                    <a:pt x="3616571" y="647530"/>
                  </a:lnTo>
                  <a:lnTo>
                    <a:pt x="3616814" y="647530"/>
                  </a:lnTo>
                  <a:lnTo>
                    <a:pt x="3617058" y="647530"/>
                  </a:lnTo>
                  <a:lnTo>
                    <a:pt x="3617301" y="647530"/>
                  </a:lnTo>
                  <a:lnTo>
                    <a:pt x="3617788" y="647530"/>
                  </a:lnTo>
                  <a:lnTo>
                    <a:pt x="3618031" y="647530"/>
                  </a:lnTo>
                  <a:lnTo>
                    <a:pt x="3618518" y="647530"/>
                  </a:lnTo>
                  <a:lnTo>
                    <a:pt x="3618761" y="647530"/>
                  </a:lnTo>
                  <a:lnTo>
                    <a:pt x="3619248" y="647530"/>
                  </a:lnTo>
                  <a:lnTo>
                    <a:pt x="3619491" y="647530"/>
                  </a:lnTo>
                  <a:lnTo>
                    <a:pt x="3619735" y="647530"/>
                  </a:lnTo>
                  <a:lnTo>
                    <a:pt x="3619978" y="647530"/>
                  </a:lnTo>
                  <a:lnTo>
                    <a:pt x="3620221" y="647530"/>
                  </a:lnTo>
                  <a:lnTo>
                    <a:pt x="3621438" y="647530"/>
                  </a:lnTo>
                  <a:lnTo>
                    <a:pt x="3622168" y="647530"/>
                  </a:lnTo>
                  <a:lnTo>
                    <a:pt x="3622412" y="647530"/>
                  </a:lnTo>
                  <a:lnTo>
                    <a:pt x="3622655" y="647530"/>
                  </a:lnTo>
                  <a:lnTo>
                    <a:pt x="3623628" y="647530"/>
                  </a:lnTo>
                  <a:lnTo>
                    <a:pt x="3624115" y="647530"/>
                  </a:lnTo>
                  <a:lnTo>
                    <a:pt x="3624358" y="647530"/>
                  </a:lnTo>
                  <a:lnTo>
                    <a:pt x="3624602" y="647530"/>
                  </a:lnTo>
                  <a:lnTo>
                    <a:pt x="3624845" y="647530"/>
                  </a:lnTo>
                  <a:lnTo>
                    <a:pt x="3624845" y="640414"/>
                  </a:lnTo>
                  <a:lnTo>
                    <a:pt x="3625089" y="640414"/>
                  </a:lnTo>
                  <a:lnTo>
                    <a:pt x="3625575" y="640414"/>
                  </a:lnTo>
                  <a:lnTo>
                    <a:pt x="3625819" y="640414"/>
                  </a:lnTo>
                  <a:lnTo>
                    <a:pt x="3626062" y="640414"/>
                  </a:lnTo>
                  <a:lnTo>
                    <a:pt x="3626305" y="640414"/>
                  </a:lnTo>
                  <a:lnTo>
                    <a:pt x="3626549" y="640414"/>
                  </a:lnTo>
                  <a:lnTo>
                    <a:pt x="3626792" y="640414"/>
                  </a:lnTo>
                  <a:lnTo>
                    <a:pt x="3627035" y="640414"/>
                  </a:lnTo>
                  <a:lnTo>
                    <a:pt x="3627522" y="640414"/>
                  </a:lnTo>
                  <a:lnTo>
                    <a:pt x="3627766" y="640414"/>
                  </a:lnTo>
                  <a:lnTo>
                    <a:pt x="3628009" y="640414"/>
                  </a:lnTo>
                  <a:lnTo>
                    <a:pt x="3628252" y="640414"/>
                  </a:lnTo>
                  <a:lnTo>
                    <a:pt x="3628739" y="640414"/>
                  </a:lnTo>
                  <a:lnTo>
                    <a:pt x="3629226" y="640414"/>
                  </a:lnTo>
                  <a:lnTo>
                    <a:pt x="3629469" y="640414"/>
                  </a:lnTo>
                  <a:lnTo>
                    <a:pt x="3629712" y="640414"/>
                  </a:lnTo>
                  <a:lnTo>
                    <a:pt x="3629956" y="640414"/>
                  </a:lnTo>
                  <a:lnTo>
                    <a:pt x="3631173" y="640414"/>
                  </a:lnTo>
                  <a:lnTo>
                    <a:pt x="3631416" y="640414"/>
                  </a:lnTo>
                  <a:lnTo>
                    <a:pt x="3631903" y="640414"/>
                  </a:lnTo>
                  <a:lnTo>
                    <a:pt x="3632146" y="640414"/>
                  </a:lnTo>
                  <a:lnTo>
                    <a:pt x="3632389" y="640414"/>
                  </a:lnTo>
                  <a:lnTo>
                    <a:pt x="3632633" y="640414"/>
                  </a:lnTo>
                  <a:lnTo>
                    <a:pt x="3632876" y="640414"/>
                  </a:lnTo>
                  <a:lnTo>
                    <a:pt x="3633119" y="640414"/>
                  </a:lnTo>
                  <a:lnTo>
                    <a:pt x="3633119" y="633299"/>
                  </a:lnTo>
                  <a:lnTo>
                    <a:pt x="3633363" y="633299"/>
                  </a:lnTo>
                  <a:lnTo>
                    <a:pt x="3633606" y="633299"/>
                  </a:lnTo>
                  <a:lnTo>
                    <a:pt x="3634093" y="633299"/>
                  </a:lnTo>
                  <a:lnTo>
                    <a:pt x="3634336" y="633299"/>
                  </a:lnTo>
                  <a:lnTo>
                    <a:pt x="3634580" y="633299"/>
                  </a:lnTo>
                  <a:lnTo>
                    <a:pt x="3634823" y="633299"/>
                  </a:lnTo>
                  <a:lnTo>
                    <a:pt x="3635066" y="633299"/>
                  </a:lnTo>
                  <a:lnTo>
                    <a:pt x="3635553" y="633299"/>
                  </a:lnTo>
                  <a:lnTo>
                    <a:pt x="3635796" y="633299"/>
                  </a:lnTo>
                  <a:lnTo>
                    <a:pt x="3636283" y="633299"/>
                  </a:lnTo>
                  <a:lnTo>
                    <a:pt x="3636770" y="633299"/>
                  </a:lnTo>
                  <a:lnTo>
                    <a:pt x="3638473" y="633299"/>
                  </a:lnTo>
                  <a:lnTo>
                    <a:pt x="3638717" y="633299"/>
                  </a:lnTo>
                  <a:lnTo>
                    <a:pt x="3638717" y="626183"/>
                  </a:lnTo>
                  <a:lnTo>
                    <a:pt x="3638960" y="626183"/>
                  </a:lnTo>
                  <a:lnTo>
                    <a:pt x="3639447" y="626183"/>
                  </a:lnTo>
                  <a:lnTo>
                    <a:pt x="3639933" y="626183"/>
                  </a:lnTo>
                  <a:lnTo>
                    <a:pt x="3640177" y="626183"/>
                  </a:lnTo>
                  <a:lnTo>
                    <a:pt x="3640420" y="626183"/>
                  </a:lnTo>
                  <a:lnTo>
                    <a:pt x="3640664" y="626183"/>
                  </a:lnTo>
                  <a:lnTo>
                    <a:pt x="3640907" y="626183"/>
                  </a:lnTo>
                  <a:lnTo>
                    <a:pt x="3641150" y="626183"/>
                  </a:lnTo>
                  <a:lnTo>
                    <a:pt x="3642124" y="626183"/>
                  </a:lnTo>
                  <a:lnTo>
                    <a:pt x="3642367" y="626183"/>
                  </a:lnTo>
                  <a:lnTo>
                    <a:pt x="3643097" y="626183"/>
                  </a:lnTo>
                  <a:lnTo>
                    <a:pt x="3643341" y="626183"/>
                  </a:lnTo>
                  <a:lnTo>
                    <a:pt x="3643584" y="626183"/>
                  </a:lnTo>
                  <a:lnTo>
                    <a:pt x="3644314" y="626183"/>
                  </a:lnTo>
                  <a:lnTo>
                    <a:pt x="3645044" y="626183"/>
                  </a:lnTo>
                  <a:lnTo>
                    <a:pt x="3645287" y="626183"/>
                  </a:lnTo>
                  <a:lnTo>
                    <a:pt x="3645531" y="626183"/>
                  </a:lnTo>
                  <a:lnTo>
                    <a:pt x="3645774" y="626183"/>
                  </a:lnTo>
                  <a:lnTo>
                    <a:pt x="3646017" y="626183"/>
                  </a:lnTo>
                  <a:lnTo>
                    <a:pt x="3646261" y="626183"/>
                  </a:lnTo>
                  <a:lnTo>
                    <a:pt x="3648938" y="626183"/>
                  </a:lnTo>
                  <a:lnTo>
                    <a:pt x="3649181" y="626183"/>
                  </a:lnTo>
                  <a:lnTo>
                    <a:pt x="3649425" y="626183"/>
                  </a:lnTo>
                  <a:lnTo>
                    <a:pt x="3649668" y="626183"/>
                  </a:lnTo>
                  <a:lnTo>
                    <a:pt x="3649911" y="626183"/>
                  </a:lnTo>
                  <a:lnTo>
                    <a:pt x="3650398" y="626183"/>
                  </a:lnTo>
                  <a:lnTo>
                    <a:pt x="3650641" y="626183"/>
                  </a:lnTo>
                  <a:lnTo>
                    <a:pt x="3651128" y="626183"/>
                  </a:lnTo>
                  <a:lnTo>
                    <a:pt x="3651371" y="626183"/>
                  </a:lnTo>
                  <a:lnTo>
                    <a:pt x="3651615" y="626183"/>
                  </a:lnTo>
                  <a:lnTo>
                    <a:pt x="3651858" y="626183"/>
                  </a:lnTo>
                  <a:lnTo>
                    <a:pt x="3652345" y="626183"/>
                  </a:lnTo>
                  <a:lnTo>
                    <a:pt x="3652588" y="626183"/>
                  </a:lnTo>
                  <a:lnTo>
                    <a:pt x="3652832" y="626183"/>
                  </a:lnTo>
                  <a:lnTo>
                    <a:pt x="3653075" y="626183"/>
                  </a:lnTo>
                  <a:lnTo>
                    <a:pt x="3654048" y="626183"/>
                  </a:lnTo>
                  <a:lnTo>
                    <a:pt x="3657455" y="626183"/>
                  </a:lnTo>
                  <a:lnTo>
                    <a:pt x="3658185" y="626183"/>
                  </a:lnTo>
                  <a:lnTo>
                    <a:pt x="3658672" y="626183"/>
                  </a:lnTo>
                  <a:lnTo>
                    <a:pt x="3659402" y="626183"/>
                  </a:lnTo>
                  <a:lnTo>
                    <a:pt x="3659646" y="626183"/>
                  </a:lnTo>
                  <a:lnTo>
                    <a:pt x="3659889" y="626183"/>
                  </a:lnTo>
                  <a:lnTo>
                    <a:pt x="3660132" y="626183"/>
                  </a:lnTo>
                  <a:lnTo>
                    <a:pt x="3660619" y="626183"/>
                  </a:lnTo>
                  <a:lnTo>
                    <a:pt x="3660862" y="626183"/>
                  </a:lnTo>
                  <a:lnTo>
                    <a:pt x="3661106" y="626183"/>
                  </a:lnTo>
                  <a:lnTo>
                    <a:pt x="3661349" y="626183"/>
                  </a:lnTo>
                  <a:lnTo>
                    <a:pt x="3661349" y="619067"/>
                  </a:lnTo>
                  <a:lnTo>
                    <a:pt x="3661593" y="619067"/>
                  </a:lnTo>
                  <a:lnTo>
                    <a:pt x="3661836" y="619067"/>
                  </a:lnTo>
                  <a:lnTo>
                    <a:pt x="3662079" y="619067"/>
                  </a:lnTo>
                  <a:lnTo>
                    <a:pt x="3662323" y="619067"/>
                  </a:lnTo>
                  <a:lnTo>
                    <a:pt x="3662566" y="619067"/>
                  </a:lnTo>
                  <a:lnTo>
                    <a:pt x="3662809" y="619067"/>
                  </a:lnTo>
                  <a:lnTo>
                    <a:pt x="3663053" y="619067"/>
                  </a:lnTo>
                  <a:lnTo>
                    <a:pt x="3663296" y="619067"/>
                  </a:lnTo>
                  <a:lnTo>
                    <a:pt x="3663539" y="619067"/>
                  </a:lnTo>
                  <a:lnTo>
                    <a:pt x="3664513" y="619067"/>
                  </a:lnTo>
                  <a:lnTo>
                    <a:pt x="3664756" y="619067"/>
                  </a:lnTo>
                  <a:lnTo>
                    <a:pt x="3665000" y="619067"/>
                  </a:lnTo>
                  <a:lnTo>
                    <a:pt x="3665243" y="619067"/>
                  </a:lnTo>
                  <a:lnTo>
                    <a:pt x="3665486" y="619067"/>
                  </a:lnTo>
                  <a:lnTo>
                    <a:pt x="3666703" y="619067"/>
                  </a:lnTo>
                  <a:lnTo>
                    <a:pt x="3667433" y="619067"/>
                  </a:lnTo>
                  <a:lnTo>
                    <a:pt x="3667677" y="619067"/>
                  </a:lnTo>
                  <a:lnTo>
                    <a:pt x="3667920" y="619067"/>
                  </a:lnTo>
                  <a:lnTo>
                    <a:pt x="3668163" y="619067"/>
                  </a:lnTo>
                  <a:lnTo>
                    <a:pt x="3668407" y="619067"/>
                  </a:lnTo>
                  <a:lnTo>
                    <a:pt x="3668650" y="619067"/>
                  </a:lnTo>
                  <a:lnTo>
                    <a:pt x="3668893" y="619067"/>
                  </a:lnTo>
                  <a:lnTo>
                    <a:pt x="3669137" y="619067"/>
                  </a:lnTo>
                  <a:lnTo>
                    <a:pt x="3669380" y="619067"/>
                  </a:lnTo>
                  <a:lnTo>
                    <a:pt x="3669623" y="619067"/>
                  </a:lnTo>
                  <a:lnTo>
                    <a:pt x="3669867" y="619067"/>
                  </a:lnTo>
                  <a:lnTo>
                    <a:pt x="3671327" y="619067"/>
                  </a:lnTo>
                  <a:lnTo>
                    <a:pt x="3671570" y="619067"/>
                  </a:lnTo>
                  <a:lnTo>
                    <a:pt x="3671814" y="619067"/>
                  </a:lnTo>
                  <a:lnTo>
                    <a:pt x="3672300" y="619067"/>
                  </a:lnTo>
                  <a:lnTo>
                    <a:pt x="3672544" y="619067"/>
                  </a:lnTo>
                  <a:lnTo>
                    <a:pt x="3672787" y="619067"/>
                  </a:lnTo>
                  <a:lnTo>
                    <a:pt x="3673030" y="619067"/>
                  </a:lnTo>
                  <a:lnTo>
                    <a:pt x="3673274" y="619067"/>
                  </a:lnTo>
                  <a:lnTo>
                    <a:pt x="3673517" y="619067"/>
                  </a:lnTo>
                  <a:lnTo>
                    <a:pt x="3673761" y="619067"/>
                  </a:lnTo>
                  <a:lnTo>
                    <a:pt x="3674247" y="619067"/>
                  </a:lnTo>
                  <a:lnTo>
                    <a:pt x="3674491" y="619067"/>
                  </a:lnTo>
                  <a:lnTo>
                    <a:pt x="3674734" y="619067"/>
                  </a:lnTo>
                  <a:lnTo>
                    <a:pt x="3674977" y="619067"/>
                  </a:lnTo>
                  <a:lnTo>
                    <a:pt x="3675464" y="619067"/>
                  </a:lnTo>
                  <a:lnTo>
                    <a:pt x="3675707" y="619067"/>
                  </a:lnTo>
                  <a:lnTo>
                    <a:pt x="3676437" y="619067"/>
                  </a:lnTo>
                  <a:lnTo>
                    <a:pt x="3676924" y="619067"/>
                  </a:lnTo>
                  <a:lnTo>
                    <a:pt x="3677168" y="619067"/>
                  </a:lnTo>
                  <a:lnTo>
                    <a:pt x="3677411" y="619067"/>
                  </a:lnTo>
                  <a:lnTo>
                    <a:pt x="3678141" y="619067"/>
                  </a:lnTo>
                  <a:lnTo>
                    <a:pt x="3678384" y="619067"/>
                  </a:lnTo>
                  <a:lnTo>
                    <a:pt x="3678628" y="619067"/>
                  </a:lnTo>
                  <a:lnTo>
                    <a:pt x="3678871" y="619067"/>
                  </a:lnTo>
                  <a:lnTo>
                    <a:pt x="3679114" y="619067"/>
                  </a:lnTo>
                  <a:lnTo>
                    <a:pt x="3679358" y="619067"/>
                  </a:lnTo>
                  <a:lnTo>
                    <a:pt x="3679601" y="619067"/>
                  </a:lnTo>
                  <a:lnTo>
                    <a:pt x="3679845" y="619067"/>
                  </a:lnTo>
                  <a:lnTo>
                    <a:pt x="3680088" y="619067"/>
                  </a:lnTo>
                  <a:lnTo>
                    <a:pt x="3680331" y="619067"/>
                  </a:lnTo>
                  <a:lnTo>
                    <a:pt x="3680818" y="619067"/>
                  </a:lnTo>
                  <a:lnTo>
                    <a:pt x="3681061" y="619067"/>
                  </a:lnTo>
                  <a:lnTo>
                    <a:pt x="3681305" y="619067"/>
                  </a:lnTo>
                  <a:lnTo>
                    <a:pt x="3681791" y="619067"/>
                  </a:lnTo>
                  <a:lnTo>
                    <a:pt x="3682035" y="619067"/>
                  </a:lnTo>
                  <a:lnTo>
                    <a:pt x="3682521" y="619067"/>
                  </a:lnTo>
                  <a:lnTo>
                    <a:pt x="3682765" y="619067"/>
                  </a:lnTo>
                  <a:lnTo>
                    <a:pt x="3683008" y="619067"/>
                  </a:lnTo>
                  <a:lnTo>
                    <a:pt x="3683252" y="619067"/>
                  </a:lnTo>
                  <a:lnTo>
                    <a:pt x="3683495" y="619067"/>
                  </a:lnTo>
                  <a:lnTo>
                    <a:pt x="3683738" y="619067"/>
                  </a:lnTo>
                  <a:lnTo>
                    <a:pt x="3683982" y="619067"/>
                  </a:lnTo>
                  <a:lnTo>
                    <a:pt x="3684468" y="619067"/>
                  </a:lnTo>
                  <a:lnTo>
                    <a:pt x="3684712" y="619067"/>
                  </a:lnTo>
                  <a:lnTo>
                    <a:pt x="3684955" y="619067"/>
                  </a:lnTo>
                  <a:lnTo>
                    <a:pt x="3685198" y="619067"/>
                  </a:lnTo>
                  <a:lnTo>
                    <a:pt x="3685442" y="619067"/>
                  </a:lnTo>
                  <a:lnTo>
                    <a:pt x="3685685" y="619067"/>
                  </a:lnTo>
                  <a:lnTo>
                    <a:pt x="3685929" y="619067"/>
                  </a:lnTo>
                  <a:lnTo>
                    <a:pt x="3686172" y="619067"/>
                  </a:lnTo>
                  <a:lnTo>
                    <a:pt x="3686415" y="619067"/>
                  </a:lnTo>
                  <a:lnTo>
                    <a:pt x="3686659" y="619067"/>
                  </a:lnTo>
                  <a:lnTo>
                    <a:pt x="3686902" y="619067"/>
                  </a:lnTo>
                  <a:lnTo>
                    <a:pt x="3687632" y="619067"/>
                  </a:lnTo>
                  <a:lnTo>
                    <a:pt x="3687875" y="619067"/>
                  </a:lnTo>
                  <a:lnTo>
                    <a:pt x="3688362" y="619067"/>
                  </a:lnTo>
                  <a:lnTo>
                    <a:pt x="3688605" y="619067"/>
                  </a:lnTo>
                  <a:lnTo>
                    <a:pt x="3688849" y="619067"/>
                  </a:lnTo>
                  <a:lnTo>
                    <a:pt x="3689092" y="619067"/>
                  </a:lnTo>
                  <a:lnTo>
                    <a:pt x="3689336" y="619067"/>
                  </a:lnTo>
                  <a:lnTo>
                    <a:pt x="3689579" y="619067"/>
                  </a:lnTo>
                  <a:lnTo>
                    <a:pt x="3690309" y="619067"/>
                  </a:lnTo>
                  <a:lnTo>
                    <a:pt x="3690552" y="619067"/>
                  </a:lnTo>
                  <a:lnTo>
                    <a:pt x="3690796" y="619067"/>
                  </a:lnTo>
                  <a:lnTo>
                    <a:pt x="3691526" y="619067"/>
                  </a:lnTo>
                  <a:lnTo>
                    <a:pt x="3691769" y="619067"/>
                  </a:lnTo>
                  <a:lnTo>
                    <a:pt x="3692013" y="619067"/>
                  </a:lnTo>
                  <a:lnTo>
                    <a:pt x="3692256" y="619067"/>
                  </a:lnTo>
                  <a:lnTo>
                    <a:pt x="3692499" y="619067"/>
                  </a:lnTo>
                  <a:lnTo>
                    <a:pt x="3692743" y="619067"/>
                  </a:lnTo>
                  <a:lnTo>
                    <a:pt x="3692986" y="619067"/>
                  </a:lnTo>
                  <a:lnTo>
                    <a:pt x="3693473" y="619067"/>
                  </a:lnTo>
                  <a:lnTo>
                    <a:pt x="3693716" y="619067"/>
                  </a:lnTo>
                  <a:lnTo>
                    <a:pt x="3693959" y="619067"/>
                  </a:lnTo>
                  <a:lnTo>
                    <a:pt x="3694203" y="619067"/>
                  </a:lnTo>
                  <a:lnTo>
                    <a:pt x="3694689" y="619067"/>
                  </a:lnTo>
                  <a:lnTo>
                    <a:pt x="3694933" y="619067"/>
                  </a:lnTo>
                  <a:lnTo>
                    <a:pt x="3695176" y="619067"/>
                  </a:lnTo>
                  <a:lnTo>
                    <a:pt x="3695420" y="619067"/>
                  </a:lnTo>
                  <a:lnTo>
                    <a:pt x="3696393" y="619067"/>
                  </a:lnTo>
                  <a:lnTo>
                    <a:pt x="3697366" y="619067"/>
                  </a:lnTo>
                  <a:lnTo>
                    <a:pt x="3697610" y="619067"/>
                  </a:lnTo>
                  <a:lnTo>
                    <a:pt x="3698340" y="619067"/>
                  </a:lnTo>
                  <a:lnTo>
                    <a:pt x="3698827" y="619067"/>
                  </a:lnTo>
                  <a:lnTo>
                    <a:pt x="3699070" y="619067"/>
                  </a:lnTo>
                  <a:lnTo>
                    <a:pt x="3699070" y="611951"/>
                  </a:lnTo>
                  <a:lnTo>
                    <a:pt x="3700530" y="611951"/>
                  </a:lnTo>
                  <a:lnTo>
                    <a:pt x="3700773" y="611951"/>
                  </a:lnTo>
                  <a:lnTo>
                    <a:pt x="3701260" y="611951"/>
                  </a:lnTo>
                  <a:lnTo>
                    <a:pt x="3702720" y="604836"/>
                  </a:lnTo>
                  <a:lnTo>
                    <a:pt x="3702964" y="604836"/>
                  </a:lnTo>
                  <a:lnTo>
                    <a:pt x="3703207" y="604836"/>
                  </a:lnTo>
                  <a:lnTo>
                    <a:pt x="3703450" y="604836"/>
                  </a:lnTo>
                  <a:lnTo>
                    <a:pt x="3703694" y="604836"/>
                  </a:lnTo>
                  <a:lnTo>
                    <a:pt x="3703937" y="604836"/>
                  </a:lnTo>
                  <a:lnTo>
                    <a:pt x="3704181" y="604836"/>
                  </a:lnTo>
                  <a:lnTo>
                    <a:pt x="3704424" y="604836"/>
                  </a:lnTo>
                  <a:lnTo>
                    <a:pt x="3704667" y="604836"/>
                  </a:lnTo>
                  <a:lnTo>
                    <a:pt x="3705154" y="604836"/>
                  </a:lnTo>
                  <a:lnTo>
                    <a:pt x="3705397" y="597720"/>
                  </a:lnTo>
                  <a:lnTo>
                    <a:pt x="3706371" y="590604"/>
                  </a:lnTo>
                  <a:lnTo>
                    <a:pt x="3706857" y="590604"/>
                  </a:lnTo>
                  <a:lnTo>
                    <a:pt x="3707344" y="590604"/>
                  </a:lnTo>
                  <a:lnTo>
                    <a:pt x="3707588" y="590604"/>
                  </a:lnTo>
                  <a:lnTo>
                    <a:pt x="3707831" y="590604"/>
                  </a:lnTo>
                  <a:lnTo>
                    <a:pt x="3708561" y="590604"/>
                  </a:lnTo>
                  <a:lnTo>
                    <a:pt x="3708804" y="590604"/>
                  </a:lnTo>
                  <a:lnTo>
                    <a:pt x="3709048" y="590604"/>
                  </a:lnTo>
                  <a:lnTo>
                    <a:pt x="3709291" y="590604"/>
                  </a:lnTo>
                  <a:lnTo>
                    <a:pt x="3709534" y="590604"/>
                  </a:lnTo>
                  <a:lnTo>
                    <a:pt x="3710021" y="590604"/>
                  </a:lnTo>
                  <a:lnTo>
                    <a:pt x="3710265" y="590604"/>
                  </a:lnTo>
                  <a:lnTo>
                    <a:pt x="3710508" y="590604"/>
                  </a:lnTo>
                  <a:lnTo>
                    <a:pt x="3710751" y="590604"/>
                  </a:lnTo>
                  <a:lnTo>
                    <a:pt x="3710995" y="590604"/>
                  </a:lnTo>
                  <a:lnTo>
                    <a:pt x="3711238" y="590604"/>
                  </a:lnTo>
                  <a:lnTo>
                    <a:pt x="3711968" y="590604"/>
                  </a:lnTo>
                  <a:lnTo>
                    <a:pt x="3712211" y="590604"/>
                  </a:lnTo>
                  <a:lnTo>
                    <a:pt x="3712455" y="590604"/>
                  </a:lnTo>
                  <a:lnTo>
                    <a:pt x="3713915" y="590604"/>
                  </a:lnTo>
                  <a:lnTo>
                    <a:pt x="3714158" y="590604"/>
                  </a:lnTo>
                  <a:lnTo>
                    <a:pt x="3714402" y="590604"/>
                  </a:lnTo>
                  <a:lnTo>
                    <a:pt x="3714645" y="590604"/>
                  </a:lnTo>
                  <a:lnTo>
                    <a:pt x="3714888" y="590604"/>
                  </a:lnTo>
                  <a:lnTo>
                    <a:pt x="3715132" y="590604"/>
                  </a:lnTo>
                  <a:lnTo>
                    <a:pt x="3715375" y="590604"/>
                  </a:lnTo>
                  <a:lnTo>
                    <a:pt x="3715862" y="590604"/>
                  </a:lnTo>
                  <a:lnTo>
                    <a:pt x="3716105" y="590604"/>
                  </a:lnTo>
                  <a:lnTo>
                    <a:pt x="3716349" y="590604"/>
                  </a:lnTo>
                  <a:lnTo>
                    <a:pt x="3716835" y="590604"/>
                  </a:lnTo>
                  <a:lnTo>
                    <a:pt x="3717079" y="590604"/>
                  </a:lnTo>
                  <a:lnTo>
                    <a:pt x="3717322" y="590604"/>
                  </a:lnTo>
                  <a:lnTo>
                    <a:pt x="3717565" y="590604"/>
                  </a:lnTo>
                  <a:lnTo>
                    <a:pt x="3718052" y="590604"/>
                  </a:lnTo>
                  <a:lnTo>
                    <a:pt x="3718295" y="590604"/>
                  </a:lnTo>
                  <a:lnTo>
                    <a:pt x="3718539" y="590604"/>
                  </a:lnTo>
                  <a:lnTo>
                    <a:pt x="3719025" y="590604"/>
                  </a:lnTo>
                  <a:lnTo>
                    <a:pt x="3719269" y="590604"/>
                  </a:lnTo>
                  <a:lnTo>
                    <a:pt x="3719756" y="590604"/>
                  </a:lnTo>
                  <a:lnTo>
                    <a:pt x="3719999" y="590604"/>
                  </a:lnTo>
                  <a:lnTo>
                    <a:pt x="3720242" y="590604"/>
                  </a:lnTo>
                  <a:lnTo>
                    <a:pt x="3720486" y="590604"/>
                  </a:lnTo>
                  <a:lnTo>
                    <a:pt x="3720729" y="590604"/>
                  </a:lnTo>
                  <a:lnTo>
                    <a:pt x="3720972" y="590604"/>
                  </a:lnTo>
                  <a:lnTo>
                    <a:pt x="3721216" y="590604"/>
                  </a:lnTo>
                  <a:lnTo>
                    <a:pt x="3721946" y="590604"/>
                  </a:lnTo>
                  <a:lnTo>
                    <a:pt x="3722433" y="590604"/>
                  </a:lnTo>
                  <a:lnTo>
                    <a:pt x="3722919" y="590604"/>
                  </a:lnTo>
                  <a:lnTo>
                    <a:pt x="3723163" y="590604"/>
                  </a:lnTo>
                  <a:lnTo>
                    <a:pt x="3723406" y="590604"/>
                  </a:lnTo>
                  <a:lnTo>
                    <a:pt x="3723649" y="590604"/>
                  </a:lnTo>
                  <a:lnTo>
                    <a:pt x="3723893" y="590604"/>
                  </a:lnTo>
                  <a:lnTo>
                    <a:pt x="3724379" y="590604"/>
                  </a:lnTo>
                  <a:lnTo>
                    <a:pt x="3724623" y="590604"/>
                  </a:lnTo>
                  <a:lnTo>
                    <a:pt x="3724866" y="590604"/>
                  </a:lnTo>
                  <a:lnTo>
                    <a:pt x="3725109" y="590604"/>
                  </a:lnTo>
                  <a:lnTo>
                    <a:pt x="3725353" y="590604"/>
                  </a:lnTo>
                  <a:lnTo>
                    <a:pt x="3725840" y="590604"/>
                  </a:lnTo>
                  <a:lnTo>
                    <a:pt x="3726083" y="590604"/>
                  </a:lnTo>
                  <a:lnTo>
                    <a:pt x="3726326" y="590604"/>
                  </a:lnTo>
                  <a:lnTo>
                    <a:pt x="3726570" y="590604"/>
                  </a:lnTo>
                  <a:lnTo>
                    <a:pt x="3726813" y="590604"/>
                  </a:lnTo>
                  <a:lnTo>
                    <a:pt x="3727056" y="590604"/>
                  </a:lnTo>
                  <a:lnTo>
                    <a:pt x="3727300" y="590604"/>
                  </a:lnTo>
                  <a:lnTo>
                    <a:pt x="3727543" y="590604"/>
                  </a:lnTo>
                  <a:lnTo>
                    <a:pt x="3727786" y="590604"/>
                  </a:lnTo>
                  <a:lnTo>
                    <a:pt x="3728030" y="590604"/>
                  </a:lnTo>
                  <a:lnTo>
                    <a:pt x="3729490" y="590604"/>
                  </a:lnTo>
                  <a:lnTo>
                    <a:pt x="3729733" y="590604"/>
                  </a:lnTo>
                  <a:lnTo>
                    <a:pt x="3729977" y="590604"/>
                  </a:lnTo>
                  <a:lnTo>
                    <a:pt x="3730220" y="590604"/>
                  </a:lnTo>
                  <a:lnTo>
                    <a:pt x="3730463" y="590604"/>
                  </a:lnTo>
                  <a:lnTo>
                    <a:pt x="3730707" y="590604"/>
                  </a:lnTo>
                  <a:lnTo>
                    <a:pt x="3730950" y="590604"/>
                  </a:lnTo>
                  <a:lnTo>
                    <a:pt x="3731437" y="590604"/>
                  </a:lnTo>
                  <a:lnTo>
                    <a:pt x="3731680" y="590604"/>
                  </a:lnTo>
                  <a:lnTo>
                    <a:pt x="3731924" y="590604"/>
                  </a:lnTo>
                  <a:lnTo>
                    <a:pt x="3732410" y="590604"/>
                  </a:lnTo>
                  <a:lnTo>
                    <a:pt x="3732654" y="590604"/>
                  </a:lnTo>
                  <a:lnTo>
                    <a:pt x="3732897" y="590604"/>
                  </a:lnTo>
                  <a:lnTo>
                    <a:pt x="3733140" y="590604"/>
                  </a:lnTo>
                  <a:lnTo>
                    <a:pt x="3733627" y="590604"/>
                  </a:lnTo>
                  <a:lnTo>
                    <a:pt x="3733870" y="590604"/>
                  </a:lnTo>
                  <a:lnTo>
                    <a:pt x="3734114" y="590604"/>
                  </a:lnTo>
                  <a:lnTo>
                    <a:pt x="3734844" y="590604"/>
                  </a:lnTo>
                  <a:lnTo>
                    <a:pt x="3735087" y="590604"/>
                  </a:lnTo>
                  <a:lnTo>
                    <a:pt x="3735331" y="590604"/>
                  </a:lnTo>
                  <a:lnTo>
                    <a:pt x="3735574" y="590604"/>
                  </a:lnTo>
                  <a:lnTo>
                    <a:pt x="3735817" y="590604"/>
                  </a:lnTo>
                  <a:lnTo>
                    <a:pt x="3736061" y="590604"/>
                  </a:lnTo>
                  <a:lnTo>
                    <a:pt x="3738008" y="590604"/>
                  </a:lnTo>
                  <a:lnTo>
                    <a:pt x="3738251" y="590604"/>
                  </a:lnTo>
                  <a:lnTo>
                    <a:pt x="3738494" y="590604"/>
                  </a:lnTo>
                  <a:lnTo>
                    <a:pt x="3738738" y="590604"/>
                  </a:lnTo>
                  <a:lnTo>
                    <a:pt x="3738981" y="590604"/>
                  </a:lnTo>
                  <a:lnTo>
                    <a:pt x="3739711" y="590604"/>
                  </a:lnTo>
                  <a:lnTo>
                    <a:pt x="3739954" y="590604"/>
                  </a:lnTo>
                  <a:lnTo>
                    <a:pt x="3740198" y="590604"/>
                  </a:lnTo>
                  <a:lnTo>
                    <a:pt x="3740441" y="590604"/>
                  </a:lnTo>
                  <a:lnTo>
                    <a:pt x="3741171" y="590604"/>
                  </a:lnTo>
                  <a:lnTo>
                    <a:pt x="3741658" y="590604"/>
                  </a:lnTo>
                  <a:lnTo>
                    <a:pt x="3743361" y="590604"/>
                  </a:lnTo>
                  <a:lnTo>
                    <a:pt x="3743848" y="590604"/>
                  </a:lnTo>
                  <a:lnTo>
                    <a:pt x="3744092" y="590604"/>
                  </a:lnTo>
                  <a:lnTo>
                    <a:pt x="3744335" y="590604"/>
                  </a:lnTo>
                  <a:lnTo>
                    <a:pt x="3746038" y="590604"/>
                  </a:lnTo>
                  <a:lnTo>
                    <a:pt x="3746525" y="590604"/>
                  </a:lnTo>
                  <a:lnTo>
                    <a:pt x="3746768" y="590604"/>
                  </a:lnTo>
                  <a:lnTo>
                    <a:pt x="3747012" y="590604"/>
                  </a:lnTo>
                  <a:lnTo>
                    <a:pt x="3747255" y="590604"/>
                  </a:lnTo>
                  <a:lnTo>
                    <a:pt x="3747499" y="590604"/>
                  </a:lnTo>
                  <a:lnTo>
                    <a:pt x="3749445" y="590604"/>
                  </a:lnTo>
                  <a:lnTo>
                    <a:pt x="3749689" y="590604"/>
                  </a:lnTo>
                  <a:lnTo>
                    <a:pt x="3749932" y="590604"/>
                  </a:lnTo>
                  <a:lnTo>
                    <a:pt x="3750176" y="590604"/>
                  </a:lnTo>
                  <a:lnTo>
                    <a:pt x="3750662" y="590604"/>
                  </a:lnTo>
                  <a:lnTo>
                    <a:pt x="3751149" y="590604"/>
                  </a:lnTo>
                  <a:lnTo>
                    <a:pt x="3751392" y="590604"/>
                  </a:lnTo>
                  <a:lnTo>
                    <a:pt x="3751636" y="590604"/>
                  </a:lnTo>
                  <a:lnTo>
                    <a:pt x="3752366" y="590604"/>
                  </a:lnTo>
                  <a:lnTo>
                    <a:pt x="3753583" y="590604"/>
                  </a:lnTo>
                  <a:lnTo>
                    <a:pt x="3754069" y="590604"/>
                  </a:lnTo>
                  <a:lnTo>
                    <a:pt x="3754313" y="590604"/>
                  </a:lnTo>
                  <a:lnTo>
                    <a:pt x="3754556" y="590604"/>
                  </a:lnTo>
                  <a:lnTo>
                    <a:pt x="3755043" y="590604"/>
                  </a:lnTo>
                  <a:lnTo>
                    <a:pt x="3755286" y="590604"/>
                  </a:lnTo>
                  <a:lnTo>
                    <a:pt x="3755773" y="590604"/>
                  </a:lnTo>
                  <a:lnTo>
                    <a:pt x="3756016" y="590604"/>
                  </a:lnTo>
                  <a:lnTo>
                    <a:pt x="3756260" y="590604"/>
                  </a:lnTo>
                  <a:lnTo>
                    <a:pt x="3758450" y="590604"/>
                  </a:lnTo>
                  <a:lnTo>
                    <a:pt x="3758693" y="590604"/>
                  </a:lnTo>
                  <a:lnTo>
                    <a:pt x="3758936" y="590604"/>
                  </a:lnTo>
                  <a:lnTo>
                    <a:pt x="3759180" y="590604"/>
                  </a:lnTo>
                  <a:lnTo>
                    <a:pt x="3759667" y="583489"/>
                  </a:lnTo>
                  <a:lnTo>
                    <a:pt x="3759910" y="583489"/>
                  </a:lnTo>
                  <a:lnTo>
                    <a:pt x="3760153" y="583489"/>
                  </a:lnTo>
                  <a:lnTo>
                    <a:pt x="3760397" y="583489"/>
                  </a:lnTo>
                  <a:lnTo>
                    <a:pt x="3760640" y="583489"/>
                  </a:lnTo>
                  <a:lnTo>
                    <a:pt x="3761370" y="583489"/>
                  </a:lnTo>
                  <a:lnTo>
                    <a:pt x="3761613" y="583489"/>
                  </a:lnTo>
                  <a:lnTo>
                    <a:pt x="3761857" y="583489"/>
                  </a:lnTo>
                  <a:lnTo>
                    <a:pt x="3762100" y="583489"/>
                  </a:lnTo>
                  <a:lnTo>
                    <a:pt x="3762344" y="583489"/>
                  </a:lnTo>
                  <a:lnTo>
                    <a:pt x="3762830" y="583489"/>
                  </a:lnTo>
                  <a:lnTo>
                    <a:pt x="3765020" y="583489"/>
                  </a:lnTo>
                  <a:lnTo>
                    <a:pt x="3765264" y="583489"/>
                  </a:lnTo>
                  <a:lnTo>
                    <a:pt x="3765507" y="583489"/>
                  </a:lnTo>
                  <a:lnTo>
                    <a:pt x="3765751" y="583489"/>
                  </a:lnTo>
                  <a:lnTo>
                    <a:pt x="3765994" y="583489"/>
                  </a:lnTo>
                  <a:lnTo>
                    <a:pt x="3766237" y="583489"/>
                  </a:lnTo>
                  <a:lnTo>
                    <a:pt x="3766481" y="583489"/>
                  </a:lnTo>
                  <a:lnTo>
                    <a:pt x="3766724" y="583489"/>
                  </a:lnTo>
                  <a:lnTo>
                    <a:pt x="3766967" y="583489"/>
                  </a:lnTo>
                  <a:lnTo>
                    <a:pt x="3767211" y="583489"/>
                  </a:lnTo>
                  <a:lnTo>
                    <a:pt x="3767454" y="583489"/>
                  </a:lnTo>
                  <a:lnTo>
                    <a:pt x="3767941" y="583489"/>
                  </a:lnTo>
                  <a:lnTo>
                    <a:pt x="3768184" y="583489"/>
                  </a:lnTo>
                  <a:lnTo>
                    <a:pt x="3768428" y="583489"/>
                  </a:lnTo>
                  <a:lnTo>
                    <a:pt x="3768671" y="583489"/>
                  </a:lnTo>
                  <a:lnTo>
                    <a:pt x="3768671" y="576373"/>
                  </a:lnTo>
                  <a:lnTo>
                    <a:pt x="3769158" y="576373"/>
                  </a:lnTo>
                  <a:lnTo>
                    <a:pt x="3769401" y="576373"/>
                  </a:lnTo>
                  <a:lnTo>
                    <a:pt x="3770131" y="576373"/>
                  </a:lnTo>
                  <a:lnTo>
                    <a:pt x="3770374" y="576373"/>
                  </a:lnTo>
                  <a:lnTo>
                    <a:pt x="3770618" y="576373"/>
                  </a:lnTo>
                  <a:lnTo>
                    <a:pt x="3770861" y="576373"/>
                  </a:lnTo>
                  <a:lnTo>
                    <a:pt x="3771104" y="576373"/>
                  </a:lnTo>
                  <a:lnTo>
                    <a:pt x="3771348" y="576373"/>
                  </a:lnTo>
                  <a:lnTo>
                    <a:pt x="3771591" y="576373"/>
                  </a:lnTo>
                  <a:lnTo>
                    <a:pt x="3771835" y="576373"/>
                  </a:lnTo>
                  <a:lnTo>
                    <a:pt x="3772078" y="576373"/>
                  </a:lnTo>
                  <a:lnTo>
                    <a:pt x="3772321" y="576373"/>
                  </a:lnTo>
                  <a:lnTo>
                    <a:pt x="3772565" y="576373"/>
                  </a:lnTo>
                  <a:lnTo>
                    <a:pt x="3772808" y="576373"/>
                  </a:lnTo>
                  <a:lnTo>
                    <a:pt x="3773051" y="576373"/>
                  </a:lnTo>
                  <a:lnTo>
                    <a:pt x="3773781" y="576373"/>
                  </a:lnTo>
                  <a:lnTo>
                    <a:pt x="3774025" y="576373"/>
                  </a:lnTo>
                  <a:lnTo>
                    <a:pt x="3774025" y="569257"/>
                  </a:lnTo>
                  <a:lnTo>
                    <a:pt x="3774512" y="569257"/>
                  </a:lnTo>
                  <a:lnTo>
                    <a:pt x="3774998" y="569257"/>
                  </a:lnTo>
                  <a:lnTo>
                    <a:pt x="3775242" y="569257"/>
                  </a:lnTo>
                  <a:lnTo>
                    <a:pt x="3775728" y="569257"/>
                  </a:lnTo>
                  <a:lnTo>
                    <a:pt x="3775972" y="569257"/>
                  </a:lnTo>
                  <a:lnTo>
                    <a:pt x="3776215" y="569257"/>
                  </a:lnTo>
                  <a:lnTo>
                    <a:pt x="3776458" y="569257"/>
                  </a:lnTo>
                  <a:lnTo>
                    <a:pt x="3776702" y="569257"/>
                  </a:lnTo>
                  <a:lnTo>
                    <a:pt x="3776945" y="569257"/>
                  </a:lnTo>
                  <a:lnTo>
                    <a:pt x="3777432" y="569257"/>
                  </a:lnTo>
                  <a:lnTo>
                    <a:pt x="3777675" y="569257"/>
                  </a:lnTo>
                  <a:lnTo>
                    <a:pt x="3778162" y="569257"/>
                  </a:lnTo>
                  <a:lnTo>
                    <a:pt x="3778405" y="569257"/>
                  </a:lnTo>
                  <a:lnTo>
                    <a:pt x="3778649" y="569257"/>
                  </a:lnTo>
                  <a:lnTo>
                    <a:pt x="3778892" y="569257"/>
                  </a:lnTo>
                  <a:lnTo>
                    <a:pt x="3779135" y="569257"/>
                  </a:lnTo>
                  <a:lnTo>
                    <a:pt x="3779622" y="569257"/>
                  </a:lnTo>
                  <a:lnTo>
                    <a:pt x="3779865" y="569257"/>
                  </a:lnTo>
                  <a:lnTo>
                    <a:pt x="3780109" y="569257"/>
                  </a:lnTo>
                  <a:lnTo>
                    <a:pt x="3780352" y="569257"/>
                  </a:lnTo>
                  <a:lnTo>
                    <a:pt x="3781326" y="569257"/>
                  </a:lnTo>
                  <a:lnTo>
                    <a:pt x="3781569" y="569257"/>
                  </a:lnTo>
                  <a:lnTo>
                    <a:pt x="3781812" y="569257"/>
                  </a:lnTo>
                  <a:lnTo>
                    <a:pt x="3782056" y="569257"/>
                  </a:lnTo>
                  <a:lnTo>
                    <a:pt x="3782299" y="569257"/>
                  </a:lnTo>
                  <a:lnTo>
                    <a:pt x="3782542" y="569257"/>
                  </a:lnTo>
                  <a:lnTo>
                    <a:pt x="3782786" y="569257"/>
                  </a:lnTo>
                  <a:lnTo>
                    <a:pt x="3783029" y="569257"/>
                  </a:lnTo>
                  <a:lnTo>
                    <a:pt x="3783272" y="569257"/>
                  </a:lnTo>
                  <a:lnTo>
                    <a:pt x="3783516" y="569257"/>
                  </a:lnTo>
                  <a:lnTo>
                    <a:pt x="3783759" y="569257"/>
                  </a:lnTo>
                  <a:lnTo>
                    <a:pt x="3784003" y="569257"/>
                  </a:lnTo>
                  <a:lnTo>
                    <a:pt x="3784246" y="569257"/>
                  </a:lnTo>
                  <a:lnTo>
                    <a:pt x="3784489" y="569257"/>
                  </a:lnTo>
                  <a:lnTo>
                    <a:pt x="3785219" y="569257"/>
                  </a:lnTo>
                  <a:lnTo>
                    <a:pt x="3785463" y="569257"/>
                  </a:lnTo>
                  <a:lnTo>
                    <a:pt x="3785706" y="569257"/>
                  </a:lnTo>
                  <a:lnTo>
                    <a:pt x="3786193" y="569257"/>
                  </a:lnTo>
                  <a:lnTo>
                    <a:pt x="3786436" y="569257"/>
                  </a:lnTo>
                  <a:lnTo>
                    <a:pt x="3786680" y="569257"/>
                  </a:lnTo>
                  <a:lnTo>
                    <a:pt x="3786923" y="569257"/>
                  </a:lnTo>
                  <a:lnTo>
                    <a:pt x="3788626" y="569257"/>
                  </a:lnTo>
                  <a:lnTo>
                    <a:pt x="3788870" y="569257"/>
                  </a:lnTo>
                  <a:lnTo>
                    <a:pt x="3789113" y="569257"/>
                  </a:lnTo>
                  <a:lnTo>
                    <a:pt x="3789356" y="569257"/>
                  </a:lnTo>
                  <a:lnTo>
                    <a:pt x="3789600" y="569257"/>
                  </a:lnTo>
                  <a:lnTo>
                    <a:pt x="3789600" y="562141"/>
                  </a:lnTo>
                  <a:lnTo>
                    <a:pt x="3790087" y="562141"/>
                  </a:lnTo>
                  <a:lnTo>
                    <a:pt x="3790573" y="562141"/>
                  </a:lnTo>
                  <a:lnTo>
                    <a:pt x="3790817" y="562141"/>
                  </a:lnTo>
                  <a:lnTo>
                    <a:pt x="3791060" y="562141"/>
                  </a:lnTo>
                  <a:lnTo>
                    <a:pt x="3791547" y="562141"/>
                  </a:lnTo>
                  <a:lnTo>
                    <a:pt x="3791790" y="562141"/>
                  </a:lnTo>
                  <a:lnTo>
                    <a:pt x="3792033" y="562141"/>
                  </a:lnTo>
                  <a:lnTo>
                    <a:pt x="3792520" y="562141"/>
                  </a:lnTo>
                  <a:lnTo>
                    <a:pt x="3793494" y="562141"/>
                  </a:lnTo>
                  <a:lnTo>
                    <a:pt x="3793737" y="562141"/>
                  </a:lnTo>
                  <a:lnTo>
                    <a:pt x="3793980" y="562141"/>
                  </a:lnTo>
                  <a:lnTo>
                    <a:pt x="3794224" y="562141"/>
                  </a:lnTo>
                  <a:lnTo>
                    <a:pt x="3794467" y="562141"/>
                  </a:lnTo>
                  <a:lnTo>
                    <a:pt x="3794954" y="562141"/>
                  </a:lnTo>
                  <a:lnTo>
                    <a:pt x="3795197" y="562141"/>
                  </a:lnTo>
                  <a:lnTo>
                    <a:pt x="3795440" y="562141"/>
                  </a:lnTo>
                  <a:lnTo>
                    <a:pt x="3795684" y="562141"/>
                  </a:lnTo>
                  <a:lnTo>
                    <a:pt x="3796171" y="562141"/>
                  </a:lnTo>
                  <a:lnTo>
                    <a:pt x="3796414" y="562141"/>
                  </a:lnTo>
                  <a:lnTo>
                    <a:pt x="3797144" y="562141"/>
                  </a:lnTo>
                  <a:lnTo>
                    <a:pt x="3797387" y="562141"/>
                  </a:lnTo>
                  <a:lnTo>
                    <a:pt x="3797631" y="562141"/>
                  </a:lnTo>
                  <a:lnTo>
                    <a:pt x="3797874" y="562141"/>
                  </a:lnTo>
                  <a:lnTo>
                    <a:pt x="3798117" y="562141"/>
                  </a:lnTo>
                  <a:lnTo>
                    <a:pt x="3798361" y="562141"/>
                  </a:lnTo>
                  <a:lnTo>
                    <a:pt x="3798604" y="562141"/>
                  </a:lnTo>
                  <a:lnTo>
                    <a:pt x="3799091" y="562141"/>
                  </a:lnTo>
                  <a:lnTo>
                    <a:pt x="3799334" y="562141"/>
                  </a:lnTo>
                  <a:lnTo>
                    <a:pt x="3799821" y="562141"/>
                  </a:lnTo>
                  <a:lnTo>
                    <a:pt x="3800551" y="562141"/>
                  </a:lnTo>
                  <a:lnTo>
                    <a:pt x="3800794" y="562141"/>
                  </a:lnTo>
                  <a:lnTo>
                    <a:pt x="3801038" y="562141"/>
                  </a:lnTo>
                  <a:lnTo>
                    <a:pt x="3801281" y="562141"/>
                  </a:lnTo>
                  <a:lnTo>
                    <a:pt x="3801524" y="562141"/>
                  </a:lnTo>
                  <a:lnTo>
                    <a:pt x="3802011" y="562141"/>
                  </a:lnTo>
                  <a:lnTo>
                    <a:pt x="3802498" y="562141"/>
                  </a:lnTo>
                  <a:lnTo>
                    <a:pt x="3802741" y="562141"/>
                  </a:lnTo>
                  <a:lnTo>
                    <a:pt x="3803715" y="562141"/>
                  </a:lnTo>
                  <a:lnTo>
                    <a:pt x="3803958" y="562141"/>
                  </a:lnTo>
                  <a:lnTo>
                    <a:pt x="3804201" y="562141"/>
                  </a:lnTo>
                  <a:lnTo>
                    <a:pt x="3804445" y="562141"/>
                  </a:lnTo>
                  <a:lnTo>
                    <a:pt x="3804688" y="562141"/>
                  </a:lnTo>
                  <a:lnTo>
                    <a:pt x="3804932" y="562141"/>
                  </a:lnTo>
                  <a:lnTo>
                    <a:pt x="3805175" y="562141"/>
                  </a:lnTo>
                  <a:lnTo>
                    <a:pt x="3805418" y="562141"/>
                  </a:lnTo>
                  <a:lnTo>
                    <a:pt x="3806392" y="562141"/>
                  </a:lnTo>
                  <a:lnTo>
                    <a:pt x="3807122" y="562141"/>
                  </a:lnTo>
                  <a:lnTo>
                    <a:pt x="3807365" y="562141"/>
                  </a:lnTo>
                  <a:lnTo>
                    <a:pt x="3807608" y="562141"/>
                  </a:lnTo>
                  <a:lnTo>
                    <a:pt x="3808095" y="562141"/>
                  </a:lnTo>
                  <a:lnTo>
                    <a:pt x="3809069" y="562141"/>
                  </a:lnTo>
                  <a:lnTo>
                    <a:pt x="3809312" y="562141"/>
                  </a:lnTo>
                  <a:lnTo>
                    <a:pt x="3810042" y="562141"/>
                  </a:lnTo>
                  <a:lnTo>
                    <a:pt x="3811746" y="562141"/>
                  </a:lnTo>
                  <a:lnTo>
                    <a:pt x="3811989" y="562141"/>
                  </a:lnTo>
                  <a:lnTo>
                    <a:pt x="3812232" y="562141"/>
                  </a:lnTo>
                  <a:lnTo>
                    <a:pt x="3812719" y="562141"/>
                  </a:lnTo>
                  <a:lnTo>
                    <a:pt x="3812962" y="562141"/>
                  </a:lnTo>
                  <a:lnTo>
                    <a:pt x="3813206" y="562141"/>
                  </a:lnTo>
                  <a:lnTo>
                    <a:pt x="3813449" y="562141"/>
                  </a:lnTo>
                  <a:lnTo>
                    <a:pt x="3813692" y="562141"/>
                  </a:lnTo>
                  <a:lnTo>
                    <a:pt x="3813936" y="562141"/>
                  </a:lnTo>
                  <a:lnTo>
                    <a:pt x="3815396" y="562141"/>
                  </a:lnTo>
                  <a:lnTo>
                    <a:pt x="3816369" y="562141"/>
                  </a:lnTo>
                  <a:lnTo>
                    <a:pt x="3816613" y="562141"/>
                  </a:lnTo>
                  <a:lnTo>
                    <a:pt x="3816856" y="562141"/>
                  </a:lnTo>
                  <a:lnTo>
                    <a:pt x="3817100" y="562141"/>
                  </a:lnTo>
                  <a:lnTo>
                    <a:pt x="3818316" y="562141"/>
                  </a:lnTo>
                  <a:lnTo>
                    <a:pt x="3818560" y="562141"/>
                  </a:lnTo>
                  <a:lnTo>
                    <a:pt x="3819046" y="562141"/>
                  </a:lnTo>
                  <a:lnTo>
                    <a:pt x="3819290" y="562141"/>
                  </a:lnTo>
                  <a:lnTo>
                    <a:pt x="3820507" y="562141"/>
                  </a:lnTo>
                  <a:lnTo>
                    <a:pt x="3820750" y="562141"/>
                  </a:lnTo>
                  <a:lnTo>
                    <a:pt x="3820993" y="562141"/>
                  </a:lnTo>
                  <a:lnTo>
                    <a:pt x="3821237" y="562141"/>
                  </a:lnTo>
                  <a:lnTo>
                    <a:pt x="3821480" y="562141"/>
                  </a:lnTo>
                  <a:lnTo>
                    <a:pt x="3821723" y="562141"/>
                  </a:lnTo>
                  <a:lnTo>
                    <a:pt x="3821967" y="562141"/>
                  </a:lnTo>
                  <a:lnTo>
                    <a:pt x="3822210" y="562141"/>
                  </a:lnTo>
                  <a:lnTo>
                    <a:pt x="3822453" y="562141"/>
                  </a:lnTo>
                  <a:lnTo>
                    <a:pt x="3822697" y="562141"/>
                  </a:lnTo>
                  <a:lnTo>
                    <a:pt x="3822940" y="562141"/>
                  </a:lnTo>
                  <a:lnTo>
                    <a:pt x="3824887" y="562141"/>
                  </a:lnTo>
                  <a:lnTo>
                    <a:pt x="3825130" y="562141"/>
                  </a:lnTo>
                  <a:lnTo>
                    <a:pt x="3825374" y="562141"/>
                  </a:lnTo>
                  <a:lnTo>
                    <a:pt x="3825617" y="562141"/>
                  </a:lnTo>
                  <a:lnTo>
                    <a:pt x="3825860" y="562141"/>
                  </a:lnTo>
                  <a:lnTo>
                    <a:pt x="3826104" y="562141"/>
                  </a:lnTo>
                  <a:lnTo>
                    <a:pt x="3826591" y="562141"/>
                  </a:lnTo>
                  <a:lnTo>
                    <a:pt x="3826834" y="562141"/>
                  </a:lnTo>
                  <a:lnTo>
                    <a:pt x="3827321" y="562141"/>
                  </a:lnTo>
                  <a:lnTo>
                    <a:pt x="3827564" y="562141"/>
                  </a:lnTo>
                  <a:lnTo>
                    <a:pt x="3828051" y="562141"/>
                  </a:lnTo>
                  <a:lnTo>
                    <a:pt x="3828294" y="562141"/>
                  </a:lnTo>
                  <a:lnTo>
                    <a:pt x="3829754" y="562141"/>
                  </a:lnTo>
                  <a:lnTo>
                    <a:pt x="3829998" y="562141"/>
                  </a:lnTo>
                  <a:lnTo>
                    <a:pt x="3830484" y="562141"/>
                  </a:lnTo>
                  <a:lnTo>
                    <a:pt x="3830728" y="562141"/>
                  </a:lnTo>
                  <a:lnTo>
                    <a:pt x="3830971" y="562141"/>
                  </a:lnTo>
                  <a:lnTo>
                    <a:pt x="3831214" y="562141"/>
                  </a:lnTo>
                  <a:lnTo>
                    <a:pt x="3831701" y="562141"/>
                  </a:lnTo>
                  <a:lnTo>
                    <a:pt x="3831944" y="562141"/>
                  </a:lnTo>
                  <a:lnTo>
                    <a:pt x="3832188" y="562141"/>
                  </a:lnTo>
                  <a:lnTo>
                    <a:pt x="3832431" y="562141"/>
                  </a:lnTo>
                  <a:lnTo>
                    <a:pt x="3832675" y="562141"/>
                  </a:lnTo>
                  <a:lnTo>
                    <a:pt x="3833648" y="562141"/>
                  </a:lnTo>
                  <a:lnTo>
                    <a:pt x="3833891" y="562141"/>
                  </a:lnTo>
                  <a:lnTo>
                    <a:pt x="3834865" y="555026"/>
                  </a:lnTo>
                  <a:lnTo>
                    <a:pt x="3835351" y="555026"/>
                  </a:lnTo>
                  <a:lnTo>
                    <a:pt x="3835595" y="555026"/>
                  </a:lnTo>
                  <a:lnTo>
                    <a:pt x="3836325" y="555026"/>
                  </a:lnTo>
                  <a:lnTo>
                    <a:pt x="3836568" y="555026"/>
                  </a:lnTo>
                  <a:lnTo>
                    <a:pt x="3836812" y="555026"/>
                  </a:lnTo>
                  <a:lnTo>
                    <a:pt x="3837055" y="555026"/>
                  </a:lnTo>
                  <a:lnTo>
                    <a:pt x="3837298" y="555026"/>
                  </a:lnTo>
                  <a:lnTo>
                    <a:pt x="3837542" y="555026"/>
                  </a:lnTo>
                  <a:lnTo>
                    <a:pt x="3837785" y="555026"/>
                  </a:lnTo>
                  <a:lnTo>
                    <a:pt x="3838028" y="555026"/>
                  </a:lnTo>
                  <a:lnTo>
                    <a:pt x="3838272" y="555026"/>
                  </a:lnTo>
                  <a:lnTo>
                    <a:pt x="3838759" y="555026"/>
                  </a:lnTo>
                  <a:lnTo>
                    <a:pt x="3839245" y="555026"/>
                  </a:lnTo>
                  <a:lnTo>
                    <a:pt x="3840462" y="555026"/>
                  </a:lnTo>
                  <a:lnTo>
                    <a:pt x="3840705" y="555026"/>
                  </a:lnTo>
                  <a:lnTo>
                    <a:pt x="3841192" y="555026"/>
                  </a:lnTo>
                  <a:lnTo>
                    <a:pt x="3841435" y="555026"/>
                  </a:lnTo>
                  <a:lnTo>
                    <a:pt x="3843139" y="547910"/>
                  </a:lnTo>
                  <a:lnTo>
                    <a:pt x="3843626" y="547910"/>
                  </a:lnTo>
                  <a:lnTo>
                    <a:pt x="3843869" y="547910"/>
                  </a:lnTo>
                  <a:lnTo>
                    <a:pt x="3844112" y="547910"/>
                  </a:lnTo>
                  <a:lnTo>
                    <a:pt x="3844356" y="547910"/>
                  </a:lnTo>
                  <a:lnTo>
                    <a:pt x="3844599" y="547910"/>
                  </a:lnTo>
                  <a:lnTo>
                    <a:pt x="3845086" y="547910"/>
                  </a:lnTo>
                  <a:lnTo>
                    <a:pt x="3845329" y="547910"/>
                  </a:lnTo>
                  <a:lnTo>
                    <a:pt x="3845573" y="547910"/>
                  </a:lnTo>
                  <a:lnTo>
                    <a:pt x="3845816" y="547910"/>
                  </a:lnTo>
                  <a:lnTo>
                    <a:pt x="3846059" y="547910"/>
                  </a:lnTo>
                  <a:lnTo>
                    <a:pt x="3846303" y="547910"/>
                  </a:lnTo>
                  <a:lnTo>
                    <a:pt x="3847519" y="547910"/>
                  </a:lnTo>
                  <a:lnTo>
                    <a:pt x="3848006" y="547910"/>
                  </a:lnTo>
                  <a:lnTo>
                    <a:pt x="3848250" y="547910"/>
                  </a:lnTo>
                  <a:lnTo>
                    <a:pt x="3848493" y="547910"/>
                  </a:lnTo>
                  <a:lnTo>
                    <a:pt x="3848736" y="547910"/>
                  </a:lnTo>
                  <a:lnTo>
                    <a:pt x="3848980" y="547910"/>
                  </a:lnTo>
                  <a:lnTo>
                    <a:pt x="3849466" y="547910"/>
                  </a:lnTo>
                  <a:lnTo>
                    <a:pt x="3849710" y="547910"/>
                  </a:lnTo>
                  <a:lnTo>
                    <a:pt x="3849953" y="547910"/>
                  </a:lnTo>
                  <a:lnTo>
                    <a:pt x="3850683" y="547910"/>
                  </a:lnTo>
                  <a:lnTo>
                    <a:pt x="3851413" y="540794"/>
                  </a:lnTo>
                  <a:lnTo>
                    <a:pt x="3851657" y="540794"/>
                  </a:lnTo>
                  <a:lnTo>
                    <a:pt x="3851900" y="540794"/>
                  </a:lnTo>
                  <a:lnTo>
                    <a:pt x="3852143" y="540794"/>
                  </a:lnTo>
                  <a:lnTo>
                    <a:pt x="3852387" y="540794"/>
                  </a:lnTo>
                  <a:lnTo>
                    <a:pt x="3855064" y="540794"/>
                  </a:lnTo>
                  <a:lnTo>
                    <a:pt x="3855307" y="540794"/>
                  </a:lnTo>
                  <a:lnTo>
                    <a:pt x="3855550" y="540794"/>
                  </a:lnTo>
                  <a:lnTo>
                    <a:pt x="3855794" y="540794"/>
                  </a:lnTo>
                  <a:lnTo>
                    <a:pt x="3856037" y="540794"/>
                  </a:lnTo>
                  <a:lnTo>
                    <a:pt x="3856280" y="540794"/>
                  </a:lnTo>
                  <a:lnTo>
                    <a:pt x="3856524" y="540794"/>
                  </a:lnTo>
                  <a:lnTo>
                    <a:pt x="3856767" y="540794"/>
                  </a:lnTo>
                  <a:lnTo>
                    <a:pt x="3857011" y="540794"/>
                  </a:lnTo>
                  <a:lnTo>
                    <a:pt x="3857254" y="540794"/>
                  </a:lnTo>
                  <a:lnTo>
                    <a:pt x="3857741" y="540794"/>
                  </a:lnTo>
                  <a:lnTo>
                    <a:pt x="3857984" y="540794"/>
                  </a:lnTo>
                  <a:lnTo>
                    <a:pt x="3860661" y="540794"/>
                  </a:lnTo>
                  <a:lnTo>
                    <a:pt x="3864798" y="540794"/>
                  </a:lnTo>
                  <a:lnTo>
                    <a:pt x="3865285" y="540794"/>
                  </a:lnTo>
                  <a:lnTo>
                    <a:pt x="3865528" y="540794"/>
                  </a:lnTo>
                  <a:lnTo>
                    <a:pt x="3865771" y="540794"/>
                  </a:lnTo>
                  <a:lnTo>
                    <a:pt x="3866015" y="540794"/>
                  </a:lnTo>
                  <a:lnTo>
                    <a:pt x="3867718" y="540794"/>
                  </a:lnTo>
                  <a:lnTo>
                    <a:pt x="3867962" y="540794"/>
                  </a:lnTo>
                  <a:lnTo>
                    <a:pt x="3868205" y="540794"/>
                  </a:lnTo>
                  <a:lnTo>
                    <a:pt x="3868692" y="540794"/>
                  </a:lnTo>
                  <a:lnTo>
                    <a:pt x="3868935" y="540794"/>
                  </a:lnTo>
                  <a:lnTo>
                    <a:pt x="3869179" y="540794"/>
                  </a:lnTo>
                  <a:lnTo>
                    <a:pt x="3869422" y="540794"/>
                  </a:lnTo>
                  <a:lnTo>
                    <a:pt x="3869665" y="540794"/>
                  </a:lnTo>
                  <a:lnTo>
                    <a:pt x="3870395" y="540794"/>
                  </a:lnTo>
                  <a:lnTo>
                    <a:pt x="3870882" y="540794"/>
                  </a:lnTo>
                  <a:lnTo>
                    <a:pt x="3871612" y="540794"/>
                  </a:lnTo>
                  <a:lnTo>
                    <a:pt x="3871855" y="540794"/>
                  </a:lnTo>
                  <a:lnTo>
                    <a:pt x="3872099" y="540794"/>
                  </a:lnTo>
                  <a:lnTo>
                    <a:pt x="3872342" y="540794"/>
                  </a:lnTo>
                  <a:lnTo>
                    <a:pt x="3872586" y="540794"/>
                  </a:lnTo>
                  <a:lnTo>
                    <a:pt x="3873559" y="540794"/>
                  </a:lnTo>
                  <a:lnTo>
                    <a:pt x="3874289" y="540794"/>
                  </a:lnTo>
                  <a:lnTo>
                    <a:pt x="3874532" y="540794"/>
                  </a:lnTo>
                  <a:lnTo>
                    <a:pt x="3874776" y="540794"/>
                  </a:lnTo>
                  <a:lnTo>
                    <a:pt x="3875019" y="540794"/>
                  </a:lnTo>
                  <a:lnTo>
                    <a:pt x="3875263" y="540794"/>
                  </a:lnTo>
                  <a:lnTo>
                    <a:pt x="3875506" y="540794"/>
                  </a:lnTo>
                  <a:lnTo>
                    <a:pt x="3875993" y="540794"/>
                  </a:lnTo>
                  <a:lnTo>
                    <a:pt x="3876236" y="540794"/>
                  </a:lnTo>
                  <a:lnTo>
                    <a:pt x="3876966" y="540794"/>
                  </a:lnTo>
                  <a:lnTo>
                    <a:pt x="3877209" y="540794"/>
                  </a:lnTo>
                  <a:lnTo>
                    <a:pt x="3877696" y="540794"/>
                  </a:lnTo>
                  <a:lnTo>
                    <a:pt x="3878426" y="540794"/>
                  </a:lnTo>
                  <a:lnTo>
                    <a:pt x="3878913" y="540794"/>
                  </a:lnTo>
                  <a:lnTo>
                    <a:pt x="3879156" y="540794"/>
                  </a:lnTo>
                  <a:lnTo>
                    <a:pt x="3879400" y="540794"/>
                  </a:lnTo>
                  <a:lnTo>
                    <a:pt x="3879643" y="540794"/>
                  </a:lnTo>
                  <a:lnTo>
                    <a:pt x="3879886" y="540794"/>
                  </a:lnTo>
                  <a:lnTo>
                    <a:pt x="3880130" y="540794"/>
                  </a:lnTo>
                  <a:lnTo>
                    <a:pt x="3880373" y="540794"/>
                  </a:lnTo>
                  <a:lnTo>
                    <a:pt x="3880860" y="540794"/>
                  </a:lnTo>
                  <a:lnTo>
                    <a:pt x="3881347" y="540794"/>
                  </a:lnTo>
                  <a:lnTo>
                    <a:pt x="3881590" y="540794"/>
                  </a:lnTo>
                  <a:lnTo>
                    <a:pt x="3882077" y="540794"/>
                  </a:lnTo>
                  <a:lnTo>
                    <a:pt x="3882320" y="540794"/>
                  </a:lnTo>
                  <a:lnTo>
                    <a:pt x="3883293" y="540794"/>
                  </a:lnTo>
                  <a:lnTo>
                    <a:pt x="3883537" y="540794"/>
                  </a:lnTo>
                  <a:lnTo>
                    <a:pt x="3884023" y="540794"/>
                  </a:lnTo>
                  <a:lnTo>
                    <a:pt x="3884267" y="540794"/>
                  </a:lnTo>
                  <a:lnTo>
                    <a:pt x="3884510" y="540794"/>
                  </a:lnTo>
                  <a:lnTo>
                    <a:pt x="3884754" y="540794"/>
                  </a:lnTo>
                  <a:lnTo>
                    <a:pt x="3884997" y="540794"/>
                  </a:lnTo>
                  <a:lnTo>
                    <a:pt x="3885240" y="540794"/>
                  </a:lnTo>
                  <a:lnTo>
                    <a:pt x="3885484" y="540794"/>
                  </a:lnTo>
                  <a:lnTo>
                    <a:pt x="3885727" y="540794"/>
                  </a:lnTo>
                  <a:lnTo>
                    <a:pt x="3886214" y="540794"/>
                  </a:lnTo>
                  <a:lnTo>
                    <a:pt x="3886457" y="540794"/>
                  </a:lnTo>
                  <a:lnTo>
                    <a:pt x="3886700" y="540794"/>
                  </a:lnTo>
                  <a:lnTo>
                    <a:pt x="3886944" y="540794"/>
                  </a:lnTo>
                  <a:lnTo>
                    <a:pt x="3887187" y="540794"/>
                  </a:lnTo>
                  <a:lnTo>
                    <a:pt x="3887431" y="540794"/>
                  </a:lnTo>
                  <a:lnTo>
                    <a:pt x="3887674" y="540794"/>
                  </a:lnTo>
                  <a:lnTo>
                    <a:pt x="3887917" y="540794"/>
                  </a:lnTo>
                  <a:lnTo>
                    <a:pt x="3888161" y="540794"/>
                  </a:lnTo>
                  <a:lnTo>
                    <a:pt x="3888647" y="540794"/>
                  </a:lnTo>
                  <a:lnTo>
                    <a:pt x="3888891" y="540794"/>
                  </a:lnTo>
                  <a:lnTo>
                    <a:pt x="3889134" y="540794"/>
                  </a:lnTo>
                  <a:lnTo>
                    <a:pt x="3889621" y="540794"/>
                  </a:lnTo>
                  <a:lnTo>
                    <a:pt x="3889864" y="540794"/>
                  </a:lnTo>
                  <a:lnTo>
                    <a:pt x="3889864" y="533679"/>
                  </a:lnTo>
                  <a:lnTo>
                    <a:pt x="3890107" y="533679"/>
                  </a:lnTo>
                  <a:lnTo>
                    <a:pt x="3890594" y="533679"/>
                  </a:lnTo>
                  <a:lnTo>
                    <a:pt x="3891081" y="533679"/>
                  </a:lnTo>
                  <a:lnTo>
                    <a:pt x="3891324" y="533679"/>
                  </a:lnTo>
                  <a:lnTo>
                    <a:pt x="3891568" y="533679"/>
                  </a:lnTo>
                  <a:lnTo>
                    <a:pt x="3891811" y="533679"/>
                  </a:lnTo>
                  <a:lnTo>
                    <a:pt x="3892784" y="533679"/>
                  </a:lnTo>
                  <a:lnTo>
                    <a:pt x="3893028" y="533679"/>
                  </a:lnTo>
                  <a:lnTo>
                    <a:pt x="3893271" y="533679"/>
                  </a:lnTo>
                  <a:lnTo>
                    <a:pt x="3893515" y="533679"/>
                  </a:lnTo>
                  <a:lnTo>
                    <a:pt x="3893758" y="533679"/>
                  </a:lnTo>
                  <a:lnTo>
                    <a:pt x="3894245" y="533679"/>
                  </a:lnTo>
                  <a:lnTo>
                    <a:pt x="3894488" y="533679"/>
                  </a:lnTo>
                  <a:lnTo>
                    <a:pt x="3894731" y="533679"/>
                  </a:lnTo>
                  <a:lnTo>
                    <a:pt x="3894975" y="533679"/>
                  </a:lnTo>
                  <a:lnTo>
                    <a:pt x="3895461" y="533679"/>
                  </a:lnTo>
                  <a:lnTo>
                    <a:pt x="3895705" y="533679"/>
                  </a:lnTo>
                  <a:lnTo>
                    <a:pt x="3895948" y="533679"/>
                  </a:lnTo>
                  <a:lnTo>
                    <a:pt x="3896191" y="533679"/>
                  </a:lnTo>
                  <a:lnTo>
                    <a:pt x="3896435" y="533679"/>
                  </a:lnTo>
                  <a:lnTo>
                    <a:pt x="3896922" y="533679"/>
                  </a:lnTo>
                  <a:lnTo>
                    <a:pt x="3897652" y="533679"/>
                  </a:lnTo>
                  <a:lnTo>
                    <a:pt x="3897895" y="533679"/>
                  </a:lnTo>
                  <a:lnTo>
                    <a:pt x="3898138" y="533679"/>
                  </a:lnTo>
                  <a:lnTo>
                    <a:pt x="3899112" y="533679"/>
                  </a:lnTo>
                  <a:lnTo>
                    <a:pt x="3899842" y="533679"/>
                  </a:lnTo>
                  <a:lnTo>
                    <a:pt x="3900085" y="533679"/>
                  </a:lnTo>
                  <a:lnTo>
                    <a:pt x="3900329" y="533679"/>
                  </a:lnTo>
                  <a:lnTo>
                    <a:pt x="3900572" y="533679"/>
                  </a:lnTo>
                  <a:lnTo>
                    <a:pt x="3900815" y="533679"/>
                  </a:lnTo>
                  <a:lnTo>
                    <a:pt x="3901059" y="533679"/>
                  </a:lnTo>
                  <a:lnTo>
                    <a:pt x="3901302" y="533679"/>
                  </a:lnTo>
                  <a:lnTo>
                    <a:pt x="3901545" y="533679"/>
                  </a:lnTo>
                  <a:lnTo>
                    <a:pt x="3901789" y="533679"/>
                  </a:lnTo>
                  <a:lnTo>
                    <a:pt x="3902032" y="533679"/>
                  </a:lnTo>
                  <a:lnTo>
                    <a:pt x="3902519" y="533679"/>
                  </a:lnTo>
                  <a:lnTo>
                    <a:pt x="3902762" y="533679"/>
                  </a:lnTo>
                  <a:lnTo>
                    <a:pt x="3903006" y="533679"/>
                  </a:lnTo>
                  <a:lnTo>
                    <a:pt x="3906413" y="533679"/>
                  </a:lnTo>
                  <a:lnTo>
                    <a:pt x="3906656" y="533679"/>
                  </a:lnTo>
                  <a:lnTo>
                    <a:pt x="3906899" y="533679"/>
                  </a:lnTo>
                  <a:lnTo>
                    <a:pt x="3907143" y="533679"/>
                  </a:lnTo>
                  <a:lnTo>
                    <a:pt x="3907629" y="533679"/>
                  </a:lnTo>
                  <a:lnTo>
                    <a:pt x="3907873" y="533679"/>
                  </a:lnTo>
                  <a:lnTo>
                    <a:pt x="3908846" y="533679"/>
                  </a:lnTo>
                  <a:lnTo>
                    <a:pt x="3909090" y="533679"/>
                  </a:lnTo>
                  <a:lnTo>
                    <a:pt x="3909333" y="533679"/>
                  </a:lnTo>
                  <a:lnTo>
                    <a:pt x="3909576" y="533679"/>
                  </a:lnTo>
                  <a:lnTo>
                    <a:pt x="3910063" y="533679"/>
                  </a:lnTo>
                  <a:lnTo>
                    <a:pt x="3910306" y="533679"/>
                  </a:lnTo>
                  <a:lnTo>
                    <a:pt x="3910550" y="533679"/>
                  </a:lnTo>
                  <a:lnTo>
                    <a:pt x="3910793" y="533679"/>
                  </a:lnTo>
                  <a:lnTo>
                    <a:pt x="3911280" y="533679"/>
                  </a:lnTo>
                  <a:lnTo>
                    <a:pt x="3911523" y="533679"/>
                  </a:lnTo>
                  <a:lnTo>
                    <a:pt x="3911767" y="533679"/>
                  </a:lnTo>
                  <a:lnTo>
                    <a:pt x="3912740" y="533679"/>
                  </a:lnTo>
                  <a:lnTo>
                    <a:pt x="3913227" y="533679"/>
                  </a:lnTo>
                  <a:lnTo>
                    <a:pt x="3913470" y="533679"/>
                  </a:lnTo>
                  <a:lnTo>
                    <a:pt x="3913713" y="533679"/>
                  </a:lnTo>
                  <a:lnTo>
                    <a:pt x="3913957" y="533679"/>
                  </a:lnTo>
                  <a:lnTo>
                    <a:pt x="3914687" y="533679"/>
                  </a:lnTo>
                  <a:lnTo>
                    <a:pt x="3914930" y="533679"/>
                  </a:lnTo>
                  <a:lnTo>
                    <a:pt x="3915174" y="533679"/>
                  </a:lnTo>
                  <a:lnTo>
                    <a:pt x="3915417" y="533679"/>
                  </a:lnTo>
                  <a:lnTo>
                    <a:pt x="3916634" y="533679"/>
                  </a:lnTo>
                  <a:lnTo>
                    <a:pt x="3916877" y="533679"/>
                  </a:lnTo>
                  <a:lnTo>
                    <a:pt x="3917364" y="533679"/>
                  </a:lnTo>
                  <a:lnTo>
                    <a:pt x="3919311" y="533679"/>
                  </a:lnTo>
                  <a:lnTo>
                    <a:pt x="3919554" y="533679"/>
                  </a:lnTo>
                  <a:lnTo>
                    <a:pt x="3919797" y="533679"/>
                  </a:lnTo>
                  <a:lnTo>
                    <a:pt x="3920527" y="533679"/>
                  </a:lnTo>
                  <a:lnTo>
                    <a:pt x="3920771" y="533679"/>
                  </a:lnTo>
                  <a:lnTo>
                    <a:pt x="3921014" y="533679"/>
                  </a:lnTo>
                  <a:lnTo>
                    <a:pt x="3921501" y="533679"/>
                  </a:lnTo>
                  <a:lnTo>
                    <a:pt x="3925638" y="533679"/>
                  </a:lnTo>
                  <a:lnTo>
                    <a:pt x="3925881" y="533679"/>
                  </a:lnTo>
                  <a:lnTo>
                    <a:pt x="3926368" y="533679"/>
                  </a:lnTo>
                  <a:lnTo>
                    <a:pt x="3926368" y="526563"/>
                  </a:lnTo>
                  <a:lnTo>
                    <a:pt x="3926611" y="526563"/>
                  </a:lnTo>
                  <a:lnTo>
                    <a:pt x="3927342" y="526563"/>
                  </a:lnTo>
                  <a:lnTo>
                    <a:pt x="3927585" y="526563"/>
                  </a:lnTo>
                  <a:lnTo>
                    <a:pt x="3927828" y="526563"/>
                  </a:lnTo>
                  <a:lnTo>
                    <a:pt x="3929045" y="526563"/>
                  </a:lnTo>
                  <a:lnTo>
                    <a:pt x="3929775" y="526563"/>
                  </a:lnTo>
                  <a:lnTo>
                    <a:pt x="3931479" y="526563"/>
                  </a:lnTo>
                  <a:lnTo>
                    <a:pt x="3931965" y="526563"/>
                  </a:lnTo>
                  <a:lnTo>
                    <a:pt x="3932209" y="526563"/>
                  </a:lnTo>
                  <a:lnTo>
                    <a:pt x="3932452" y="526563"/>
                  </a:lnTo>
                  <a:lnTo>
                    <a:pt x="3932695" y="526563"/>
                  </a:lnTo>
                  <a:lnTo>
                    <a:pt x="3933182" y="526563"/>
                  </a:lnTo>
                  <a:lnTo>
                    <a:pt x="3933426" y="519447"/>
                  </a:lnTo>
                  <a:lnTo>
                    <a:pt x="3934399" y="519447"/>
                  </a:lnTo>
                  <a:lnTo>
                    <a:pt x="3934642" y="519447"/>
                  </a:lnTo>
                  <a:lnTo>
                    <a:pt x="3934886" y="519447"/>
                  </a:lnTo>
                  <a:lnTo>
                    <a:pt x="3935372" y="519447"/>
                  </a:lnTo>
                  <a:lnTo>
                    <a:pt x="3935859" y="519447"/>
                  </a:lnTo>
                  <a:lnTo>
                    <a:pt x="3936102" y="519447"/>
                  </a:lnTo>
                  <a:lnTo>
                    <a:pt x="3936589" y="519447"/>
                  </a:lnTo>
                  <a:lnTo>
                    <a:pt x="3938779" y="519447"/>
                  </a:lnTo>
                  <a:lnTo>
                    <a:pt x="3939753" y="519447"/>
                  </a:lnTo>
                  <a:lnTo>
                    <a:pt x="3939996" y="519447"/>
                  </a:lnTo>
                  <a:lnTo>
                    <a:pt x="3940240" y="519447"/>
                  </a:lnTo>
                  <a:lnTo>
                    <a:pt x="3940726" y="519447"/>
                  </a:lnTo>
                  <a:lnTo>
                    <a:pt x="3940970" y="519447"/>
                  </a:lnTo>
                  <a:lnTo>
                    <a:pt x="3941213" y="519447"/>
                  </a:lnTo>
                  <a:lnTo>
                    <a:pt x="3941456" y="519447"/>
                  </a:lnTo>
                  <a:lnTo>
                    <a:pt x="3941700" y="519447"/>
                  </a:lnTo>
                  <a:lnTo>
                    <a:pt x="3941943" y="519447"/>
                  </a:lnTo>
                  <a:lnTo>
                    <a:pt x="3943890" y="519447"/>
                  </a:lnTo>
                  <a:lnTo>
                    <a:pt x="3944133" y="519447"/>
                  </a:lnTo>
                  <a:lnTo>
                    <a:pt x="3944620" y="519447"/>
                  </a:lnTo>
                  <a:lnTo>
                    <a:pt x="3945594" y="519447"/>
                  </a:lnTo>
                  <a:lnTo>
                    <a:pt x="3946080" y="519447"/>
                  </a:lnTo>
                  <a:lnTo>
                    <a:pt x="3946567" y="519447"/>
                  </a:lnTo>
                  <a:lnTo>
                    <a:pt x="3946810" y="519447"/>
                  </a:lnTo>
                  <a:lnTo>
                    <a:pt x="3947054" y="519447"/>
                  </a:lnTo>
                  <a:lnTo>
                    <a:pt x="3947297" y="519447"/>
                  </a:lnTo>
                  <a:lnTo>
                    <a:pt x="3947784" y="519447"/>
                  </a:lnTo>
                  <a:lnTo>
                    <a:pt x="3948270" y="519447"/>
                  </a:lnTo>
                  <a:lnTo>
                    <a:pt x="3949974" y="519447"/>
                  </a:lnTo>
                  <a:lnTo>
                    <a:pt x="3950704" y="519447"/>
                  </a:lnTo>
                  <a:lnTo>
                    <a:pt x="3950947" y="519447"/>
                  </a:lnTo>
                  <a:lnTo>
                    <a:pt x="3951191" y="519447"/>
                  </a:lnTo>
                  <a:lnTo>
                    <a:pt x="3951921" y="519447"/>
                  </a:lnTo>
                  <a:lnTo>
                    <a:pt x="3952408" y="519447"/>
                  </a:lnTo>
                  <a:lnTo>
                    <a:pt x="3952651" y="519447"/>
                  </a:lnTo>
                  <a:lnTo>
                    <a:pt x="3952894" y="519447"/>
                  </a:lnTo>
                  <a:lnTo>
                    <a:pt x="3953138" y="519447"/>
                  </a:lnTo>
                  <a:lnTo>
                    <a:pt x="3953381" y="519447"/>
                  </a:lnTo>
                  <a:lnTo>
                    <a:pt x="3953624" y="519447"/>
                  </a:lnTo>
                  <a:lnTo>
                    <a:pt x="3953868" y="519447"/>
                  </a:lnTo>
                  <a:lnTo>
                    <a:pt x="3954111" y="519447"/>
                  </a:lnTo>
                  <a:lnTo>
                    <a:pt x="3954354" y="519447"/>
                  </a:lnTo>
                  <a:lnTo>
                    <a:pt x="3955328" y="519447"/>
                  </a:lnTo>
                  <a:lnTo>
                    <a:pt x="3955571" y="519447"/>
                  </a:lnTo>
                  <a:lnTo>
                    <a:pt x="3955815" y="519447"/>
                  </a:lnTo>
                  <a:lnTo>
                    <a:pt x="3956058" y="519447"/>
                  </a:lnTo>
                  <a:lnTo>
                    <a:pt x="3956545" y="519447"/>
                  </a:lnTo>
                  <a:lnTo>
                    <a:pt x="3957031" y="519447"/>
                  </a:lnTo>
                  <a:lnTo>
                    <a:pt x="3957275" y="519447"/>
                  </a:lnTo>
                  <a:lnTo>
                    <a:pt x="3957518" y="519447"/>
                  </a:lnTo>
                  <a:lnTo>
                    <a:pt x="3958248" y="519447"/>
                  </a:lnTo>
                  <a:lnTo>
                    <a:pt x="3958492" y="519447"/>
                  </a:lnTo>
                  <a:lnTo>
                    <a:pt x="3958735" y="519447"/>
                  </a:lnTo>
                  <a:lnTo>
                    <a:pt x="3958978" y="519447"/>
                  </a:lnTo>
                  <a:lnTo>
                    <a:pt x="3959222" y="519447"/>
                  </a:lnTo>
                  <a:lnTo>
                    <a:pt x="3959952" y="519447"/>
                  </a:lnTo>
                  <a:lnTo>
                    <a:pt x="3960195" y="519447"/>
                  </a:lnTo>
                  <a:lnTo>
                    <a:pt x="3960438" y="519447"/>
                  </a:lnTo>
                  <a:lnTo>
                    <a:pt x="3960682" y="519447"/>
                  </a:lnTo>
                  <a:lnTo>
                    <a:pt x="3960925" y="519447"/>
                  </a:lnTo>
                  <a:lnTo>
                    <a:pt x="3962385" y="519447"/>
                  </a:lnTo>
                  <a:lnTo>
                    <a:pt x="3962629" y="519447"/>
                  </a:lnTo>
                  <a:lnTo>
                    <a:pt x="3962872" y="519447"/>
                  </a:lnTo>
                  <a:lnTo>
                    <a:pt x="3963115" y="519447"/>
                  </a:lnTo>
                  <a:lnTo>
                    <a:pt x="3963359" y="519447"/>
                  </a:lnTo>
                  <a:lnTo>
                    <a:pt x="3963602" y="519447"/>
                  </a:lnTo>
                  <a:lnTo>
                    <a:pt x="3963602" y="512331"/>
                  </a:lnTo>
                  <a:lnTo>
                    <a:pt x="3965306" y="512331"/>
                  </a:lnTo>
                  <a:lnTo>
                    <a:pt x="3965792" y="505216"/>
                  </a:lnTo>
                  <a:lnTo>
                    <a:pt x="3967983" y="505216"/>
                  </a:lnTo>
                  <a:lnTo>
                    <a:pt x="3968226" y="505216"/>
                  </a:lnTo>
                  <a:lnTo>
                    <a:pt x="3968469" y="505216"/>
                  </a:lnTo>
                  <a:lnTo>
                    <a:pt x="3968713" y="505216"/>
                  </a:lnTo>
                  <a:lnTo>
                    <a:pt x="3969199" y="505216"/>
                  </a:lnTo>
                  <a:lnTo>
                    <a:pt x="3969443" y="505216"/>
                  </a:lnTo>
                  <a:lnTo>
                    <a:pt x="3969930" y="505216"/>
                  </a:lnTo>
                  <a:lnTo>
                    <a:pt x="3970173" y="505216"/>
                  </a:lnTo>
                  <a:lnTo>
                    <a:pt x="3970416" y="505216"/>
                  </a:lnTo>
                  <a:lnTo>
                    <a:pt x="3970660" y="505216"/>
                  </a:lnTo>
                  <a:lnTo>
                    <a:pt x="3971390" y="505216"/>
                  </a:lnTo>
                  <a:lnTo>
                    <a:pt x="3971633" y="505216"/>
                  </a:lnTo>
                  <a:lnTo>
                    <a:pt x="3971876" y="505216"/>
                  </a:lnTo>
                  <a:lnTo>
                    <a:pt x="3972850" y="505216"/>
                  </a:lnTo>
                  <a:lnTo>
                    <a:pt x="3973337" y="505216"/>
                  </a:lnTo>
                  <a:lnTo>
                    <a:pt x="3973580" y="505216"/>
                  </a:lnTo>
                  <a:lnTo>
                    <a:pt x="3974067" y="505216"/>
                  </a:lnTo>
                  <a:lnTo>
                    <a:pt x="3974310" y="505216"/>
                  </a:lnTo>
                  <a:lnTo>
                    <a:pt x="3974553" y="505216"/>
                  </a:lnTo>
                  <a:lnTo>
                    <a:pt x="3975283" y="505216"/>
                  </a:lnTo>
                  <a:lnTo>
                    <a:pt x="3975527" y="505216"/>
                  </a:lnTo>
                  <a:lnTo>
                    <a:pt x="3975770" y="505216"/>
                  </a:lnTo>
                  <a:lnTo>
                    <a:pt x="3976014" y="505216"/>
                  </a:lnTo>
                  <a:lnTo>
                    <a:pt x="3976257" y="505216"/>
                  </a:lnTo>
                  <a:lnTo>
                    <a:pt x="3976500" y="505216"/>
                  </a:lnTo>
                  <a:lnTo>
                    <a:pt x="3976744" y="505216"/>
                  </a:lnTo>
                  <a:lnTo>
                    <a:pt x="3977230" y="505216"/>
                  </a:lnTo>
                  <a:lnTo>
                    <a:pt x="3978204" y="505216"/>
                  </a:lnTo>
                  <a:lnTo>
                    <a:pt x="3978447" y="505216"/>
                  </a:lnTo>
                  <a:lnTo>
                    <a:pt x="3978690" y="505216"/>
                  </a:lnTo>
                  <a:lnTo>
                    <a:pt x="3978934" y="505216"/>
                  </a:lnTo>
                  <a:lnTo>
                    <a:pt x="3979177" y="505216"/>
                  </a:lnTo>
                  <a:lnTo>
                    <a:pt x="3979421" y="505216"/>
                  </a:lnTo>
                  <a:lnTo>
                    <a:pt x="3979664" y="505216"/>
                  </a:lnTo>
                  <a:lnTo>
                    <a:pt x="3979907" y="505216"/>
                  </a:lnTo>
                  <a:lnTo>
                    <a:pt x="3980637" y="505216"/>
                  </a:lnTo>
                  <a:lnTo>
                    <a:pt x="3980881" y="505216"/>
                  </a:lnTo>
                  <a:lnTo>
                    <a:pt x="3981124" y="505216"/>
                  </a:lnTo>
                  <a:lnTo>
                    <a:pt x="3981367" y="505216"/>
                  </a:lnTo>
                  <a:lnTo>
                    <a:pt x="3981611" y="505216"/>
                  </a:lnTo>
                  <a:lnTo>
                    <a:pt x="3982098" y="505216"/>
                  </a:lnTo>
                  <a:lnTo>
                    <a:pt x="3982341" y="505216"/>
                  </a:lnTo>
                  <a:lnTo>
                    <a:pt x="3982584" y="505216"/>
                  </a:lnTo>
                  <a:lnTo>
                    <a:pt x="3982828" y="505216"/>
                  </a:lnTo>
                  <a:lnTo>
                    <a:pt x="3983314" y="505216"/>
                  </a:lnTo>
                  <a:lnTo>
                    <a:pt x="3983558" y="505216"/>
                  </a:lnTo>
                  <a:lnTo>
                    <a:pt x="3983801" y="505216"/>
                  </a:lnTo>
                  <a:lnTo>
                    <a:pt x="3984044" y="505216"/>
                  </a:lnTo>
                  <a:lnTo>
                    <a:pt x="3984288" y="505216"/>
                  </a:lnTo>
                  <a:lnTo>
                    <a:pt x="3987695" y="505216"/>
                  </a:lnTo>
                  <a:lnTo>
                    <a:pt x="3987938" y="505216"/>
                  </a:lnTo>
                  <a:lnTo>
                    <a:pt x="3988182" y="505216"/>
                  </a:lnTo>
                  <a:lnTo>
                    <a:pt x="3988425" y="505216"/>
                  </a:lnTo>
                  <a:lnTo>
                    <a:pt x="3988668" y="505216"/>
                  </a:lnTo>
                  <a:lnTo>
                    <a:pt x="3988912" y="505216"/>
                  </a:lnTo>
                  <a:lnTo>
                    <a:pt x="3989155" y="505216"/>
                  </a:lnTo>
                  <a:lnTo>
                    <a:pt x="3989398" y="505216"/>
                  </a:lnTo>
                  <a:lnTo>
                    <a:pt x="3989642" y="505216"/>
                  </a:lnTo>
                  <a:lnTo>
                    <a:pt x="3990372" y="505216"/>
                  </a:lnTo>
                  <a:lnTo>
                    <a:pt x="3990615" y="505216"/>
                  </a:lnTo>
                  <a:lnTo>
                    <a:pt x="3990858" y="505216"/>
                  </a:lnTo>
                  <a:lnTo>
                    <a:pt x="3991102" y="505216"/>
                  </a:lnTo>
                  <a:lnTo>
                    <a:pt x="3992319" y="505216"/>
                  </a:lnTo>
                  <a:lnTo>
                    <a:pt x="3993292" y="505216"/>
                  </a:lnTo>
                  <a:lnTo>
                    <a:pt x="3994266" y="505216"/>
                  </a:lnTo>
                  <a:lnTo>
                    <a:pt x="3994752" y="505216"/>
                  </a:lnTo>
                  <a:lnTo>
                    <a:pt x="3995482" y="505216"/>
                  </a:lnTo>
                  <a:lnTo>
                    <a:pt x="3996699" y="505216"/>
                  </a:lnTo>
                  <a:lnTo>
                    <a:pt x="3997673" y="505216"/>
                  </a:lnTo>
                  <a:lnTo>
                    <a:pt x="3997916" y="505216"/>
                  </a:lnTo>
                  <a:lnTo>
                    <a:pt x="3998159" y="505216"/>
                  </a:lnTo>
                  <a:lnTo>
                    <a:pt x="3998159" y="498100"/>
                  </a:lnTo>
                  <a:lnTo>
                    <a:pt x="3998403" y="498100"/>
                  </a:lnTo>
                  <a:lnTo>
                    <a:pt x="3998646" y="498100"/>
                  </a:lnTo>
                  <a:lnTo>
                    <a:pt x="4000350" y="498100"/>
                  </a:lnTo>
                  <a:lnTo>
                    <a:pt x="4000593" y="498100"/>
                  </a:lnTo>
                  <a:lnTo>
                    <a:pt x="4000836" y="498100"/>
                  </a:lnTo>
                  <a:lnTo>
                    <a:pt x="4001080" y="498100"/>
                  </a:lnTo>
                  <a:lnTo>
                    <a:pt x="4001566" y="498100"/>
                  </a:lnTo>
                  <a:lnTo>
                    <a:pt x="4001810" y="498100"/>
                  </a:lnTo>
                  <a:lnTo>
                    <a:pt x="4002540" y="498100"/>
                  </a:lnTo>
                  <a:lnTo>
                    <a:pt x="4002783" y="498100"/>
                  </a:lnTo>
                  <a:lnTo>
                    <a:pt x="4003026" y="498100"/>
                  </a:lnTo>
                  <a:lnTo>
                    <a:pt x="4003270" y="498100"/>
                  </a:lnTo>
                  <a:lnTo>
                    <a:pt x="4003757" y="498100"/>
                  </a:lnTo>
                  <a:lnTo>
                    <a:pt x="4004000" y="498100"/>
                  </a:lnTo>
                  <a:lnTo>
                    <a:pt x="4004243" y="498100"/>
                  </a:lnTo>
                  <a:lnTo>
                    <a:pt x="4004487" y="498100"/>
                  </a:lnTo>
                  <a:lnTo>
                    <a:pt x="4004730" y="498100"/>
                  </a:lnTo>
                  <a:lnTo>
                    <a:pt x="4005460" y="498100"/>
                  </a:lnTo>
                  <a:lnTo>
                    <a:pt x="4005703" y="498100"/>
                  </a:lnTo>
                  <a:lnTo>
                    <a:pt x="4005947" y="498100"/>
                  </a:lnTo>
                  <a:lnTo>
                    <a:pt x="4006190" y="498100"/>
                  </a:lnTo>
                  <a:lnTo>
                    <a:pt x="4006434" y="498100"/>
                  </a:lnTo>
                  <a:lnTo>
                    <a:pt x="4006677" y="498100"/>
                  </a:lnTo>
                  <a:lnTo>
                    <a:pt x="4006920" y="498100"/>
                  </a:lnTo>
                  <a:lnTo>
                    <a:pt x="4007164" y="498100"/>
                  </a:lnTo>
                  <a:lnTo>
                    <a:pt x="4007407" y="498100"/>
                  </a:lnTo>
                  <a:lnTo>
                    <a:pt x="4007650" y="498100"/>
                  </a:lnTo>
                  <a:lnTo>
                    <a:pt x="4007894" y="498100"/>
                  </a:lnTo>
                  <a:lnTo>
                    <a:pt x="4008137" y="498100"/>
                  </a:lnTo>
                  <a:lnTo>
                    <a:pt x="4008624" y="498100"/>
                  </a:lnTo>
                  <a:lnTo>
                    <a:pt x="4008624" y="490984"/>
                  </a:lnTo>
                  <a:lnTo>
                    <a:pt x="4008867" y="490984"/>
                  </a:lnTo>
                  <a:lnTo>
                    <a:pt x="4009110" y="490984"/>
                  </a:lnTo>
                  <a:lnTo>
                    <a:pt x="4009354" y="490984"/>
                  </a:lnTo>
                  <a:lnTo>
                    <a:pt x="4009597" y="490984"/>
                  </a:lnTo>
                  <a:lnTo>
                    <a:pt x="4009841" y="490984"/>
                  </a:lnTo>
                  <a:lnTo>
                    <a:pt x="4010084" y="490984"/>
                  </a:lnTo>
                  <a:lnTo>
                    <a:pt x="4010327" y="490984"/>
                  </a:lnTo>
                  <a:lnTo>
                    <a:pt x="4010571" y="490984"/>
                  </a:lnTo>
                  <a:lnTo>
                    <a:pt x="4010814" y="490984"/>
                  </a:lnTo>
                  <a:lnTo>
                    <a:pt x="4011301" y="490984"/>
                  </a:lnTo>
                  <a:lnTo>
                    <a:pt x="4011544" y="490984"/>
                  </a:lnTo>
                  <a:lnTo>
                    <a:pt x="4011787" y="490984"/>
                  </a:lnTo>
                  <a:lnTo>
                    <a:pt x="4012031" y="490984"/>
                  </a:lnTo>
                  <a:lnTo>
                    <a:pt x="4012518" y="490984"/>
                  </a:lnTo>
                  <a:lnTo>
                    <a:pt x="4012761" y="490984"/>
                  </a:lnTo>
                  <a:lnTo>
                    <a:pt x="4013248" y="490984"/>
                  </a:lnTo>
                  <a:lnTo>
                    <a:pt x="4013978" y="490984"/>
                  </a:lnTo>
                  <a:lnTo>
                    <a:pt x="4014221" y="490984"/>
                  </a:lnTo>
                  <a:lnTo>
                    <a:pt x="4014464" y="490984"/>
                  </a:lnTo>
                  <a:lnTo>
                    <a:pt x="4014708" y="490984"/>
                  </a:lnTo>
                  <a:lnTo>
                    <a:pt x="4014951" y="490984"/>
                  </a:lnTo>
                  <a:lnTo>
                    <a:pt x="4015194" y="490984"/>
                  </a:lnTo>
                  <a:lnTo>
                    <a:pt x="4015438" y="490984"/>
                  </a:lnTo>
                  <a:lnTo>
                    <a:pt x="4015681" y="490984"/>
                  </a:lnTo>
                  <a:lnTo>
                    <a:pt x="4015925" y="490984"/>
                  </a:lnTo>
                  <a:lnTo>
                    <a:pt x="4016411" y="490984"/>
                  </a:lnTo>
                  <a:lnTo>
                    <a:pt x="4016655" y="490984"/>
                  </a:lnTo>
                  <a:lnTo>
                    <a:pt x="4016655" y="483868"/>
                  </a:lnTo>
                  <a:lnTo>
                    <a:pt x="4016898" y="483868"/>
                  </a:lnTo>
                  <a:lnTo>
                    <a:pt x="4017141" y="483868"/>
                  </a:lnTo>
                  <a:lnTo>
                    <a:pt x="4017385" y="483868"/>
                  </a:lnTo>
                  <a:lnTo>
                    <a:pt x="4017628" y="483868"/>
                  </a:lnTo>
                  <a:lnTo>
                    <a:pt x="4017871" y="483868"/>
                  </a:lnTo>
                  <a:lnTo>
                    <a:pt x="4018115" y="483868"/>
                  </a:lnTo>
                  <a:lnTo>
                    <a:pt x="4018358" y="483868"/>
                  </a:lnTo>
                  <a:lnTo>
                    <a:pt x="4018601" y="483868"/>
                  </a:lnTo>
                  <a:lnTo>
                    <a:pt x="4019575" y="476753"/>
                  </a:lnTo>
                  <a:lnTo>
                    <a:pt x="4019575" y="469637"/>
                  </a:lnTo>
                  <a:lnTo>
                    <a:pt x="4019818" y="469637"/>
                  </a:lnTo>
                  <a:lnTo>
                    <a:pt x="4020062" y="469637"/>
                  </a:lnTo>
                  <a:lnTo>
                    <a:pt x="4022982" y="469637"/>
                  </a:lnTo>
                  <a:lnTo>
                    <a:pt x="4023225" y="469637"/>
                  </a:lnTo>
                  <a:lnTo>
                    <a:pt x="4023712" y="469637"/>
                  </a:lnTo>
                  <a:lnTo>
                    <a:pt x="4026632" y="469637"/>
                  </a:lnTo>
                  <a:lnTo>
                    <a:pt x="4026876" y="469637"/>
                  </a:lnTo>
                  <a:lnTo>
                    <a:pt x="4027362" y="469637"/>
                  </a:lnTo>
                  <a:lnTo>
                    <a:pt x="4027606" y="469637"/>
                  </a:lnTo>
                  <a:lnTo>
                    <a:pt x="4027849" y="469637"/>
                  </a:lnTo>
                  <a:lnTo>
                    <a:pt x="4028579" y="462521"/>
                  </a:lnTo>
                  <a:lnTo>
                    <a:pt x="4028823" y="462521"/>
                  </a:lnTo>
                  <a:lnTo>
                    <a:pt x="4029553" y="462521"/>
                  </a:lnTo>
                  <a:lnTo>
                    <a:pt x="4030039" y="462521"/>
                  </a:lnTo>
                  <a:lnTo>
                    <a:pt x="4031500" y="462521"/>
                  </a:lnTo>
                  <a:lnTo>
                    <a:pt x="4031743" y="462521"/>
                  </a:lnTo>
                  <a:lnTo>
                    <a:pt x="4032230" y="462521"/>
                  </a:lnTo>
                  <a:lnTo>
                    <a:pt x="4033690" y="462521"/>
                  </a:lnTo>
                  <a:lnTo>
                    <a:pt x="4034177" y="462521"/>
                  </a:lnTo>
                  <a:lnTo>
                    <a:pt x="4034420" y="462521"/>
                  </a:lnTo>
                  <a:lnTo>
                    <a:pt x="4034663" y="462521"/>
                  </a:lnTo>
                  <a:lnTo>
                    <a:pt x="4034907" y="462521"/>
                  </a:lnTo>
                  <a:lnTo>
                    <a:pt x="4035150" y="462521"/>
                  </a:lnTo>
                  <a:lnTo>
                    <a:pt x="4035637" y="462521"/>
                  </a:lnTo>
                  <a:lnTo>
                    <a:pt x="4037097" y="462521"/>
                  </a:lnTo>
                  <a:lnTo>
                    <a:pt x="4038314" y="462521"/>
                  </a:lnTo>
                  <a:lnTo>
                    <a:pt x="4038557" y="462521"/>
                  </a:lnTo>
                  <a:lnTo>
                    <a:pt x="4039044" y="462521"/>
                  </a:lnTo>
                  <a:lnTo>
                    <a:pt x="4039287" y="462521"/>
                  </a:lnTo>
                  <a:lnTo>
                    <a:pt x="4039530" y="462521"/>
                  </a:lnTo>
                  <a:lnTo>
                    <a:pt x="4039774" y="462521"/>
                  </a:lnTo>
                  <a:lnTo>
                    <a:pt x="4040747" y="462521"/>
                  </a:lnTo>
                  <a:lnTo>
                    <a:pt x="4040991" y="462521"/>
                  </a:lnTo>
                  <a:lnTo>
                    <a:pt x="4041234" y="462521"/>
                  </a:lnTo>
                  <a:lnTo>
                    <a:pt x="4042451" y="462521"/>
                  </a:lnTo>
                  <a:lnTo>
                    <a:pt x="4043181" y="462521"/>
                  </a:lnTo>
                  <a:lnTo>
                    <a:pt x="4043424" y="462521"/>
                  </a:lnTo>
                  <a:lnTo>
                    <a:pt x="4045371" y="462521"/>
                  </a:lnTo>
                  <a:lnTo>
                    <a:pt x="4046345" y="462521"/>
                  </a:lnTo>
                  <a:lnTo>
                    <a:pt x="4046831" y="462521"/>
                  </a:lnTo>
                  <a:lnTo>
                    <a:pt x="4047318" y="462521"/>
                  </a:lnTo>
                  <a:lnTo>
                    <a:pt x="4047805" y="462521"/>
                  </a:lnTo>
                  <a:lnTo>
                    <a:pt x="4048048" y="462521"/>
                  </a:lnTo>
                  <a:lnTo>
                    <a:pt x="4048291" y="462521"/>
                  </a:lnTo>
                  <a:lnTo>
                    <a:pt x="4048535" y="462521"/>
                  </a:lnTo>
                  <a:lnTo>
                    <a:pt x="4049021" y="462521"/>
                  </a:lnTo>
                  <a:lnTo>
                    <a:pt x="4049265" y="462521"/>
                  </a:lnTo>
                  <a:lnTo>
                    <a:pt x="4049752" y="462521"/>
                  </a:lnTo>
                  <a:lnTo>
                    <a:pt x="4050725" y="462521"/>
                  </a:lnTo>
                  <a:lnTo>
                    <a:pt x="4051942" y="462521"/>
                  </a:lnTo>
                  <a:lnTo>
                    <a:pt x="4052185" y="462521"/>
                  </a:lnTo>
                  <a:lnTo>
                    <a:pt x="4052429" y="462521"/>
                  </a:lnTo>
                  <a:lnTo>
                    <a:pt x="4052672" y="462521"/>
                  </a:lnTo>
                  <a:lnTo>
                    <a:pt x="4052915" y="462521"/>
                  </a:lnTo>
                  <a:lnTo>
                    <a:pt x="4053402" y="462521"/>
                  </a:lnTo>
                  <a:lnTo>
                    <a:pt x="4053889" y="462521"/>
                  </a:lnTo>
                  <a:lnTo>
                    <a:pt x="4055105" y="462521"/>
                  </a:lnTo>
                  <a:lnTo>
                    <a:pt x="4055592" y="462521"/>
                  </a:lnTo>
                  <a:lnTo>
                    <a:pt x="4057296" y="462521"/>
                  </a:lnTo>
                  <a:lnTo>
                    <a:pt x="4057539" y="462521"/>
                  </a:lnTo>
                  <a:lnTo>
                    <a:pt x="4057782" y="462521"/>
                  </a:lnTo>
                  <a:lnTo>
                    <a:pt x="4058513" y="462521"/>
                  </a:lnTo>
                  <a:lnTo>
                    <a:pt x="4058756" y="462521"/>
                  </a:lnTo>
                  <a:lnTo>
                    <a:pt x="4058999" y="462521"/>
                  </a:lnTo>
                  <a:lnTo>
                    <a:pt x="4059243" y="462521"/>
                  </a:lnTo>
                  <a:lnTo>
                    <a:pt x="4059729" y="462521"/>
                  </a:lnTo>
                  <a:lnTo>
                    <a:pt x="4060216" y="462521"/>
                  </a:lnTo>
                  <a:lnTo>
                    <a:pt x="4060459" y="462521"/>
                  </a:lnTo>
                  <a:lnTo>
                    <a:pt x="4060703" y="462521"/>
                  </a:lnTo>
                  <a:lnTo>
                    <a:pt x="4060946" y="462521"/>
                  </a:lnTo>
                  <a:lnTo>
                    <a:pt x="4061189" y="462521"/>
                  </a:lnTo>
                  <a:lnTo>
                    <a:pt x="4061433" y="462521"/>
                  </a:lnTo>
                  <a:lnTo>
                    <a:pt x="4061676" y="462521"/>
                  </a:lnTo>
                  <a:lnTo>
                    <a:pt x="4061920" y="462521"/>
                  </a:lnTo>
                  <a:lnTo>
                    <a:pt x="4062163" y="462521"/>
                  </a:lnTo>
                  <a:lnTo>
                    <a:pt x="4062406" y="462521"/>
                  </a:lnTo>
                  <a:lnTo>
                    <a:pt x="4062650" y="462521"/>
                  </a:lnTo>
                  <a:lnTo>
                    <a:pt x="4063380" y="462521"/>
                  </a:lnTo>
                  <a:lnTo>
                    <a:pt x="4063866" y="462521"/>
                  </a:lnTo>
                  <a:lnTo>
                    <a:pt x="4064840" y="462521"/>
                  </a:lnTo>
                  <a:lnTo>
                    <a:pt x="4065083" y="462521"/>
                  </a:lnTo>
                  <a:lnTo>
                    <a:pt x="4065327" y="462521"/>
                  </a:lnTo>
                  <a:lnTo>
                    <a:pt x="4065570" y="462521"/>
                  </a:lnTo>
                  <a:lnTo>
                    <a:pt x="4065813" y="462521"/>
                  </a:lnTo>
                  <a:lnTo>
                    <a:pt x="4066057" y="462521"/>
                  </a:lnTo>
                  <a:lnTo>
                    <a:pt x="4066300" y="462521"/>
                  </a:lnTo>
                  <a:lnTo>
                    <a:pt x="4066543" y="462521"/>
                  </a:lnTo>
                  <a:lnTo>
                    <a:pt x="4066787" y="462521"/>
                  </a:lnTo>
                  <a:lnTo>
                    <a:pt x="4067030" y="462521"/>
                  </a:lnTo>
                  <a:lnTo>
                    <a:pt x="4067273" y="462521"/>
                  </a:lnTo>
                  <a:lnTo>
                    <a:pt x="4067517" y="462521"/>
                  </a:lnTo>
                  <a:lnTo>
                    <a:pt x="4068004" y="462521"/>
                  </a:lnTo>
                  <a:lnTo>
                    <a:pt x="4068247" y="462521"/>
                  </a:lnTo>
                  <a:lnTo>
                    <a:pt x="4068734" y="462521"/>
                  </a:lnTo>
                  <a:lnTo>
                    <a:pt x="4068977" y="462521"/>
                  </a:lnTo>
                  <a:lnTo>
                    <a:pt x="4069220" y="462521"/>
                  </a:lnTo>
                  <a:lnTo>
                    <a:pt x="4069707" y="462521"/>
                  </a:lnTo>
                  <a:lnTo>
                    <a:pt x="4070194" y="462521"/>
                  </a:lnTo>
                  <a:lnTo>
                    <a:pt x="4070437" y="462521"/>
                  </a:lnTo>
                  <a:lnTo>
                    <a:pt x="4070924" y="462521"/>
                  </a:lnTo>
                  <a:lnTo>
                    <a:pt x="4071167" y="462521"/>
                  </a:lnTo>
                  <a:lnTo>
                    <a:pt x="4071654" y="462521"/>
                  </a:lnTo>
                  <a:lnTo>
                    <a:pt x="4072384" y="462521"/>
                  </a:lnTo>
                  <a:lnTo>
                    <a:pt x="4072627" y="462521"/>
                  </a:lnTo>
                  <a:lnTo>
                    <a:pt x="4072871" y="462521"/>
                  </a:lnTo>
                  <a:lnTo>
                    <a:pt x="4073357" y="462521"/>
                  </a:lnTo>
                  <a:lnTo>
                    <a:pt x="4073601" y="462521"/>
                  </a:lnTo>
                  <a:lnTo>
                    <a:pt x="4073844" y="462521"/>
                  </a:lnTo>
                  <a:lnTo>
                    <a:pt x="4074088" y="462521"/>
                  </a:lnTo>
                  <a:lnTo>
                    <a:pt x="4074331" y="462521"/>
                  </a:lnTo>
                  <a:lnTo>
                    <a:pt x="4074574" y="462521"/>
                  </a:lnTo>
                  <a:lnTo>
                    <a:pt x="4074818" y="462521"/>
                  </a:lnTo>
                  <a:lnTo>
                    <a:pt x="4075061" y="462521"/>
                  </a:lnTo>
                  <a:lnTo>
                    <a:pt x="4075304" y="462521"/>
                  </a:lnTo>
                  <a:lnTo>
                    <a:pt x="4075548" y="462521"/>
                  </a:lnTo>
                  <a:lnTo>
                    <a:pt x="4075791" y="462521"/>
                  </a:lnTo>
                  <a:lnTo>
                    <a:pt x="4076034" y="462521"/>
                  </a:lnTo>
                  <a:lnTo>
                    <a:pt x="4076278" y="462521"/>
                  </a:lnTo>
                  <a:lnTo>
                    <a:pt x="4076521" y="462521"/>
                  </a:lnTo>
                  <a:lnTo>
                    <a:pt x="4076765" y="462521"/>
                  </a:lnTo>
                  <a:lnTo>
                    <a:pt x="4077008" y="462521"/>
                  </a:lnTo>
                  <a:lnTo>
                    <a:pt x="4080658" y="462521"/>
                  </a:lnTo>
                  <a:lnTo>
                    <a:pt x="4080902" y="462521"/>
                  </a:lnTo>
                  <a:lnTo>
                    <a:pt x="4081145" y="462521"/>
                  </a:lnTo>
                  <a:lnTo>
                    <a:pt x="4081388" y="462521"/>
                  </a:lnTo>
                  <a:lnTo>
                    <a:pt x="4084065" y="462521"/>
                  </a:lnTo>
                  <a:lnTo>
                    <a:pt x="4084309" y="462521"/>
                  </a:lnTo>
                  <a:lnTo>
                    <a:pt x="4084552" y="462521"/>
                  </a:lnTo>
                  <a:lnTo>
                    <a:pt x="4084795" y="462521"/>
                  </a:lnTo>
                  <a:lnTo>
                    <a:pt x="4085039" y="462521"/>
                  </a:lnTo>
                  <a:lnTo>
                    <a:pt x="4085282" y="462521"/>
                  </a:lnTo>
                  <a:lnTo>
                    <a:pt x="4085525" y="462521"/>
                  </a:lnTo>
                  <a:lnTo>
                    <a:pt x="4085769" y="462521"/>
                  </a:lnTo>
                  <a:lnTo>
                    <a:pt x="4086499" y="462521"/>
                  </a:lnTo>
                  <a:lnTo>
                    <a:pt x="4086742" y="462521"/>
                  </a:lnTo>
                  <a:lnTo>
                    <a:pt x="4086986" y="462521"/>
                  </a:lnTo>
                  <a:lnTo>
                    <a:pt x="4088446" y="462521"/>
                  </a:lnTo>
                  <a:lnTo>
                    <a:pt x="4089176" y="462521"/>
                  </a:lnTo>
                  <a:lnTo>
                    <a:pt x="4089663" y="462521"/>
                  </a:lnTo>
                  <a:lnTo>
                    <a:pt x="4089906" y="462521"/>
                  </a:lnTo>
                  <a:lnTo>
                    <a:pt x="4090149" y="462521"/>
                  </a:lnTo>
                  <a:lnTo>
                    <a:pt x="4090636" y="462521"/>
                  </a:lnTo>
                  <a:lnTo>
                    <a:pt x="4090879" y="462521"/>
                  </a:lnTo>
                  <a:lnTo>
                    <a:pt x="4091853" y="462521"/>
                  </a:lnTo>
                  <a:lnTo>
                    <a:pt x="4092096" y="462521"/>
                  </a:lnTo>
                  <a:lnTo>
                    <a:pt x="4092826" y="462521"/>
                  </a:lnTo>
                  <a:lnTo>
                    <a:pt x="4093070" y="462521"/>
                  </a:lnTo>
                  <a:lnTo>
                    <a:pt x="4093313" y="462521"/>
                  </a:lnTo>
                  <a:lnTo>
                    <a:pt x="4093556" y="462521"/>
                  </a:lnTo>
                  <a:lnTo>
                    <a:pt x="4093800" y="462521"/>
                  </a:lnTo>
                  <a:lnTo>
                    <a:pt x="4094043" y="462521"/>
                  </a:lnTo>
                  <a:lnTo>
                    <a:pt x="4094286" y="462521"/>
                  </a:lnTo>
                  <a:lnTo>
                    <a:pt x="4095747" y="462521"/>
                  </a:lnTo>
                  <a:lnTo>
                    <a:pt x="4095990" y="462521"/>
                  </a:lnTo>
                  <a:lnTo>
                    <a:pt x="4096233" y="462521"/>
                  </a:lnTo>
                  <a:lnTo>
                    <a:pt x="4096477" y="462521"/>
                  </a:lnTo>
                  <a:lnTo>
                    <a:pt x="4096720" y="462521"/>
                  </a:lnTo>
                  <a:lnTo>
                    <a:pt x="4097207" y="462521"/>
                  </a:lnTo>
                  <a:lnTo>
                    <a:pt x="4097450" y="462521"/>
                  </a:lnTo>
                  <a:lnTo>
                    <a:pt x="4097693" y="462521"/>
                  </a:lnTo>
                  <a:lnTo>
                    <a:pt x="4097937" y="462521"/>
                  </a:lnTo>
                  <a:lnTo>
                    <a:pt x="4098180" y="462521"/>
                  </a:lnTo>
                  <a:lnTo>
                    <a:pt x="4098424" y="462521"/>
                  </a:lnTo>
                  <a:lnTo>
                    <a:pt x="4098667" y="462521"/>
                  </a:lnTo>
                  <a:lnTo>
                    <a:pt x="4098910" y="462521"/>
                  </a:lnTo>
                  <a:lnTo>
                    <a:pt x="4099154" y="462521"/>
                  </a:lnTo>
                  <a:lnTo>
                    <a:pt x="4099397" y="462521"/>
                  </a:lnTo>
                  <a:lnTo>
                    <a:pt x="4100127" y="462521"/>
                  </a:lnTo>
                  <a:lnTo>
                    <a:pt x="4101587" y="462521"/>
                  </a:lnTo>
                  <a:lnTo>
                    <a:pt x="4101831" y="462521"/>
                  </a:lnTo>
                  <a:lnTo>
                    <a:pt x="4102317" y="462521"/>
                  </a:lnTo>
                  <a:lnTo>
                    <a:pt x="4102561" y="462521"/>
                  </a:lnTo>
                  <a:lnTo>
                    <a:pt x="4103047" y="462521"/>
                  </a:lnTo>
                  <a:lnTo>
                    <a:pt x="4103291" y="462521"/>
                  </a:lnTo>
                  <a:lnTo>
                    <a:pt x="4104751" y="462521"/>
                  </a:lnTo>
                  <a:lnTo>
                    <a:pt x="4104994" y="462521"/>
                  </a:lnTo>
                  <a:lnTo>
                    <a:pt x="4105238" y="462521"/>
                  </a:lnTo>
                  <a:lnTo>
                    <a:pt x="4105481" y="462521"/>
                  </a:lnTo>
                  <a:lnTo>
                    <a:pt x="4105968" y="462521"/>
                  </a:lnTo>
                  <a:lnTo>
                    <a:pt x="4106211" y="462521"/>
                  </a:lnTo>
                  <a:lnTo>
                    <a:pt x="4106454" y="462521"/>
                  </a:lnTo>
                  <a:lnTo>
                    <a:pt x="4106941" y="462521"/>
                  </a:lnTo>
                  <a:lnTo>
                    <a:pt x="4107185" y="462521"/>
                  </a:lnTo>
                  <a:lnTo>
                    <a:pt x="4107428" y="462521"/>
                  </a:lnTo>
                  <a:lnTo>
                    <a:pt x="4107671" y="462521"/>
                  </a:lnTo>
                  <a:lnTo>
                    <a:pt x="4107915" y="462521"/>
                  </a:lnTo>
                  <a:lnTo>
                    <a:pt x="4108158" y="462521"/>
                  </a:lnTo>
                  <a:lnTo>
                    <a:pt x="4108645" y="462521"/>
                  </a:lnTo>
                  <a:lnTo>
                    <a:pt x="4109861" y="462521"/>
                  </a:lnTo>
                  <a:lnTo>
                    <a:pt x="4110105" y="462521"/>
                  </a:lnTo>
                  <a:lnTo>
                    <a:pt x="4110592" y="462521"/>
                  </a:lnTo>
                  <a:lnTo>
                    <a:pt x="4110835" y="462521"/>
                  </a:lnTo>
                  <a:lnTo>
                    <a:pt x="4111078" y="462521"/>
                  </a:lnTo>
                  <a:lnTo>
                    <a:pt x="4111565" y="462521"/>
                  </a:lnTo>
                  <a:lnTo>
                    <a:pt x="4111808" y="462521"/>
                  </a:lnTo>
                  <a:lnTo>
                    <a:pt x="4112052" y="462521"/>
                  </a:lnTo>
                  <a:lnTo>
                    <a:pt x="4112295" y="462521"/>
                  </a:lnTo>
                  <a:lnTo>
                    <a:pt x="4112538" y="462521"/>
                  </a:lnTo>
                  <a:lnTo>
                    <a:pt x="4113268" y="462521"/>
                  </a:lnTo>
                  <a:lnTo>
                    <a:pt x="4113512" y="462521"/>
                  </a:lnTo>
                  <a:lnTo>
                    <a:pt x="4113755" y="462521"/>
                  </a:lnTo>
                  <a:lnTo>
                    <a:pt x="4113999" y="462521"/>
                  </a:lnTo>
                  <a:lnTo>
                    <a:pt x="4114242" y="462521"/>
                  </a:lnTo>
                  <a:lnTo>
                    <a:pt x="4114729" y="462521"/>
                  </a:lnTo>
                  <a:lnTo>
                    <a:pt x="4114972" y="455406"/>
                  </a:lnTo>
                  <a:lnTo>
                    <a:pt x="4115945" y="455406"/>
                  </a:lnTo>
                  <a:lnTo>
                    <a:pt x="4116432" y="455406"/>
                  </a:lnTo>
                  <a:lnTo>
                    <a:pt x="4116676" y="455406"/>
                  </a:lnTo>
                  <a:lnTo>
                    <a:pt x="4117162" y="448290"/>
                  </a:lnTo>
                  <a:lnTo>
                    <a:pt x="4117406" y="448290"/>
                  </a:lnTo>
                  <a:lnTo>
                    <a:pt x="4117649" y="448290"/>
                  </a:lnTo>
                  <a:lnTo>
                    <a:pt x="4117892" y="448290"/>
                  </a:lnTo>
                  <a:lnTo>
                    <a:pt x="4118136" y="448290"/>
                  </a:lnTo>
                  <a:lnTo>
                    <a:pt x="4118379" y="448290"/>
                  </a:lnTo>
                  <a:lnTo>
                    <a:pt x="4118622" y="448290"/>
                  </a:lnTo>
                  <a:lnTo>
                    <a:pt x="4119109" y="448290"/>
                  </a:lnTo>
                  <a:lnTo>
                    <a:pt x="4119839" y="448290"/>
                  </a:lnTo>
                  <a:lnTo>
                    <a:pt x="4120083" y="448290"/>
                  </a:lnTo>
                  <a:lnTo>
                    <a:pt x="4120326" y="448290"/>
                  </a:lnTo>
                  <a:lnTo>
                    <a:pt x="4120569" y="448290"/>
                  </a:lnTo>
                  <a:lnTo>
                    <a:pt x="4120813" y="448290"/>
                  </a:lnTo>
                  <a:lnTo>
                    <a:pt x="4121056" y="448290"/>
                  </a:lnTo>
                  <a:lnTo>
                    <a:pt x="4121299" y="448290"/>
                  </a:lnTo>
                  <a:lnTo>
                    <a:pt x="4121786" y="448290"/>
                  </a:lnTo>
                  <a:lnTo>
                    <a:pt x="4122029" y="448290"/>
                  </a:lnTo>
                  <a:lnTo>
                    <a:pt x="4122273" y="448290"/>
                  </a:lnTo>
                  <a:lnTo>
                    <a:pt x="4122516" y="448290"/>
                  </a:lnTo>
                  <a:lnTo>
                    <a:pt x="4122760" y="448290"/>
                  </a:lnTo>
                  <a:lnTo>
                    <a:pt x="4123246" y="448290"/>
                  </a:lnTo>
                  <a:lnTo>
                    <a:pt x="4123490" y="448290"/>
                  </a:lnTo>
                  <a:lnTo>
                    <a:pt x="4127140" y="448290"/>
                  </a:lnTo>
                  <a:lnTo>
                    <a:pt x="4127383" y="448290"/>
                  </a:lnTo>
                  <a:lnTo>
                    <a:pt x="4127627" y="448290"/>
                  </a:lnTo>
                  <a:lnTo>
                    <a:pt x="4127870" y="448290"/>
                  </a:lnTo>
                  <a:lnTo>
                    <a:pt x="4128113" y="448290"/>
                  </a:lnTo>
                  <a:lnTo>
                    <a:pt x="4130060" y="448290"/>
                  </a:lnTo>
                  <a:lnTo>
                    <a:pt x="4130304" y="448290"/>
                  </a:lnTo>
                  <a:lnTo>
                    <a:pt x="4132494" y="448290"/>
                  </a:lnTo>
                  <a:lnTo>
                    <a:pt x="4132737" y="448290"/>
                  </a:lnTo>
                  <a:lnTo>
                    <a:pt x="4132981" y="448290"/>
                  </a:lnTo>
                  <a:lnTo>
                    <a:pt x="4133467" y="448290"/>
                  </a:lnTo>
                  <a:lnTo>
                    <a:pt x="4133711" y="448290"/>
                  </a:lnTo>
                  <a:lnTo>
                    <a:pt x="4133954" y="448290"/>
                  </a:lnTo>
                  <a:lnTo>
                    <a:pt x="4135171" y="448290"/>
                  </a:lnTo>
                  <a:lnTo>
                    <a:pt x="4135414" y="448290"/>
                  </a:lnTo>
                  <a:lnTo>
                    <a:pt x="4135658" y="448290"/>
                  </a:lnTo>
                  <a:lnTo>
                    <a:pt x="4138335" y="448290"/>
                  </a:lnTo>
                  <a:lnTo>
                    <a:pt x="4138578" y="448290"/>
                  </a:lnTo>
                  <a:lnTo>
                    <a:pt x="4138821" y="448290"/>
                  </a:lnTo>
                  <a:lnTo>
                    <a:pt x="4139065" y="448290"/>
                  </a:lnTo>
                  <a:lnTo>
                    <a:pt x="4140281" y="448290"/>
                  </a:lnTo>
                  <a:lnTo>
                    <a:pt x="4140768" y="448290"/>
                  </a:lnTo>
                  <a:lnTo>
                    <a:pt x="4141255" y="448290"/>
                  </a:lnTo>
                  <a:lnTo>
                    <a:pt x="4141498" y="448290"/>
                  </a:lnTo>
                  <a:lnTo>
                    <a:pt x="4141742" y="448290"/>
                  </a:lnTo>
                  <a:lnTo>
                    <a:pt x="4141985" y="448290"/>
                  </a:lnTo>
                  <a:lnTo>
                    <a:pt x="4143445" y="441174"/>
                  </a:lnTo>
                  <a:lnTo>
                    <a:pt x="4143688" y="441174"/>
                  </a:lnTo>
                  <a:lnTo>
                    <a:pt x="4144419" y="441174"/>
                  </a:lnTo>
                  <a:lnTo>
                    <a:pt x="4144662" y="441174"/>
                  </a:lnTo>
                  <a:lnTo>
                    <a:pt x="4145149" y="441174"/>
                  </a:lnTo>
                  <a:lnTo>
                    <a:pt x="4145879" y="441174"/>
                  </a:lnTo>
                  <a:lnTo>
                    <a:pt x="4146609" y="441174"/>
                  </a:lnTo>
                  <a:lnTo>
                    <a:pt x="4146852" y="441174"/>
                  </a:lnTo>
                  <a:lnTo>
                    <a:pt x="4147096" y="441174"/>
                  </a:lnTo>
                  <a:lnTo>
                    <a:pt x="4150259" y="441174"/>
                  </a:lnTo>
                  <a:lnTo>
                    <a:pt x="4150503" y="441174"/>
                  </a:lnTo>
                  <a:lnTo>
                    <a:pt x="4150746" y="441174"/>
                  </a:lnTo>
                  <a:lnTo>
                    <a:pt x="4151233" y="441174"/>
                  </a:lnTo>
                  <a:lnTo>
                    <a:pt x="4151476" y="441174"/>
                  </a:lnTo>
                  <a:lnTo>
                    <a:pt x="4151719" y="441174"/>
                  </a:lnTo>
                  <a:lnTo>
                    <a:pt x="4151963" y="441174"/>
                  </a:lnTo>
                  <a:lnTo>
                    <a:pt x="4152449" y="441174"/>
                  </a:lnTo>
                  <a:lnTo>
                    <a:pt x="4152693" y="441174"/>
                  </a:lnTo>
                  <a:lnTo>
                    <a:pt x="4152936" y="441174"/>
                  </a:lnTo>
                  <a:lnTo>
                    <a:pt x="4153180" y="441174"/>
                  </a:lnTo>
                  <a:lnTo>
                    <a:pt x="4153423" y="441174"/>
                  </a:lnTo>
                  <a:lnTo>
                    <a:pt x="4153666" y="441174"/>
                  </a:lnTo>
                  <a:lnTo>
                    <a:pt x="4156830" y="441174"/>
                  </a:lnTo>
                  <a:lnTo>
                    <a:pt x="4157803" y="441174"/>
                  </a:lnTo>
                  <a:lnTo>
                    <a:pt x="4158047" y="441174"/>
                  </a:lnTo>
                  <a:lnTo>
                    <a:pt x="4158290" y="441174"/>
                  </a:lnTo>
                  <a:lnTo>
                    <a:pt x="4159020" y="441174"/>
                  </a:lnTo>
                  <a:lnTo>
                    <a:pt x="4159264" y="441174"/>
                  </a:lnTo>
                  <a:lnTo>
                    <a:pt x="4159507" y="441174"/>
                  </a:lnTo>
                  <a:lnTo>
                    <a:pt x="4159750" y="441174"/>
                  </a:lnTo>
                  <a:lnTo>
                    <a:pt x="4159994" y="441174"/>
                  </a:lnTo>
                  <a:lnTo>
                    <a:pt x="4160237" y="441174"/>
                  </a:lnTo>
                  <a:lnTo>
                    <a:pt x="4160480" y="441174"/>
                  </a:lnTo>
                  <a:lnTo>
                    <a:pt x="4160724" y="441174"/>
                  </a:lnTo>
                  <a:lnTo>
                    <a:pt x="4161210" y="441174"/>
                  </a:lnTo>
                  <a:lnTo>
                    <a:pt x="4161454" y="441174"/>
                  </a:lnTo>
                  <a:lnTo>
                    <a:pt x="4161940" y="441174"/>
                  </a:lnTo>
                  <a:lnTo>
                    <a:pt x="4162184" y="441174"/>
                  </a:lnTo>
                  <a:lnTo>
                    <a:pt x="4162427" y="441174"/>
                  </a:lnTo>
                  <a:lnTo>
                    <a:pt x="4162671" y="441174"/>
                  </a:lnTo>
                  <a:lnTo>
                    <a:pt x="4162914" y="441174"/>
                  </a:lnTo>
                  <a:lnTo>
                    <a:pt x="4163157" y="441174"/>
                  </a:lnTo>
                  <a:lnTo>
                    <a:pt x="4163644" y="441174"/>
                  </a:lnTo>
                  <a:lnTo>
                    <a:pt x="4164131" y="441174"/>
                  </a:lnTo>
                  <a:lnTo>
                    <a:pt x="4164374" y="441174"/>
                  </a:lnTo>
                  <a:lnTo>
                    <a:pt x="4164617" y="441174"/>
                  </a:lnTo>
                  <a:lnTo>
                    <a:pt x="4164861" y="441174"/>
                  </a:lnTo>
                  <a:lnTo>
                    <a:pt x="4165104" y="441174"/>
                  </a:lnTo>
                  <a:lnTo>
                    <a:pt x="4165348" y="441174"/>
                  </a:lnTo>
                  <a:lnTo>
                    <a:pt x="4165591" y="441174"/>
                  </a:lnTo>
                  <a:lnTo>
                    <a:pt x="4166564" y="441174"/>
                  </a:lnTo>
                  <a:lnTo>
                    <a:pt x="4166808" y="441174"/>
                  </a:lnTo>
                  <a:lnTo>
                    <a:pt x="4167294" y="441174"/>
                  </a:lnTo>
                  <a:lnTo>
                    <a:pt x="4167538" y="441174"/>
                  </a:lnTo>
                  <a:lnTo>
                    <a:pt x="4167781" y="441174"/>
                  </a:lnTo>
                  <a:lnTo>
                    <a:pt x="4168511" y="441174"/>
                  </a:lnTo>
                  <a:lnTo>
                    <a:pt x="4168755" y="441174"/>
                  </a:lnTo>
                  <a:lnTo>
                    <a:pt x="4168998" y="441174"/>
                  </a:lnTo>
                  <a:lnTo>
                    <a:pt x="4169241" y="441174"/>
                  </a:lnTo>
                  <a:lnTo>
                    <a:pt x="4169485" y="441174"/>
                  </a:lnTo>
                  <a:lnTo>
                    <a:pt x="4169728" y="441174"/>
                  </a:lnTo>
                  <a:lnTo>
                    <a:pt x="4170458" y="441174"/>
                  </a:lnTo>
                  <a:lnTo>
                    <a:pt x="4170701" y="441174"/>
                  </a:lnTo>
                  <a:lnTo>
                    <a:pt x="4171188" y="441174"/>
                  </a:lnTo>
                  <a:lnTo>
                    <a:pt x="4171432" y="441174"/>
                  </a:lnTo>
                  <a:lnTo>
                    <a:pt x="4171675" y="441174"/>
                  </a:lnTo>
                  <a:lnTo>
                    <a:pt x="4171918" y="441174"/>
                  </a:lnTo>
                  <a:lnTo>
                    <a:pt x="4172162" y="441174"/>
                  </a:lnTo>
                  <a:lnTo>
                    <a:pt x="4172405" y="441174"/>
                  </a:lnTo>
                  <a:lnTo>
                    <a:pt x="4172648" y="441174"/>
                  </a:lnTo>
                  <a:lnTo>
                    <a:pt x="4172648" y="434058"/>
                  </a:lnTo>
                  <a:lnTo>
                    <a:pt x="4172892" y="434058"/>
                  </a:lnTo>
                  <a:lnTo>
                    <a:pt x="4173135" y="434058"/>
                  </a:lnTo>
                  <a:lnTo>
                    <a:pt x="4173378" y="426943"/>
                  </a:lnTo>
                  <a:lnTo>
                    <a:pt x="4173622" y="426943"/>
                  </a:lnTo>
                  <a:lnTo>
                    <a:pt x="4174108" y="426943"/>
                  </a:lnTo>
                  <a:lnTo>
                    <a:pt x="4174839" y="426943"/>
                  </a:lnTo>
                  <a:lnTo>
                    <a:pt x="4175082" y="426943"/>
                  </a:lnTo>
                  <a:lnTo>
                    <a:pt x="4175325" y="426943"/>
                  </a:lnTo>
                  <a:lnTo>
                    <a:pt x="4175569" y="426943"/>
                  </a:lnTo>
                  <a:lnTo>
                    <a:pt x="4175812" y="426943"/>
                  </a:lnTo>
                  <a:lnTo>
                    <a:pt x="4176055" y="426943"/>
                  </a:lnTo>
                  <a:lnTo>
                    <a:pt x="4178732" y="426943"/>
                  </a:lnTo>
                  <a:lnTo>
                    <a:pt x="4178976" y="426943"/>
                  </a:lnTo>
                  <a:lnTo>
                    <a:pt x="4179219" y="426943"/>
                  </a:lnTo>
                  <a:lnTo>
                    <a:pt x="4179462" y="426943"/>
                  </a:lnTo>
                  <a:lnTo>
                    <a:pt x="4179706" y="426943"/>
                  </a:lnTo>
                  <a:lnTo>
                    <a:pt x="4179949" y="426943"/>
                  </a:lnTo>
                  <a:lnTo>
                    <a:pt x="4180192" y="426943"/>
                  </a:lnTo>
                  <a:lnTo>
                    <a:pt x="4180679" y="426943"/>
                  </a:lnTo>
                  <a:lnTo>
                    <a:pt x="4180923" y="426943"/>
                  </a:lnTo>
                  <a:lnTo>
                    <a:pt x="4181653" y="426943"/>
                  </a:lnTo>
                  <a:lnTo>
                    <a:pt x="4185546" y="426943"/>
                  </a:lnTo>
                  <a:lnTo>
                    <a:pt x="4185790" y="426943"/>
                  </a:lnTo>
                  <a:lnTo>
                    <a:pt x="4186033" y="426943"/>
                  </a:lnTo>
                  <a:lnTo>
                    <a:pt x="4186520" y="426943"/>
                  </a:lnTo>
                  <a:lnTo>
                    <a:pt x="4187250" y="426943"/>
                  </a:lnTo>
                  <a:lnTo>
                    <a:pt x="4187493" y="426943"/>
                  </a:lnTo>
                  <a:lnTo>
                    <a:pt x="4187737" y="426943"/>
                  </a:lnTo>
                  <a:lnTo>
                    <a:pt x="4187980" y="426943"/>
                  </a:lnTo>
                  <a:lnTo>
                    <a:pt x="4188223" y="426943"/>
                  </a:lnTo>
                  <a:lnTo>
                    <a:pt x="4188467" y="426943"/>
                  </a:lnTo>
                  <a:lnTo>
                    <a:pt x="4188710" y="426943"/>
                  </a:lnTo>
                  <a:lnTo>
                    <a:pt x="4188953" y="426943"/>
                  </a:lnTo>
                  <a:lnTo>
                    <a:pt x="4189197" y="426943"/>
                  </a:lnTo>
                  <a:lnTo>
                    <a:pt x="4189440" y="426943"/>
                  </a:lnTo>
                  <a:lnTo>
                    <a:pt x="4190414" y="426943"/>
                  </a:lnTo>
                  <a:lnTo>
                    <a:pt x="4190657" y="426943"/>
                  </a:lnTo>
                  <a:lnTo>
                    <a:pt x="4190900" y="426943"/>
                  </a:lnTo>
                  <a:lnTo>
                    <a:pt x="4192604" y="426943"/>
                  </a:lnTo>
                  <a:lnTo>
                    <a:pt x="4192847" y="426943"/>
                  </a:lnTo>
                  <a:lnTo>
                    <a:pt x="4193091" y="426943"/>
                  </a:lnTo>
                  <a:lnTo>
                    <a:pt x="4193577" y="426943"/>
                  </a:lnTo>
                  <a:lnTo>
                    <a:pt x="4193821" y="426943"/>
                  </a:lnTo>
                  <a:lnTo>
                    <a:pt x="4195037" y="426943"/>
                  </a:lnTo>
                  <a:lnTo>
                    <a:pt x="4195281" y="426943"/>
                  </a:lnTo>
                  <a:lnTo>
                    <a:pt x="4195524" y="426943"/>
                  </a:lnTo>
                  <a:lnTo>
                    <a:pt x="4195768" y="426943"/>
                  </a:lnTo>
                  <a:lnTo>
                    <a:pt x="4196011" y="426943"/>
                  </a:lnTo>
                  <a:lnTo>
                    <a:pt x="4196254" y="426943"/>
                  </a:lnTo>
                  <a:lnTo>
                    <a:pt x="4196498" y="426943"/>
                  </a:lnTo>
                  <a:lnTo>
                    <a:pt x="4196741" y="426943"/>
                  </a:lnTo>
                  <a:lnTo>
                    <a:pt x="4196984" y="426943"/>
                  </a:lnTo>
                  <a:lnTo>
                    <a:pt x="4197228" y="426943"/>
                  </a:lnTo>
                  <a:lnTo>
                    <a:pt x="4197714" y="426943"/>
                  </a:lnTo>
                  <a:lnTo>
                    <a:pt x="4197958" y="426943"/>
                  </a:lnTo>
                  <a:lnTo>
                    <a:pt x="4198688" y="426943"/>
                  </a:lnTo>
                  <a:lnTo>
                    <a:pt x="4198931" y="426943"/>
                  </a:lnTo>
                  <a:lnTo>
                    <a:pt x="4199661" y="426943"/>
                  </a:lnTo>
                  <a:lnTo>
                    <a:pt x="4199905" y="426943"/>
                  </a:lnTo>
                  <a:lnTo>
                    <a:pt x="4200148" y="426943"/>
                  </a:lnTo>
                  <a:lnTo>
                    <a:pt x="4200391" y="426943"/>
                  </a:lnTo>
                  <a:lnTo>
                    <a:pt x="4200635" y="426943"/>
                  </a:lnTo>
                  <a:lnTo>
                    <a:pt x="4200878" y="426943"/>
                  </a:lnTo>
                  <a:lnTo>
                    <a:pt x="4201121" y="426943"/>
                  </a:lnTo>
                  <a:lnTo>
                    <a:pt x="4201365" y="426943"/>
                  </a:lnTo>
                  <a:lnTo>
                    <a:pt x="4201852" y="426943"/>
                  </a:lnTo>
                  <a:lnTo>
                    <a:pt x="4202095" y="426943"/>
                  </a:lnTo>
                  <a:lnTo>
                    <a:pt x="4203555" y="426943"/>
                  </a:lnTo>
                  <a:lnTo>
                    <a:pt x="4203798" y="426943"/>
                  </a:lnTo>
                  <a:lnTo>
                    <a:pt x="4204042" y="426943"/>
                  </a:lnTo>
                  <a:lnTo>
                    <a:pt x="4204042" y="419827"/>
                  </a:lnTo>
                  <a:lnTo>
                    <a:pt x="4205989" y="419827"/>
                  </a:lnTo>
                  <a:lnTo>
                    <a:pt x="4206232" y="419827"/>
                  </a:lnTo>
                  <a:lnTo>
                    <a:pt x="4206475" y="419827"/>
                  </a:lnTo>
                  <a:lnTo>
                    <a:pt x="4206719" y="419827"/>
                  </a:lnTo>
                  <a:lnTo>
                    <a:pt x="4206962" y="419827"/>
                  </a:lnTo>
                  <a:lnTo>
                    <a:pt x="4207205" y="419827"/>
                  </a:lnTo>
                  <a:lnTo>
                    <a:pt x="4207692" y="419827"/>
                  </a:lnTo>
                  <a:lnTo>
                    <a:pt x="4207935" y="419827"/>
                  </a:lnTo>
                  <a:lnTo>
                    <a:pt x="4208179" y="419827"/>
                  </a:lnTo>
                  <a:lnTo>
                    <a:pt x="4208422" y="419827"/>
                  </a:lnTo>
                  <a:lnTo>
                    <a:pt x="4208666" y="419827"/>
                  </a:lnTo>
                  <a:lnTo>
                    <a:pt x="4209639" y="419827"/>
                  </a:lnTo>
                  <a:lnTo>
                    <a:pt x="4209882" y="419827"/>
                  </a:lnTo>
                  <a:lnTo>
                    <a:pt x="4210126" y="419827"/>
                  </a:lnTo>
                  <a:lnTo>
                    <a:pt x="4210369" y="419827"/>
                  </a:lnTo>
                  <a:lnTo>
                    <a:pt x="4210612" y="419827"/>
                  </a:lnTo>
                  <a:lnTo>
                    <a:pt x="4210856" y="419827"/>
                  </a:lnTo>
                  <a:lnTo>
                    <a:pt x="4212073" y="419827"/>
                  </a:lnTo>
                  <a:lnTo>
                    <a:pt x="4212316" y="419827"/>
                  </a:lnTo>
                  <a:lnTo>
                    <a:pt x="4212559" y="419827"/>
                  </a:lnTo>
                  <a:lnTo>
                    <a:pt x="4212803" y="419827"/>
                  </a:lnTo>
                  <a:lnTo>
                    <a:pt x="4214993" y="419827"/>
                  </a:lnTo>
                  <a:lnTo>
                    <a:pt x="4215480" y="419827"/>
                  </a:lnTo>
                  <a:lnTo>
                    <a:pt x="4215966" y="419827"/>
                  </a:lnTo>
                  <a:lnTo>
                    <a:pt x="4216210" y="419827"/>
                  </a:lnTo>
                  <a:lnTo>
                    <a:pt x="4216453" y="419827"/>
                  </a:lnTo>
                  <a:lnTo>
                    <a:pt x="4216696" y="419827"/>
                  </a:lnTo>
                  <a:lnTo>
                    <a:pt x="4217427" y="412711"/>
                  </a:lnTo>
                  <a:lnTo>
                    <a:pt x="4217670" y="412711"/>
                  </a:lnTo>
                  <a:lnTo>
                    <a:pt x="4217913" y="412711"/>
                  </a:lnTo>
                  <a:lnTo>
                    <a:pt x="4218157" y="412711"/>
                  </a:lnTo>
                  <a:lnTo>
                    <a:pt x="4218643" y="412711"/>
                  </a:lnTo>
                  <a:lnTo>
                    <a:pt x="4218887" y="412711"/>
                  </a:lnTo>
                  <a:lnTo>
                    <a:pt x="4220103" y="412711"/>
                  </a:lnTo>
                  <a:lnTo>
                    <a:pt x="4220347" y="412711"/>
                  </a:lnTo>
                  <a:lnTo>
                    <a:pt x="4220590" y="412711"/>
                  </a:lnTo>
                  <a:lnTo>
                    <a:pt x="4220834" y="412711"/>
                  </a:lnTo>
                  <a:lnTo>
                    <a:pt x="4221077" y="412711"/>
                  </a:lnTo>
                  <a:lnTo>
                    <a:pt x="4221320" y="412711"/>
                  </a:lnTo>
                  <a:lnTo>
                    <a:pt x="4223267" y="412711"/>
                  </a:lnTo>
                  <a:lnTo>
                    <a:pt x="4223511" y="412711"/>
                  </a:lnTo>
                  <a:lnTo>
                    <a:pt x="4223754" y="412711"/>
                  </a:lnTo>
                  <a:lnTo>
                    <a:pt x="4223997" y="412711"/>
                  </a:lnTo>
                  <a:lnTo>
                    <a:pt x="4224241" y="412711"/>
                  </a:lnTo>
                  <a:lnTo>
                    <a:pt x="4224484" y="412711"/>
                  </a:lnTo>
                  <a:lnTo>
                    <a:pt x="4224727" y="412711"/>
                  </a:lnTo>
                  <a:lnTo>
                    <a:pt x="4224971" y="412711"/>
                  </a:lnTo>
                  <a:lnTo>
                    <a:pt x="4225214" y="412711"/>
                  </a:lnTo>
                  <a:lnTo>
                    <a:pt x="4225457" y="412711"/>
                  </a:lnTo>
                  <a:lnTo>
                    <a:pt x="4227161" y="412711"/>
                  </a:lnTo>
                  <a:lnTo>
                    <a:pt x="4227404" y="412711"/>
                  </a:lnTo>
                  <a:lnTo>
                    <a:pt x="4227648" y="412711"/>
                  </a:lnTo>
                  <a:lnTo>
                    <a:pt x="4228134" y="412711"/>
                  </a:lnTo>
                  <a:lnTo>
                    <a:pt x="4228378" y="412711"/>
                  </a:lnTo>
                  <a:lnTo>
                    <a:pt x="4228621" y="412711"/>
                  </a:lnTo>
                  <a:lnTo>
                    <a:pt x="4228864" y="412711"/>
                  </a:lnTo>
                  <a:lnTo>
                    <a:pt x="4229108" y="412711"/>
                  </a:lnTo>
                  <a:lnTo>
                    <a:pt x="4229351" y="412711"/>
                  </a:lnTo>
                  <a:lnTo>
                    <a:pt x="4229595" y="412711"/>
                  </a:lnTo>
                  <a:lnTo>
                    <a:pt x="4229838" y="412711"/>
                  </a:lnTo>
                  <a:lnTo>
                    <a:pt x="4230081" y="412711"/>
                  </a:lnTo>
                  <a:lnTo>
                    <a:pt x="4231298" y="412711"/>
                  </a:lnTo>
                  <a:lnTo>
                    <a:pt x="4231541" y="412711"/>
                  </a:lnTo>
                  <a:lnTo>
                    <a:pt x="4231785" y="412711"/>
                  </a:lnTo>
                  <a:lnTo>
                    <a:pt x="4232028" y="412711"/>
                  </a:lnTo>
                  <a:lnTo>
                    <a:pt x="4232515" y="412711"/>
                  </a:lnTo>
                  <a:lnTo>
                    <a:pt x="4232758" y="412711"/>
                  </a:lnTo>
                  <a:lnTo>
                    <a:pt x="4234218" y="412711"/>
                  </a:lnTo>
                  <a:lnTo>
                    <a:pt x="4234462" y="412711"/>
                  </a:lnTo>
                  <a:lnTo>
                    <a:pt x="4234705" y="412711"/>
                  </a:lnTo>
                  <a:lnTo>
                    <a:pt x="4235192" y="412711"/>
                  </a:lnTo>
                  <a:lnTo>
                    <a:pt x="4235435" y="412711"/>
                  </a:lnTo>
                  <a:lnTo>
                    <a:pt x="4235679" y="412711"/>
                  </a:lnTo>
                  <a:lnTo>
                    <a:pt x="4236165" y="412711"/>
                  </a:lnTo>
                  <a:lnTo>
                    <a:pt x="4236409" y="412711"/>
                  </a:lnTo>
                  <a:lnTo>
                    <a:pt x="4236652" y="412711"/>
                  </a:lnTo>
                  <a:lnTo>
                    <a:pt x="4236895" y="412711"/>
                  </a:lnTo>
                  <a:lnTo>
                    <a:pt x="4237139" y="412711"/>
                  </a:lnTo>
                  <a:lnTo>
                    <a:pt x="4237382" y="412711"/>
                  </a:lnTo>
                  <a:lnTo>
                    <a:pt x="4237625" y="412711"/>
                  </a:lnTo>
                  <a:lnTo>
                    <a:pt x="4238112" y="412711"/>
                  </a:lnTo>
                  <a:lnTo>
                    <a:pt x="4238355" y="412711"/>
                  </a:lnTo>
                  <a:lnTo>
                    <a:pt x="4238599" y="412711"/>
                  </a:lnTo>
                  <a:lnTo>
                    <a:pt x="4238842" y="412711"/>
                  </a:lnTo>
                  <a:lnTo>
                    <a:pt x="4239572" y="412711"/>
                  </a:lnTo>
                  <a:lnTo>
                    <a:pt x="4239816" y="412711"/>
                  </a:lnTo>
                  <a:lnTo>
                    <a:pt x="4240059" y="412711"/>
                  </a:lnTo>
                  <a:lnTo>
                    <a:pt x="4240302" y="412711"/>
                  </a:lnTo>
                  <a:lnTo>
                    <a:pt x="4240546" y="412711"/>
                  </a:lnTo>
                  <a:lnTo>
                    <a:pt x="4242006" y="412711"/>
                  </a:lnTo>
                  <a:lnTo>
                    <a:pt x="4242249" y="412711"/>
                  </a:lnTo>
                  <a:lnTo>
                    <a:pt x="4242736" y="412711"/>
                  </a:lnTo>
                  <a:lnTo>
                    <a:pt x="4243223" y="412711"/>
                  </a:lnTo>
                  <a:lnTo>
                    <a:pt x="4243466" y="412711"/>
                  </a:lnTo>
                  <a:lnTo>
                    <a:pt x="4243709" y="412711"/>
                  </a:lnTo>
                  <a:lnTo>
                    <a:pt x="4243953" y="412711"/>
                  </a:lnTo>
                  <a:lnTo>
                    <a:pt x="4244196" y="412711"/>
                  </a:lnTo>
                  <a:lnTo>
                    <a:pt x="4244439" y="412711"/>
                  </a:lnTo>
                  <a:lnTo>
                    <a:pt x="4244683" y="412711"/>
                  </a:lnTo>
                  <a:lnTo>
                    <a:pt x="4244926" y="412711"/>
                  </a:lnTo>
                  <a:lnTo>
                    <a:pt x="4245170" y="412711"/>
                  </a:lnTo>
                  <a:lnTo>
                    <a:pt x="4245413" y="412711"/>
                  </a:lnTo>
                  <a:lnTo>
                    <a:pt x="4245656" y="412711"/>
                  </a:lnTo>
                  <a:lnTo>
                    <a:pt x="4245900" y="412711"/>
                  </a:lnTo>
                  <a:lnTo>
                    <a:pt x="4246143" y="412711"/>
                  </a:lnTo>
                  <a:lnTo>
                    <a:pt x="4246386" y="412711"/>
                  </a:lnTo>
                  <a:lnTo>
                    <a:pt x="4246630" y="412711"/>
                  </a:lnTo>
                  <a:lnTo>
                    <a:pt x="4246873" y="412711"/>
                  </a:lnTo>
                  <a:lnTo>
                    <a:pt x="4247116" y="412711"/>
                  </a:lnTo>
                  <a:lnTo>
                    <a:pt x="4247360" y="412711"/>
                  </a:lnTo>
                  <a:lnTo>
                    <a:pt x="4248333" y="412711"/>
                  </a:lnTo>
                  <a:lnTo>
                    <a:pt x="4248577" y="412711"/>
                  </a:lnTo>
                  <a:lnTo>
                    <a:pt x="4248820" y="412711"/>
                  </a:lnTo>
                  <a:lnTo>
                    <a:pt x="4249307" y="412711"/>
                  </a:lnTo>
                  <a:lnTo>
                    <a:pt x="4249550" y="412711"/>
                  </a:lnTo>
                  <a:lnTo>
                    <a:pt x="4249793" y="412711"/>
                  </a:lnTo>
                  <a:lnTo>
                    <a:pt x="4250037" y="412711"/>
                  </a:lnTo>
                  <a:lnTo>
                    <a:pt x="4250523" y="412711"/>
                  </a:lnTo>
                  <a:lnTo>
                    <a:pt x="4250767" y="412711"/>
                  </a:lnTo>
                  <a:lnTo>
                    <a:pt x="4251010" y="412711"/>
                  </a:lnTo>
                  <a:lnTo>
                    <a:pt x="4251254" y="412711"/>
                  </a:lnTo>
                  <a:lnTo>
                    <a:pt x="4254661" y="412711"/>
                  </a:lnTo>
                  <a:lnTo>
                    <a:pt x="4254904" y="412711"/>
                  </a:lnTo>
                  <a:lnTo>
                    <a:pt x="4255147" y="412711"/>
                  </a:lnTo>
                  <a:lnTo>
                    <a:pt x="4255147" y="405596"/>
                  </a:lnTo>
                  <a:lnTo>
                    <a:pt x="4255391" y="405596"/>
                  </a:lnTo>
                  <a:lnTo>
                    <a:pt x="4255634" y="405596"/>
                  </a:lnTo>
                  <a:lnTo>
                    <a:pt x="4255877" y="405596"/>
                  </a:lnTo>
                  <a:lnTo>
                    <a:pt x="4256121" y="405596"/>
                  </a:lnTo>
                  <a:lnTo>
                    <a:pt x="4256364" y="405596"/>
                  </a:lnTo>
                  <a:lnTo>
                    <a:pt x="4256607" y="405596"/>
                  </a:lnTo>
                  <a:lnTo>
                    <a:pt x="4256851" y="405596"/>
                  </a:lnTo>
                  <a:lnTo>
                    <a:pt x="4257094" y="405596"/>
                  </a:lnTo>
                  <a:lnTo>
                    <a:pt x="4258068" y="405596"/>
                  </a:lnTo>
                  <a:lnTo>
                    <a:pt x="4258311" y="405596"/>
                  </a:lnTo>
                  <a:lnTo>
                    <a:pt x="4258554" y="405596"/>
                  </a:lnTo>
                  <a:lnTo>
                    <a:pt x="4258798" y="405596"/>
                  </a:lnTo>
                  <a:lnTo>
                    <a:pt x="4259041" y="405596"/>
                  </a:lnTo>
                  <a:lnTo>
                    <a:pt x="4259284" y="405596"/>
                  </a:lnTo>
                  <a:lnTo>
                    <a:pt x="4259528" y="405596"/>
                  </a:lnTo>
                  <a:lnTo>
                    <a:pt x="4260258" y="398480"/>
                  </a:lnTo>
                  <a:lnTo>
                    <a:pt x="4260745" y="398480"/>
                  </a:lnTo>
                  <a:lnTo>
                    <a:pt x="4260988" y="398480"/>
                  </a:lnTo>
                  <a:lnTo>
                    <a:pt x="4261231" y="398480"/>
                  </a:lnTo>
                  <a:lnTo>
                    <a:pt x="4261475" y="398480"/>
                  </a:lnTo>
                  <a:lnTo>
                    <a:pt x="4261718" y="398480"/>
                  </a:lnTo>
                  <a:lnTo>
                    <a:pt x="4262691" y="398480"/>
                  </a:lnTo>
                  <a:lnTo>
                    <a:pt x="4263665" y="391364"/>
                  </a:lnTo>
                  <a:lnTo>
                    <a:pt x="4263908" y="391364"/>
                  </a:lnTo>
                  <a:lnTo>
                    <a:pt x="4264152" y="391364"/>
                  </a:lnTo>
                  <a:lnTo>
                    <a:pt x="4264395" y="391364"/>
                  </a:lnTo>
                  <a:lnTo>
                    <a:pt x="4264638" y="391364"/>
                  </a:lnTo>
                  <a:lnTo>
                    <a:pt x="4264882" y="391364"/>
                  </a:lnTo>
                  <a:lnTo>
                    <a:pt x="4265125" y="391364"/>
                  </a:lnTo>
                  <a:lnTo>
                    <a:pt x="4265368" y="391364"/>
                  </a:lnTo>
                  <a:lnTo>
                    <a:pt x="4265855" y="391364"/>
                  </a:lnTo>
                  <a:lnTo>
                    <a:pt x="4266099" y="391364"/>
                  </a:lnTo>
                  <a:lnTo>
                    <a:pt x="4269506" y="391364"/>
                  </a:lnTo>
                  <a:lnTo>
                    <a:pt x="4269749" y="391364"/>
                  </a:lnTo>
                  <a:lnTo>
                    <a:pt x="4269749" y="384248"/>
                  </a:lnTo>
                  <a:lnTo>
                    <a:pt x="4269992" y="384248"/>
                  </a:lnTo>
                  <a:lnTo>
                    <a:pt x="4270236" y="384248"/>
                  </a:lnTo>
                  <a:lnTo>
                    <a:pt x="4271209" y="384248"/>
                  </a:lnTo>
                  <a:lnTo>
                    <a:pt x="4271452" y="384248"/>
                  </a:lnTo>
                  <a:lnTo>
                    <a:pt x="4271696" y="384248"/>
                  </a:lnTo>
                  <a:lnTo>
                    <a:pt x="4271939" y="384248"/>
                  </a:lnTo>
                  <a:lnTo>
                    <a:pt x="4272183" y="384248"/>
                  </a:lnTo>
                  <a:lnTo>
                    <a:pt x="4273156" y="384248"/>
                  </a:lnTo>
                  <a:lnTo>
                    <a:pt x="4273399" y="384248"/>
                  </a:lnTo>
                  <a:lnTo>
                    <a:pt x="4273643" y="384248"/>
                  </a:lnTo>
                  <a:lnTo>
                    <a:pt x="4274373" y="384248"/>
                  </a:lnTo>
                  <a:lnTo>
                    <a:pt x="4274859" y="384248"/>
                  </a:lnTo>
                  <a:lnTo>
                    <a:pt x="4275103" y="384248"/>
                  </a:lnTo>
                  <a:lnTo>
                    <a:pt x="4275346" y="384248"/>
                  </a:lnTo>
                  <a:lnTo>
                    <a:pt x="4275590" y="384248"/>
                  </a:lnTo>
                  <a:lnTo>
                    <a:pt x="4275590" y="377133"/>
                  </a:lnTo>
                  <a:lnTo>
                    <a:pt x="4275833" y="377133"/>
                  </a:lnTo>
                  <a:lnTo>
                    <a:pt x="4276076" y="377133"/>
                  </a:lnTo>
                  <a:lnTo>
                    <a:pt x="4276320" y="377133"/>
                  </a:lnTo>
                  <a:lnTo>
                    <a:pt x="4276563" y="377133"/>
                  </a:lnTo>
                  <a:lnTo>
                    <a:pt x="4276806" y="377133"/>
                  </a:lnTo>
                  <a:lnTo>
                    <a:pt x="4277780" y="377133"/>
                  </a:lnTo>
                  <a:lnTo>
                    <a:pt x="4278023" y="377133"/>
                  </a:lnTo>
                  <a:lnTo>
                    <a:pt x="4278267" y="377133"/>
                  </a:lnTo>
                  <a:lnTo>
                    <a:pt x="4279727" y="377133"/>
                  </a:lnTo>
                  <a:lnTo>
                    <a:pt x="4279970" y="377133"/>
                  </a:lnTo>
                  <a:lnTo>
                    <a:pt x="4280213" y="377133"/>
                  </a:lnTo>
                  <a:lnTo>
                    <a:pt x="4280457" y="377133"/>
                  </a:lnTo>
                  <a:lnTo>
                    <a:pt x="4280700" y="377133"/>
                  </a:lnTo>
                  <a:lnTo>
                    <a:pt x="4281187" y="377133"/>
                  </a:lnTo>
                  <a:lnTo>
                    <a:pt x="4281430" y="377133"/>
                  </a:lnTo>
                  <a:lnTo>
                    <a:pt x="4282160" y="377133"/>
                  </a:lnTo>
                  <a:lnTo>
                    <a:pt x="4282404" y="377133"/>
                  </a:lnTo>
                  <a:lnTo>
                    <a:pt x="4282647" y="377133"/>
                  </a:lnTo>
                  <a:lnTo>
                    <a:pt x="4284107" y="370017"/>
                  </a:lnTo>
                  <a:lnTo>
                    <a:pt x="4284351" y="370017"/>
                  </a:lnTo>
                  <a:lnTo>
                    <a:pt x="4284594" y="370017"/>
                  </a:lnTo>
                  <a:lnTo>
                    <a:pt x="4284837" y="370017"/>
                  </a:lnTo>
                  <a:lnTo>
                    <a:pt x="4285081" y="370017"/>
                  </a:lnTo>
                  <a:lnTo>
                    <a:pt x="4285324" y="370017"/>
                  </a:lnTo>
                  <a:lnTo>
                    <a:pt x="4285567" y="370017"/>
                  </a:lnTo>
                  <a:lnTo>
                    <a:pt x="4285811" y="370017"/>
                  </a:lnTo>
                  <a:lnTo>
                    <a:pt x="4286054" y="370017"/>
                  </a:lnTo>
                  <a:lnTo>
                    <a:pt x="4286297" y="370017"/>
                  </a:lnTo>
                  <a:lnTo>
                    <a:pt x="4286541" y="370017"/>
                  </a:lnTo>
                  <a:lnTo>
                    <a:pt x="4289461" y="370017"/>
                  </a:lnTo>
                  <a:lnTo>
                    <a:pt x="4289704" y="370017"/>
                  </a:lnTo>
                  <a:lnTo>
                    <a:pt x="4289948" y="370017"/>
                  </a:lnTo>
                  <a:lnTo>
                    <a:pt x="4290191" y="370017"/>
                  </a:lnTo>
                  <a:lnTo>
                    <a:pt x="4290435" y="370017"/>
                  </a:lnTo>
                  <a:lnTo>
                    <a:pt x="4290678" y="370017"/>
                  </a:lnTo>
                  <a:lnTo>
                    <a:pt x="4290921" y="370017"/>
                  </a:lnTo>
                  <a:lnTo>
                    <a:pt x="4291165" y="370017"/>
                  </a:lnTo>
                  <a:lnTo>
                    <a:pt x="4291408" y="370017"/>
                  </a:lnTo>
                  <a:lnTo>
                    <a:pt x="4291651" y="370017"/>
                  </a:lnTo>
                  <a:lnTo>
                    <a:pt x="4293111" y="370017"/>
                  </a:lnTo>
                  <a:lnTo>
                    <a:pt x="4293598" y="370017"/>
                  </a:lnTo>
                  <a:lnTo>
                    <a:pt x="4293842" y="370017"/>
                  </a:lnTo>
                  <a:lnTo>
                    <a:pt x="4293842" y="362901"/>
                  </a:lnTo>
                  <a:lnTo>
                    <a:pt x="4294085" y="362901"/>
                  </a:lnTo>
                  <a:lnTo>
                    <a:pt x="4294328" y="362901"/>
                  </a:lnTo>
                  <a:lnTo>
                    <a:pt x="4294572" y="362901"/>
                  </a:lnTo>
                  <a:lnTo>
                    <a:pt x="4294815" y="362901"/>
                  </a:lnTo>
                  <a:lnTo>
                    <a:pt x="4295058" y="362901"/>
                  </a:lnTo>
                  <a:lnTo>
                    <a:pt x="4295302" y="362901"/>
                  </a:lnTo>
                  <a:lnTo>
                    <a:pt x="4295545" y="362901"/>
                  </a:lnTo>
                  <a:lnTo>
                    <a:pt x="4295788" y="362901"/>
                  </a:lnTo>
                  <a:lnTo>
                    <a:pt x="4296032" y="362901"/>
                  </a:lnTo>
                  <a:lnTo>
                    <a:pt x="4296275" y="362901"/>
                  </a:lnTo>
                  <a:lnTo>
                    <a:pt x="4296519" y="362901"/>
                  </a:lnTo>
                  <a:lnTo>
                    <a:pt x="4296762" y="362901"/>
                  </a:lnTo>
                  <a:lnTo>
                    <a:pt x="4297249" y="362901"/>
                  </a:lnTo>
                  <a:lnTo>
                    <a:pt x="4297492" y="362901"/>
                  </a:lnTo>
                  <a:lnTo>
                    <a:pt x="4297979" y="362901"/>
                  </a:lnTo>
                  <a:lnTo>
                    <a:pt x="4298222" y="362901"/>
                  </a:lnTo>
                  <a:lnTo>
                    <a:pt x="4298465" y="362901"/>
                  </a:lnTo>
                  <a:lnTo>
                    <a:pt x="4301386" y="362901"/>
                  </a:lnTo>
                  <a:lnTo>
                    <a:pt x="4301629" y="362901"/>
                  </a:lnTo>
                  <a:lnTo>
                    <a:pt x="4301872" y="362901"/>
                  </a:lnTo>
                  <a:lnTo>
                    <a:pt x="4302116" y="362901"/>
                  </a:lnTo>
                  <a:lnTo>
                    <a:pt x="4302359" y="362901"/>
                  </a:lnTo>
                  <a:lnTo>
                    <a:pt x="4303089" y="362901"/>
                  </a:lnTo>
                  <a:lnTo>
                    <a:pt x="4303333" y="362901"/>
                  </a:lnTo>
                  <a:lnTo>
                    <a:pt x="4303576" y="362901"/>
                  </a:lnTo>
                  <a:lnTo>
                    <a:pt x="4304306" y="362901"/>
                  </a:lnTo>
                  <a:lnTo>
                    <a:pt x="4304549" y="362901"/>
                  </a:lnTo>
                  <a:lnTo>
                    <a:pt x="4304793" y="362901"/>
                  </a:lnTo>
                  <a:lnTo>
                    <a:pt x="4305036" y="362901"/>
                  </a:lnTo>
                  <a:lnTo>
                    <a:pt x="4305766" y="362901"/>
                  </a:lnTo>
                  <a:lnTo>
                    <a:pt x="4306253" y="362901"/>
                  </a:lnTo>
                  <a:lnTo>
                    <a:pt x="4306496" y="362901"/>
                  </a:lnTo>
                  <a:lnTo>
                    <a:pt x="4306740" y="362901"/>
                  </a:lnTo>
                  <a:lnTo>
                    <a:pt x="4306983" y="362901"/>
                  </a:lnTo>
                  <a:lnTo>
                    <a:pt x="4307226" y="362901"/>
                  </a:lnTo>
                  <a:lnTo>
                    <a:pt x="4307470" y="362901"/>
                  </a:lnTo>
                  <a:lnTo>
                    <a:pt x="4307713" y="362901"/>
                  </a:lnTo>
                  <a:lnTo>
                    <a:pt x="4307956" y="362901"/>
                  </a:lnTo>
                  <a:lnTo>
                    <a:pt x="4308200" y="362901"/>
                  </a:lnTo>
                  <a:lnTo>
                    <a:pt x="4308443" y="362901"/>
                  </a:lnTo>
                  <a:lnTo>
                    <a:pt x="4308930" y="362901"/>
                  </a:lnTo>
                  <a:lnTo>
                    <a:pt x="4309173" y="362901"/>
                  </a:lnTo>
                  <a:lnTo>
                    <a:pt x="4309903" y="362901"/>
                  </a:lnTo>
                  <a:lnTo>
                    <a:pt x="4310390" y="362901"/>
                  </a:lnTo>
                  <a:lnTo>
                    <a:pt x="4310877" y="362901"/>
                  </a:lnTo>
                  <a:lnTo>
                    <a:pt x="4311120" y="362901"/>
                  </a:lnTo>
                  <a:lnTo>
                    <a:pt x="4311607" y="362901"/>
                  </a:lnTo>
                  <a:lnTo>
                    <a:pt x="4311850" y="362901"/>
                  </a:lnTo>
                  <a:lnTo>
                    <a:pt x="4312094" y="362901"/>
                  </a:lnTo>
                  <a:lnTo>
                    <a:pt x="4312337" y="362901"/>
                  </a:lnTo>
                  <a:lnTo>
                    <a:pt x="4313797" y="362901"/>
                  </a:lnTo>
                  <a:lnTo>
                    <a:pt x="4314040" y="362901"/>
                  </a:lnTo>
                  <a:lnTo>
                    <a:pt x="4314284" y="362901"/>
                  </a:lnTo>
                  <a:lnTo>
                    <a:pt x="4314527" y="362901"/>
                  </a:lnTo>
                  <a:lnTo>
                    <a:pt x="4314770" y="362901"/>
                  </a:lnTo>
                  <a:lnTo>
                    <a:pt x="4315501" y="362901"/>
                  </a:lnTo>
                  <a:lnTo>
                    <a:pt x="4315744" y="362901"/>
                  </a:lnTo>
                  <a:lnTo>
                    <a:pt x="4315987" y="362901"/>
                  </a:lnTo>
                  <a:lnTo>
                    <a:pt x="4316231" y="362901"/>
                  </a:lnTo>
                  <a:lnTo>
                    <a:pt x="4316474" y="362901"/>
                  </a:lnTo>
                  <a:lnTo>
                    <a:pt x="4316717" y="362901"/>
                  </a:lnTo>
                  <a:lnTo>
                    <a:pt x="4316961" y="362901"/>
                  </a:lnTo>
                  <a:lnTo>
                    <a:pt x="4317204" y="362901"/>
                  </a:lnTo>
                  <a:lnTo>
                    <a:pt x="4320124" y="362901"/>
                  </a:lnTo>
                  <a:lnTo>
                    <a:pt x="4320368" y="362901"/>
                  </a:lnTo>
                  <a:lnTo>
                    <a:pt x="4320611" y="362901"/>
                  </a:lnTo>
                  <a:lnTo>
                    <a:pt x="4320854" y="362901"/>
                  </a:lnTo>
                  <a:lnTo>
                    <a:pt x="4321098" y="362901"/>
                  </a:lnTo>
                  <a:lnTo>
                    <a:pt x="4322315" y="362901"/>
                  </a:lnTo>
                  <a:lnTo>
                    <a:pt x="4322558" y="362901"/>
                  </a:lnTo>
                  <a:lnTo>
                    <a:pt x="4322801" y="362901"/>
                  </a:lnTo>
                  <a:lnTo>
                    <a:pt x="4323045" y="362901"/>
                  </a:lnTo>
                  <a:lnTo>
                    <a:pt x="4323288" y="362901"/>
                  </a:lnTo>
                  <a:lnTo>
                    <a:pt x="4323531" y="362901"/>
                  </a:lnTo>
                  <a:lnTo>
                    <a:pt x="4323775" y="362901"/>
                  </a:lnTo>
                  <a:lnTo>
                    <a:pt x="4324018" y="362901"/>
                  </a:lnTo>
                  <a:lnTo>
                    <a:pt x="4324262" y="362901"/>
                  </a:lnTo>
                  <a:lnTo>
                    <a:pt x="4324505" y="362901"/>
                  </a:lnTo>
                  <a:lnTo>
                    <a:pt x="4324748" y="362901"/>
                  </a:lnTo>
                  <a:lnTo>
                    <a:pt x="4325478" y="362901"/>
                  </a:lnTo>
                  <a:lnTo>
                    <a:pt x="4325722" y="362901"/>
                  </a:lnTo>
                  <a:lnTo>
                    <a:pt x="4325965" y="362901"/>
                  </a:lnTo>
                  <a:lnTo>
                    <a:pt x="4326208" y="362901"/>
                  </a:lnTo>
                  <a:lnTo>
                    <a:pt x="4327669" y="362901"/>
                  </a:lnTo>
                  <a:lnTo>
                    <a:pt x="4327912" y="362901"/>
                  </a:lnTo>
                  <a:lnTo>
                    <a:pt x="4328399" y="362901"/>
                  </a:lnTo>
                  <a:lnTo>
                    <a:pt x="4328642" y="362901"/>
                  </a:lnTo>
                  <a:lnTo>
                    <a:pt x="4328885" y="362901"/>
                  </a:lnTo>
                  <a:lnTo>
                    <a:pt x="4328885" y="355786"/>
                  </a:lnTo>
                  <a:lnTo>
                    <a:pt x="4329129" y="355786"/>
                  </a:lnTo>
                  <a:lnTo>
                    <a:pt x="4329372" y="355786"/>
                  </a:lnTo>
                  <a:lnTo>
                    <a:pt x="4329615" y="355786"/>
                  </a:lnTo>
                  <a:lnTo>
                    <a:pt x="4329859" y="355786"/>
                  </a:lnTo>
                  <a:lnTo>
                    <a:pt x="4330102" y="355786"/>
                  </a:lnTo>
                  <a:lnTo>
                    <a:pt x="4330589" y="355786"/>
                  </a:lnTo>
                  <a:lnTo>
                    <a:pt x="4331806" y="348670"/>
                  </a:lnTo>
                  <a:lnTo>
                    <a:pt x="4332049" y="348670"/>
                  </a:lnTo>
                  <a:lnTo>
                    <a:pt x="4332292" y="348670"/>
                  </a:lnTo>
                  <a:lnTo>
                    <a:pt x="4332536" y="348670"/>
                  </a:lnTo>
                  <a:lnTo>
                    <a:pt x="4332779" y="348670"/>
                  </a:lnTo>
                  <a:lnTo>
                    <a:pt x="4333022" y="348670"/>
                  </a:lnTo>
                  <a:lnTo>
                    <a:pt x="4333266" y="348670"/>
                  </a:lnTo>
                  <a:lnTo>
                    <a:pt x="4333509" y="348670"/>
                  </a:lnTo>
                  <a:lnTo>
                    <a:pt x="4333753" y="348670"/>
                  </a:lnTo>
                  <a:lnTo>
                    <a:pt x="4333996" y="348670"/>
                  </a:lnTo>
                  <a:lnTo>
                    <a:pt x="4334239" y="348670"/>
                  </a:lnTo>
                  <a:lnTo>
                    <a:pt x="4334483" y="348670"/>
                  </a:lnTo>
                  <a:lnTo>
                    <a:pt x="4334969" y="348670"/>
                  </a:lnTo>
                  <a:lnTo>
                    <a:pt x="4335456" y="348670"/>
                  </a:lnTo>
                  <a:lnTo>
                    <a:pt x="4335699" y="348670"/>
                  </a:lnTo>
                  <a:lnTo>
                    <a:pt x="4335943" y="348670"/>
                  </a:lnTo>
                  <a:lnTo>
                    <a:pt x="4336186" y="348670"/>
                  </a:lnTo>
                  <a:lnTo>
                    <a:pt x="4336430" y="348670"/>
                  </a:lnTo>
                  <a:lnTo>
                    <a:pt x="4336673" y="348670"/>
                  </a:lnTo>
                  <a:lnTo>
                    <a:pt x="4336916" y="348670"/>
                  </a:lnTo>
                  <a:lnTo>
                    <a:pt x="4337160" y="348670"/>
                  </a:lnTo>
                  <a:lnTo>
                    <a:pt x="4337403" y="348670"/>
                  </a:lnTo>
                  <a:lnTo>
                    <a:pt x="4337890" y="348670"/>
                  </a:lnTo>
                  <a:lnTo>
                    <a:pt x="4338620" y="348670"/>
                  </a:lnTo>
                  <a:lnTo>
                    <a:pt x="4338863" y="348670"/>
                  </a:lnTo>
                  <a:lnTo>
                    <a:pt x="4339350" y="348670"/>
                  </a:lnTo>
                  <a:lnTo>
                    <a:pt x="4339837" y="348670"/>
                  </a:lnTo>
                  <a:lnTo>
                    <a:pt x="4340323" y="348670"/>
                  </a:lnTo>
                  <a:lnTo>
                    <a:pt x="4340810" y="348670"/>
                  </a:lnTo>
                  <a:lnTo>
                    <a:pt x="4341297" y="348670"/>
                  </a:lnTo>
                  <a:lnTo>
                    <a:pt x="4341540" y="348670"/>
                  </a:lnTo>
                  <a:lnTo>
                    <a:pt x="4341783" y="348670"/>
                  </a:lnTo>
                  <a:lnTo>
                    <a:pt x="4342027" y="348670"/>
                  </a:lnTo>
                  <a:lnTo>
                    <a:pt x="4342270" y="348670"/>
                  </a:lnTo>
                  <a:lnTo>
                    <a:pt x="4342514" y="348670"/>
                  </a:lnTo>
                  <a:lnTo>
                    <a:pt x="4342757" y="348670"/>
                  </a:lnTo>
                  <a:lnTo>
                    <a:pt x="4343000" y="348670"/>
                  </a:lnTo>
                  <a:lnTo>
                    <a:pt x="4343487" y="348670"/>
                  </a:lnTo>
                  <a:lnTo>
                    <a:pt x="4343730" y="348670"/>
                  </a:lnTo>
                  <a:lnTo>
                    <a:pt x="4343974" y="348670"/>
                  </a:lnTo>
                  <a:lnTo>
                    <a:pt x="4344217" y="348670"/>
                  </a:lnTo>
                  <a:lnTo>
                    <a:pt x="4344460" y="348670"/>
                  </a:lnTo>
                  <a:lnTo>
                    <a:pt x="4344947" y="348670"/>
                  </a:lnTo>
                  <a:lnTo>
                    <a:pt x="4345190" y="348670"/>
                  </a:lnTo>
                  <a:lnTo>
                    <a:pt x="4345434" y="348670"/>
                  </a:lnTo>
                  <a:lnTo>
                    <a:pt x="4345677" y="348670"/>
                  </a:lnTo>
                  <a:lnTo>
                    <a:pt x="4345921" y="348670"/>
                  </a:lnTo>
                  <a:lnTo>
                    <a:pt x="4346164" y="348670"/>
                  </a:lnTo>
                  <a:lnTo>
                    <a:pt x="4346407" y="348670"/>
                  </a:lnTo>
                  <a:lnTo>
                    <a:pt x="4346651" y="348670"/>
                  </a:lnTo>
                  <a:lnTo>
                    <a:pt x="4346651" y="341554"/>
                  </a:lnTo>
                  <a:lnTo>
                    <a:pt x="4346894" y="341554"/>
                  </a:lnTo>
                  <a:lnTo>
                    <a:pt x="4347137" y="341554"/>
                  </a:lnTo>
                  <a:lnTo>
                    <a:pt x="4347624" y="341554"/>
                  </a:lnTo>
                  <a:lnTo>
                    <a:pt x="4348111" y="341554"/>
                  </a:lnTo>
                  <a:lnTo>
                    <a:pt x="4348354" y="341554"/>
                  </a:lnTo>
                  <a:lnTo>
                    <a:pt x="4348598" y="341554"/>
                  </a:lnTo>
                  <a:lnTo>
                    <a:pt x="4348841" y="341554"/>
                  </a:lnTo>
                  <a:lnTo>
                    <a:pt x="4349084" y="341554"/>
                  </a:lnTo>
                  <a:lnTo>
                    <a:pt x="4349328" y="341554"/>
                  </a:lnTo>
                  <a:lnTo>
                    <a:pt x="4349571" y="341554"/>
                  </a:lnTo>
                  <a:lnTo>
                    <a:pt x="4349814" y="341554"/>
                  </a:lnTo>
                  <a:lnTo>
                    <a:pt x="4350788" y="341554"/>
                  </a:lnTo>
                  <a:lnTo>
                    <a:pt x="4351031" y="341554"/>
                  </a:lnTo>
                  <a:lnTo>
                    <a:pt x="4351274" y="341554"/>
                  </a:lnTo>
                  <a:lnTo>
                    <a:pt x="4351518" y="341554"/>
                  </a:lnTo>
                  <a:lnTo>
                    <a:pt x="4351761" y="341554"/>
                  </a:lnTo>
                  <a:lnTo>
                    <a:pt x="4352005" y="341554"/>
                  </a:lnTo>
                  <a:lnTo>
                    <a:pt x="4352248" y="341554"/>
                  </a:lnTo>
                  <a:lnTo>
                    <a:pt x="4352978" y="341554"/>
                  </a:lnTo>
                  <a:lnTo>
                    <a:pt x="4353465" y="341554"/>
                  </a:lnTo>
                  <a:lnTo>
                    <a:pt x="4354195" y="341554"/>
                  </a:lnTo>
                  <a:lnTo>
                    <a:pt x="4354438" y="341554"/>
                  </a:lnTo>
                  <a:lnTo>
                    <a:pt x="4354682" y="341554"/>
                  </a:lnTo>
                  <a:lnTo>
                    <a:pt x="4354925" y="341554"/>
                  </a:lnTo>
                  <a:lnTo>
                    <a:pt x="4355412" y="341554"/>
                  </a:lnTo>
                  <a:lnTo>
                    <a:pt x="4355655" y="341554"/>
                  </a:lnTo>
                  <a:lnTo>
                    <a:pt x="4355898" y="341554"/>
                  </a:lnTo>
                  <a:lnTo>
                    <a:pt x="4356142" y="341554"/>
                  </a:lnTo>
                  <a:lnTo>
                    <a:pt x="4356385" y="341554"/>
                  </a:lnTo>
                  <a:lnTo>
                    <a:pt x="4356628" y="341554"/>
                  </a:lnTo>
                  <a:lnTo>
                    <a:pt x="4356872" y="341554"/>
                  </a:lnTo>
                  <a:lnTo>
                    <a:pt x="4357115" y="341554"/>
                  </a:lnTo>
                  <a:lnTo>
                    <a:pt x="4357358" y="341554"/>
                  </a:lnTo>
                  <a:lnTo>
                    <a:pt x="4357602" y="341554"/>
                  </a:lnTo>
                  <a:lnTo>
                    <a:pt x="4357845" y="341554"/>
                  </a:lnTo>
                  <a:lnTo>
                    <a:pt x="4358332" y="341554"/>
                  </a:lnTo>
                  <a:lnTo>
                    <a:pt x="4358575" y="341554"/>
                  </a:lnTo>
                  <a:lnTo>
                    <a:pt x="4358819" y="341554"/>
                  </a:lnTo>
                  <a:lnTo>
                    <a:pt x="4359062" y="341554"/>
                  </a:lnTo>
                  <a:lnTo>
                    <a:pt x="4359549" y="341554"/>
                  </a:lnTo>
                  <a:lnTo>
                    <a:pt x="4359792" y="341554"/>
                  </a:lnTo>
                  <a:lnTo>
                    <a:pt x="4360279" y="341554"/>
                  </a:lnTo>
                  <a:lnTo>
                    <a:pt x="4360766" y="341554"/>
                  </a:lnTo>
                  <a:lnTo>
                    <a:pt x="4361009" y="341554"/>
                  </a:lnTo>
                  <a:lnTo>
                    <a:pt x="4361252" y="341554"/>
                  </a:lnTo>
                  <a:lnTo>
                    <a:pt x="4361496" y="341554"/>
                  </a:lnTo>
                  <a:lnTo>
                    <a:pt x="4361739" y="341554"/>
                  </a:lnTo>
                  <a:lnTo>
                    <a:pt x="4361982" y="341554"/>
                  </a:lnTo>
                  <a:lnTo>
                    <a:pt x="4363442" y="341554"/>
                  </a:lnTo>
                  <a:lnTo>
                    <a:pt x="4363686" y="341554"/>
                  </a:lnTo>
                  <a:lnTo>
                    <a:pt x="4363929" y="341554"/>
                  </a:lnTo>
                  <a:lnTo>
                    <a:pt x="4364173" y="341554"/>
                  </a:lnTo>
                  <a:lnTo>
                    <a:pt x="4364416" y="341554"/>
                  </a:lnTo>
                  <a:lnTo>
                    <a:pt x="4364659" y="341554"/>
                  </a:lnTo>
                  <a:lnTo>
                    <a:pt x="4364903" y="341554"/>
                  </a:lnTo>
                  <a:lnTo>
                    <a:pt x="4365146" y="341554"/>
                  </a:lnTo>
                  <a:lnTo>
                    <a:pt x="4366850" y="341554"/>
                  </a:lnTo>
                  <a:lnTo>
                    <a:pt x="4367093" y="341554"/>
                  </a:lnTo>
                  <a:lnTo>
                    <a:pt x="4367336" y="341554"/>
                  </a:lnTo>
                  <a:lnTo>
                    <a:pt x="4367580" y="341554"/>
                  </a:lnTo>
                  <a:lnTo>
                    <a:pt x="4367823" y="341554"/>
                  </a:lnTo>
                  <a:lnTo>
                    <a:pt x="4368310" y="341554"/>
                  </a:lnTo>
                  <a:lnTo>
                    <a:pt x="4368553" y="341554"/>
                  </a:lnTo>
                  <a:lnTo>
                    <a:pt x="4369283" y="341554"/>
                  </a:lnTo>
                  <a:lnTo>
                    <a:pt x="4369526" y="341554"/>
                  </a:lnTo>
                  <a:lnTo>
                    <a:pt x="4369770" y="341554"/>
                  </a:lnTo>
                  <a:lnTo>
                    <a:pt x="4370013" y="341554"/>
                  </a:lnTo>
                  <a:lnTo>
                    <a:pt x="4370257" y="341554"/>
                  </a:lnTo>
                  <a:lnTo>
                    <a:pt x="4370500" y="341554"/>
                  </a:lnTo>
                  <a:lnTo>
                    <a:pt x="4370743" y="341554"/>
                  </a:lnTo>
                  <a:lnTo>
                    <a:pt x="4370987" y="341554"/>
                  </a:lnTo>
                  <a:lnTo>
                    <a:pt x="4371230" y="341554"/>
                  </a:lnTo>
                  <a:lnTo>
                    <a:pt x="4371473" y="341554"/>
                  </a:lnTo>
                  <a:lnTo>
                    <a:pt x="4371717" y="341554"/>
                  </a:lnTo>
                  <a:lnTo>
                    <a:pt x="4371960" y="341554"/>
                  </a:lnTo>
                  <a:lnTo>
                    <a:pt x="4372203" y="341554"/>
                  </a:lnTo>
                  <a:lnTo>
                    <a:pt x="4372447" y="341554"/>
                  </a:lnTo>
                  <a:lnTo>
                    <a:pt x="4372690" y="341554"/>
                  </a:lnTo>
                  <a:lnTo>
                    <a:pt x="4372934" y="341554"/>
                  </a:lnTo>
                  <a:lnTo>
                    <a:pt x="4373177" y="341554"/>
                  </a:lnTo>
                  <a:lnTo>
                    <a:pt x="4373664" y="341554"/>
                  </a:lnTo>
                  <a:lnTo>
                    <a:pt x="4373907" y="341554"/>
                  </a:lnTo>
                  <a:lnTo>
                    <a:pt x="4374150" y="341554"/>
                  </a:lnTo>
                  <a:lnTo>
                    <a:pt x="4374394" y="341554"/>
                  </a:lnTo>
                  <a:lnTo>
                    <a:pt x="4374637" y="341554"/>
                  </a:lnTo>
                  <a:lnTo>
                    <a:pt x="4374880" y="341554"/>
                  </a:lnTo>
                  <a:lnTo>
                    <a:pt x="4375124" y="341554"/>
                  </a:lnTo>
                  <a:lnTo>
                    <a:pt x="4375854" y="341554"/>
                  </a:lnTo>
                  <a:lnTo>
                    <a:pt x="4376097" y="341554"/>
                  </a:lnTo>
                  <a:lnTo>
                    <a:pt x="4376341" y="341554"/>
                  </a:lnTo>
                  <a:lnTo>
                    <a:pt x="4376584" y="341554"/>
                  </a:lnTo>
                  <a:lnTo>
                    <a:pt x="4376827" y="341554"/>
                  </a:lnTo>
                  <a:lnTo>
                    <a:pt x="4377071" y="341554"/>
                  </a:lnTo>
                  <a:lnTo>
                    <a:pt x="4377314" y="341554"/>
                  </a:lnTo>
                  <a:lnTo>
                    <a:pt x="4377557" y="341554"/>
                  </a:lnTo>
                  <a:lnTo>
                    <a:pt x="4377801" y="341554"/>
                  </a:lnTo>
                  <a:lnTo>
                    <a:pt x="4378044" y="341554"/>
                  </a:lnTo>
                  <a:lnTo>
                    <a:pt x="4378287" y="341554"/>
                  </a:lnTo>
                  <a:lnTo>
                    <a:pt x="4378531" y="341554"/>
                  </a:lnTo>
                  <a:lnTo>
                    <a:pt x="4378774" y="334438"/>
                  </a:lnTo>
                  <a:lnTo>
                    <a:pt x="4379261" y="334438"/>
                  </a:lnTo>
                  <a:lnTo>
                    <a:pt x="4379504" y="334438"/>
                  </a:lnTo>
                  <a:lnTo>
                    <a:pt x="4379748" y="334438"/>
                  </a:lnTo>
                  <a:lnTo>
                    <a:pt x="4380478" y="334438"/>
                  </a:lnTo>
                  <a:lnTo>
                    <a:pt x="4380964" y="334438"/>
                  </a:lnTo>
                  <a:lnTo>
                    <a:pt x="4381208" y="334438"/>
                  </a:lnTo>
                  <a:lnTo>
                    <a:pt x="4381451" y="334438"/>
                  </a:lnTo>
                  <a:lnTo>
                    <a:pt x="4381694" y="334438"/>
                  </a:lnTo>
                  <a:lnTo>
                    <a:pt x="4381938" y="334438"/>
                  </a:lnTo>
                  <a:lnTo>
                    <a:pt x="4382181" y="334438"/>
                  </a:lnTo>
                  <a:lnTo>
                    <a:pt x="4382668" y="334438"/>
                  </a:lnTo>
                  <a:lnTo>
                    <a:pt x="4382911" y="334438"/>
                  </a:lnTo>
                  <a:lnTo>
                    <a:pt x="4383155" y="334438"/>
                  </a:lnTo>
                  <a:lnTo>
                    <a:pt x="4383398" y="334438"/>
                  </a:lnTo>
                  <a:lnTo>
                    <a:pt x="4383641" y="334438"/>
                  </a:lnTo>
                  <a:lnTo>
                    <a:pt x="4383885" y="334438"/>
                  </a:lnTo>
                  <a:lnTo>
                    <a:pt x="4384371" y="334438"/>
                  </a:lnTo>
                  <a:lnTo>
                    <a:pt x="4384615" y="334438"/>
                  </a:lnTo>
                  <a:lnTo>
                    <a:pt x="4384858" y="334438"/>
                  </a:lnTo>
                  <a:lnTo>
                    <a:pt x="4385102" y="334438"/>
                  </a:lnTo>
                  <a:lnTo>
                    <a:pt x="4385345" y="334438"/>
                  </a:lnTo>
                  <a:lnTo>
                    <a:pt x="4385588" y="334438"/>
                  </a:lnTo>
                  <a:lnTo>
                    <a:pt x="4385832" y="334438"/>
                  </a:lnTo>
                  <a:lnTo>
                    <a:pt x="4386075" y="334438"/>
                  </a:lnTo>
                  <a:lnTo>
                    <a:pt x="4386318" y="334438"/>
                  </a:lnTo>
                  <a:lnTo>
                    <a:pt x="4386562" y="334438"/>
                  </a:lnTo>
                  <a:lnTo>
                    <a:pt x="4387535" y="334438"/>
                  </a:lnTo>
                  <a:lnTo>
                    <a:pt x="4387778" y="334438"/>
                  </a:lnTo>
                  <a:lnTo>
                    <a:pt x="4388265" y="334438"/>
                  </a:lnTo>
                  <a:lnTo>
                    <a:pt x="4388509" y="334438"/>
                  </a:lnTo>
                  <a:lnTo>
                    <a:pt x="4388752" y="334438"/>
                  </a:lnTo>
                  <a:lnTo>
                    <a:pt x="4388995" y="334438"/>
                  </a:lnTo>
                  <a:lnTo>
                    <a:pt x="4389239" y="334438"/>
                  </a:lnTo>
                  <a:lnTo>
                    <a:pt x="4389482" y="334438"/>
                  </a:lnTo>
                  <a:lnTo>
                    <a:pt x="4389725" y="334438"/>
                  </a:lnTo>
                  <a:lnTo>
                    <a:pt x="4389725" y="327323"/>
                  </a:lnTo>
                  <a:lnTo>
                    <a:pt x="4389969" y="327323"/>
                  </a:lnTo>
                  <a:lnTo>
                    <a:pt x="4390212" y="327323"/>
                  </a:lnTo>
                  <a:lnTo>
                    <a:pt x="4390455" y="327323"/>
                  </a:lnTo>
                  <a:lnTo>
                    <a:pt x="4390942" y="327323"/>
                  </a:lnTo>
                  <a:lnTo>
                    <a:pt x="4391186" y="327323"/>
                  </a:lnTo>
                  <a:lnTo>
                    <a:pt x="4391429" y="327323"/>
                  </a:lnTo>
                  <a:lnTo>
                    <a:pt x="4391672" y="327323"/>
                  </a:lnTo>
                  <a:lnTo>
                    <a:pt x="4391916" y="327323"/>
                  </a:lnTo>
                  <a:lnTo>
                    <a:pt x="4391916" y="320207"/>
                  </a:lnTo>
                  <a:lnTo>
                    <a:pt x="4392159" y="320207"/>
                  </a:lnTo>
                  <a:lnTo>
                    <a:pt x="4392889" y="320207"/>
                  </a:lnTo>
                  <a:lnTo>
                    <a:pt x="4393132" y="320207"/>
                  </a:lnTo>
                  <a:lnTo>
                    <a:pt x="4393376" y="320207"/>
                  </a:lnTo>
                  <a:lnTo>
                    <a:pt x="4393619" y="320207"/>
                  </a:lnTo>
                  <a:lnTo>
                    <a:pt x="4393862" y="320207"/>
                  </a:lnTo>
                  <a:lnTo>
                    <a:pt x="4394106" y="320207"/>
                  </a:lnTo>
                  <a:lnTo>
                    <a:pt x="4395079" y="320207"/>
                  </a:lnTo>
                  <a:lnTo>
                    <a:pt x="4395323" y="320207"/>
                  </a:lnTo>
                  <a:lnTo>
                    <a:pt x="4395566" y="320207"/>
                  </a:lnTo>
                  <a:lnTo>
                    <a:pt x="4396053" y="320207"/>
                  </a:lnTo>
                  <a:lnTo>
                    <a:pt x="4396296" y="320207"/>
                  </a:lnTo>
                  <a:lnTo>
                    <a:pt x="4396539" y="320207"/>
                  </a:lnTo>
                  <a:lnTo>
                    <a:pt x="4396783" y="313091"/>
                  </a:lnTo>
                  <a:lnTo>
                    <a:pt x="4397026" y="313091"/>
                  </a:lnTo>
                  <a:lnTo>
                    <a:pt x="4397269" y="313091"/>
                  </a:lnTo>
                  <a:lnTo>
                    <a:pt x="4397513" y="313091"/>
                  </a:lnTo>
                  <a:lnTo>
                    <a:pt x="4398486" y="313091"/>
                  </a:lnTo>
                  <a:lnTo>
                    <a:pt x="4398730" y="313091"/>
                  </a:lnTo>
                  <a:lnTo>
                    <a:pt x="4398973" y="313091"/>
                  </a:lnTo>
                  <a:lnTo>
                    <a:pt x="4399216" y="313091"/>
                  </a:lnTo>
                  <a:lnTo>
                    <a:pt x="4399703" y="313091"/>
                  </a:lnTo>
                  <a:lnTo>
                    <a:pt x="4400433" y="313091"/>
                  </a:lnTo>
                  <a:lnTo>
                    <a:pt x="4400677" y="313091"/>
                  </a:lnTo>
                  <a:lnTo>
                    <a:pt x="4400920" y="313091"/>
                  </a:lnTo>
                  <a:lnTo>
                    <a:pt x="4401163" y="313091"/>
                  </a:lnTo>
                  <a:lnTo>
                    <a:pt x="4401407" y="313091"/>
                  </a:lnTo>
                  <a:lnTo>
                    <a:pt x="4401650" y="313091"/>
                  </a:lnTo>
                  <a:lnTo>
                    <a:pt x="4401893" y="313091"/>
                  </a:lnTo>
                  <a:lnTo>
                    <a:pt x="4402623" y="313091"/>
                  </a:lnTo>
                  <a:lnTo>
                    <a:pt x="4407977" y="313091"/>
                  </a:lnTo>
                  <a:lnTo>
                    <a:pt x="4408221" y="313091"/>
                  </a:lnTo>
                  <a:lnTo>
                    <a:pt x="4408464" y="313091"/>
                  </a:lnTo>
                  <a:lnTo>
                    <a:pt x="4408707" y="313091"/>
                  </a:lnTo>
                  <a:lnTo>
                    <a:pt x="4408951" y="313091"/>
                  </a:lnTo>
                  <a:lnTo>
                    <a:pt x="4409194" y="313091"/>
                  </a:lnTo>
                  <a:lnTo>
                    <a:pt x="4409681" y="313091"/>
                  </a:lnTo>
                  <a:lnTo>
                    <a:pt x="4409924" y="313091"/>
                  </a:lnTo>
                  <a:lnTo>
                    <a:pt x="4410168" y="313091"/>
                  </a:lnTo>
                  <a:lnTo>
                    <a:pt x="4410654" y="313091"/>
                  </a:lnTo>
                  <a:lnTo>
                    <a:pt x="4410898" y="313091"/>
                  </a:lnTo>
                  <a:lnTo>
                    <a:pt x="4411141" y="313091"/>
                  </a:lnTo>
                  <a:lnTo>
                    <a:pt x="4411384" y="313091"/>
                  </a:lnTo>
                  <a:lnTo>
                    <a:pt x="4411628" y="313091"/>
                  </a:lnTo>
                  <a:lnTo>
                    <a:pt x="4411871" y="313091"/>
                  </a:lnTo>
                  <a:lnTo>
                    <a:pt x="4412114" y="313091"/>
                  </a:lnTo>
                  <a:lnTo>
                    <a:pt x="4412358" y="313091"/>
                  </a:lnTo>
                  <a:lnTo>
                    <a:pt x="4413088" y="313091"/>
                  </a:lnTo>
                  <a:lnTo>
                    <a:pt x="4413331" y="313091"/>
                  </a:lnTo>
                  <a:lnTo>
                    <a:pt x="4413575" y="313091"/>
                  </a:lnTo>
                  <a:lnTo>
                    <a:pt x="4413818" y="313091"/>
                  </a:lnTo>
                  <a:lnTo>
                    <a:pt x="4414061" y="313091"/>
                  </a:lnTo>
                  <a:lnTo>
                    <a:pt x="4414305" y="313091"/>
                  </a:lnTo>
                  <a:lnTo>
                    <a:pt x="4414548" y="313091"/>
                  </a:lnTo>
                  <a:lnTo>
                    <a:pt x="4414791" y="313091"/>
                  </a:lnTo>
                  <a:lnTo>
                    <a:pt x="4415035" y="313091"/>
                  </a:lnTo>
                  <a:lnTo>
                    <a:pt x="4415521" y="313091"/>
                  </a:lnTo>
                  <a:lnTo>
                    <a:pt x="4415765" y="313091"/>
                  </a:lnTo>
                  <a:lnTo>
                    <a:pt x="4416008" y="313091"/>
                  </a:lnTo>
                  <a:lnTo>
                    <a:pt x="4416252" y="313091"/>
                  </a:lnTo>
                  <a:lnTo>
                    <a:pt x="4416738" y="313091"/>
                  </a:lnTo>
                  <a:lnTo>
                    <a:pt x="4416982" y="313091"/>
                  </a:lnTo>
                  <a:lnTo>
                    <a:pt x="4417225" y="313091"/>
                  </a:lnTo>
                  <a:lnTo>
                    <a:pt x="4417468" y="313091"/>
                  </a:lnTo>
                  <a:lnTo>
                    <a:pt x="4417712" y="313091"/>
                  </a:lnTo>
                  <a:lnTo>
                    <a:pt x="4418685" y="313091"/>
                  </a:lnTo>
                  <a:lnTo>
                    <a:pt x="4418929" y="313091"/>
                  </a:lnTo>
                  <a:lnTo>
                    <a:pt x="4419415" y="313091"/>
                  </a:lnTo>
                  <a:lnTo>
                    <a:pt x="4419659" y="313091"/>
                  </a:lnTo>
                  <a:lnTo>
                    <a:pt x="4419902" y="313091"/>
                  </a:lnTo>
                  <a:lnTo>
                    <a:pt x="4420145" y="313091"/>
                  </a:lnTo>
                  <a:lnTo>
                    <a:pt x="4421119" y="313091"/>
                  </a:lnTo>
                  <a:lnTo>
                    <a:pt x="4421362" y="313091"/>
                  </a:lnTo>
                  <a:lnTo>
                    <a:pt x="4421605" y="313091"/>
                  </a:lnTo>
                  <a:lnTo>
                    <a:pt x="4421849" y="313091"/>
                  </a:lnTo>
                  <a:lnTo>
                    <a:pt x="4422092" y="313091"/>
                  </a:lnTo>
                  <a:lnTo>
                    <a:pt x="4422336" y="313091"/>
                  </a:lnTo>
                  <a:lnTo>
                    <a:pt x="4422579" y="313091"/>
                  </a:lnTo>
                  <a:lnTo>
                    <a:pt x="4422822" y="313091"/>
                  </a:lnTo>
                  <a:lnTo>
                    <a:pt x="4423552" y="313091"/>
                  </a:lnTo>
                  <a:lnTo>
                    <a:pt x="4424526" y="313091"/>
                  </a:lnTo>
                  <a:lnTo>
                    <a:pt x="4424769" y="313091"/>
                  </a:lnTo>
                  <a:lnTo>
                    <a:pt x="4425013" y="313091"/>
                  </a:lnTo>
                  <a:lnTo>
                    <a:pt x="4425256" y="313091"/>
                  </a:lnTo>
                  <a:lnTo>
                    <a:pt x="4425743" y="313091"/>
                  </a:lnTo>
                  <a:lnTo>
                    <a:pt x="4426229" y="313091"/>
                  </a:lnTo>
                  <a:lnTo>
                    <a:pt x="4426473" y="313091"/>
                  </a:lnTo>
                  <a:lnTo>
                    <a:pt x="4426716" y="313091"/>
                  </a:lnTo>
                  <a:lnTo>
                    <a:pt x="4427203" y="313091"/>
                  </a:lnTo>
                  <a:lnTo>
                    <a:pt x="4427446" y="313091"/>
                  </a:lnTo>
                  <a:lnTo>
                    <a:pt x="4428420" y="313091"/>
                  </a:lnTo>
                  <a:lnTo>
                    <a:pt x="4428663" y="313091"/>
                  </a:lnTo>
                  <a:lnTo>
                    <a:pt x="4428906" y="313091"/>
                  </a:lnTo>
                  <a:lnTo>
                    <a:pt x="4429150" y="313091"/>
                  </a:lnTo>
                  <a:lnTo>
                    <a:pt x="4429393" y="313091"/>
                  </a:lnTo>
                  <a:lnTo>
                    <a:pt x="4429636" y="313091"/>
                  </a:lnTo>
                  <a:lnTo>
                    <a:pt x="4429880" y="313091"/>
                  </a:lnTo>
                  <a:lnTo>
                    <a:pt x="4430123" y="313091"/>
                  </a:lnTo>
                  <a:lnTo>
                    <a:pt x="4430366" y="313091"/>
                  </a:lnTo>
                  <a:lnTo>
                    <a:pt x="4430610" y="313091"/>
                  </a:lnTo>
                  <a:lnTo>
                    <a:pt x="4430853" y="313091"/>
                  </a:lnTo>
                  <a:lnTo>
                    <a:pt x="4431097" y="313091"/>
                  </a:lnTo>
                  <a:lnTo>
                    <a:pt x="4431340" y="313091"/>
                  </a:lnTo>
                  <a:lnTo>
                    <a:pt x="4431583" y="313091"/>
                  </a:lnTo>
                  <a:lnTo>
                    <a:pt x="4431827" y="313091"/>
                  </a:lnTo>
                  <a:lnTo>
                    <a:pt x="4432070" y="313091"/>
                  </a:lnTo>
                  <a:lnTo>
                    <a:pt x="4432313" y="313091"/>
                  </a:lnTo>
                  <a:lnTo>
                    <a:pt x="4432557" y="313091"/>
                  </a:lnTo>
                  <a:lnTo>
                    <a:pt x="4432800" y="313091"/>
                  </a:lnTo>
                  <a:lnTo>
                    <a:pt x="4433287" y="313091"/>
                  </a:lnTo>
                  <a:lnTo>
                    <a:pt x="4433530" y="313091"/>
                  </a:lnTo>
                  <a:lnTo>
                    <a:pt x="4434990" y="313091"/>
                  </a:lnTo>
                  <a:lnTo>
                    <a:pt x="4435234" y="313091"/>
                  </a:lnTo>
                  <a:lnTo>
                    <a:pt x="4435477" y="313091"/>
                  </a:lnTo>
                  <a:lnTo>
                    <a:pt x="4435720" y="313091"/>
                  </a:lnTo>
                  <a:lnTo>
                    <a:pt x="4435964" y="313091"/>
                  </a:lnTo>
                  <a:lnTo>
                    <a:pt x="4436207" y="313091"/>
                  </a:lnTo>
                  <a:lnTo>
                    <a:pt x="4436450" y="313091"/>
                  </a:lnTo>
                  <a:lnTo>
                    <a:pt x="4436694" y="313091"/>
                  </a:lnTo>
                  <a:lnTo>
                    <a:pt x="4436937" y="313091"/>
                  </a:lnTo>
                  <a:lnTo>
                    <a:pt x="4437181" y="313091"/>
                  </a:lnTo>
                  <a:lnTo>
                    <a:pt x="4437424" y="313091"/>
                  </a:lnTo>
                  <a:lnTo>
                    <a:pt x="4437667" y="313091"/>
                  </a:lnTo>
                  <a:lnTo>
                    <a:pt x="4437911" y="313091"/>
                  </a:lnTo>
                  <a:lnTo>
                    <a:pt x="4438154" y="313091"/>
                  </a:lnTo>
                  <a:lnTo>
                    <a:pt x="4438397" y="313091"/>
                  </a:lnTo>
                  <a:lnTo>
                    <a:pt x="4438641" y="313091"/>
                  </a:lnTo>
                  <a:lnTo>
                    <a:pt x="4438884" y="313091"/>
                  </a:lnTo>
                  <a:lnTo>
                    <a:pt x="4439127" y="313091"/>
                  </a:lnTo>
                  <a:lnTo>
                    <a:pt x="4439371" y="313091"/>
                  </a:lnTo>
                  <a:lnTo>
                    <a:pt x="4440101" y="313091"/>
                  </a:lnTo>
                  <a:lnTo>
                    <a:pt x="4440344" y="313091"/>
                  </a:lnTo>
                  <a:lnTo>
                    <a:pt x="4440588" y="313091"/>
                  </a:lnTo>
                  <a:lnTo>
                    <a:pt x="4440831" y="313091"/>
                  </a:lnTo>
                  <a:lnTo>
                    <a:pt x="4441074" y="313091"/>
                  </a:lnTo>
                  <a:lnTo>
                    <a:pt x="4441561" y="313091"/>
                  </a:lnTo>
                  <a:lnTo>
                    <a:pt x="4441804" y="313091"/>
                  </a:lnTo>
                  <a:lnTo>
                    <a:pt x="4442291" y="313091"/>
                  </a:lnTo>
                  <a:lnTo>
                    <a:pt x="4442534" y="313091"/>
                  </a:lnTo>
                  <a:lnTo>
                    <a:pt x="4442778" y="313091"/>
                  </a:lnTo>
                  <a:lnTo>
                    <a:pt x="4443021" y="313091"/>
                  </a:lnTo>
                  <a:lnTo>
                    <a:pt x="4443265" y="313091"/>
                  </a:lnTo>
                  <a:lnTo>
                    <a:pt x="4443508" y="313091"/>
                  </a:lnTo>
                  <a:lnTo>
                    <a:pt x="4443751" y="313091"/>
                  </a:lnTo>
                  <a:lnTo>
                    <a:pt x="4443995" y="313091"/>
                  </a:lnTo>
                  <a:lnTo>
                    <a:pt x="4445211" y="313091"/>
                  </a:lnTo>
                  <a:lnTo>
                    <a:pt x="4445455" y="313091"/>
                  </a:lnTo>
                  <a:lnTo>
                    <a:pt x="4445698" y="313091"/>
                  </a:lnTo>
                  <a:lnTo>
                    <a:pt x="4445941" y="313091"/>
                  </a:lnTo>
                  <a:lnTo>
                    <a:pt x="4446185" y="313091"/>
                  </a:lnTo>
                  <a:lnTo>
                    <a:pt x="4446428" y="305975"/>
                  </a:lnTo>
                  <a:lnTo>
                    <a:pt x="4446915" y="305975"/>
                  </a:lnTo>
                  <a:lnTo>
                    <a:pt x="4447402" y="305975"/>
                  </a:lnTo>
                  <a:lnTo>
                    <a:pt x="4447645" y="305975"/>
                  </a:lnTo>
                  <a:lnTo>
                    <a:pt x="4447888" y="305975"/>
                  </a:lnTo>
                  <a:lnTo>
                    <a:pt x="4448132" y="305975"/>
                  </a:lnTo>
                  <a:lnTo>
                    <a:pt x="4448375" y="305975"/>
                  </a:lnTo>
                  <a:lnTo>
                    <a:pt x="4448618" y="305975"/>
                  </a:lnTo>
                  <a:lnTo>
                    <a:pt x="4448862" y="305975"/>
                  </a:lnTo>
                  <a:lnTo>
                    <a:pt x="4449105" y="305975"/>
                  </a:lnTo>
                  <a:lnTo>
                    <a:pt x="4449349" y="305975"/>
                  </a:lnTo>
                  <a:lnTo>
                    <a:pt x="4449592" y="305975"/>
                  </a:lnTo>
                  <a:lnTo>
                    <a:pt x="4449835" y="305975"/>
                  </a:lnTo>
                  <a:lnTo>
                    <a:pt x="4450079" y="305975"/>
                  </a:lnTo>
                  <a:lnTo>
                    <a:pt x="4450322" y="305975"/>
                  </a:lnTo>
                  <a:lnTo>
                    <a:pt x="4450809" y="305975"/>
                  </a:lnTo>
                  <a:lnTo>
                    <a:pt x="4451052" y="305975"/>
                  </a:lnTo>
                  <a:lnTo>
                    <a:pt x="4451295" y="305975"/>
                  </a:lnTo>
                  <a:lnTo>
                    <a:pt x="4451539" y="305975"/>
                  </a:lnTo>
                  <a:lnTo>
                    <a:pt x="4451782" y="305975"/>
                  </a:lnTo>
                  <a:lnTo>
                    <a:pt x="4452025" y="305975"/>
                  </a:lnTo>
                  <a:lnTo>
                    <a:pt x="4452269" y="305975"/>
                  </a:lnTo>
                  <a:lnTo>
                    <a:pt x="4452512" y="305975"/>
                  </a:lnTo>
                  <a:lnTo>
                    <a:pt x="4452756" y="305975"/>
                  </a:lnTo>
                  <a:lnTo>
                    <a:pt x="4452999" y="305975"/>
                  </a:lnTo>
                  <a:lnTo>
                    <a:pt x="4453242" y="305975"/>
                  </a:lnTo>
                  <a:lnTo>
                    <a:pt x="4453486" y="305975"/>
                  </a:lnTo>
                  <a:lnTo>
                    <a:pt x="4453972" y="305975"/>
                  </a:lnTo>
                  <a:lnTo>
                    <a:pt x="4454216" y="305975"/>
                  </a:lnTo>
                  <a:lnTo>
                    <a:pt x="4454459" y="305975"/>
                  </a:lnTo>
                  <a:lnTo>
                    <a:pt x="4454702" y="305975"/>
                  </a:lnTo>
                  <a:lnTo>
                    <a:pt x="4454946" y="305975"/>
                  </a:lnTo>
                  <a:lnTo>
                    <a:pt x="4455189" y="305975"/>
                  </a:lnTo>
                  <a:lnTo>
                    <a:pt x="4455433" y="305975"/>
                  </a:lnTo>
                  <a:lnTo>
                    <a:pt x="4455676" y="305975"/>
                  </a:lnTo>
                  <a:lnTo>
                    <a:pt x="4455919" y="305975"/>
                  </a:lnTo>
                  <a:lnTo>
                    <a:pt x="4456163" y="305975"/>
                  </a:lnTo>
                  <a:lnTo>
                    <a:pt x="4456406" y="305975"/>
                  </a:lnTo>
                  <a:lnTo>
                    <a:pt x="4456649" y="305975"/>
                  </a:lnTo>
                  <a:lnTo>
                    <a:pt x="4457379" y="305975"/>
                  </a:lnTo>
                  <a:lnTo>
                    <a:pt x="4459570" y="298860"/>
                  </a:lnTo>
                  <a:lnTo>
                    <a:pt x="4459813" y="298860"/>
                  </a:lnTo>
                  <a:lnTo>
                    <a:pt x="4460300" y="298860"/>
                  </a:lnTo>
                  <a:lnTo>
                    <a:pt x="4460786" y="298860"/>
                  </a:lnTo>
                  <a:lnTo>
                    <a:pt x="4461030" y="298860"/>
                  </a:lnTo>
                  <a:lnTo>
                    <a:pt x="4461273" y="298860"/>
                  </a:lnTo>
                  <a:lnTo>
                    <a:pt x="4462977" y="298860"/>
                  </a:lnTo>
                  <a:lnTo>
                    <a:pt x="4463220" y="298860"/>
                  </a:lnTo>
                  <a:lnTo>
                    <a:pt x="4464924" y="298860"/>
                  </a:lnTo>
                  <a:lnTo>
                    <a:pt x="4465897" y="298860"/>
                  </a:lnTo>
                  <a:lnTo>
                    <a:pt x="4466627" y="298860"/>
                  </a:lnTo>
                  <a:lnTo>
                    <a:pt x="4466870" y="298860"/>
                  </a:lnTo>
                  <a:lnTo>
                    <a:pt x="4467114" y="298860"/>
                  </a:lnTo>
                  <a:lnTo>
                    <a:pt x="4467601" y="298860"/>
                  </a:lnTo>
                  <a:lnTo>
                    <a:pt x="4468087" y="298860"/>
                  </a:lnTo>
                  <a:lnTo>
                    <a:pt x="4468331" y="298860"/>
                  </a:lnTo>
                  <a:lnTo>
                    <a:pt x="4468574" y="298860"/>
                  </a:lnTo>
                  <a:lnTo>
                    <a:pt x="4470034" y="298860"/>
                  </a:lnTo>
                  <a:lnTo>
                    <a:pt x="4470277" y="298860"/>
                  </a:lnTo>
                  <a:lnTo>
                    <a:pt x="4470521" y="298860"/>
                  </a:lnTo>
                  <a:lnTo>
                    <a:pt x="4470764" y="298860"/>
                  </a:lnTo>
                  <a:lnTo>
                    <a:pt x="4471008" y="298860"/>
                  </a:lnTo>
                  <a:lnTo>
                    <a:pt x="4471251" y="298860"/>
                  </a:lnTo>
                  <a:lnTo>
                    <a:pt x="4473685" y="298860"/>
                  </a:lnTo>
                  <a:lnTo>
                    <a:pt x="4473928" y="298860"/>
                  </a:lnTo>
                  <a:lnTo>
                    <a:pt x="4474171" y="298860"/>
                  </a:lnTo>
                  <a:lnTo>
                    <a:pt x="4474415" y="298860"/>
                  </a:lnTo>
                  <a:lnTo>
                    <a:pt x="4474658" y="298860"/>
                  </a:lnTo>
                  <a:lnTo>
                    <a:pt x="4475388" y="298860"/>
                  </a:lnTo>
                  <a:lnTo>
                    <a:pt x="4475631" y="298860"/>
                  </a:lnTo>
                  <a:lnTo>
                    <a:pt x="4476361" y="298860"/>
                  </a:lnTo>
                  <a:lnTo>
                    <a:pt x="4476848" y="298860"/>
                  </a:lnTo>
                  <a:lnTo>
                    <a:pt x="4477092" y="298860"/>
                  </a:lnTo>
                  <a:lnTo>
                    <a:pt x="4477335" y="298860"/>
                  </a:lnTo>
                  <a:lnTo>
                    <a:pt x="4477578" y="298860"/>
                  </a:lnTo>
                  <a:lnTo>
                    <a:pt x="4477822" y="298860"/>
                  </a:lnTo>
                  <a:lnTo>
                    <a:pt x="4478065" y="298860"/>
                  </a:lnTo>
                  <a:lnTo>
                    <a:pt x="4478308" y="298860"/>
                  </a:lnTo>
                  <a:lnTo>
                    <a:pt x="4478552" y="298860"/>
                  </a:lnTo>
                  <a:lnTo>
                    <a:pt x="4478795" y="298860"/>
                  </a:lnTo>
                  <a:lnTo>
                    <a:pt x="4479038" y="298860"/>
                  </a:lnTo>
                  <a:lnTo>
                    <a:pt x="4479282" y="298860"/>
                  </a:lnTo>
                  <a:lnTo>
                    <a:pt x="4479525" y="298860"/>
                  </a:lnTo>
                  <a:lnTo>
                    <a:pt x="4480012" y="298860"/>
                  </a:lnTo>
                  <a:lnTo>
                    <a:pt x="4480012" y="291744"/>
                  </a:lnTo>
                  <a:lnTo>
                    <a:pt x="4480255" y="291744"/>
                  </a:lnTo>
                  <a:lnTo>
                    <a:pt x="4480499" y="291744"/>
                  </a:lnTo>
                  <a:lnTo>
                    <a:pt x="4480499" y="284628"/>
                  </a:lnTo>
                  <a:lnTo>
                    <a:pt x="4480742" y="284628"/>
                  </a:lnTo>
                  <a:lnTo>
                    <a:pt x="4480985" y="284628"/>
                  </a:lnTo>
                  <a:lnTo>
                    <a:pt x="4481229" y="284628"/>
                  </a:lnTo>
                  <a:lnTo>
                    <a:pt x="4485122" y="284628"/>
                  </a:lnTo>
                  <a:lnTo>
                    <a:pt x="4485366" y="284628"/>
                  </a:lnTo>
                  <a:lnTo>
                    <a:pt x="4487556" y="284628"/>
                  </a:lnTo>
                  <a:lnTo>
                    <a:pt x="4487799" y="284628"/>
                  </a:lnTo>
                  <a:lnTo>
                    <a:pt x="4488043" y="284628"/>
                  </a:lnTo>
                  <a:lnTo>
                    <a:pt x="4488286" y="284628"/>
                  </a:lnTo>
                  <a:lnTo>
                    <a:pt x="4489016" y="284628"/>
                  </a:lnTo>
                  <a:lnTo>
                    <a:pt x="4489260" y="284628"/>
                  </a:lnTo>
                  <a:lnTo>
                    <a:pt x="4490233" y="284628"/>
                  </a:lnTo>
                  <a:lnTo>
                    <a:pt x="4490476" y="284628"/>
                  </a:lnTo>
                  <a:lnTo>
                    <a:pt x="4490720" y="284628"/>
                  </a:lnTo>
                  <a:lnTo>
                    <a:pt x="4490963" y="284628"/>
                  </a:lnTo>
                  <a:lnTo>
                    <a:pt x="4491450" y="284628"/>
                  </a:lnTo>
                  <a:lnTo>
                    <a:pt x="4491937" y="284628"/>
                  </a:lnTo>
                  <a:lnTo>
                    <a:pt x="4492423" y="284628"/>
                  </a:lnTo>
                  <a:lnTo>
                    <a:pt x="4492667" y="284628"/>
                  </a:lnTo>
                  <a:lnTo>
                    <a:pt x="4493153" y="284628"/>
                  </a:lnTo>
                  <a:lnTo>
                    <a:pt x="4493397" y="284628"/>
                  </a:lnTo>
                  <a:lnTo>
                    <a:pt x="4493640" y="284628"/>
                  </a:lnTo>
                  <a:lnTo>
                    <a:pt x="4493883" y="284628"/>
                  </a:lnTo>
                  <a:lnTo>
                    <a:pt x="4494127" y="284628"/>
                  </a:lnTo>
                  <a:lnTo>
                    <a:pt x="4494370" y="284628"/>
                  </a:lnTo>
                  <a:lnTo>
                    <a:pt x="4494613" y="284628"/>
                  </a:lnTo>
                  <a:lnTo>
                    <a:pt x="4494857" y="284628"/>
                  </a:lnTo>
                  <a:lnTo>
                    <a:pt x="4495100" y="284628"/>
                  </a:lnTo>
                  <a:lnTo>
                    <a:pt x="4495587" y="284628"/>
                  </a:lnTo>
                  <a:lnTo>
                    <a:pt x="4495830" y="284628"/>
                  </a:lnTo>
                  <a:lnTo>
                    <a:pt x="4496074" y="284628"/>
                  </a:lnTo>
                  <a:lnTo>
                    <a:pt x="4496560" y="284628"/>
                  </a:lnTo>
                  <a:lnTo>
                    <a:pt x="4496804" y="284628"/>
                  </a:lnTo>
                  <a:lnTo>
                    <a:pt x="4498020" y="284628"/>
                  </a:lnTo>
                  <a:lnTo>
                    <a:pt x="4498264" y="284628"/>
                  </a:lnTo>
                  <a:lnTo>
                    <a:pt x="4498507" y="284628"/>
                  </a:lnTo>
                  <a:lnTo>
                    <a:pt x="4498994" y="284628"/>
                  </a:lnTo>
                  <a:lnTo>
                    <a:pt x="4499237" y="284628"/>
                  </a:lnTo>
                  <a:lnTo>
                    <a:pt x="4499481" y="284628"/>
                  </a:lnTo>
                  <a:lnTo>
                    <a:pt x="4500211" y="284628"/>
                  </a:lnTo>
                  <a:lnTo>
                    <a:pt x="4502401" y="284628"/>
                  </a:lnTo>
                  <a:lnTo>
                    <a:pt x="4502644" y="284628"/>
                  </a:lnTo>
                  <a:lnTo>
                    <a:pt x="4506781" y="284628"/>
                  </a:lnTo>
                  <a:lnTo>
                    <a:pt x="4507025" y="284628"/>
                  </a:lnTo>
                  <a:lnTo>
                    <a:pt x="4508485" y="284628"/>
                  </a:lnTo>
                  <a:lnTo>
                    <a:pt x="4508728" y="284628"/>
                  </a:lnTo>
                  <a:lnTo>
                    <a:pt x="4509215" y="284628"/>
                  </a:lnTo>
                  <a:lnTo>
                    <a:pt x="4509458" y="284628"/>
                  </a:lnTo>
                  <a:lnTo>
                    <a:pt x="4509702" y="284628"/>
                  </a:lnTo>
                  <a:lnTo>
                    <a:pt x="4509945" y="284628"/>
                  </a:lnTo>
                  <a:lnTo>
                    <a:pt x="4512135" y="284628"/>
                  </a:lnTo>
                  <a:lnTo>
                    <a:pt x="4512622" y="284628"/>
                  </a:lnTo>
                  <a:lnTo>
                    <a:pt x="4513596" y="284628"/>
                  </a:lnTo>
                  <a:lnTo>
                    <a:pt x="4513839" y="284628"/>
                  </a:lnTo>
                  <a:lnTo>
                    <a:pt x="4514082" y="284628"/>
                  </a:lnTo>
                  <a:lnTo>
                    <a:pt x="4514326" y="277513"/>
                  </a:lnTo>
                  <a:lnTo>
                    <a:pt x="4514569" y="277513"/>
                  </a:lnTo>
                  <a:lnTo>
                    <a:pt x="4514812" y="277513"/>
                  </a:lnTo>
                  <a:lnTo>
                    <a:pt x="4517976" y="277513"/>
                  </a:lnTo>
                  <a:lnTo>
                    <a:pt x="4518219" y="277513"/>
                  </a:lnTo>
                  <a:lnTo>
                    <a:pt x="4518463" y="277513"/>
                  </a:lnTo>
                  <a:lnTo>
                    <a:pt x="4518706" y="277513"/>
                  </a:lnTo>
                  <a:lnTo>
                    <a:pt x="4518949" y="277513"/>
                  </a:lnTo>
                  <a:lnTo>
                    <a:pt x="4519193" y="277513"/>
                  </a:lnTo>
                  <a:lnTo>
                    <a:pt x="4519436" y="277513"/>
                  </a:lnTo>
                  <a:lnTo>
                    <a:pt x="4519680" y="277513"/>
                  </a:lnTo>
                  <a:lnTo>
                    <a:pt x="4519923" y="277513"/>
                  </a:lnTo>
                  <a:lnTo>
                    <a:pt x="4520166" y="277513"/>
                  </a:lnTo>
                  <a:lnTo>
                    <a:pt x="4520166" y="270397"/>
                  </a:lnTo>
                  <a:lnTo>
                    <a:pt x="4520410" y="270397"/>
                  </a:lnTo>
                  <a:lnTo>
                    <a:pt x="4520653" y="270397"/>
                  </a:lnTo>
                  <a:lnTo>
                    <a:pt x="4520896" y="270397"/>
                  </a:lnTo>
                  <a:lnTo>
                    <a:pt x="4521140" y="270397"/>
                  </a:lnTo>
                  <a:lnTo>
                    <a:pt x="4521383" y="270397"/>
                  </a:lnTo>
                  <a:lnTo>
                    <a:pt x="4521626" y="270397"/>
                  </a:lnTo>
                  <a:lnTo>
                    <a:pt x="4521870" y="270397"/>
                  </a:lnTo>
                  <a:lnTo>
                    <a:pt x="4522113" y="270397"/>
                  </a:lnTo>
                  <a:lnTo>
                    <a:pt x="4522356" y="270397"/>
                  </a:lnTo>
                  <a:lnTo>
                    <a:pt x="4522600" y="270397"/>
                  </a:lnTo>
                  <a:lnTo>
                    <a:pt x="4522843" y="270397"/>
                  </a:lnTo>
                  <a:lnTo>
                    <a:pt x="4523087" y="270397"/>
                  </a:lnTo>
                  <a:lnTo>
                    <a:pt x="4523330" y="270397"/>
                  </a:lnTo>
                  <a:lnTo>
                    <a:pt x="4523573" y="270397"/>
                  </a:lnTo>
                  <a:lnTo>
                    <a:pt x="4523817" y="270397"/>
                  </a:lnTo>
                  <a:lnTo>
                    <a:pt x="4524060" y="270397"/>
                  </a:lnTo>
                  <a:lnTo>
                    <a:pt x="4524303" y="270397"/>
                  </a:lnTo>
                  <a:lnTo>
                    <a:pt x="4525033" y="270397"/>
                  </a:lnTo>
                  <a:lnTo>
                    <a:pt x="4525277" y="270397"/>
                  </a:lnTo>
                  <a:lnTo>
                    <a:pt x="4525520" y="270397"/>
                  </a:lnTo>
                  <a:lnTo>
                    <a:pt x="4526494" y="270397"/>
                  </a:lnTo>
                  <a:lnTo>
                    <a:pt x="4529414" y="270397"/>
                  </a:lnTo>
                  <a:lnTo>
                    <a:pt x="4529657" y="270397"/>
                  </a:lnTo>
                  <a:lnTo>
                    <a:pt x="4529901" y="270397"/>
                  </a:lnTo>
                  <a:lnTo>
                    <a:pt x="4530144" y="270397"/>
                  </a:lnTo>
                  <a:lnTo>
                    <a:pt x="4530387" y="270397"/>
                  </a:lnTo>
                  <a:lnTo>
                    <a:pt x="4530631" y="270397"/>
                  </a:lnTo>
                  <a:lnTo>
                    <a:pt x="4531117" y="270397"/>
                  </a:lnTo>
                  <a:lnTo>
                    <a:pt x="4531604" y="270397"/>
                  </a:lnTo>
                  <a:lnTo>
                    <a:pt x="4531848" y="270397"/>
                  </a:lnTo>
                  <a:lnTo>
                    <a:pt x="4532091" y="270397"/>
                  </a:lnTo>
                  <a:lnTo>
                    <a:pt x="4532334" y="270397"/>
                  </a:lnTo>
                  <a:lnTo>
                    <a:pt x="4533064" y="270397"/>
                  </a:lnTo>
                  <a:lnTo>
                    <a:pt x="4533551" y="270397"/>
                  </a:lnTo>
                  <a:lnTo>
                    <a:pt x="4534038" y="270397"/>
                  </a:lnTo>
                  <a:lnTo>
                    <a:pt x="4534281" y="270397"/>
                  </a:lnTo>
                  <a:lnTo>
                    <a:pt x="4534524" y="270397"/>
                  </a:lnTo>
                  <a:lnTo>
                    <a:pt x="4534768" y="270397"/>
                  </a:lnTo>
                  <a:lnTo>
                    <a:pt x="4535011" y="270397"/>
                  </a:lnTo>
                  <a:lnTo>
                    <a:pt x="4535255" y="270397"/>
                  </a:lnTo>
                  <a:lnTo>
                    <a:pt x="4536228" y="270397"/>
                  </a:lnTo>
                  <a:lnTo>
                    <a:pt x="4536471" y="270397"/>
                  </a:lnTo>
                  <a:lnTo>
                    <a:pt x="4536715" y="270397"/>
                  </a:lnTo>
                  <a:lnTo>
                    <a:pt x="4536958" y="270397"/>
                  </a:lnTo>
                  <a:lnTo>
                    <a:pt x="4537201" y="270397"/>
                  </a:lnTo>
                  <a:lnTo>
                    <a:pt x="4537445" y="270397"/>
                  </a:lnTo>
                  <a:lnTo>
                    <a:pt x="4537688" y="270397"/>
                  </a:lnTo>
                  <a:lnTo>
                    <a:pt x="4537932" y="270397"/>
                  </a:lnTo>
                  <a:lnTo>
                    <a:pt x="4538175" y="270397"/>
                  </a:lnTo>
                  <a:lnTo>
                    <a:pt x="4538418" y="270397"/>
                  </a:lnTo>
                  <a:lnTo>
                    <a:pt x="4538662" y="270397"/>
                  </a:lnTo>
                  <a:lnTo>
                    <a:pt x="4538905" y="270397"/>
                  </a:lnTo>
                  <a:lnTo>
                    <a:pt x="4540852" y="270397"/>
                  </a:lnTo>
                  <a:lnTo>
                    <a:pt x="4541095" y="270397"/>
                  </a:lnTo>
                  <a:lnTo>
                    <a:pt x="4541339" y="270397"/>
                  </a:lnTo>
                  <a:lnTo>
                    <a:pt x="4543285" y="270397"/>
                  </a:lnTo>
                  <a:lnTo>
                    <a:pt x="4543529" y="270397"/>
                  </a:lnTo>
                  <a:lnTo>
                    <a:pt x="4543772" y="270397"/>
                  </a:lnTo>
                  <a:lnTo>
                    <a:pt x="4544016" y="270397"/>
                  </a:lnTo>
                  <a:lnTo>
                    <a:pt x="4544259" y="270397"/>
                  </a:lnTo>
                  <a:lnTo>
                    <a:pt x="4544746" y="270397"/>
                  </a:lnTo>
                  <a:lnTo>
                    <a:pt x="4544989" y="270397"/>
                  </a:lnTo>
                  <a:lnTo>
                    <a:pt x="4545232" y="270397"/>
                  </a:lnTo>
                  <a:lnTo>
                    <a:pt x="4545476" y="270397"/>
                  </a:lnTo>
                  <a:lnTo>
                    <a:pt x="4545719" y="270397"/>
                  </a:lnTo>
                  <a:lnTo>
                    <a:pt x="4545962" y="270397"/>
                  </a:lnTo>
                  <a:lnTo>
                    <a:pt x="4546449" y="270397"/>
                  </a:lnTo>
                  <a:lnTo>
                    <a:pt x="4546692" y="270397"/>
                  </a:lnTo>
                  <a:lnTo>
                    <a:pt x="4546936" y="270397"/>
                  </a:lnTo>
                  <a:lnTo>
                    <a:pt x="4547179" y="270397"/>
                  </a:lnTo>
                  <a:lnTo>
                    <a:pt x="4547666" y="270397"/>
                  </a:lnTo>
                  <a:lnTo>
                    <a:pt x="4547666" y="263281"/>
                  </a:lnTo>
                  <a:lnTo>
                    <a:pt x="4547909" y="263281"/>
                  </a:lnTo>
                  <a:lnTo>
                    <a:pt x="4548153" y="263281"/>
                  </a:lnTo>
                  <a:lnTo>
                    <a:pt x="4548396" y="263281"/>
                  </a:lnTo>
                  <a:lnTo>
                    <a:pt x="4548639" y="263281"/>
                  </a:lnTo>
                  <a:lnTo>
                    <a:pt x="4549369" y="263281"/>
                  </a:lnTo>
                  <a:lnTo>
                    <a:pt x="4549613" y="263281"/>
                  </a:lnTo>
                  <a:lnTo>
                    <a:pt x="4549856" y="263281"/>
                  </a:lnTo>
                  <a:lnTo>
                    <a:pt x="4550343" y="263281"/>
                  </a:lnTo>
                  <a:lnTo>
                    <a:pt x="4550586" y="263281"/>
                  </a:lnTo>
                  <a:lnTo>
                    <a:pt x="4550830" y="263281"/>
                  </a:lnTo>
                  <a:lnTo>
                    <a:pt x="4551073" y="263281"/>
                  </a:lnTo>
                  <a:lnTo>
                    <a:pt x="4551316" y="263281"/>
                  </a:lnTo>
                  <a:lnTo>
                    <a:pt x="4551803" y="263281"/>
                  </a:lnTo>
                  <a:lnTo>
                    <a:pt x="4552046" y="263281"/>
                  </a:lnTo>
                  <a:lnTo>
                    <a:pt x="4552776" y="263281"/>
                  </a:lnTo>
                  <a:lnTo>
                    <a:pt x="4553020" y="263281"/>
                  </a:lnTo>
                  <a:lnTo>
                    <a:pt x="4553263" y="263281"/>
                  </a:lnTo>
                  <a:lnTo>
                    <a:pt x="4553507" y="263281"/>
                  </a:lnTo>
                  <a:lnTo>
                    <a:pt x="4553750" y="263281"/>
                  </a:lnTo>
                  <a:lnTo>
                    <a:pt x="4553993" y="263281"/>
                  </a:lnTo>
                  <a:lnTo>
                    <a:pt x="4554237" y="263281"/>
                  </a:lnTo>
                  <a:lnTo>
                    <a:pt x="4554480" y="263281"/>
                  </a:lnTo>
                  <a:lnTo>
                    <a:pt x="4554723" y="263281"/>
                  </a:lnTo>
                  <a:lnTo>
                    <a:pt x="4554967" y="263281"/>
                  </a:lnTo>
                  <a:lnTo>
                    <a:pt x="4555210" y="263281"/>
                  </a:lnTo>
                  <a:lnTo>
                    <a:pt x="4555453" y="263281"/>
                  </a:lnTo>
                  <a:lnTo>
                    <a:pt x="4555453" y="256165"/>
                  </a:lnTo>
                  <a:lnTo>
                    <a:pt x="4555697" y="256165"/>
                  </a:lnTo>
                  <a:lnTo>
                    <a:pt x="4555940" y="256165"/>
                  </a:lnTo>
                  <a:lnTo>
                    <a:pt x="4558374" y="256165"/>
                  </a:lnTo>
                  <a:lnTo>
                    <a:pt x="4558617" y="256165"/>
                  </a:lnTo>
                  <a:lnTo>
                    <a:pt x="4558860" y="256165"/>
                  </a:lnTo>
                  <a:lnTo>
                    <a:pt x="4559104" y="256165"/>
                  </a:lnTo>
                  <a:lnTo>
                    <a:pt x="4559834" y="256165"/>
                  </a:lnTo>
                  <a:lnTo>
                    <a:pt x="4560077" y="256165"/>
                  </a:lnTo>
                  <a:lnTo>
                    <a:pt x="4560321" y="256165"/>
                  </a:lnTo>
                  <a:lnTo>
                    <a:pt x="4560564" y="256165"/>
                  </a:lnTo>
                  <a:lnTo>
                    <a:pt x="4560807" y="256165"/>
                  </a:lnTo>
                  <a:lnTo>
                    <a:pt x="4561051" y="256165"/>
                  </a:lnTo>
                  <a:lnTo>
                    <a:pt x="4561051" y="249050"/>
                  </a:lnTo>
                  <a:lnTo>
                    <a:pt x="4561294" y="249050"/>
                  </a:lnTo>
                  <a:lnTo>
                    <a:pt x="4561537" y="249050"/>
                  </a:lnTo>
                  <a:lnTo>
                    <a:pt x="4561781" y="249050"/>
                  </a:lnTo>
                  <a:lnTo>
                    <a:pt x="4562268" y="249050"/>
                  </a:lnTo>
                  <a:lnTo>
                    <a:pt x="4562511" y="249050"/>
                  </a:lnTo>
                  <a:lnTo>
                    <a:pt x="4562511" y="241934"/>
                  </a:lnTo>
                  <a:lnTo>
                    <a:pt x="4564214" y="241934"/>
                  </a:lnTo>
                  <a:lnTo>
                    <a:pt x="4564458" y="241934"/>
                  </a:lnTo>
                  <a:lnTo>
                    <a:pt x="4564701" y="241934"/>
                  </a:lnTo>
                  <a:lnTo>
                    <a:pt x="4565431" y="241934"/>
                  </a:lnTo>
                  <a:lnTo>
                    <a:pt x="4565675" y="241934"/>
                  </a:lnTo>
                  <a:lnTo>
                    <a:pt x="4565918" y="241934"/>
                  </a:lnTo>
                  <a:lnTo>
                    <a:pt x="4566161" y="241934"/>
                  </a:lnTo>
                  <a:lnTo>
                    <a:pt x="4566405" y="241934"/>
                  </a:lnTo>
                  <a:lnTo>
                    <a:pt x="4566648" y="241934"/>
                  </a:lnTo>
                  <a:lnTo>
                    <a:pt x="4566891" y="241934"/>
                  </a:lnTo>
                  <a:lnTo>
                    <a:pt x="4567135" y="241934"/>
                  </a:lnTo>
                  <a:lnTo>
                    <a:pt x="4567865" y="241934"/>
                  </a:lnTo>
                  <a:lnTo>
                    <a:pt x="4568108" y="241934"/>
                  </a:lnTo>
                  <a:lnTo>
                    <a:pt x="4568352" y="241934"/>
                  </a:lnTo>
                  <a:lnTo>
                    <a:pt x="4568595" y="241934"/>
                  </a:lnTo>
                  <a:lnTo>
                    <a:pt x="4568838" y="241934"/>
                  </a:lnTo>
                  <a:lnTo>
                    <a:pt x="4569082" y="241934"/>
                  </a:lnTo>
                  <a:lnTo>
                    <a:pt x="4569568" y="241934"/>
                  </a:lnTo>
                  <a:lnTo>
                    <a:pt x="4569812" y="241934"/>
                  </a:lnTo>
                  <a:lnTo>
                    <a:pt x="4570055" y="241934"/>
                  </a:lnTo>
                  <a:lnTo>
                    <a:pt x="4573219" y="241934"/>
                  </a:lnTo>
                  <a:lnTo>
                    <a:pt x="4573219" y="234818"/>
                  </a:lnTo>
                  <a:lnTo>
                    <a:pt x="4573462" y="234818"/>
                  </a:lnTo>
                  <a:lnTo>
                    <a:pt x="4573705" y="234818"/>
                  </a:lnTo>
                  <a:lnTo>
                    <a:pt x="4573949" y="234818"/>
                  </a:lnTo>
                  <a:lnTo>
                    <a:pt x="4574436" y="234818"/>
                  </a:lnTo>
                  <a:lnTo>
                    <a:pt x="4574679" y="234818"/>
                  </a:lnTo>
                  <a:lnTo>
                    <a:pt x="4575166" y="234818"/>
                  </a:lnTo>
                  <a:lnTo>
                    <a:pt x="4575409" y="234818"/>
                  </a:lnTo>
                  <a:lnTo>
                    <a:pt x="4575652" y="234818"/>
                  </a:lnTo>
                  <a:lnTo>
                    <a:pt x="4575896" y="234818"/>
                  </a:lnTo>
                  <a:lnTo>
                    <a:pt x="4576139" y="234818"/>
                  </a:lnTo>
                  <a:lnTo>
                    <a:pt x="4576382" y="234818"/>
                  </a:lnTo>
                  <a:lnTo>
                    <a:pt x="4576626" y="234818"/>
                  </a:lnTo>
                  <a:lnTo>
                    <a:pt x="4576869" y="234818"/>
                  </a:lnTo>
                  <a:lnTo>
                    <a:pt x="4578329" y="234818"/>
                  </a:lnTo>
                  <a:lnTo>
                    <a:pt x="4578816" y="234818"/>
                  </a:lnTo>
                  <a:lnTo>
                    <a:pt x="4579059" y="234818"/>
                  </a:lnTo>
                  <a:lnTo>
                    <a:pt x="4579303" y="234818"/>
                  </a:lnTo>
                  <a:lnTo>
                    <a:pt x="4579546" y="234818"/>
                  </a:lnTo>
                  <a:lnTo>
                    <a:pt x="4579789" y="234818"/>
                  </a:lnTo>
                  <a:lnTo>
                    <a:pt x="4580033" y="234818"/>
                  </a:lnTo>
                  <a:lnTo>
                    <a:pt x="4580276" y="234818"/>
                  </a:lnTo>
                  <a:lnTo>
                    <a:pt x="4580276" y="227703"/>
                  </a:lnTo>
                  <a:lnTo>
                    <a:pt x="4580520" y="227703"/>
                  </a:lnTo>
                  <a:lnTo>
                    <a:pt x="4581006" y="227703"/>
                  </a:lnTo>
                  <a:lnTo>
                    <a:pt x="4581250" y="227703"/>
                  </a:lnTo>
                  <a:lnTo>
                    <a:pt x="4581493" y="227703"/>
                  </a:lnTo>
                  <a:lnTo>
                    <a:pt x="4581736" y="227703"/>
                  </a:lnTo>
                  <a:lnTo>
                    <a:pt x="4581980" y="227703"/>
                  </a:lnTo>
                  <a:lnTo>
                    <a:pt x="4582223" y="227703"/>
                  </a:lnTo>
                  <a:lnTo>
                    <a:pt x="4582466" y="227703"/>
                  </a:lnTo>
                  <a:lnTo>
                    <a:pt x="4582710" y="227703"/>
                  </a:lnTo>
                  <a:lnTo>
                    <a:pt x="4582953" y="227703"/>
                  </a:lnTo>
                  <a:lnTo>
                    <a:pt x="4583196" y="227703"/>
                  </a:lnTo>
                  <a:lnTo>
                    <a:pt x="4583440" y="227703"/>
                  </a:lnTo>
                  <a:lnTo>
                    <a:pt x="4583683" y="227703"/>
                  </a:lnTo>
                  <a:lnTo>
                    <a:pt x="4583927" y="227703"/>
                  </a:lnTo>
                  <a:lnTo>
                    <a:pt x="4587334" y="227703"/>
                  </a:lnTo>
                  <a:lnTo>
                    <a:pt x="4587577" y="227703"/>
                  </a:lnTo>
                  <a:lnTo>
                    <a:pt x="4587820" y="227703"/>
                  </a:lnTo>
                  <a:lnTo>
                    <a:pt x="4588064" y="227703"/>
                  </a:lnTo>
                  <a:lnTo>
                    <a:pt x="4588307" y="227703"/>
                  </a:lnTo>
                  <a:lnTo>
                    <a:pt x="4588550" y="227703"/>
                  </a:lnTo>
                  <a:lnTo>
                    <a:pt x="4588550" y="220587"/>
                  </a:lnTo>
                  <a:lnTo>
                    <a:pt x="4588794" y="220587"/>
                  </a:lnTo>
                  <a:lnTo>
                    <a:pt x="4589037" y="220587"/>
                  </a:lnTo>
                  <a:lnTo>
                    <a:pt x="4589280" y="220587"/>
                  </a:lnTo>
                  <a:lnTo>
                    <a:pt x="4589524" y="220587"/>
                  </a:lnTo>
                  <a:lnTo>
                    <a:pt x="4590984" y="220587"/>
                  </a:lnTo>
                  <a:lnTo>
                    <a:pt x="4591227" y="220587"/>
                  </a:lnTo>
                  <a:lnTo>
                    <a:pt x="4591714" y="220587"/>
                  </a:lnTo>
                  <a:lnTo>
                    <a:pt x="4591957" y="220587"/>
                  </a:lnTo>
                  <a:lnTo>
                    <a:pt x="4592201" y="220587"/>
                  </a:lnTo>
                  <a:lnTo>
                    <a:pt x="4592444" y="220587"/>
                  </a:lnTo>
                  <a:lnTo>
                    <a:pt x="4592687" y="220587"/>
                  </a:lnTo>
                  <a:lnTo>
                    <a:pt x="4593174" y="220587"/>
                  </a:lnTo>
                  <a:lnTo>
                    <a:pt x="4593418" y="220587"/>
                  </a:lnTo>
                  <a:lnTo>
                    <a:pt x="4593661" y="220587"/>
                  </a:lnTo>
                  <a:lnTo>
                    <a:pt x="4593904" y="220587"/>
                  </a:lnTo>
                  <a:lnTo>
                    <a:pt x="4594148" y="220587"/>
                  </a:lnTo>
                  <a:lnTo>
                    <a:pt x="4594391" y="220587"/>
                  </a:lnTo>
                  <a:lnTo>
                    <a:pt x="4594634" y="220587"/>
                  </a:lnTo>
                  <a:lnTo>
                    <a:pt x="4594878" y="220587"/>
                  </a:lnTo>
                  <a:lnTo>
                    <a:pt x="4595121" y="220587"/>
                  </a:lnTo>
                  <a:lnTo>
                    <a:pt x="4595364" y="220587"/>
                  </a:lnTo>
                  <a:lnTo>
                    <a:pt x="4595608" y="220587"/>
                  </a:lnTo>
                  <a:lnTo>
                    <a:pt x="4595851" y="220587"/>
                  </a:lnTo>
                  <a:lnTo>
                    <a:pt x="4596095" y="220587"/>
                  </a:lnTo>
                  <a:lnTo>
                    <a:pt x="4596338" y="220587"/>
                  </a:lnTo>
                  <a:lnTo>
                    <a:pt x="4596581" y="220587"/>
                  </a:lnTo>
                  <a:lnTo>
                    <a:pt x="4596825" y="220587"/>
                  </a:lnTo>
                  <a:lnTo>
                    <a:pt x="4597068" y="220587"/>
                  </a:lnTo>
                  <a:lnTo>
                    <a:pt x="4597311" y="220587"/>
                  </a:lnTo>
                  <a:lnTo>
                    <a:pt x="4597555" y="220587"/>
                  </a:lnTo>
                  <a:lnTo>
                    <a:pt x="4597798" y="220587"/>
                  </a:lnTo>
                  <a:lnTo>
                    <a:pt x="4598041" y="220587"/>
                  </a:lnTo>
                  <a:lnTo>
                    <a:pt x="4598285" y="220587"/>
                  </a:lnTo>
                  <a:lnTo>
                    <a:pt x="4598528" y="220587"/>
                  </a:lnTo>
                  <a:lnTo>
                    <a:pt x="4598771" y="220587"/>
                  </a:lnTo>
                  <a:lnTo>
                    <a:pt x="4599015" y="220587"/>
                  </a:lnTo>
                  <a:lnTo>
                    <a:pt x="4599258" y="220587"/>
                  </a:lnTo>
                  <a:lnTo>
                    <a:pt x="4599502" y="220587"/>
                  </a:lnTo>
                  <a:lnTo>
                    <a:pt x="4599745" y="220587"/>
                  </a:lnTo>
                  <a:lnTo>
                    <a:pt x="4599988" y="220587"/>
                  </a:lnTo>
                  <a:lnTo>
                    <a:pt x="4600232" y="220587"/>
                  </a:lnTo>
                  <a:lnTo>
                    <a:pt x="4601448" y="220587"/>
                  </a:lnTo>
                  <a:lnTo>
                    <a:pt x="4601692" y="220587"/>
                  </a:lnTo>
                  <a:lnTo>
                    <a:pt x="4601935" y="220587"/>
                  </a:lnTo>
                  <a:lnTo>
                    <a:pt x="4602422" y="220587"/>
                  </a:lnTo>
                  <a:lnTo>
                    <a:pt x="4602665" y="220587"/>
                  </a:lnTo>
                  <a:lnTo>
                    <a:pt x="4602909" y="220587"/>
                  </a:lnTo>
                  <a:lnTo>
                    <a:pt x="4603152" y="220587"/>
                  </a:lnTo>
                  <a:lnTo>
                    <a:pt x="4603395" y="220587"/>
                  </a:lnTo>
                  <a:lnTo>
                    <a:pt x="4603639" y="220587"/>
                  </a:lnTo>
                  <a:lnTo>
                    <a:pt x="4603882" y="220587"/>
                  </a:lnTo>
                  <a:lnTo>
                    <a:pt x="4604125" y="220587"/>
                  </a:lnTo>
                  <a:lnTo>
                    <a:pt x="4604369" y="220587"/>
                  </a:lnTo>
                  <a:lnTo>
                    <a:pt x="4604612" y="220587"/>
                  </a:lnTo>
                  <a:lnTo>
                    <a:pt x="4604855" y="220587"/>
                  </a:lnTo>
                  <a:lnTo>
                    <a:pt x="4605099" y="220587"/>
                  </a:lnTo>
                  <a:lnTo>
                    <a:pt x="4605342" y="220587"/>
                  </a:lnTo>
                  <a:lnTo>
                    <a:pt x="4605586" y="220587"/>
                  </a:lnTo>
                  <a:lnTo>
                    <a:pt x="4605829" y="220587"/>
                  </a:lnTo>
                  <a:lnTo>
                    <a:pt x="4606072" y="220587"/>
                  </a:lnTo>
                  <a:lnTo>
                    <a:pt x="4606559" y="220587"/>
                  </a:lnTo>
                  <a:lnTo>
                    <a:pt x="4606802" y="220587"/>
                  </a:lnTo>
                  <a:lnTo>
                    <a:pt x="4607046" y="220587"/>
                  </a:lnTo>
                  <a:lnTo>
                    <a:pt x="4607289" y="213471"/>
                  </a:lnTo>
                  <a:lnTo>
                    <a:pt x="4607289" y="206355"/>
                  </a:lnTo>
                  <a:lnTo>
                    <a:pt x="4607532" y="206355"/>
                  </a:lnTo>
                  <a:lnTo>
                    <a:pt x="4607776" y="206355"/>
                  </a:lnTo>
                  <a:lnTo>
                    <a:pt x="4608019" y="206355"/>
                  </a:lnTo>
                  <a:lnTo>
                    <a:pt x="4608263" y="206355"/>
                  </a:lnTo>
                  <a:lnTo>
                    <a:pt x="4608506" y="206355"/>
                  </a:lnTo>
                  <a:lnTo>
                    <a:pt x="4608749" y="206355"/>
                  </a:lnTo>
                  <a:lnTo>
                    <a:pt x="4608993" y="206355"/>
                  </a:lnTo>
                  <a:lnTo>
                    <a:pt x="4609236" y="206355"/>
                  </a:lnTo>
                  <a:lnTo>
                    <a:pt x="4609479" y="206355"/>
                  </a:lnTo>
                  <a:lnTo>
                    <a:pt x="4609723" y="206355"/>
                  </a:lnTo>
                  <a:lnTo>
                    <a:pt x="4609966" y="206355"/>
                  </a:lnTo>
                  <a:lnTo>
                    <a:pt x="4610209" y="206355"/>
                  </a:lnTo>
                  <a:lnTo>
                    <a:pt x="4610453" y="206355"/>
                  </a:lnTo>
                  <a:lnTo>
                    <a:pt x="4610696" y="206355"/>
                  </a:lnTo>
                  <a:lnTo>
                    <a:pt x="4610939" y="206355"/>
                  </a:lnTo>
                  <a:lnTo>
                    <a:pt x="4611183" y="206355"/>
                  </a:lnTo>
                  <a:lnTo>
                    <a:pt x="4611426" y="206355"/>
                  </a:lnTo>
                  <a:lnTo>
                    <a:pt x="4611670" y="206355"/>
                  </a:lnTo>
                  <a:lnTo>
                    <a:pt x="4611913" y="206355"/>
                  </a:lnTo>
                  <a:lnTo>
                    <a:pt x="4612156" y="206355"/>
                  </a:lnTo>
                  <a:lnTo>
                    <a:pt x="4612400" y="206355"/>
                  </a:lnTo>
                  <a:lnTo>
                    <a:pt x="4612643" y="206355"/>
                  </a:lnTo>
                  <a:lnTo>
                    <a:pt x="4612886" y="206355"/>
                  </a:lnTo>
                  <a:lnTo>
                    <a:pt x="4613130" y="206355"/>
                  </a:lnTo>
                  <a:lnTo>
                    <a:pt x="4613373" y="206355"/>
                  </a:lnTo>
                  <a:lnTo>
                    <a:pt x="4613616" y="206355"/>
                  </a:lnTo>
                  <a:lnTo>
                    <a:pt x="4613860" y="206355"/>
                  </a:lnTo>
                  <a:lnTo>
                    <a:pt x="4614103" y="206355"/>
                  </a:lnTo>
                  <a:lnTo>
                    <a:pt x="4614347" y="206355"/>
                  </a:lnTo>
                  <a:lnTo>
                    <a:pt x="4614590" y="206355"/>
                  </a:lnTo>
                  <a:lnTo>
                    <a:pt x="4614833" y="206355"/>
                  </a:lnTo>
                  <a:lnTo>
                    <a:pt x="4615077" y="206355"/>
                  </a:lnTo>
                  <a:lnTo>
                    <a:pt x="4615320" y="206355"/>
                  </a:lnTo>
                  <a:lnTo>
                    <a:pt x="4615563" y="206355"/>
                  </a:lnTo>
                  <a:lnTo>
                    <a:pt x="4615807" y="206355"/>
                  </a:lnTo>
                  <a:lnTo>
                    <a:pt x="4616050" y="206355"/>
                  </a:lnTo>
                  <a:lnTo>
                    <a:pt x="4616293" y="206355"/>
                  </a:lnTo>
                  <a:lnTo>
                    <a:pt x="4616537" y="206355"/>
                  </a:lnTo>
                  <a:lnTo>
                    <a:pt x="4616780" y="206355"/>
                  </a:lnTo>
                  <a:lnTo>
                    <a:pt x="4617023" y="206355"/>
                  </a:lnTo>
                  <a:lnTo>
                    <a:pt x="4617267" y="206355"/>
                  </a:lnTo>
                  <a:lnTo>
                    <a:pt x="4617754" y="206355"/>
                  </a:lnTo>
                  <a:lnTo>
                    <a:pt x="4617997" y="206355"/>
                  </a:lnTo>
                  <a:lnTo>
                    <a:pt x="4618240" y="206355"/>
                  </a:lnTo>
                  <a:lnTo>
                    <a:pt x="4618484" y="206355"/>
                  </a:lnTo>
                  <a:lnTo>
                    <a:pt x="4618727" y="206355"/>
                  </a:lnTo>
                  <a:lnTo>
                    <a:pt x="4618970" y="206355"/>
                  </a:lnTo>
                  <a:lnTo>
                    <a:pt x="4619214" y="206355"/>
                  </a:lnTo>
                  <a:lnTo>
                    <a:pt x="4619457" y="206355"/>
                  </a:lnTo>
                  <a:lnTo>
                    <a:pt x="4619944" y="206355"/>
                  </a:lnTo>
                  <a:lnTo>
                    <a:pt x="4620187" y="206355"/>
                  </a:lnTo>
                  <a:lnTo>
                    <a:pt x="4620674" y="206355"/>
                  </a:lnTo>
                  <a:lnTo>
                    <a:pt x="4620917" y="206355"/>
                  </a:lnTo>
                  <a:lnTo>
                    <a:pt x="4621161" y="206355"/>
                  </a:lnTo>
                  <a:lnTo>
                    <a:pt x="4621404" y="206355"/>
                  </a:lnTo>
                  <a:lnTo>
                    <a:pt x="4621647" y="206355"/>
                  </a:lnTo>
                  <a:lnTo>
                    <a:pt x="4621891" y="206355"/>
                  </a:lnTo>
                  <a:lnTo>
                    <a:pt x="4622134" y="206355"/>
                  </a:lnTo>
                  <a:lnTo>
                    <a:pt x="4622377" y="206355"/>
                  </a:lnTo>
                  <a:lnTo>
                    <a:pt x="4622621" y="206355"/>
                  </a:lnTo>
                  <a:lnTo>
                    <a:pt x="4622864" y="206355"/>
                  </a:lnTo>
                  <a:lnTo>
                    <a:pt x="4623107" y="206355"/>
                  </a:lnTo>
                  <a:lnTo>
                    <a:pt x="4623351" y="206355"/>
                  </a:lnTo>
                  <a:lnTo>
                    <a:pt x="4623838" y="206355"/>
                  </a:lnTo>
                  <a:lnTo>
                    <a:pt x="4624081" y="206355"/>
                  </a:lnTo>
                  <a:lnTo>
                    <a:pt x="4624324" y="206355"/>
                  </a:lnTo>
                  <a:lnTo>
                    <a:pt x="4624568" y="206355"/>
                  </a:lnTo>
                  <a:lnTo>
                    <a:pt x="4624811" y="206355"/>
                  </a:lnTo>
                  <a:lnTo>
                    <a:pt x="4625054" y="206355"/>
                  </a:lnTo>
                  <a:lnTo>
                    <a:pt x="4625298" y="206355"/>
                  </a:lnTo>
                  <a:lnTo>
                    <a:pt x="4625298" y="199240"/>
                  </a:lnTo>
                  <a:lnTo>
                    <a:pt x="4625541" y="199240"/>
                  </a:lnTo>
                  <a:lnTo>
                    <a:pt x="4625784" y="199240"/>
                  </a:lnTo>
                  <a:lnTo>
                    <a:pt x="4626028" y="199240"/>
                  </a:lnTo>
                  <a:lnTo>
                    <a:pt x="4626271" y="199240"/>
                  </a:lnTo>
                  <a:lnTo>
                    <a:pt x="4626515" y="199240"/>
                  </a:lnTo>
                  <a:lnTo>
                    <a:pt x="4626758" y="199240"/>
                  </a:lnTo>
                  <a:lnTo>
                    <a:pt x="4627001" y="199240"/>
                  </a:lnTo>
                  <a:lnTo>
                    <a:pt x="4627245" y="199240"/>
                  </a:lnTo>
                  <a:lnTo>
                    <a:pt x="4627488" y="199240"/>
                  </a:lnTo>
                  <a:lnTo>
                    <a:pt x="4627731" y="199240"/>
                  </a:lnTo>
                  <a:lnTo>
                    <a:pt x="4627975" y="199240"/>
                  </a:lnTo>
                  <a:lnTo>
                    <a:pt x="4628218" y="199240"/>
                  </a:lnTo>
                  <a:lnTo>
                    <a:pt x="4628705" y="199240"/>
                  </a:lnTo>
                  <a:lnTo>
                    <a:pt x="4628948" y="199240"/>
                  </a:lnTo>
                  <a:lnTo>
                    <a:pt x="4629191" y="199240"/>
                  </a:lnTo>
                  <a:lnTo>
                    <a:pt x="4629435" y="199240"/>
                  </a:lnTo>
                  <a:lnTo>
                    <a:pt x="4629678" y="199240"/>
                  </a:lnTo>
                  <a:lnTo>
                    <a:pt x="4629922" y="199240"/>
                  </a:lnTo>
                  <a:lnTo>
                    <a:pt x="4630165" y="199240"/>
                  </a:lnTo>
                  <a:lnTo>
                    <a:pt x="4630408" y="199240"/>
                  </a:lnTo>
                  <a:lnTo>
                    <a:pt x="4630652" y="199240"/>
                  </a:lnTo>
                  <a:lnTo>
                    <a:pt x="4630895" y="199240"/>
                  </a:lnTo>
                  <a:lnTo>
                    <a:pt x="4631138" y="199240"/>
                  </a:lnTo>
                  <a:lnTo>
                    <a:pt x="4631382" y="199240"/>
                  </a:lnTo>
                  <a:lnTo>
                    <a:pt x="4631625" y="199240"/>
                  </a:lnTo>
                  <a:lnTo>
                    <a:pt x="4631868" y="199240"/>
                  </a:lnTo>
                  <a:lnTo>
                    <a:pt x="4632112" y="199240"/>
                  </a:lnTo>
                  <a:lnTo>
                    <a:pt x="4632355" y="199240"/>
                  </a:lnTo>
                  <a:lnTo>
                    <a:pt x="4632599" y="199240"/>
                  </a:lnTo>
                  <a:lnTo>
                    <a:pt x="4632842" y="199240"/>
                  </a:lnTo>
                  <a:lnTo>
                    <a:pt x="4633085" y="199240"/>
                  </a:lnTo>
                  <a:lnTo>
                    <a:pt x="4633329" y="199240"/>
                  </a:lnTo>
                  <a:lnTo>
                    <a:pt x="4633572" y="199240"/>
                  </a:lnTo>
                  <a:lnTo>
                    <a:pt x="4633815" y="199240"/>
                  </a:lnTo>
                  <a:lnTo>
                    <a:pt x="4634059" y="199240"/>
                  </a:lnTo>
                  <a:lnTo>
                    <a:pt x="4634302" y="199240"/>
                  </a:lnTo>
                  <a:lnTo>
                    <a:pt x="4634545" y="199240"/>
                  </a:lnTo>
                  <a:lnTo>
                    <a:pt x="4634789" y="199240"/>
                  </a:lnTo>
                  <a:lnTo>
                    <a:pt x="4635032" y="199240"/>
                  </a:lnTo>
                  <a:lnTo>
                    <a:pt x="4635275" y="199240"/>
                  </a:lnTo>
                  <a:lnTo>
                    <a:pt x="4635519" y="199240"/>
                  </a:lnTo>
                  <a:lnTo>
                    <a:pt x="4635762" y="199240"/>
                  </a:lnTo>
                  <a:lnTo>
                    <a:pt x="4636006" y="199240"/>
                  </a:lnTo>
                  <a:lnTo>
                    <a:pt x="4636249" y="199240"/>
                  </a:lnTo>
                  <a:lnTo>
                    <a:pt x="4636492" y="199240"/>
                  </a:lnTo>
                  <a:lnTo>
                    <a:pt x="4636736" y="199240"/>
                  </a:lnTo>
                  <a:lnTo>
                    <a:pt x="4636979" y="199240"/>
                  </a:lnTo>
                  <a:lnTo>
                    <a:pt x="4637222" y="199240"/>
                  </a:lnTo>
                  <a:lnTo>
                    <a:pt x="4637466" y="199240"/>
                  </a:lnTo>
                  <a:lnTo>
                    <a:pt x="4637709" y="199240"/>
                  </a:lnTo>
                  <a:lnTo>
                    <a:pt x="4637952" y="199240"/>
                  </a:lnTo>
                  <a:lnTo>
                    <a:pt x="4638196" y="199240"/>
                  </a:lnTo>
                  <a:lnTo>
                    <a:pt x="4638683" y="199240"/>
                  </a:lnTo>
                  <a:lnTo>
                    <a:pt x="4639169" y="199240"/>
                  </a:lnTo>
                  <a:lnTo>
                    <a:pt x="4639656" y="199240"/>
                  </a:lnTo>
                  <a:lnTo>
                    <a:pt x="4639899" y="199240"/>
                  </a:lnTo>
                  <a:lnTo>
                    <a:pt x="4640143" y="199240"/>
                  </a:lnTo>
                  <a:lnTo>
                    <a:pt x="4640386" y="199240"/>
                  </a:lnTo>
                  <a:lnTo>
                    <a:pt x="4640629" y="199240"/>
                  </a:lnTo>
                  <a:lnTo>
                    <a:pt x="4640873" y="199240"/>
                  </a:lnTo>
                  <a:lnTo>
                    <a:pt x="4641116" y="199240"/>
                  </a:lnTo>
                  <a:lnTo>
                    <a:pt x="4641359" y="199240"/>
                  </a:lnTo>
                  <a:lnTo>
                    <a:pt x="4641603" y="199240"/>
                  </a:lnTo>
                  <a:lnTo>
                    <a:pt x="4641846" y="199240"/>
                  </a:lnTo>
                  <a:lnTo>
                    <a:pt x="4642090" y="199240"/>
                  </a:lnTo>
                  <a:lnTo>
                    <a:pt x="4642333" y="199240"/>
                  </a:lnTo>
                  <a:lnTo>
                    <a:pt x="4642576" y="199240"/>
                  </a:lnTo>
                  <a:lnTo>
                    <a:pt x="4642820" y="199240"/>
                  </a:lnTo>
                  <a:lnTo>
                    <a:pt x="4643063" y="199240"/>
                  </a:lnTo>
                  <a:lnTo>
                    <a:pt x="4643306" y="199240"/>
                  </a:lnTo>
                  <a:lnTo>
                    <a:pt x="4643550" y="199240"/>
                  </a:lnTo>
                  <a:lnTo>
                    <a:pt x="4643793" y="199240"/>
                  </a:lnTo>
                  <a:lnTo>
                    <a:pt x="4644036" y="199240"/>
                  </a:lnTo>
                  <a:lnTo>
                    <a:pt x="4644280" y="199240"/>
                  </a:lnTo>
                  <a:lnTo>
                    <a:pt x="4644523" y="199240"/>
                  </a:lnTo>
                  <a:lnTo>
                    <a:pt x="4644767" y="199240"/>
                  </a:lnTo>
                  <a:lnTo>
                    <a:pt x="4645010" y="199240"/>
                  </a:lnTo>
                  <a:lnTo>
                    <a:pt x="4645253" y="199240"/>
                  </a:lnTo>
                  <a:lnTo>
                    <a:pt x="4645497" y="199240"/>
                  </a:lnTo>
                  <a:lnTo>
                    <a:pt x="4645740" y="199240"/>
                  </a:lnTo>
                  <a:lnTo>
                    <a:pt x="4645983" y="199240"/>
                  </a:lnTo>
                  <a:lnTo>
                    <a:pt x="4646227" y="199240"/>
                  </a:lnTo>
                  <a:lnTo>
                    <a:pt x="4646470" y="199240"/>
                  </a:lnTo>
                  <a:lnTo>
                    <a:pt x="4646713" y="199240"/>
                  </a:lnTo>
                  <a:lnTo>
                    <a:pt x="4646957" y="199240"/>
                  </a:lnTo>
                  <a:lnTo>
                    <a:pt x="4647200" y="199240"/>
                  </a:lnTo>
                  <a:lnTo>
                    <a:pt x="4647443" y="199240"/>
                  </a:lnTo>
                  <a:lnTo>
                    <a:pt x="4647687" y="199240"/>
                  </a:lnTo>
                  <a:lnTo>
                    <a:pt x="4647930" y="199240"/>
                  </a:lnTo>
                  <a:lnTo>
                    <a:pt x="4648174" y="199240"/>
                  </a:lnTo>
                  <a:lnTo>
                    <a:pt x="4648417" y="199240"/>
                  </a:lnTo>
                  <a:lnTo>
                    <a:pt x="4648660" y="199240"/>
                  </a:lnTo>
                  <a:lnTo>
                    <a:pt x="4648904" y="199240"/>
                  </a:lnTo>
                  <a:lnTo>
                    <a:pt x="4649147" y="199240"/>
                  </a:lnTo>
                  <a:lnTo>
                    <a:pt x="4649390" y="199240"/>
                  </a:lnTo>
                  <a:lnTo>
                    <a:pt x="4649634" y="199240"/>
                  </a:lnTo>
                  <a:lnTo>
                    <a:pt x="4649877" y="199240"/>
                  </a:lnTo>
                  <a:lnTo>
                    <a:pt x="4650120" y="199240"/>
                  </a:lnTo>
                  <a:lnTo>
                    <a:pt x="4650364" y="199240"/>
                  </a:lnTo>
                  <a:lnTo>
                    <a:pt x="4650607" y="199240"/>
                  </a:lnTo>
                  <a:lnTo>
                    <a:pt x="4650851" y="199240"/>
                  </a:lnTo>
                  <a:lnTo>
                    <a:pt x="4651094" y="199240"/>
                  </a:lnTo>
                  <a:lnTo>
                    <a:pt x="4651337" y="199240"/>
                  </a:lnTo>
                  <a:lnTo>
                    <a:pt x="4651581" y="199240"/>
                  </a:lnTo>
                  <a:lnTo>
                    <a:pt x="4651824" y="199240"/>
                  </a:lnTo>
                  <a:lnTo>
                    <a:pt x="4652067" y="199240"/>
                  </a:lnTo>
                  <a:lnTo>
                    <a:pt x="4652311" y="199240"/>
                  </a:lnTo>
                  <a:lnTo>
                    <a:pt x="4652554" y="199240"/>
                  </a:lnTo>
                  <a:lnTo>
                    <a:pt x="4652797" y="199240"/>
                  </a:lnTo>
                  <a:lnTo>
                    <a:pt x="4653284" y="199240"/>
                  </a:lnTo>
                  <a:lnTo>
                    <a:pt x="4653527" y="199240"/>
                  </a:lnTo>
                  <a:lnTo>
                    <a:pt x="4653771" y="199240"/>
                  </a:lnTo>
                  <a:lnTo>
                    <a:pt x="4654014" y="199240"/>
                  </a:lnTo>
                  <a:lnTo>
                    <a:pt x="4654258" y="199240"/>
                  </a:lnTo>
                  <a:lnTo>
                    <a:pt x="4654501" y="199240"/>
                  </a:lnTo>
                  <a:lnTo>
                    <a:pt x="4654744" y="199240"/>
                  </a:lnTo>
                  <a:lnTo>
                    <a:pt x="4654988" y="199240"/>
                  </a:lnTo>
                  <a:lnTo>
                    <a:pt x="4655231" y="199240"/>
                  </a:lnTo>
                  <a:lnTo>
                    <a:pt x="4655718" y="199240"/>
                  </a:lnTo>
                  <a:lnTo>
                    <a:pt x="4656448" y="199240"/>
                  </a:lnTo>
                  <a:lnTo>
                    <a:pt x="4656691" y="199240"/>
                  </a:lnTo>
                  <a:lnTo>
                    <a:pt x="4656935" y="199240"/>
                  </a:lnTo>
                  <a:lnTo>
                    <a:pt x="4657178" y="199240"/>
                  </a:lnTo>
                  <a:lnTo>
                    <a:pt x="4657665" y="199240"/>
                  </a:lnTo>
                  <a:lnTo>
                    <a:pt x="4657908" y="199240"/>
                  </a:lnTo>
                  <a:lnTo>
                    <a:pt x="4658151" y="199240"/>
                  </a:lnTo>
                  <a:lnTo>
                    <a:pt x="4658395" y="199240"/>
                  </a:lnTo>
                  <a:lnTo>
                    <a:pt x="4658638" y="199240"/>
                  </a:lnTo>
                  <a:lnTo>
                    <a:pt x="4659125" y="199240"/>
                  </a:lnTo>
                  <a:lnTo>
                    <a:pt x="4659368" y="199240"/>
                  </a:lnTo>
                  <a:lnTo>
                    <a:pt x="4659611" y="199240"/>
                  </a:lnTo>
                  <a:lnTo>
                    <a:pt x="4659855" y="199240"/>
                  </a:lnTo>
                  <a:lnTo>
                    <a:pt x="4660098" y="199240"/>
                  </a:lnTo>
                  <a:lnTo>
                    <a:pt x="4660342" y="199240"/>
                  </a:lnTo>
                  <a:lnTo>
                    <a:pt x="4660585" y="199240"/>
                  </a:lnTo>
                  <a:lnTo>
                    <a:pt x="4660828" y="199240"/>
                  </a:lnTo>
                  <a:lnTo>
                    <a:pt x="4661072" y="199240"/>
                  </a:lnTo>
                  <a:lnTo>
                    <a:pt x="4661315" y="199240"/>
                  </a:lnTo>
                  <a:lnTo>
                    <a:pt x="4661558" y="199240"/>
                  </a:lnTo>
                  <a:lnTo>
                    <a:pt x="4661802" y="199240"/>
                  </a:lnTo>
                  <a:lnTo>
                    <a:pt x="4662045" y="199240"/>
                  </a:lnTo>
                  <a:lnTo>
                    <a:pt x="4662775" y="199240"/>
                  </a:lnTo>
                  <a:lnTo>
                    <a:pt x="4663019" y="199240"/>
                  </a:lnTo>
                  <a:lnTo>
                    <a:pt x="4663262" y="199240"/>
                  </a:lnTo>
                  <a:lnTo>
                    <a:pt x="4663505" y="199240"/>
                  </a:lnTo>
                  <a:lnTo>
                    <a:pt x="4663749" y="199240"/>
                  </a:lnTo>
                  <a:lnTo>
                    <a:pt x="4663992" y="199240"/>
                  </a:lnTo>
                  <a:lnTo>
                    <a:pt x="4664235" y="199240"/>
                  </a:lnTo>
                  <a:lnTo>
                    <a:pt x="4664479" y="199240"/>
                  </a:lnTo>
                  <a:lnTo>
                    <a:pt x="4664722" y="199240"/>
                  </a:lnTo>
                  <a:lnTo>
                    <a:pt x="4664965" y="199240"/>
                  </a:lnTo>
                  <a:lnTo>
                    <a:pt x="4665209" y="199240"/>
                  </a:lnTo>
                  <a:lnTo>
                    <a:pt x="4665452" y="199240"/>
                  </a:lnTo>
                  <a:lnTo>
                    <a:pt x="4665695" y="199240"/>
                  </a:lnTo>
                  <a:lnTo>
                    <a:pt x="4666182" y="199240"/>
                  </a:lnTo>
                  <a:lnTo>
                    <a:pt x="4666426" y="199240"/>
                  </a:lnTo>
                  <a:lnTo>
                    <a:pt x="4666669" y="199240"/>
                  </a:lnTo>
                  <a:lnTo>
                    <a:pt x="4666912" y="199240"/>
                  </a:lnTo>
                  <a:lnTo>
                    <a:pt x="4667156" y="199240"/>
                  </a:lnTo>
                  <a:lnTo>
                    <a:pt x="4667399" y="199240"/>
                  </a:lnTo>
                  <a:lnTo>
                    <a:pt x="4667642" y="199240"/>
                  </a:lnTo>
                  <a:lnTo>
                    <a:pt x="4667886" y="199240"/>
                  </a:lnTo>
                  <a:lnTo>
                    <a:pt x="4668129" y="199240"/>
                  </a:lnTo>
                  <a:lnTo>
                    <a:pt x="4668372" y="199240"/>
                  </a:lnTo>
                  <a:lnTo>
                    <a:pt x="4668616" y="199240"/>
                  </a:lnTo>
                  <a:lnTo>
                    <a:pt x="4668859" y="199240"/>
                  </a:lnTo>
                  <a:lnTo>
                    <a:pt x="4669103" y="199240"/>
                  </a:lnTo>
                  <a:lnTo>
                    <a:pt x="4669346" y="199240"/>
                  </a:lnTo>
                  <a:lnTo>
                    <a:pt x="4669589" y="199240"/>
                  </a:lnTo>
                  <a:lnTo>
                    <a:pt x="4669833" y="199240"/>
                  </a:lnTo>
                  <a:lnTo>
                    <a:pt x="4670076" y="199240"/>
                  </a:lnTo>
                  <a:lnTo>
                    <a:pt x="4670319" y="199240"/>
                  </a:lnTo>
                  <a:lnTo>
                    <a:pt x="4670563" y="199240"/>
                  </a:lnTo>
                  <a:lnTo>
                    <a:pt x="4670806" y="199240"/>
                  </a:lnTo>
                  <a:lnTo>
                    <a:pt x="4671049" y="199240"/>
                  </a:lnTo>
                  <a:lnTo>
                    <a:pt x="4671293" y="199240"/>
                  </a:lnTo>
                  <a:lnTo>
                    <a:pt x="4671536" y="199240"/>
                  </a:lnTo>
                  <a:lnTo>
                    <a:pt x="4671779" y="199240"/>
                  </a:lnTo>
                  <a:lnTo>
                    <a:pt x="4672023" y="199240"/>
                  </a:lnTo>
                  <a:lnTo>
                    <a:pt x="4672266" y="199240"/>
                  </a:lnTo>
                  <a:lnTo>
                    <a:pt x="4672510" y="199240"/>
                  </a:lnTo>
                  <a:lnTo>
                    <a:pt x="4672753" y="199240"/>
                  </a:lnTo>
                  <a:lnTo>
                    <a:pt x="4672996" y="199240"/>
                  </a:lnTo>
                  <a:lnTo>
                    <a:pt x="4673240" y="199240"/>
                  </a:lnTo>
                  <a:lnTo>
                    <a:pt x="4673483" y="199240"/>
                  </a:lnTo>
                  <a:lnTo>
                    <a:pt x="4673726" y="199240"/>
                  </a:lnTo>
                  <a:lnTo>
                    <a:pt x="4673970" y="199240"/>
                  </a:lnTo>
                  <a:lnTo>
                    <a:pt x="4674213" y="199240"/>
                  </a:lnTo>
                  <a:lnTo>
                    <a:pt x="4674456" y="199240"/>
                  </a:lnTo>
                  <a:lnTo>
                    <a:pt x="4674700" y="199240"/>
                  </a:lnTo>
                  <a:lnTo>
                    <a:pt x="4674943" y="199240"/>
                  </a:lnTo>
                  <a:lnTo>
                    <a:pt x="4675187" y="199240"/>
                  </a:lnTo>
                  <a:lnTo>
                    <a:pt x="4675430" y="199240"/>
                  </a:lnTo>
                  <a:lnTo>
                    <a:pt x="4675673" y="199240"/>
                  </a:lnTo>
                  <a:lnTo>
                    <a:pt x="4675917" y="199240"/>
                  </a:lnTo>
                  <a:lnTo>
                    <a:pt x="4676160" y="199240"/>
                  </a:lnTo>
                  <a:lnTo>
                    <a:pt x="4676403" y="199240"/>
                  </a:lnTo>
                  <a:lnTo>
                    <a:pt x="4676647" y="199240"/>
                  </a:lnTo>
                  <a:lnTo>
                    <a:pt x="4676890" y="199240"/>
                  </a:lnTo>
                  <a:lnTo>
                    <a:pt x="4677133" y="199240"/>
                  </a:lnTo>
                  <a:lnTo>
                    <a:pt x="4677377" y="199240"/>
                  </a:lnTo>
                  <a:lnTo>
                    <a:pt x="4677620" y="199240"/>
                  </a:lnTo>
                  <a:lnTo>
                    <a:pt x="4677863" y="199240"/>
                  </a:lnTo>
                  <a:lnTo>
                    <a:pt x="4678107" y="199240"/>
                  </a:lnTo>
                  <a:lnTo>
                    <a:pt x="4678107" y="192124"/>
                  </a:lnTo>
                  <a:lnTo>
                    <a:pt x="4678350" y="192124"/>
                  </a:lnTo>
                  <a:lnTo>
                    <a:pt x="4678837" y="192124"/>
                  </a:lnTo>
                  <a:lnTo>
                    <a:pt x="4679080" y="192124"/>
                  </a:lnTo>
                  <a:lnTo>
                    <a:pt x="4679324" y="192124"/>
                  </a:lnTo>
                  <a:lnTo>
                    <a:pt x="4679567" y="192124"/>
                  </a:lnTo>
                  <a:lnTo>
                    <a:pt x="4679810" y="192124"/>
                  </a:lnTo>
                  <a:lnTo>
                    <a:pt x="4680054" y="192124"/>
                  </a:lnTo>
                  <a:lnTo>
                    <a:pt x="4680297" y="192124"/>
                  </a:lnTo>
                  <a:lnTo>
                    <a:pt x="4680540" y="192124"/>
                  </a:lnTo>
                  <a:lnTo>
                    <a:pt x="4680784" y="192124"/>
                  </a:lnTo>
                  <a:lnTo>
                    <a:pt x="4681514" y="192124"/>
                  </a:lnTo>
                  <a:lnTo>
                    <a:pt x="4681757" y="192124"/>
                  </a:lnTo>
                  <a:lnTo>
                    <a:pt x="4682001" y="192124"/>
                  </a:lnTo>
                  <a:lnTo>
                    <a:pt x="4682244" y="192124"/>
                  </a:lnTo>
                  <a:lnTo>
                    <a:pt x="4682487" y="192124"/>
                  </a:lnTo>
                  <a:lnTo>
                    <a:pt x="4683217" y="192124"/>
                  </a:lnTo>
                  <a:lnTo>
                    <a:pt x="4683461" y="192124"/>
                  </a:lnTo>
                  <a:lnTo>
                    <a:pt x="4683704" y="192124"/>
                  </a:lnTo>
                  <a:lnTo>
                    <a:pt x="4683947" y="192124"/>
                  </a:lnTo>
                  <a:lnTo>
                    <a:pt x="4684191" y="192124"/>
                  </a:lnTo>
                  <a:lnTo>
                    <a:pt x="4684434" y="192124"/>
                  </a:lnTo>
                  <a:lnTo>
                    <a:pt x="4684678" y="192124"/>
                  </a:lnTo>
                  <a:lnTo>
                    <a:pt x="4684921" y="192124"/>
                  </a:lnTo>
                  <a:lnTo>
                    <a:pt x="4685164" y="192124"/>
                  </a:lnTo>
                  <a:lnTo>
                    <a:pt x="4685408" y="192124"/>
                  </a:lnTo>
                  <a:lnTo>
                    <a:pt x="4685651" y="192124"/>
                  </a:lnTo>
                  <a:lnTo>
                    <a:pt x="4685894" y="192124"/>
                  </a:lnTo>
                  <a:lnTo>
                    <a:pt x="4686138" y="192124"/>
                  </a:lnTo>
                  <a:lnTo>
                    <a:pt x="4686381" y="192124"/>
                  </a:lnTo>
                  <a:lnTo>
                    <a:pt x="4686624" y="192124"/>
                  </a:lnTo>
                  <a:lnTo>
                    <a:pt x="4686868" y="192124"/>
                  </a:lnTo>
                  <a:lnTo>
                    <a:pt x="4687111" y="192124"/>
                  </a:lnTo>
                  <a:lnTo>
                    <a:pt x="4687354" y="192124"/>
                  </a:lnTo>
                  <a:lnTo>
                    <a:pt x="4687598" y="192124"/>
                  </a:lnTo>
                  <a:lnTo>
                    <a:pt x="4687841" y="192124"/>
                  </a:lnTo>
                  <a:lnTo>
                    <a:pt x="4688085" y="192124"/>
                  </a:lnTo>
                  <a:lnTo>
                    <a:pt x="4688328" y="192124"/>
                  </a:lnTo>
                  <a:lnTo>
                    <a:pt x="4688571" y="192124"/>
                  </a:lnTo>
                  <a:lnTo>
                    <a:pt x="4688815" y="192124"/>
                  </a:lnTo>
                  <a:lnTo>
                    <a:pt x="4689058" y="192124"/>
                  </a:lnTo>
                  <a:lnTo>
                    <a:pt x="4689301" y="192124"/>
                  </a:lnTo>
                  <a:lnTo>
                    <a:pt x="4689545" y="192124"/>
                  </a:lnTo>
                  <a:lnTo>
                    <a:pt x="4689788" y="192124"/>
                  </a:lnTo>
                  <a:lnTo>
                    <a:pt x="4690031" y="192124"/>
                  </a:lnTo>
                  <a:lnTo>
                    <a:pt x="4690275" y="192124"/>
                  </a:lnTo>
                  <a:lnTo>
                    <a:pt x="4690518" y="192124"/>
                  </a:lnTo>
                  <a:lnTo>
                    <a:pt x="4690762" y="192124"/>
                  </a:lnTo>
                  <a:lnTo>
                    <a:pt x="4691005" y="192124"/>
                  </a:lnTo>
                  <a:lnTo>
                    <a:pt x="4691248" y="192124"/>
                  </a:lnTo>
                  <a:lnTo>
                    <a:pt x="4691492" y="192124"/>
                  </a:lnTo>
                  <a:lnTo>
                    <a:pt x="4691735" y="192124"/>
                  </a:lnTo>
                  <a:lnTo>
                    <a:pt x="4691978" y="192124"/>
                  </a:lnTo>
                  <a:lnTo>
                    <a:pt x="4692222" y="192124"/>
                  </a:lnTo>
                  <a:lnTo>
                    <a:pt x="4692465" y="192124"/>
                  </a:lnTo>
                  <a:lnTo>
                    <a:pt x="4692708" y="192124"/>
                  </a:lnTo>
                  <a:lnTo>
                    <a:pt x="4692952" y="192124"/>
                  </a:lnTo>
                  <a:lnTo>
                    <a:pt x="4693195" y="192124"/>
                  </a:lnTo>
                  <a:lnTo>
                    <a:pt x="4693438" y="192124"/>
                  </a:lnTo>
                  <a:lnTo>
                    <a:pt x="4693682" y="192124"/>
                  </a:lnTo>
                  <a:lnTo>
                    <a:pt x="4693925" y="192124"/>
                  </a:lnTo>
                  <a:lnTo>
                    <a:pt x="4694169" y="192124"/>
                  </a:lnTo>
                  <a:lnTo>
                    <a:pt x="4694412" y="192124"/>
                  </a:lnTo>
                  <a:lnTo>
                    <a:pt x="4694655" y="192124"/>
                  </a:lnTo>
                  <a:lnTo>
                    <a:pt x="4694899" y="192124"/>
                  </a:lnTo>
                  <a:lnTo>
                    <a:pt x="4695142" y="192124"/>
                  </a:lnTo>
                  <a:lnTo>
                    <a:pt x="4695385" y="192124"/>
                  </a:lnTo>
                  <a:lnTo>
                    <a:pt x="4695385" y="185008"/>
                  </a:lnTo>
                  <a:lnTo>
                    <a:pt x="4695629" y="185008"/>
                  </a:lnTo>
                  <a:lnTo>
                    <a:pt x="4695872" y="185008"/>
                  </a:lnTo>
                  <a:lnTo>
                    <a:pt x="4696115" y="185008"/>
                  </a:lnTo>
                  <a:lnTo>
                    <a:pt x="4696359" y="185008"/>
                  </a:lnTo>
                  <a:lnTo>
                    <a:pt x="4696846" y="185008"/>
                  </a:lnTo>
                  <a:lnTo>
                    <a:pt x="4697089" y="185008"/>
                  </a:lnTo>
                  <a:lnTo>
                    <a:pt x="4697332" y="185008"/>
                  </a:lnTo>
                  <a:lnTo>
                    <a:pt x="4697576" y="185008"/>
                  </a:lnTo>
                  <a:lnTo>
                    <a:pt x="4697819" y="185008"/>
                  </a:lnTo>
                  <a:lnTo>
                    <a:pt x="4698062" y="185008"/>
                  </a:lnTo>
                  <a:lnTo>
                    <a:pt x="4698306" y="185008"/>
                  </a:lnTo>
                  <a:lnTo>
                    <a:pt x="4698549" y="185008"/>
                  </a:lnTo>
                  <a:lnTo>
                    <a:pt x="4698792" y="185008"/>
                  </a:lnTo>
                  <a:lnTo>
                    <a:pt x="4699036" y="185008"/>
                  </a:lnTo>
                  <a:lnTo>
                    <a:pt x="4699279" y="185008"/>
                  </a:lnTo>
                  <a:lnTo>
                    <a:pt x="4699522" y="185008"/>
                  </a:lnTo>
                  <a:lnTo>
                    <a:pt x="4699766" y="185008"/>
                  </a:lnTo>
                  <a:lnTo>
                    <a:pt x="4700009" y="185008"/>
                  </a:lnTo>
                  <a:lnTo>
                    <a:pt x="4700253" y="185008"/>
                  </a:lnTo>
                  <a:lnTo>
                    <a:pt x="4700496" y="185008"/>
                  </a:lnTo>
                  <a:lnTo>
                    <a:pt x="4700739" y="185008"/>
                  </a:lnTo>
                  <a:lnTo>
                    <a:pt x="4700983" y="185008"/>
                  </a:lnTo>
                  <a:lnTo>
                    <a:pt x="4701226" y="185008"/>
                  </a:lnTo>
                  <a:lnTo>
                    <a:pt x="4701469" y="185008"/>
                  </a:lnTo>
                  <a:lnTo>
                    <a:pt x="4701956" y="185008"/>
                  </a:lnTo>
                  <a:lnTo>
                    <a:pt x="4702443" y="185008"/>
                  </a:lnTo>
                  <a:lnTo>
                    <a:pt x="4702686" y="185008"/>
                  </a:lnTo>
                  <a:lnTo>
                    <a:pt x="4702686" y="177893"/>
                  </a:lnTo>
                  <a:lnTo>
                    <a:pt x="4703416" y="177893"/>
                  </a:lnTo>
                  <a:lnTo>
                    <a:pt x="4703660" y="177893"/>
                  </a:lnTo>
                  <a:lnTo>
                    <a:pt x="4703903" y="177893"/>
                  </a:lnTo>
                  <a:lnTo>
                    <a:pt x="4704146" y="177893"/>
                  </a:lnTo>
                  <a:lnTo>
                    <a:pt x="4704390" y="177893"/>
                  </a:lnTo>
                  <a:lnTo>
                    <a:pt x="4704633" y="177893"/>
                  </a:lnTo>
                  <a:lnTo>
                    <a:pt x="4704876" y="177893"/>
                  </a:lnTo>
                  <a:lnTo>
                    <a:pt x="4705120" y="177893"/>
                  </a:lnTo>
                  <a:lnTo>
                    <a:pt x="4705363" y="177893"/>
                  </a:lnTo>
                  <a:lnTo>
                    <a:pt x="4705606" y="177893"/>
                  </a:lnTo>
                  <a:lnTo>
                    <a:pt x="4705850" y="177893"/>
                  </a:lnTo>
                  <a:lnTo>
                    <a:pt x="4706093" y="177893"/>
                  </a:lnTo>
                  <a:lnTo>
                    <a:pt x="4706337" y="177893"/>
                  </a:lnTo>
                  <a:lnTo>
                    <a:pt x="4706580" y="177893"/>
                  </a:lnTo>
                  <a:lnTo>
                    <a:pt x="4706580" y="170777"/>
                  </a:lnTo>
                  <a:lnTo>
                    <a:pt x="4706823" y="170777"/>
                  </a:lnTo>
                  <a:lnTo>
                    <a:pt x="4707067" y="170777"/>
                  </a:lnTo>
                  <a:lnTo>
                    <a:pt x="4707310" y="170777"/>
                  </a:lnTo>
                  <a:lnTo>
                    <a:pt x="4707553" y="170777"/>
                  </a:lnTo>
                  <a:lnTo>
                    <a:pt x="4707797" y="170777"/>
                  </a:lnTo>
                  <a:lnTo>
                    <a:pt x="4708040" y="170777"/>
                  </a:lnTo>
                  <a:lnTo>
                    <a:pt x="4708283" y="170777"/>
                  </a:lnTo>
                  <a:lnTo>
                    <a:pt x="4708527" y="170777"/>
                  </a:lnTo>
                  <a:lnTo>
                    <a:pt x="4708770" y="170777"/>
                  </a:lnTo>
                  <a:lnTo>
                    <a:pt x="4709014" y="170777"/>
                  </a:lnTo>
                  <a:lnTo>
                    <a:pt x="4709257" y="170777"/>
                  </a:lnTo>
                  <a:lnTo>
                    <a:pt x="4709500" y="170777"/>
                  </a:lnTo>
                  <a:lnTo>
                    <a:pt x="4709744" y="170777"/>
                  </a:lnTo>
                  <a:lnTo>
                    <a:pt x="4709987" y="170777"/>
                  </a:lnTo>
                  <a:lnTo>
                    <a:pt x="4710230" y="170777"/>
                  </a:lnTo>
                  <a:lnTo>
                    <a:pt x="4710474" y="170777"/>
                  </a:lnTo>
                  <a:lnTo>
                    <a:pt x="4710717" y="170777"/>
                  </a:lnTo>
                  <a:lnTo>
                    <a:pt x="4710960" y="170777"/>
                  </a:lnTo>
                  <a:lnTo>
                    <a:pt x="4711204" y="170777"/>
                  </a:lnTo>
                  <a:lnTo>
                    <a:pt x="4711447" y="170777"/>
                  </a:lnTo>
                  <a:lnTo>
                    <a:pt x="4711690" y="170777"/>
                  </a:lnTo>
                  <a:lnTo>
                    <a:pt x="4711934" y="170777"/>
                  </a:lnTo>
                  <a:lnTo>
                    <a:pt x="4712177" y="170777"/>
                  </a:lnTo>
                  <a:lnTo>
                    <a:pt x="4712421" y="170777"/>
                  </a:lnTo>
                  <a:lnTo>
                    <a:pt x="4712907" y="170777"/>
                  </a:lnTo>
                  <a:lnTo>
                    <a:pt x="4713151" y="170777"/>
                  </a:lnTo>
                  <a:lnTo>
                    <a:pt x="4713394" y="170777"/>
                  </a:lnTo>
                  <a:lnTo>
                    <a:pt x="4713637" y="170777"/>
                  </a:lnTo>
                  <a:lnTo>
                    <a:pt x="4713881" y="170777"/>
                  </a:lnTo>
                  <a:lnTo>
                    <a:pt x="4714124" y="170777"/>
                  </a:lnTo>
                  <a:lnTo>
                    <a:pt x="4714367" y="170777"/>
                  </a:lnTo>
                  <a:lnTo>
                    <a:pt x="4714611" y="170777"/>
                  </a:lnTo>
                  <a:lnTo>
                    <a:pt x="4715098" y="170777"/>
                  </a:lnTo>
                  <a:lnTo>
                    <a:pt x="4715584" y="170777"/>
                  </a:lnTo>
                  <a:lnTo>
                    <a:pt x="4715828" y="170777"/>
                  </a:lnTo>
                  <a:lnTo>
                    <a:pt x="4716071" y="170777"/>
                  </a:lnTo>
                  <a:lnTo>
                    <a:pt x="4716314" y="170777"/>
                  </a:lnTo>
                  <a:lnTo>
                    <a:pt x="4716558" y="170777"/>
                  </a:lnTo>
                  <a:lnTo>
                    <a:pt x="4716801" y="170777"/>
                  </a:lnTo>
                  <a:lnTo>
                    <a:pt x="4717044" y="170777"/>
                  </a:lnTo>
                  <a:lnTo>
                    <a:pt x="4717044" y="163661"/>
                  </a:lnTo>
                  <a:lnTo>
                    <a:pt x="4717288" y="163661"/>
                  </a:lnTo>
                  <a:lnTo>
                    <a:pt x="4717531" y="163661"/>
                  </a:lnTo>
                  <a:lnTo>
                    <a:pt x="4717774" y="163661"/>
                  </a:lnTo>
                  <a:lnTo>
                    <a:pt x="4718018" y="163661"/>
                  </a:lnTo>
                  <a:lnTo>
                    <a:pt x="4718261" y="163661"/>
                  </a:lnTo>
                  <a:lnTo>
                    <a:pt x="4718505" y="163661"/>
                  </a:lnTo>
                  <a:lnTo>
                    <a:pt x="4718748" y="163661"/>
                  </a:lnTo>
                  <a:lnTo>
                    <a:pt x="4718991" y="163661"/>
                  </a:lnTo>
                  <a:lnTo>
                    <a:pt x="4719235" y="163661"/>
                  </a:lnTo>
                  <a:lnTo>
                    <a:pt x="4719478" y="163661"/>
                  </a:lnTo>
                  <a:lnTo>
                    <a:pt x="4719721" y="163661"/>
                  </a:lnTo>
                  <a:lnTo>
                    <a:pt x="4719965" y="163661"/>
                  </a:lnTo>
                  <a:lnTo>
                    <a:pt x="4720208" y="163661"/>
                  </a:lnTo>
                  <a:lnTo>
                    <a:pt x="4720451" y="163661"/>
                  </a:lnTo>
                  <a:lnTo>
                    <a:pt x="4720695" y="163661"/>
                  </a:lnTo>
                  <a:lnTo>
                    <a:pt x="4720938" y="163661"/>
                  </a:lnTo>
                  <a:lnTo>
                    <a:pt x="4721182" y="163661"/>
                  </a:lnTo>
                  <a:lnTo>
                    <a:pt x="4721425" y="163661"/>
                  </a:lnTo>
                  <a:lnTo>
                    <a:pt x="4721668" y="163661"/>
                  </a:lnTo>
                  <a:lnTo>
                    <a:pt x="4721912" y="163661"/>
                  </a:lnTo>
                  <a:lnTo>
                    <a:pt x="4722155" y="163661"/>
                  </a:lnTo>
                  <a:lnTo>
                    <a:pt x="4722398" y="163661"/>
                  </a:lnTo>
                  <a:lnTo>
                    <a:pt x="4722642" y="163661"/>
                  </a:lnTo>
                  <a:lnTo>
                    <a:pt x="4722885" y="163661"/>
                  </a:lnTo>
                  <a:lnTo>
                    <a:pt x="4723128" y="163661"/>
                  </a:lnTo>
                  <a:lnTo>
                    <a:pt x="4723372" y="163661"/>
                  </a:lnTo>
                  <a:lnTo>
                    <a:pt x="4723615" y="163661"/>
                  </a:lnTo>
                  <a:lnTo>
                    <a:pt x="4723858" y="163661"/>
                  </a:lnTo>
                  <a:lnTo>
                    <a:pt x="4724102" y="163661"/>
                  </a:lnTo>
                  <a:lnTo>
                    <a:pt x="4724345" y="163661"/>
                  </a:lnTo>
                  <a:lnTo>
                    <a:pt x="4724589" y="163661"/>
                  </a:lnTo>
                  <a:lnTo>
                    <a:pt x="4724832" y="163661"/>
                  </a:lnTo>
                  <a:lnTo>
                    <a:pt x="4725075" y="163661"/>
                  </a:lnTo>
                  <a:lnTo>
                    <a:pt x="4725319" y="163661"/>
                  </a:lnTo>
                  <a:lnTo>
                    <a:pt x="4725562" y="163661"/>
                  </a:lnTo>
                  <a:lnTo>
                    <a:pt x="4725805" y="163661"/>
                  </a:lnTo>
                  <a:lnTo>
                    <a:pt x="4726049" y="163661"/>
                  </a:lnTo>
                  <a:lnTo>
                    <a:pt x="4726292" y="163661"/>
                  </a:lnTo>
                  <a:lnTo>
                    <a:pt x="4726779" y="163661"/>
                  </a:lnTo>
                  <a:lnTo>
                    <a:pt x="4727022" y="163661"/>
                  </a:lnTo>
                  <a:lnTo>
                    <a:pt x="4727266" y="163661"/>
                  </a:lnTo>
                  <a:lnTo>
                    <a:pt x="4727509" y="163661"/>
                  </a:lnTo>
                  <a:lnTo>
                    <a:pt x="4727752" y="163661"/>
                  </a:lnTo>
                  <a:lnTo>
                    <a:pt x="4727996" y="163661"/>
                  </a:lnTo>
                  <a:lnTo>
                    <a:pt x="4728239" y="163661"/>
                  </a:lnTo>
                  <a:lnTo>
                    <a:pt x="4728482" y="163661"/>
                  </a:lnTo>
                  <a:lnTo>
                    <a:pt x="4728726" y="163661"/>
                  </a:lnTo>
                  <a:lnTo>
                    <a:pt x="4728969" y="163661"/>
                  </a:lnTo>
                  <a:lnTo>
                    <a:pt x="4729212" y="163661"/>
                  </a:lnTo>
                  <a:lnTo>
                    <a:pt x="4729456" y="163661"/>
                  </a:lnTo>
                  <a:lnTo>
                    <a:pt x="4729699" y="163661"/>
                  </a:lnTo>
                  <a:lnTo>
                    <a:pt x="4729942" y="163661"/>
                  </a:lnTo>
                  <a:lnTo>
                    <a:pt x="4730186" y="163661"/>
                  </a:lnTo>
                  <a:lnTo>
                    <a:pt x="4730429" y="163661"/>
                  </a:lnTo>
                  <a:lnTo>
                    <a:pt x="4730673" y="163661"/>
                  </a:lnTo>
                  <a:lnTo>
                    <a:pt x="4730916" y="163661"/>
                  </a:lnTo>
                  <a:lnTo>
                    <a:pt x="4731159" y="163661"/>
                  </a:lnTo>
                  <a:lnTo>
                    <a:pt x="4731403" y="163661"/>
                  </a:lnTo>
                  <a:lnTo>
                    <a:pt x="4731646" y="163661"/>
                  </a:lnTo>
                  <a:lnTo>
                    <a:pt x="4732619" y="163661"/>
                  </a:lnTo>
                  <a:lnTo>
                    <a:pt x="4732863" y="163661"/>
                  </a:lnTo>
                  <a:lnTo>
                    <a:pt x="4733106" y="163661"/>
                  </a:lnTo>
                  <a:lnTo>
                    <a:pt x="4733350" y="163661"/>
                  </a:lnTo>
                  <a:lnTo>
                    <a:pt x="4733593" y="163661"/>
                  </a:lnTo>
                  <a:lnTo>
                    <a:pt x="4733836" y="163661"/>
                  </a:lnTo>
                  <a:lnTo>
                    <a:pt x="4734080" y="163661"/>
                  </a:lnTo>
                  <a:lnTo>
                    <a:pt x="4734323" y="163661"/>
                  </a:lnTo>
                  <a:lnTo>
                    <a:pt x="4734810" y="163661"/>
                  </a:lnTo>
                  <a:lnTo>
                    <a:pt x="4735053" y="163661"/>
                  </a:lnTo>
                  <a:lnTo>
                    <a:pt x="4735296" y="163661"/>
                  </a:lnTo>
                  <a:lnTo>
                    <a:pt x="4735540" y="163661"/>
                  </a:lnTo>
                  <a:lnTo>
                    <a:pt x="4735783" y="163661"/>
                  </a:lnTo>
                  <a:lnTo>
                    <a:pt x="4736026" y="163661"/>
                  </a:lnTo>
                  <a:lnTo>
                    <a:pt x="4736270" y="163661"/>
                  </a:lnTo>
                  <a:lnTo>
                    <a:pt x="4736513" y="163661"/>
                  </a:lnTo>
                  <a:lnTo>
                    <a:pt x="4736757" y="163661"/>
                  </a:lnTo>
                  <a:lnTo>
                    <a:pt x="4737000" y="163661"/>
                  </a:lnTo>
                  <a:lnTo>
                    <a:pt x="4737487" y="163661"/>
                  </a:lnTo>
                  <a:lnTo>
                    <a:pt x="4737730" y="163661"/>
                  </a:lnTo>
                  <a:lnTo>
                    <a:pt x="4737973" y="163661"/>
                  </a:lnTo>
                  <a:lnTo>
                    <a:pt x="4738217" y="163661"/>
                  </a:lnTo>
                  <a:lnTo>
                    <a:pt x="4738460" y="163661"/>
                  </a:lnTo>
                  <a:lnTo>
                    <a:pt x="4738703" y="163661"/>
                  </a:lnTo>
                  <a:lnTo>
                    <a:pt x="4738947" y="163661"/>
                  </a:lnTo>
                  <a:lnTo>
                    <a:pt x="4740407" y="163661"/>
                  </a:lnTo>
                  <a:lnTo>
                    <a:pt x="4740650" y="163661"/>
                  </a:lnTo>
                  <a:lnTo>
                    <a:pt x="4740894" y="163661"/>
                  </a:lnTo>
                  <a:lnTo>
                    <a:pt x="4741137" y="163661"/>
                  </a:lnTo>
                  <a:lnTo>
                    <a:pt x="4741380" y="163661"/>
                  </a:lnTo>
                  <a:lnTo>
                    <a:pt x="4741624" y="163661"/>
                  </a:lnTo>
                  <a:lnTo>
                    <a:pt x="4741867" y="163661"/>
                  </a:lnTo>
                  <a:lnTo>
                    <a:pt x="4742110" y="163661"/>
                  </a:lnTo>
                  <a:lnTo>
                    <a:pt x="4742354" y="163661"/>
                  </a:lnTo>
                  <a:lnTo>
                    <a:pt x="4742597" y="163661"/>
                  </a:lnTo>
                  <a:lnTo>
                    <a:pt x="4742841" y="163661"/>
                  </a:lnTo>
                  <a:lnTo>
                    <a:pt x="4743084" y="163661"/>
                  </a:lnTo>
                  <a:lnTo>
                    <a:pt x="4743084" y="156545"/>
                  </a:lnTo>
                  <a:lnTo>
                    <a:pt x="4743327" y="156545"/>
                  </a:lnTo>
                  <a:lnTo>
                    <a:pt x="4743327" y="149430"/>
                  </a:lnTo>
                  <a:lnTo>
                    <a:pt x="4743571" y="149430"/>
                  </a:lnTo>
                  <a:lnTo>
                    <a:pt x="4743814" y="149430"/>
                  </a:lnTo>
                  <a:lnTo>
                    <a:pt x="4744057" y="149430"/>
                  </a:lnTo>
                  <a:lnTo>
                    <a:pt x="4744301" y="149430"/>
                  </a:lnTo>
                  <a:lnTo>
                    <a:pt x="4744544" y="149430"/>
                  </a:lnTo>
                  <a:lnTo>
                    <a:pt x="4744787" y="149430"/>
                  </a:lnTo>
                  <a:lnTo>
                    <a:pt x="4745031" y="149430"/>
                  </a:lnTo>
                  <a:lnTo>
                    <a:pt x="4745031" y="142314"/>
                  </a:lnTo>
                  <a:lnTo>
                    <a:pt x="4745518" y="142314"/>
                  </a:lnTo>
                  <a:lnTo>
                    <a:pt x="4745761" y="142314"/>
                  </a:lnTo>
                  <a:lnTo>
                    <a:pt x="4746004" y="142314"/>
                  </a:lnTo>
                  <a:lnTo>
                    <a:pt x="4746248" y="142314"/>
                  </a:lnTo>
                  <a:lnTo>
                    <a:pt x="4746491" y="142314"/>
                  </a:lnTo>
                  <a:lnTo>
                    <a:pt x="4746734" y="142314"/>
                  </a:lnTo>
                  <a:lnTo>
                    <a:pt x="4746978" y="142314"/>
                  </a:lnTo>
                  <a:lnTo>
                    <a:pt x="4747221" y="142314"/>
                  </a:lnTo>
                  <a:lnTo>
                    <a:pt x="4747464" y="142314"/>
                  </a:lnTo>
                  <a:lnTo>
                    <a:pt x="4747708" y="142314"/>
                  </a:lnTo>
                  <a:lnTo>
                    <a:pt x="4747951" y="142314"/>
                  </a:lnTo>
                  <a:lnTo>
                    <a:pt x="4748438" y="142314"/>
                  </a:lnTo>
                  <a:lnTo>
                    <a:pt x="4748681" y="142314"/>
                  </a:lnTo>
                  <a:lnTo>
                    <a:pt x="4748925" y="142314"/>
                  </a:lnTo>
                  <a:lnTo>
                    <a:pt x="4749168" y="142314"/>
                  </a:lnTo>
                  <a:lnTo>
                    <a:pt x="4749411" y="142314"/>
                  </a:lnTo>
                  <a:lnTo>
                    <a:pt x="4749655" y="142314"/>
                  </a:lnTo>
                  <a:lnTo>
                    <a:pt x="4749898" y="142314"/>
                  </a:lnTo>
                  <a:lnTo>
                    <a:pt x="4750141" y="142314"/>
                  </a:lnTo>
                  <a:lnTo>
                    <a:pt x="4750385" y="142314"/>
                  </a:lnTo>
                  <a:lnTo>
                    <a:pt x="4750628" y="142314"/>
                  </a:lnTo>
                  <a:lnTo>
                    <a:pt x="4750871" y="142314"/>
                  </a:lnTo>
                  <a:lnTo>
                    <a:pt x="4752088" y="142314"/>
                  </a:lnTo>
                  <a:lnTo>
                    <a:pt x="4752332" y="142314"/>
                  </a:lnTo>
                  <a:lnTo>
                    <a:pt x="4752575" y="142314"/>
                  </a:lnTo>
                  <a:lnTo>
                    <a:pt x="4752818" y="142314"/>
                  </a:lnTo>
                  <a:lnTo>
                    <a:pt x="4753062" y="142314"/>
                  </a:lnTo>
                  <a:lnTo>
                    <a:pt x="4753305" y="142314"/>
                  </a:lnTo>
                  <a:lnTo>
                    <a:pt x="4753548" y="142314"/>
                  </a:lnTo>
                  <a:lnTo>
                    <a:pt x="4753792" y="142314"/>
                  </a:lnTo>
                  <a:lnTo>
                    <a:pt x="4754035" y="142314"/>
                  </a:lnTo>
                  <a:lnTo>
                    <a:pt x="4754278" y="142314"/>
                  </a:lnTo>
                  <a:lnTo>
                    <a:pt x="4754522" y="142314"/>
                  </a:lnTo>
                  <a:lnTo>
                    <a:pt x="4754765" y="142314"/>
                  </a:lnTo>
                  <a:lnTo>
                    <a:pt x="4755009" y="142314"/>
                  </a:lnTo>
                  <a:lnTo>
                    <a:pt x="4755252" y="142314"/>
                  </a:lnTo>
                  <a:lnTo>
                    <a:pt x="4755495" y="142314"/>
                  </a:lnTo>
                  <a:lnTo>
                    <a:pt x="4755739" y="142314"/>
                  </a:lnTo>
                  <a:lnTo>
                    <a:pt x="4755982" y="142314"/>
                  </a:lnTo>
                  <a:lnTo>
                    <a:pt x="4756225" y="142314"/>
                  </a:lnTo>
                  <a:lnTo>
                    <a:pt x="4756469" y="142314"/>
                  </a:lnTo>
                  <a:lnTo>
                    <a:pt x="4756712" y="142314"/>
                  </a:lnTo>
                  <a:lnTo>
                    <a:pt x="4756955" y="142314"/>
                  </a:lnTo>
                  <a:lnTo>
                    <a:pt x="4757199" y="142314"/>
                  </a:lnTo>
                  <a:lnTo>
                    <a:pt x="4757442" y="142314"/>
                  </a:lnTo>
                  <a:lnTo>
                    <a:pt x="4757686" y="142314"/>
                  </a:lnTo>
                  <a:lnTo>
                    <a:pt x="4758172" y="142314"/>
                  </a:lnTo>
                  <a:lnTo>
                    <a:pt x="4758416" y="142314"/>
                  </a:lnTo>
                  <a:lnTo>
                    <a:pt x="4758902" y="142314"/>
                  </a:lnTo>
                  <a:lnTo>
                    <a:pt x="4759146" y="142314"/>
                  </a:lnTo>
                  <a:lnTo>
                    <a:pt x="4759389" y="142314"/>
                  </a:lnTo>
                  <a:lnTo>
                    <a:pt x="4759632" y="142314"/>
                  </a:lnTo>
                  <a:lnTo>
                    <a:pt x="4759876" y="142314"/>
                  </a:lnTo>
                  <a:lnTo>
                    <a:pt x="4760606" y="135198"/>
                  </a:lnTo>
                  <a:lnTo>
                    <a:pt x="4760849" y="135198"/>
                  </a:lnTo>
                  <a:lnTo>
                    <a:pt x="4761093" y="135198"/>
                  </a:lnTo>
                  <a:lnTo>
                    <a:pt x="4761336" y="135198"/>
                  </a:lnTo>
                  <a:lnTo>
                    <a:pt x="4761579" y="135198"/>
                  </a:lnTo>
                  <a:lnTo>
                    <a:pt x="4761823" y="135198"/>
                  </a:lnTo>
                  <a:lnTo>
                    <a:pt x="4762066" y="135198"/>
                  </a:lnTo>
                  <a:lnTo>
                    <a:pt x="4762553" y="135198"/>
                  </a:lnTo>
                  <a:lnTo>
                    <a:pt x="4762796" y="135198"/>
                  </a:lnTo>
                  <a:lnTo>
                    <a:pt x="4763039" y="135198"/>
                  </a:lnTo>
                  <a:lnTo>
                    <a:pt x="4763283" y="135198"/>
                  </a:lnTo>
                  <a:lnTo>
                    <a:pt x="4763526" y="135198"/>
                  </a:lnTo>
                  <a:lnTo>
                    <a:pt x="4763770" y="135198"/>
                  </a:lnTo>
                  <a:lnTo>
                    <a:pt x="4764500" y="135198"/>
                  </a:lnTo>
                  <a:lnTo>
                    <a:pt x="4764986" y="135198"/>
                  </a:lnTo>
                  <a:lnTo>
                    <a:pt x="4765230" y="135198"/>
                  </a:lnTo>
                  <a:lnTo>
                    <a:pt x="4765473" y="135198"/>
                  </a:lnTo>
                  <a:lnTo>
                    <a:pt x="4765716" y="135198"/>
                  </a:lnTo>
                  <a:lnTo>
                    <a:pt x="4765960" y="135198"/>
                  </a:lnTo>
                  <a:lnTo>
                    <a:pt x="4766203" y="135198"/>
                  </a:lnTo>
                  <a:lnTo>
                    <a:pt x="4766690" y="135198"/>
                  </a:lnTo>
                  <a:lnTo>
                    <a:pt x="4766933" y="135198"/>
                  </a:lnTo>
                  <a:lnTo>
                    <a:pt x="4767177" y="135198"/>
                  </a:lnTo>
                  <a:lnTo>
                    <a:pt x="4767420" y="135198"/>
                  </a:lnTo>
                  <a:lnTo>
                    <a:pt x="4768393" y="135198"/>
                  </a:lnTo>
                  <a:lnTo>
                    <a:pt x="4768637" y="135198"/>
                  </a:lnTo>
                  <a:lnTo>
                    <a:pt x="4768880" y="135198"/>
                  </a:lnTo>
                  <a:lnTo>
                    <a:pt x="4769123" y="135198"/>
                  </a:lnTo>
                  <a:lnTo>
                    <a:pt x="4769367" y="135198"/>
                  </a:lnTo>
                  <a:lnTo>
                    <a:pt x="4769610" y="135198"/>
                  </a:lnTo>
                  <a:lnTo>
                    <a:pt x="4769854" y="135198"/>
                  </a:lnTo>
                  <a:lnTo>
                    <a:pt x="4770340" y="135198"/>
                  </a:lnTo>
                  <a:lnTo>
                    <a:pt x="4770584" y="135198"/>
                  </a:lnTo>
                  <a:lnTo>
                    <a:pt x="4770827" y="135198"/>
                  </a:lnTo>
                  <a:lnTo>
                    <a:pt x="4771314" y="135198"/>
                  </a:lnTo>
                  <a:lnTo>
                    <a:pt x="4771557" y="135198"/>
                  </a:lnTo>
                  <a:lnTo>
                    <a:pt x="4771800" y="135198"/>
                  </a:lnTo>
                  <a:lnTo>
                    <a:pt x="4772287" y="135198"/>
                  </a:lnTo>
                  <a:lnTo>
                    <a:pt x="4772530" y="135198"/>
                  </a:lnTo>
                  <a:lnTo>
                    <a:pt x="4772774" y="135198"/>
                  </a:lnTo>
                  <a:lnTo>
                    <a:pt x="4773017" y="135198"/>
                  </a:lnTo>
                  <a:lnTo>
                    <a:pt x="4773261" y="135198"/>
                  </a:lnTo>
                  <a:lnTo>
                    <a:pt x="4773504" y="135198"/>
                  </a:lnTo>
                  <a:lnTo>
                    <a:pt x="4773747" y="135198"/>
                  </a:lnTo>
                  <a:lnTo>
                    <a:pt x="4773991" y="135198"/>
                  </a:lnTo>
                  <a:lnTo>
                    <a:pt x="4774234" y="135198"/>
                  </a:lnTo>
                  <a:lnTo>
                    <a:pt x="4774477" y="135198"/>
                  </a:lnTo>
                  <a:lnTo>
                    <a:pt x="4774721" y="135198"/>
                  </a:lnTo>
                  <a:lnTo>
                    <a:pt x="4774964" y="135198"/>
                  </a:lnTo>
                  <a:lnTo>
                    <a:pt x="4775207" y="135198"/>
                  </a:lnTo>
                  <a:lnTo>
                    <a:pt x="4775451" y="135198"/>
                  </a:lnTo>
                  <a:lnTo>
                    <a:pt x="4775694" y="135198"/>
                  </a:lnTo>
                  <a:lnTo>
                    <a:pt x="4775938" y="135198"/>
                  </a:lnTo>
                  <a:lnTo>
                    <a:pt x="4776181" y="135198"/>
                  </a:lnTo>
                  <a:lnTo>
                    <a:pt x="4776424" y="135198"/>
                  </a:lnTo>
                  <a:lnTo>
                    <a:pt x="4776668" y="135198"/>
                  </a:lnTo>
                  <a:lnTo>
                    <a:pt x="4776911" y="135198"/>
                  </a:lnTo>
                  <a:lnTo>
                    <a:pt x="4776911" y="128082"/>
                  </a:lnTo>
                  <a:lnTo>
                    <a:pt x="4777154" y="128082"/>
                  </a:lnTo>
                  <a:lnTo>
                    <a:pt x="4777398" y="128082"/>
                  </a:lnTo>
                  <a:lnTo>
                    <a:pt x="4777641" y="128082"/>
                  </a:lnTo>
                  <a:lnTo>
                    <a:pt x="4778128" y="128082"/>
                  </a:lnTo>
                  <a:lnTo>
                    <a:pt x="4778371" y="128082"/>
                  </a:lnTo>
                  <a:lnTo>
                    <a:pt x="4778614" y="128082"/>
                  </a:lnTo>
                  <a:lnTo>
                    <a:pt x="4778858" y="128082"/>
                  </a:lnTo>
                  <a:lnTo>
                    <a:pt x="4779101" y="128082"/>
                  </a:lnTo>
                  <a:lnTo>
                    <a:pt x="4779345" y="128082"/>
                  </a:lnTo>
                  <a:lnTo>
                    <a:pt x="4780318" y="128082"/>
                  </a:lnTo>
                  <a:lnTo>
                    <a:pt x="4780805" y="128082"/>
                  </a:lnTo>
                  <a:lnTo>
                    <a:pt x="4780805" y="120967"/>
                  </a:lnTo>
                  <a:lnTo>
                    <a:pt x="4781048" y="120967"/>
                  </a:lnTo>
                  <a:lnTo>
                    <a:pt x="4781291" y="120967"/>
                  </a:lnTo>
                  <a:lnTo>
                    <a:pt x="4781535" y="120967"/>
                  </a:lnTo>
                  <a:lnTo>
                    <a:pt x="4781778" y="120967"/>
                  </a:lnTo>
                  <a:lnTo>
                    <a:pt x="4782508" y="120967"/>
                  </a:lnTo>
                  <a:lnTo>
                    <a:pt x="4782752" y="120967"/>
                  </a:lnTo>
                  <a:lnTo>
                    <a:pt x="4782995" y="120967"/>
                  </a:lnTo>
                  <a:lnTo>
                    <a:pt x="4783238" y="120967"/>
                  </a:lnTo>
                  <a:lnTo>
                    <a:pt x="4783482" y="120967"/>
                  </a:lnTo>
                  <a:lnTo>
                    <a:pt x="4783725" y="120967"/>
                  </a:lnTo>
                  <a:lnTo>
                    <a:pt x="4783968" y="120967"/>
                  </a:lnTo>
                  <a:lnTo>
                    <a:pt x="4784455" y="120967"/>
                  </a:lnTo>
                  <a:lnTo>
                    <a:pt x="4784942" y="120967"/>
                  </a:lnTo>
                  <a:lnTo>
                    <a:pt x="4785185" y="120967"/>
                  </a:lnTo>
                  <a:lnTo>
                    <a:pt x="4785429" y="120967"/>
                  </a:lnTo>
                  <a:lnTo>
                    <a:pt x="4785672" y="120967"/>
                  </a:lnTo>
                  <a:lnTo>
                    <a:pt x="4785915" y="120967"/>
                  </a:lnTo>
                  <a:lnTo>
                    <a:pt x="4786159" y="120967"/>
                  </a:lnTo>
                  <a:lnTo>
                    <a:pt x="4786645" y="120967"/>
                  </a:lnTo>
                  <a:lnTo>
                    <a:pt x="4786889" y="120967"/>
                  </a:lnTo>
                  <a:lnTo>
                    <a:pt x="4786889" y="113851"/>
                  </a:lnTo>
                  <a:lnTo>
                    <a:pt x="4787132" y="113851"/>
                  </a:lnTo>
                  <a:lnTo>
                    <a:pt x="4787375" y="113851"/>
                  </a:lnTo>
                  <a:lnTo>
                    <a:pt x="4787619" y="113851"/>
                  </a:lnTo>
                  <a:lnTo>
                    <a:pt x="4787862" y="113851"/>
                  </a:lnTo>
                  <a:lnTo>
                    <a:pt x="4788105" y="113851"/>
                  </a:lnTo>
                  <a:lnTo>
                    <a:pt x="4788349" y="113851"/>
                  </a:lnTo>
                  <a:lnTo>
                    <a:pt x="4789322" y="113851"/>
                  </a:lnTo>
                  <a:lnTo>
                    <a:pt x="4789566" y="113851"/>
                  </a:lnTo>
                  <a:lnTo>
                    <a:pt x="4789809" y="113851"/>
                  </a:lnTo>
                  <a:lnTo>
                    <a:pt x="4790052" y="113851"/>
                  </a:lnTo>
                  <a:lnTo>
                    <a:pt x="4790296" y="113851"/>
                  </a:lnTo>
                  <a:lnTo>
                    <a:pt x="4790539" y="113851"/>
                  </a:lnTo>
                  <a:lnTo>
                    <a:pt x="4790782" y="113851"/>
                  </a:lnTo>
                  <a:lnTo>
                    <a:pt x="4791026" y="113851"/>
                  </a:lnTo>
                  <a:lnTo>
                    <a:pt x="4791269" y="113851"/>
                  </a:lnTo>
                  <a:lnTo>
                    <a:pt x="4791513" y="113851"/>
                  </a:lnTo>
                  <a:lnTo>
                    <a:pt x="4791756" y="113851"/>
                  </a:lnTo>
                  <a:lnTo>
                    <a:pt x="4791999" y="113851"/>
                  </a:lnTo>
                  <a:lnTo>
                    <a:pt x="4792243" y="113851"/>
                  </a:lnTo>
                  <a:lnTo>
                    <a:pt x="4792486" y="113851"/>
                  </a:lnTo>
                  <a:lnTo>
                    <a:pt x="4793216" y="113851"/>
                  </a:lnTo>
                  <a:lnTo>
                    <a:pt x="4793459" y="113851"/>
                  </a:lnTo>
                  <a:lnTo>
                    <a:pt x="4793703" y="113851"/>
                  </a:lnTo>
                  <a:lnTo>
                    <a:pt x="4793946" y="113851"/>
                  </a:lnTo>
                  <a:lnTo>
                    <a:pt x="4794189" y="113851"/>
                  </a:lnTo>
                  <a:lnTo>
                    <a:pt x="4794433" y="113851"/>
                  </a:lnTo>
                  <a:lnTo>
                    <a:pt x="4794676" y="113851"/>
                  </a:lnTo>
                  <a:lnTo>
                    <a:pt x="4794920" y="113851"/>
                  </a:lnTo>
                  <a:lnTo>
                    <a:pt x="4795163" y="113851"/>
                  </a:lnTo>
                  <a:lnTo>
                    <a:pt x="4795406" y="113851"/>
                  </a:lnTo>
                  <a:lnTo>
                    <a:pt x="4795650" y="113851"/>
                  </a:lnTo>
                  <a:lnTo>
                    <a:pt x="4796136" y="113851"/>
                  </a:lnTo>
                  <a:lnTo>
                    <a:pt x="4796380" y="113851"/>
                  </a:lnTo>
                  <a:lnTo>
                    <a:pt x="4796623" y="113851"/>
                  </a:lnTo>
                  <a:lnTo>
                    <a:pt x="4796866" y="113851"/>
                  </a:lnTo>
                  <a:lnTo>
                    <a:pt x="4797110" y="113851"/>
                  </a:lnTo>
                  <a:lnTo>
                    <a:pt x="4797353" y="113851"/>
                  </a:lnTo>
                  <a:lnTo>
                    <a:pt x="4797597" y="113851"/>
                  </a:lnTo>
                  <a:lnTo>
                    <a:pt x="4797840" y="113851"/>
                  </a:lnTo>
                  <a:lnTo>
                    <a:pt x="4798083" y="113851"/>
                  </a:lnTo>
                  <a:lnTo>
                    <a:pt x="4798327" y="113851"/>
                  </a:lnTo>
                  <a:lnTo>
                    <a:pt x="4798570" y="113851"/>
                  </a:lnTo>
                  <a:lnTo>
                    <a:pt x="4798813" y="113851"/>
                  </a:lnTo>
                  <a:lnTo>
                    <a:pt x="4799057" y="113851"/>
                  </a:lnTo>
                  <a:lnTo>
                    <a:pt x="4799300" y="113851"/>
                  </a:lnTo>
                  <a:lnTo>
                    <a:pt x="4799543" y="113851"/>
                  </a:lnTo>
                  <a:lnTo>
                    <a:pt x="4799787" y="113851"/>
                  </a:lnTo>
                  <a:lnTo>
                    <a:pt x="4800030" y="113851"/>
                  </a:lnTo>
                  <a:lnTo>
                    <a:pt x="4800273" y="113851"/>
                  </a:lnTo>
                  <a:lnTo>
                    <a:pt x="4800517" y="113851"/>
                  </a:lnTo>
                  <a:lnTo>
                    <a:pt x="4800760" y="113851"/>
                  </a:lnTo>
                  <a:lnTo>
                    <a:pt x="4801004" y="113851"/>
                  </a:lnTo>
                  <a:lnTo>
                    <a:pt x="4801247" y="113851"/>
                  </a:lnTo>
                  <a:lnTo>
                    <a:pt x="4801490" y="113851"/>
                  </a:lnTo>
                  <a:lnTo>
                    <a:pt x="4801734" y="113851"/>
                  </a:lnTo>
                  <a:lnTo>
                    <a:pt x="4802464" y="113851"/>
                  </a:lnTo>
                  <a:lnTo>
                    <a:pt x="4803681" y="113851"/>
                  </a:lnTo>
                  <a:lnTo>
                    <a:pt x="4803924" y="113851"/>
                  </a:lnTo>
                  <a:lnTo>
                    <a:pt x="4804167" y="113851"/>
                  </a:lnTo>
                  <a:lnTo>
                    <a:pt x="4805627" y="113851"/>
                  </a:lnTo>
                  <a:lnTo>
                    <a:pt x="4805871" y="113851"/>
                  </a:lnTo>
                  <a:lnTo>
                    <a:pt x="4806114" y="113851"/>
                  </a:lnTo>
                  <a:lnTo>
                    <a:pt x="4806357" y="113851"/>
                  </a:lnTo>
                  <a:lnTo>
                    <a:pt x="4806601" y="113851"/>
                  </a:lnTo>
                  <a:lnTo>
                    <a:pt x="4806844" y="113851"/>
                  </a:lnTo>
                  <a:lnTo>
                    <a:pt x="4807818" y="113851"/>
                  </a:lnTo>
                  <a:lnTo>
                    <a:pt x="4808061" y="113851"/>
                  </a:lnTo>
                  <a:lnTo>
                    <a:pt x="4808548" y="113851"/>
                  </a:lnTo>
                  <a:lnTo>
                    <a:pt x="4808791" y="113851"/>
                  </a:lnTo>
                  <a:lnTo>
                    <a:pt x="4809034" y="113851"/>
                  </a:lnTo>
                  <a:lnTo>
                    <a:pt x="4809765" y="113851"/>
                  </a:lnTo>
                  <a:lnTo>
                    <a:pt x="4810008" y="113851"/>
                  </a:lnTo>
                  <a:lnTo>
                    <a:pt x="4810251" y="113851"/>
                  </a:lnTo>
                  <a:lnTo>
                    <a:pt x="4810738" y="113851"/>
                  </a:lnTo>
                  <a:lnTo>
                    <a:pt x="4810981" y="113851"/>
                  </a:lnTo>
                  <a:lnTo>
                    <a:pt x="4811225" y="113851"/>
                  </a:lnTo>
                  <a:lnTo>
                    <a:pt x="4811225" y="106735"/>
                  </a:lnTo>
                  <a:lnTo>
                    <a:pt x="4811711" y="106735"/>
                  </a:lnTo>
                  <a:lnTo>
                    <a:pt x="4811955" y="106735"/>
                  </a:lnTo>
                  <a:lnTo>
                    <a:pt x="4812198" y="106735"/>
                  </a:lnTo>
                  <a:lnTo>
                    <a:pt x="4812441" y="106735"/>
                  </a:lnTo>
                  <a:lnTo>
                    <a:pt x="4812685" y="106735"/>
                  </a:lnTo>
                  <a:lnTo>
                    <a:pt x="4812928" y="106735"/>
                  </a:lnTo>
                  <a:lnTo>
                    <a:pt x="4813415" y="106735"/>
                  </a:lnTo>
                  <a:lnTo>
                    <a:pt x="4813658" y="106735"/>
                  </a:lnTo>
                  <a:lnTo>
                    <a:pt x="4813902" y="106735"/>
                  </a:lnTo>
                  <a:lnTo>
                    <a:pt x="4814145" y="106735"/>
                  </a:lnTo>
                  <a:lnTo>
                    <a:pt x="4814388" y="106735"/>
                  </a:lnTo>
                  <a:lnTo>
                    <a:pt x="4814632" y="106735"/>
                  </a:lnTo>
                  <a:lnTo>
                    <a:pt x="4814875" y="106735"/>
                  </a:lnTo>
                  <a:lnTo>
                    <a:pt x="4815118" y="106735"/>
                  </a:lnTo>
                  <a:lnTo>
                    <a:pt x="4815362" y="106735"/>
                  </a:lnTo>
                  <a:lnTo>
                    <a:pt x="4815605" y="106735"/>
                  </a:lnTo>
                  <a:lnTo>
                    <a:pt x="4816822" y="106735"/>
                  </a:lnTo>
                  <a:lnTo>
                    <a:pt x="4817309" y="106735"/>
                  </a:lnTo>
                  <a:lnTo>
                    <a:pt x="4817552" y="106735"/>
                  </a:lnTo>
                  <a:lnTo>
                    <a:pt x="4817795" y="106735"/>
                  </a:lnTo>
                  <a:lnTo>
                    <a:pt x="4818039" y="106735"/>
                  </a:lnTo>
                  <a:lnTo>
                    <a:pt x="4818282" y="106735"/>
                  </a:lnTo>
                  <a:lnTo>
                    <a:pt x="4818525" y="106735"/>
                  </a:lnTo>
                  <a:lnTo>
                    <a:pt x="4818769" y="106735"/>
                  </a:lnTo>
                  <a:lnTo>
                    <a:pt x="4819012" y="106735"/>
                  </a:lnTo>
                  <a:lnTo>
                    <a:pt x="4819499" y="106735"/>
                  </a:lnTo>
                  <a:lnTo>
                    <a:pt x="4819742" y="106735"/>
                  </a:lnTo>
                  <a:lnTo>
                    <a:pt x="4819986" y="106735"/>
                  </a:lnTo>
                  <a:lnTo>
                    <a:pt x="4820229" y="106735"/>
                  </a:lnTo>
                  <a:lnTo>
                    <a:pt x="4820472" y="106735"/>
                  </a:lnTo>
                  <a:lnTo>
                    <a:pt x="4820716" y="106735"/>
                  </a:lnTo>
                  <a:lnTo>
                    <a:pt x="4820959" y="106735"/>
                  </a:lnTo>
                  <a:lnTo>
                    <a:pt x="4821202" y="106735"/>
                  </a:lnTo>
                  <a:lnTo>
                    <a:pt x="4821446" y="106735"/>
                  </a:lnTo>
                  <a:lnTo>
                    <a:pt x="4821689" y="106735"/>
                  </a:lnTo>
                  <a:lnTo>
                    <a:pt x="4821933" y="106735"/>
                  </a:lnTo>
                  <a:lnTo>
                    <a:pt x="4822906" y="106735"/>
                  </a:lnTo>
                  <a:lnTo>
                    <a:pt x="4823149" y="106735"/>
                  </a:lnTo>
                  <a:lnTo>
                    <a:pt x="4823393" y="106735"/>
                  </a:lnTo>
                  <a:lnTo>
                    <a:pt x="4823636" y="106735"/>
                  </a:lnTo>
                  <a:lnTo>
                    <a:pt x="4823879" y="106735"/>
                  </a:lnTo>
                  <a:lnTo>
                    <a:pt x="4824609" y="106735"/>
                  </a:lnTo>
                  <a:lnTo>
                    <a:pt x="4824853" y="106735"/>
                  </a:lnTo>
                  <a:lnTo>
                    <a:pt x="4825096" y="106735"/>
                  </a:lnTo>
                  <a:lnTo>
                    <a:pt x="4825340" y="106735"/>
                  </a:lnTo>
                  <a:lnTo>
                    <a:pt x="4825826" y="106735"/>
                  </a:lnTo>
                  <a:lnTo>
                    <a:pt x="4826070" y="106735"/>
                  </a:lnTo>
                  <a:lnTo>
                    <a:pt x="4826800" y="106735"/>
                  </a:lnTo>
                  <a:lnTo>
                    <a:pt x="4827043" y="106735"/>
                  </a:lnTo>
                  <a:lnTo>
                    <a:pt x="4827286" y="106735"/>
                  </a:lnTo>
                  <a:lnTo>
                    <a:pt x="4827773" y="106735"/>
                  </a:lnTo>
                  <a:lnTo>
                    <a:pt x="4828017" y="106735"/>
                  </a:lnTo>
                  <a:lnTo>
                    <a:pt x="4828260" y="106735"/>
                  </a:lnTo>
                  <a:lnTo>
                    <a:pt x="4828503" y="106735"/>
                  </a:lnTo>
                  <a:lnTo>
                    <a:pt x="4828747" y="106735"/>
                  </a:lnTo>
                  <a:lnTo>
                    <a:pt x="4828990" y="106735"/>
                  </a:lnTo>
                  <a:lnTo>
                    <a:pt x="4829233" y="106735"/>
                  </a:lnTo>
                  <a:lnTo>
                    <a:pt x="4829477" y="106735"/>
                  </a:lnTo>
                  <a:lnTo>
                    <a:pt x="4829963" y="106735"/>
                  </a:lnTo>
                  <a:lnTo>
                    <a:pt x="4830450" y="106735"/>
                  </a:lnTo>
                  <a:lnTo>
                    <a:pt x="4830693" y="106735"/>
                  </a:lnTo>
                  <a:lnTo>
                    <a:pt x="4830937" y="106735"/>
                  </a:lnTo>
                  <a:lnTo>
                    <a:pt x="4831180" y="106735"/>
                  </a:lnTo>
                  <a:lnTo>
                    <a:pt x="4831910" y="106735"/>
                  </a:lnTo>
                  <a:lnTo>
                    <a:pt x="4832154" y="106735"/>
                  </a:lnTo>
                  <a:lnTo>
                    <a:pt x="4832397" y="106735"/>
                  </a:lnTo>
                  <a:lnTo>
                    <a:pt x="4832640" y="106735"/>
                  </a:lnTo>
                  <a:lnTo>
                    <a:pt x="4832884" y="106735"/>
                  </a:lnTo>
                  <a:lnTo>
                    <a:pt x="4833127" y="106735"/>
                  </a:lnTo>
                  <a:lnTo>
                    <a:pt x="4833370" y="106735"/>
                  </a:lnTo>
                  <a:lnTo>
                    <a:pt x="4833614" y="106735"/>
                  </a:lnTo>
                  <a:lnTo>
                    <a:pt x="4833857" y="106735"/>
                  </a:lnTo>
                  <a:lnTo>
                    <a:pt x="4834101" y="106735"/>
                  </a:lnTo>
                  <a:lnTo>
                    <a:pt x="4834344" y="106735"/>
                  </a:lnTo>
                  <a:lnTo>
                    <a:pt x="4834587" y="106735"/>
                  </a:lnTo>
                  <a:lnTo>
                    <a:pt x="4834831" y="106735"/>
                  </a:lnTo>
                  <a:lnTo>
                    <a:pt x="4835074" y="106735"/>
                  </a:lnTo>
                  <a:lnTo>
                    <a:pt x="4835317" y="106735"/>
                  </a:lnTo>
                  <a:lnTo>
                    <a:pt x="4835804" y="106735"/>
                  </a:lnTo>
                  <a:lnTo>
                    <a:pt x="4836047" y="106735"/>
                  </a:lnTo>
                  <a:lnTo>
                    <a:pt x="4836291" y="106735"/>
                  </a:lnTo>
                  <a:lnTo>
                    <a:pt x="4836291" y="99620"/>
                  </a:lnTo>
                  <a:lnTo>
                    <a:pt x="4836534" y="99620"/>
                  </a:lnTo>
                  <a:lnTo>
                    <a:pt x="4836777" y="99620"/>
                  </a:lnTo>
                  <a:lnTo>
                    <a:pt x="4837021" y="99620"/>
                  </a:lnTo>
                  <a:lnTo>
                    <a:pt x="4838238" y="99620"/>
                  </a:lnTo>
                  <a:lnTo>
                    <a:pt x="4838481" y="99620"/>
                  </a:lnTo>
                  <a:lnTo>
                    <a:pt x="4838724" y="99620"/>
                  </a:lnTo>
                  <a:lnTo>
                    <a:pt x="4839211" y="99620"/>
                  </a:lnTo>
                  <a:lnTo>
                    <a:pt x="4839941" y="99620"/>
                  </a:lnTo>
                  <a:lnTo>
                    <a:pt x="4840185" y="99620"/>
                  </a:lnTo>
                  <a:lnTo>
                    <a:pt x="4840428" y="99620"/>
                  </a:lnTo>
                  <a:lnTo>
                    <a:pt x="4840671" y="99620"/>
                  </a:lnTo>
                  <a:lnTo>
                    <a:pt x="4843592" y="99620"/>
                  </a:lnTo>
                  <a:lnTo>
                    <a:pt x="4843835" y="99620"/>
                  </a:lnTo>
                  <a:lnTo>
                    <a:pt x="4844078" y="99620"/>
                  </a:lnTo>
                  <a:lnTo>
                    <a:pt x="4845295" y="99620"/>
                  </a:lnTo>
                  <a:lnTo>
                    <a:pt x="4845538" y="99620"/>
                  </a:lnTo>
                  <a:lnTo>
                    <a:pt x="4846512" y="99620"/>
                  </a:lnTo>
                  <a:lnTo>
                    <a:pt x="4846755" y="99620"/>
                  </a:lnTo>
                  <a:lnTo>
                    <a:pt x="4846999" y="99620"/>
                  </a:lnTo>
                  <a:lnTo>
                    <a:pt x="4847242" y="99620"/>
                  </a:lnTo>
                  <a:lnTo>
                    <a:pt x="4847729" y="99620"/>
                  </a:lnTo>
                  <a:lnTo>
                    <a:pt x="4847972" y="99620"/>
                  </a:lnTo>
                  <a:lnTo>
                    <a:pt x="4848215" y="99620"/>
                  </a:lnTo>
                  <a:lnTo>
                    <a:pt x="4848945" y="99620"/>
                  </a:lnTo>
                  <a:lnTo>
                    <a:pt x="4849189" y="99620"/>
                  </a:lnTo>
                  <a:lnTo>
                    <a:pt x="4849432" y="99620"/>
                  </a:lnTo>
                  <a:lnTo>
                    <a:pt x="4849676" y="99620"/>
                  </a:lnTo>
                  <a:lnTo>
                    <a:pt x="4849919" y="99620"/>
                  </a:lnTo>
                  <a:lnTo>
                    <a:pt x="4850162" y="99620"/>
                  </a:lnTo>
                  <a:lnTo>
                    <a:pt x="4850406" y="99620"/>
                  </a:lnTo>
                  <a:lnTo>
                    <a:pt x="4850649" y="99620"/>
                  </a:lnTo>
                  <a:lnTo>
                    <a:pt x="4850892" y="99620"/>
                  </a:lnTo>
                  <a:lnTo>
                    <a:pt x="4851136" y="99620"/>
                  </a:lnTo>
                  <a:lnTo>
                    <a:pt x="4851379" y="99620"/>
                  </a:lnTo>
                  <a:lnTo>
                    <a:pt x="4851622" y="99620"/>
                  </a:lnTo>
                  <a:lnTo>
                    <a:pt x="4852353" y="99620"/>
                  </a:lnTo>
                  <a:lnTo>
                    <a:pt x="4852839" y="99620"/>
                  </a:lnTo>
                  <a:lnTo>
                    <a:pt x="4853083" y="99620"/>
                  </a:lnTo>
                  <a:lnTo>
                    <a:pt x="4853326" y="99620"/>
                  </a:lnTo>
                  <a:lnTo>
                    <a:pt x="4853569" y="99620"/>
                  </a:lnTo>
                  <a:lnTo>
                    <a:pt x="4854786" y="99620"/>
                  </a:lnTo>
                  <a:lnTo>
                    <a:pt x="4855029" y="99620"/>
                  </a:lnTo>
                  <a:lnTo>
                    <a:pt x="4855516" y="99620"/>
                  </a:lnTo>
                  <a:lnTo>
                    <a:pt x="4855760" y="99620"/>
                  </a:lnTo>
                  <a:lnTo>
                    <a:pt x="4856003" y="99620"/>
                  </a:lnTo>
                  <a:lnTo>
                    <a:pt x="4856246" y="99620"/>
                  </a:lnTo>
                  <a:lnTo>
                    <a:pt x="4856490" y="99620"/>
                  </a:lnTo>
                  <a:lnTo>
                    <a:pt x="4856733" y="99620"/>
                  </a:lnTo>
                  <a:lnTo>
                    <a:pt x="4856976" y="99620"/>
                  </a:lnTo>
                  <a:lnTo>
                    <a:pt x="4857220" y="99620"/>
                  </a:lnTo>
                  <a:lnTo>
                    <a:pt x="4857706" y="99620"/>
                  </a:lnTo>
                  <a:lnTo>
                    <a:pt x="4858193" y="99620"/>
                  </a:lnTo>
                  <a:lnTo>
                    <a:pt x="4858437" y="99620"/>
                  </a:lnTo>
                  <a:lnTo>
                    <a:pt x="4858680" y="99620"/>
                  </a:lnTo>
                  <a:lnTo>
                    <a:pt x="4858923" y="99620"/>
                  </a:lnTo>
                  <a:lnTo>
                    <a:pt x="4859167" y="99620"/>
                  </a:lnTo>
                  <a:lnTo>
                    <a:pt x="4859410" y="99620"/>
                  </a:lnTo>
                  <a:lnTo>
                    <a:pt x="4859897" y="99620"/>
                  </a:lnTo>
                  <a:lnTo>
                    <a:pt x="4860383" y="99620"/>
                  </a:lnTo>
                  <a:lnTo>
                    <a:pt x="4860627" y="99620"/>
                  </a:lnTo>
                  <a:lnTo>
                    <a:pt x="4860870" y="99620"/>
                  </a:lnTo>
                  <a:lnTo>
                    <a:pt x="4861113" y="99620"/>
                  </a:lnTo>
                  <a:lnTo>
                    <a:pt x="4861113" y="92504"/>
                  </a:lnTo>
                  <a:lnTo>
                    <a:pt x="4861357" y="92504"/>
                  </a:lnTo>
                  <a:lnTo>
                    <a:pt x="4862330" y="92504"/>
                  </a:lnTo>
                  <a:lnTo>
                    <a:pt x="4862574" y="92504"/>
                  </a:lnTo>
                  <a:lnTo>
                    <a:pt x="4862817" y="92504"/>
                  </a:lnTo>
                  <a:lnTo>
                    <a:pt x="4864034" y="92504"/>
                  </a:lnTo>
                  <a:lnTo>
                    <a:pt x="4864277" y="92504"/>
                  </a:lnTo>
                  <a:lnTo>
                    <a:pt x="4864521" y="92504"/>
                  </a:lnTo>
                  <a:lnTo>
                    <a:pt x="4864764" y="92504"/>
                  </a:lnTo>
                  <a:lnTo>
                    <a:pt x="4866224" y="92504"/>
                  </a:lnTo>
                  <a:lnTo>
                    <a:pt x="4866467" y="92504"/>
                  </a:lnTo>
                  <a:lnTo>
                    <a:pt x="4867197" y="92504"/>
                  </a:lnTo>
                  <a:lnTo>
                    <a:pt x="4867441" y="92504"/>
                  </a:lnTo>
                  <a:lnTo>
                    <a:pt x="4867684" y="92504"/>
                  </a:lnTo>
                  <a:lnTo>
                    <a:pt x="4867928" y="92504"/>
                  </a:lnTo>
                  <a:lnTo>
                    <a:pt x="4868171" y="92504"/>
                  </a:lnTo>
                  <a:lnTo>
                    <a:pt x="4868414" y="92504"/>
                  </a:lnTo>
                  <a:lnTo>
                    <a:pt x="4868658" y="92504"/>
                  </a:lnTo>
                  <a:lnTo>
                    <a:pt x="4868901" y="92504"/>
                  </a:lnTo>
                  <a:lnTo>
                    <a:pt x="4869144" y="92504"/>
                  </a:lnTo>
                  <a:lnTo>
                    <a:pt x="4869631" y="92504"/>
                  </a:lnTo>
                  <a:lnTo>
                    <a:pt x="4869874" y="92504"/>
                  </a:lnTo>
                  <a:lnTo>
                    <a:pt x="4871091" y="92504"/>
                  </a:lnTo>
                  <a:lnTo>
                    <a:pt x="4871578" y="92504"/>
                  </a:lnTo>
                  <a:lnTo>
                    <a:pt x="4872308" y="92504"/>
                  </a:lnTo>
                  <a:lnTo>
                    <a:pt x="4872551" y="92504"/>
                  </a:lnTo>
                  <a:lnTo>
                    <a:pt x="4872795" y="92504"/>
                  </a:lnTo>
                  <a:lnTo>
                    <a:pt x="4873038" y="92504"/>
                  </a:lnTo>
                  <a:lnTo>
                    <a:pt x="4873525" y="92504"/>
                  </a:lnTo>
                  <a:lnTo>
                    <a:pt x="4873768" y="92504"/>
                  </a:lnTo>
                  <a:lnTo>
                    <a:pt x="4874255" y="92504"/>
                  </a:lnTo>
                  <a:lnTo>
                    <a:pt x="4875228" y="92504"/>
                  </a:lnTo>
                  <a:lnTo>
                    <a:pt x="4880339" y="92504"/>
                  </a:lnTo>
                  <a:lnTo>
                    <a:pt x="4880582" y="92504"/>
                  </a:lnTo>
                  <a:lnTo>
                    <a:pt x="4880826" y="92504"/>
                  </a:lnTo>
                  <a:lnTo>
                    <a:pt x="4881069" y="92504"/>
                  </a:lnTo>
                  <a:lnTo>
                    <a:pt x="4881312" y="92504"/>
                  </a:lnTo>
                  <a:lnTo>
                    <a:pt x="4881556" y="92504"/>
                  </a:lnTo>
                  <a:lnTo>
                    <a:pt x="4881799" y="92504"/>
                  </a:lnTo>
                  <a:lnTo>
                    <a:pt x="4882042" y="92504"/>
                  </a:lnTo>
                  <a:lnTo>
                    <a:pt x="4882772" y="92504"/>
                  </a:lnTo>
                  <a:lnTo>
                    <a:pt x="4883259" y="92504"/>
                  </a:lnTo>
                  <a:lnTo>
                    <a:pt x="4883746" y="92504"/>
                  </a:lnTo>
                  <a:lnTo>
                    <a:pt x="4883989" y="92504"/>
                  </a:lnTo>
                  <a:lnTo>
                    <a:pt x="4884233" y="92504"/>
                  </a:lnTo>
                  <a:lnTo>
                    <a:pt x="4884476" y="92504"/>
                  </a:lnTo>
                  <a:lnTo>
                    <a:pt x="4884719" y="92504"/>
                  </a:lnTo>
                  <a:lnTo>
                    <a:pt x="4884963" y="92504"/>
                  </a:lnTo>
                  <a:lnTo>
                    <a:pt x="4885206" y="92504"/>
                  </a:lnTo>
                  <a:lnTo>
                    <a:pt x="4885449" y="92504"/>
                  </a:lnTo>
                  <a:lnTo>
                    <a:pt x="4885693" y="92504"/>
                  </a:lnTo>
                  <a:lnTo>
                    <a:pt x="4885936" y="92504"/>
                  </a:lnTo>
                  <a:lnTo>
                    <a:pt x="4886180" y="92504"/>
                  </a:lnTo>
                  <a:lnTo>
                    <a:pt x="4886666" y="92504"/>
                  </a:lnTo>
                  <a:lnTo>
                    <a:pt x="4887153" y="92504"/>
                  </a:lnTo>
                  <a:lnTo>
                    <a:pt x="4887883" y="92504"/>
                  </a:lnTo>
                  <a:lnTo>
                    <a:pt x="4888126" y="92504"/>
                  </a:lnTo>
                  <a:lnTo>
                    <a:pt x="4888126" y="85388"/>
                  </a:lnTo>
                  <a:lnTo>
                    <a:pt x="4888370" y="85388"/>
                  </a:lnTo>
                  <a:lnTo>
                    <a:pt x="4889100" y="85388"/>
                  </a:lnTo>
                  <a:lnTo>
                    <a:pt x="4889343" y="85388"/>
                  </a:lnTo>
                  <a:lnTo>
                    <a:pt x="4889830" y="85388"/>
                  </a:lnTo>
                  <a:lnTo>
                    <a:pt x="4890073" y="85388"/>
                  </a:lnTo>
                  <a:lnTo>
                    <a:pt x="4890803" y="85388"/>
                  </a:lnTo>
                  <a:lnTo>
                    <a:pt x="4891047" y="85388"/>
                  </a:lnTo>
                  <a:lnTo>
                    <a:pt x="4891290" y="85388"/>
                  </a:lnTo>
                  <a:lnTo>
                    <a:pt x="4891533" y="85388"/>
                  </a:lnTo>
                  <a:lnTo>
                    <a:pt x="4891777" y="85388"/>
                  </a:lnTo>
                  <a:lnTo>
                    <a:pt x="4892020" y="85388"/>
                  </a:lnTo>
                  <a:lnTo>
                    <a:pt x="4892264" y="85388"/>
                  </a:lnTo>
                  <a:lnTo>
                    <a:pt x="4892750" y="85388"/>
                  </a:lnTo>
                  <a:lnTo>
                    <a:pt x="4892994" y="85388"/>
                  </a:lnTo>
                  <a:lnTo>
                    <a:pt x="4893237" y="85388"/>
                  </a:lnTo>
                  <a:lnTo>
                    <a:pt x="4893967" y="85388"/>
                  </a:lnTo>
                  <a:lnTo>
                    <a:pt x="4894210" y="85388"/>
                  </a:lnTo>
                  <a:lnTo>
                    <a:pt x="4894454" y="85388"/>
                  </a:lnTo>
                  <a:lnTo>
                    <a:pt x="4894940" y="85388"/>
                  </a:lnTo>
                  <a:lnTo>
                    <a:pt x="4894940" y="78272"/>
                  </a:lnTo>
                  <a:lnTo>
                    <a:pt x="4895184" y="78272"/>
                  </a:lnTo>
                  <a:lnTo>
                    <a:pt x="4895427" y="78272"/>
                  </a:lnTo>
                  <a:lnTo>
                    <a:pt x="4895671" y="78272"/>
                  </a:lnTo>
                  <a:lnTo>
                    <a:pt x="4896157" y="78272"/>
                  </a:lnTo>
                  <a:lnTo>
                    <a:pt x="4896401" y="78272"/>
                  </a:lnTo>
                  <a:lnTo>
                    <a:pt x="4896644" y="78272"/>
                  </a:lnTo>
                  <a:lnTo>
                    <a:pt x="4896887" y="78272"/>
                  </a:lnTo>
                  <a:lnTo>
                    <a:pt x="4897131" y="78272"/>
                  </a:lnTo>
                  <a:lnTo>
                    <a:pt x="4898104" y="78272"/>
                  </a:lnTo>
                  <a:lnTo>
                    <a:pt x="4898348" y="78272"/>
                  </a:lnTo>
                  <a:lnTo>
                    <a:pt x="4898591" y="78272"/>
                  </a:lnTo>
                  <a:lnTo>
                    <a:pt x="4899564" y="78272"/>
                  </a:lnTo>
                  <a:lnTo>
                    <a:pt x="4899808" y="78272"/>
                  </a:lnTo>
                  <a:lnTo>
                    <a:pt x="4900051" y="78272"/>
                  </a:lnTo>
                  <a:lnTo>
                    <a:pt x="4900294" y="78272"/>
                  </a:lnTo>
                  <a:lnTo>
                    <a:pt x="4900538" y="78272"/>
                  </a:lnTo>
                  <a:lnTo>
                    <a:pt x="4900781" y="78272"/>
                  </a:lnTo>
                  <a:lnTo>
                    <a:pt x="4901268" y="78272"/>
                  </a:lnTo>
                  <a:lnTo>
                    <a:pt x="4901511" y="78272"/>
                  </a:lnTo>
                  <a:lnTo>
                    <a:pt x="4902485" y="78272"/>
                  </a:lnTo>
                  <a:lnTo>
                    <a:pt x="4902971" y="78272"/>
                  </a:lnTo>
                  <a:lnTo>
                    <a:pt x="4903215" y="78272"/>
                  </a:lnTo>
                  <a:lnTo>
                    <a:pt x="4904188" y="78272"/>
                  </a:lnTo>
                  <a:lnTo>
                    <a:pt x="4904675" y="78272"/>
                  </a:lnTo>
                  <a:lnTo>
                    <a:pt x="4904918" y="78272"/>
                  </a:lnTo>
                  <a:lnTo>
                    <a:pt x="4905648" y="78272"/>
                  </a:lnTo>
                  <a:lnTo>
                    <a:pt x="4905892" y="78272"/>
                  </a:lnTo>
                  <a:lnTo>
                    <a:pt x="4906135" y="78272"/>
                  </a:lnTo>
                  <a:lnTo>
                    <a:pt x="4906378" y="78272"/>
                  </a:lnTo>
                  <a:lnTo>
                    <a:pt x="4906622" y="78272"/>
                  </a:lnTo>
                  <a:lnTo>
                    <a:pt x="4906865" y="78272"/>
                  </a:lnTo>
                  <a:lnTo>
                    <a:pt x="4907352" y="78272"/>
                  </a:lnTo>
                  <a:lnTo>
                    <a:pt x="4907595" y="78272"/>
                  </a:lnTo>
                  <a:lnTo>
                    <a:pt x="4908082" y="78272"/>
                  </a:lnTo>
                  <a:lnTo>
                    <a:pt x="4908325" y="78272"/>
                  </a:lnTo>
                  <a:lnTo>
                    <a:pt x="4908569" y="78272"/>
                  </a:lnTo>
                  <a:lnTo>
                    <a:pt x="4908812" y="78272"/>
                  </a:lnTo>
                  <a:lnTo>
                    <a:pt x="4909055" y="78272"/>
                  </a:lnTo>
                  <a:lnTo>
                    <a:pt x="4909299" y="78272"/>
                  </a:lnTo>
                  <a:lnTo>
                    <a:pt x="4909542" y="78272"/>
                  </a:lnTo>
                  <a:lnTo>
                    <a:pt x="4909785" y="78272"/>
                  </a:lnTo>
                  <a:lnTo>
                    <a:pt x="4910029" y="78272"/>
                  </a:lnTo>
                  <a:lnTo>
                    <a:pt x="4910516" y="78272"/>
                  </a:lnTo>
                  <a:lnTo>
                    <a:pt x="4910759" y="78272"/>
                  </a:lnTo>
                  <a:lnTo>
                    <a:pt x="4911002" y="78272"/>
                  </a:lnTo>
                  <a:lnTo>
                    <a:pt x="4913679" y="78272"/>
                  </a:lnTo>
                  <a:lnTo>
                    <a:pt x="4913923" y="78272"/>
                  </a:lnTo>
                  <a:lnTo>
                    <a:pt x="4914166" y="78272"/>
                  </a:lnTo>
                  <a:lnTo>
                    <a:pt x="4914166" y="71157"/>
                  </a:lnTo>
                  <a:lnTo>
                    <a:pt x="4914409" y="71157"/>
                  </a:lnTo>
                  <a:lnTo>
                    <a:pt x="4914653" y="71157"/>
                  </a:lnTo>
                  <a:lnTo>
                    <a:pt x="4915626" y="71157"/>
                  </a:lnTo>
                  <a:lnTo>
                    <a:pt x="4915869" y="71157"/>
                  </a:lnTo>
                  <a:lnTo>
                    <a:pt x="4916113" y="71157"/>
                  </a:lnTo>
                  <a:lnTo>
                    <a:pt x="4916356" y="71157"/>
                  </a:lnTo>
                  <a:lnTo>
                    <a:pt x="4916600" y="71157"/>
                  </a:lnTo>
                  <a:lnTo>
                    <a:pt x="4916843" y="71157"/>
                  </a:lnTo>
                  <a:lnTo>
                    <a:pt x="4917573" y="71157"/>
                  </a:lnTo>
                  <a:lnTo>
                    <a:pt x="4917816" y="71157"/>
                  </a:lnTo>
                  <a:lnTo>
                    <a:pt x="4918060" y="71157"/>
                  </a:lnTo>
                  <a:lnTo>
                    <a:pt x="4918303" y="71157"/>
                  </a:lnTo>
                  <a:lnTo>
                    <a:pt x="4922440" y="71157"/>
                  </a:lnTo>
                  <a:lnTo>
                    <a:pt x="4922684" y="71157"/>
                  </a:lnTo>
                  <a:lnTo>
                    <a:pt x="4922927" y="71157"/>
                  </a:lnTo>
                  <a:lnTo>
                    <a:pt x="4923170" y="71157"/>
                  </a:lnTo>
                  <a:lnTo>
                    <a:pt x="4923414" y="71157"/>
                  </a:lnTo>
                  <a:lnTo>
                    <a:pt x="4923900" y="71157"/>
                  </a:lnTo>
                  <a:lnTo>
                    <a:pt x="4924144" y="71157"/>
                  </a:lnTo>
                  <a:lnTo>
                    <a:pt x="4924144" y="64041"/>
                  </a:lnTo>
                  <a:lnTo>
                    <a:pt x="4924630" y="64041"/>
                  </a:lnTo>
                  <a:lnTo>
                    <a:pt x="4924874" y="64041"/>
                  </a:lnTo>
                  <a:lnTo>
                    <a:pt x="4925117" y="64041"/>
                  </a:lnTo>
                  <a:lnTo>
                    <a:pt x="4925360" y="64041"/>
                  </a:lnTo>
                  <a:lnTo>
                    <a:pt x="4926091" y="64041"/>
                  </a:lnTo>
                  <a:lnTo>
                    <a:pt x="4928768" y="64041"/>
                  </a:lnTo>
                  <a:lnTo>
                    <a:pt x="4929011" y="64041"/>
                  </a:lnTo>
                  <a:lnTo>
                    <a:pt x="4929254" y="64041"/>
                  </a:lnTo>
                  <a:lnTo>
                    <a:pt x="4929984" y="64041"/>
                  </a:lnTo>
                  <a:lnTo>
                    <a:pt x="4930228" y="64041"/>
                  </a:lnTo>
                  <a:lnTo>
                    <a:pt x="4930471" y="64041"/>
                  </a:lnTo>
                  <a:lnTo>
                    <a:pt x="4930714" y="64041"/>
                  </a:lnTo>
                  <a:lnTo>
                    <a:pt x="4930958" y="64041"/>
                  </a:lnTo>
                  <a:lnTo>
                    <a:pt x="4931201" y="64041"/>
                  </a:lnTo>
                  <a:lnTo>
                    <a:pt x="4931444" y="64041"/>
                  </a:lnTo>
                  <a:lnTo>
                    <a:pt x="4931688" y="64041"/>
                  </a:lnTo>
                  <a:lnTo>
                    <a:pt x="4931931" y="64041"/>
                  </a:lnTo>
                  <a:lnTo>
                    <a:pt x="4932175" y="64041"/>
                  </a:lnTo>
                  <a:lnTo>
                    <a:pt x="4932661" y="64041"/>
                  </a:lnTo>
                  <a:lnTo>
                    <a:pt x="4933148" y="64041"/>
                  </a:lnTo>
                  <a:lnTo>
                    <a:pt x="4933391" y="64041"/>
                  </a:lnTo>
                  <a:lnTo>
                    <a:pt x="4933635" y="64041"/>
                  </a:lnTo>
                  <a:lnTo>
                    <a:pt x="4933878" y="64041"/>
                  </a:lnTo>
                  <a:lnTo>
                    <a:pt x="4934121" y="64041"/>
                  </a:lnTo>
                  <a:lnTo>
                    <a:pt x="4934365" y="64041"/>
                  </a:lnTo>
                  <a:lnTo>
                    <a:pt x="4934608" y="64041"/>
                  </a:lnTo>
                  <a:lnTo>
                    <a:pt x="4934852" y="64041"/>
                  </a:lnTo>
                  <a:lnTo>
                    <a:pt x="4935095" y="64041"/>
                  </a:lnTo>
                  <a:lnTo>
                    <a:pt x="4935338" y="64041"/>
                  </a:lnTo>
                  <a:lnTo>
                    <a:pt x="4935582" y="64041"/>
                  </a:lnTo>
                  <a:lnTo>
                    <a:pt x="4935825" y="64041"/>
                  </a:lnTo>
                  <a:lnTo>
                    <a:pt x="4936068" y="64041"/>
                  </a:lnTo>
                  <a:lnTo>
                    <a:pt x="4936555" y="64041"/>
                  </a:lnTo>
                  <a:lnTo>
                    <a:pt x="4936798" y="64041"/>
                  </a:lnTo>
                  <a:lnTo>
                    <a:pt x="4937042" y="64041"/>
                  </a:lnTo>
                  <a:lnTo>
                    <a:pt x="4937772" y="64041"/>
                  </a:lnTo>
                  <a:lnTo>
                    <a:pt x="4938015" y="64041"/>
                  </a:lnTo>
                  <a:lnTo>
                    <a:pt x="4938502" y="64041"/>
                  </a:lnTo>
                  <a:lnTo>
                    <a:pt x="4938745" y="64041"/>
                  </a:lnTo>
                  <a:lnTo>
                    <a:pt x="4938989" y="64041"/>
                  </a:lnTo>
                  <a:lnTo>
                    <a:pt x="4939232" y="64041"/>
                  </a:lnTo>
                  <a:lnTo>
                    <a:pt x="4940936" y="64041"/>
                  </a:lnTo>
                  <a:lnTo>
                    <a:pt x="4941179" y="64041"/>
                  </a:lnTo>
                  <a:lnTo>
                    <a:pt x="4941666" y="64041"/>
                  </a:lnTo>
                  <a:lnTo>
                    <a:pt x="4941909" y="64041"/>
                  </a:lnTo>
                  <a:lnTo>
                    <a:pt x="4942152" y="64041"/>
                  </a:lnTo>
                  <a:lnTo>
                    <a:pt x="4942396" y="64041"/>
                  </a:lnTo>
                  <a:lnTo>
                    <a:pt x="4942639" y="64041"/>
                  </a:lnTo>
                  <a:lnTo>
                    <a:pt x="4942882" y="64041"/>
                  </a:lnTo>
                  <a:lnTo>
                    <a:pt x="4943369" y="64041"/>
                  </a:lnTo>
                  <a:lnTo>
                    <a:pt x="4943856" y="64041"/>
                  </a:lnTo>
                  <a:lnTo>
                    <a:pt x="4944099" y="64041"/>
                  </a:lnTo>
                  <a:lnTo>
                    <a:pt x="4944343" y="64041"/>
                  </a:lnTo>
                  <a:lnTo>
                    <a:pt x="4944586" y="64041"/>
                  </a:lnTo>
                  <a:lnTo>
                    <a:pt x="4944829" y="64041"/>
                  </a:lnTo>
                  <a:lnTo>
                    <a:pt x="4945559" y="64041"/>
                  </a:lnTo>
                  <a:lnTo>
                    <a:pt x="4945803" y="64041"/>
                  </a:lnTo>
                  <a:lnTo>
                    <a:pt x="4946289" y="64041"/>
                  </a:lnTo>
                  <a:lnTo>
                    <a:pt x="4947263" y="64041"/>
                  </a:lnTo>
                  <a:lnTo>
                    <a:pt x="4947506" y="64041"/>
                  </a:lnTo>
                  <a:lnTo>
                    <a:pt x="4947750" y="64041"/>
                  </a:lnTo>
                  <a:lnTo>
                    <a:pt x="4947750" y="56925"/>
                  </a:lnTo>
                  <a:lnTo>
                    <a:pt x="4947993" y="56925"/>
                  </a:lnTo>
                  <a:lnTo>
                    <a:pt x="4948966" y="56925"/>
                  </a:lnTo>
                  <a:lnTo>
                    <a:pt x="4953347" y="56925"/>
                  </a:lnTo>
                  <a:lnTo>
                    <a:pt x="4953590" y="56925"/>
                  </a:lnTo>
                  <a:lnTo>
                    <a:pt x="4953834" y="56925"/>
                  </a:lnTo>
                  <a:lnTo>
                    <a:pt x="4954077" y="56925"/>
                  </a:lnTo>
                  <a:lnTo>
                    <a:pt x="4955294" y="56925"/>
                  </a:lnTo>
                  <a:lnTo>
                    <a:pt x="4956511" y="56925"/>
                  </a:lnTo>
                  <a:lnTo>
                    <a:pt x="4956754" y="56925"/>
                  </a:lnTo>
                  <a:lnTo>
                    <a:pt x="4959918" y="56925"/>
                  </a:lnTo>
                  <a:lnTo>
                    <a:pt x="4960648" y="56925"/>
                  </a:lnTo>
                  <a:lnTo>
                    <a:pt x="4960891" y="56925"/>
                  </a:lnTo>
                  <a:lnTo>
                    <a:pt x="4961134" y="56925"/>
                  </a:lnTo>
                  <a:lnTo>
                    <a:pt x="4961378" y="56925"/>
                  </a:lnTo>
                  <a:lnTo>
                    <a:pt x="4961621" y="56925"/>
                  </a:lnTo>
                  <a:lnTo>
                    <a:pt x="4961864" y="56925"/>
                  </a:lnTo>
                  <a:lnTo>
                    <a:pt x="4962108" y="56925"/>
                  </a:lnTo>
                  <a:lnTo>
                    <a:pt x="4962351" y="56925"/>
                  </a:lnTo>
                  <a:lnTo>
                    <a:pt x="4962838" y="56925"/>
                  </a:lnTo>
                  <a:lnTo>
                    <a:pt x="4963568" y="56925"/>
                  </a:lnTo>
                  <a:lnTo>
                    <a:pt x="4964298" y="56925"/>
                  </a:lnTo>
                  <a:lnTo>
                    <a:pt x="4964541" y="56925"/>
                  </a:lnTo>
                  <a:lnTo>
                    <a:pt x="4964785" y="56925"/>
                  </a:lnTo>
                  <a:lnTo>
                    <a:pt x="4967218" y="56925"/>
                  </a:lnTo>
                  <a:lnTo>
                    <a:pt x="4967462" y="56925"/>
                  </a:lnTo>
                  <a:lnTo>
                    <a:pt x="4967705" y="56925"/>
                  </a:lnTo>
                  <a:lnTo>
                    <a:pt x="4968192" y="56925"/>
                  </a:lnTo>
                  <a:lnTo>
                    <a:pt x="4968435" y="56925"/>
                  </a:lnTo>
                  <a:lnTo>
                    <a:pt x="4968679" y="56925"/>
                  </a:lnTo>
                  <a:lnTo>
                    <a:pt x="4968922" y="56925"/>
                  </a:lnTo>
                  <a:lnTo>
                    <a:pt x="4969165" y="56925"/>
                  </a:lnTo>
                  <a:lnTo>
                    <a:pt x="4969409" y="56925"/>
                  </a:lnTo>
                  <a:lnTo>
                    <a:pt x="4969895" y="56925"/>
                  </a:lnTo>
                  <a:lnTo>
                    <a:pt x="4970139" y="56925"/>
                  </a:lnTo>
                  <a:lnTo>
                    <a:pt x="4971112" y="56925"/>
                  </a:lnTo>
                  <a:lnTo>
                    <a:pt x="4972086" y="56925"/>
                  </a:lnTo>
                  <a:lnTo>
                    <a:pt x="4972329" y="56925"/>
                  </a:lnTo>
                  <a:lnTo>
                    <a:pt x="4972572" y="56925"/>
                  </a:lnTo>
                  <a:lnTo>
                    <a:pt x="4972816" y="56925"/>
                  </a:lnTo>
                  <a:lnTo>
                    <a:pt x="4973059" y="56925"/>
                  </a:lnTo>
                  <a:lnTo>
                    <a:pt x="4973302" y="56925"/>
                  </a:lnTo>
                  <a:lnTo>
                    <a:pt x="4973546" y="56925"/>
                  </a:lnTo>
                  <a:lnTo>
                    <a:pt x="4974519" y="56925"/>
                  </a:lnTo>
                  <a:lnTo>
                    <a:pt x="4974763" y="56925"/>
                  </a:lnTo>
                  <a:lnTo>
                    <a:pt x="4975006" y="56925"/>
                  </a:lnTo>
                  <a:lnTo>
                    <a:pt x="4975249" y="56925"/>
                  </a:lnTo>
                  <a:lnTo>
                    <a:pt x="4975493" y="56925"/>
                  </a:lnTo>
                  <a:lnTo>
                    <a:pt x="4975979" y="56925"/>
                  </a:lnTo>
                  <a:lnTo>
                    <a:pt x="4976466" y="56925"/>
                  </a:lnTo>
                  <a:lnTo>
                    <a:pt x="4977196" y="56925"/>
                  </a:lnTo>
                  <a:lnTo>
                    <a:pt x="4977439" y="56925"/>
                  </a:lnTo>
                  <a:lnTo>
                    <a:pt x="4977683" y="56925"/>
                  </a:lnTo>
                  <a:lnTo>
                    <a:pt x="4979143" y="56925"/>
                  </a:lnTo>
                  <a:lnTo>
                    <a:pt x="4979630" y="56925"/>
                  </a:lnTo>
                  <a:lnTo>
                    <a:pt x="4979873" y="56925"/>
                  </a:lnTo>
                  <a:lnTo>
                    <a:pt x="4980116" y="56925"/>
                  </a:lnTo>
                  <a:lnTo>
                    <a:pt x="4980360" y="56925"/>
                  </a:lnTo>
                  <a:lnTo>
                    <a:pt x="4980603" y="56925"/>
                  </a:lnTo>
                  <a:lnTo>
                    <a:pt x="4980847" y="56925"/>
                  </a:lnTo>
                  <a:lnTo>
                    <a:pt x="4981090" y="56925"/>
                  </a:lnTo>
                  <a:lnTo>
                    <a:pt x="4988634" y="49810"/>
                  </a:lnTo>
                  <a:lnTo>
                    <a:pt x="4988877" y="49810"/>
                  </a:lnTo>
                  <a:lnTo>
                    <a:pt x="4989121" y="49810"/>
                  </a:lnTo>
                  <a:lnTo>
                    <a:pt x="4991554" y="49810"/>
                  </a:lnTo>
                  <a:lnTo>
                    <a:pt x="4991798" y="49810"/>
                  </a:lnTo>
                  <a:lnTo>
                    <a:pt x="4992041" y="49810"/>
                  </a:lnTo>
                  <a:lnTo>
                    <a:pt x="4992771" y="49810"/>
                  </a:lnTo>
                  <a:lnTo>
                    <a:pt x="4993745" y="49810"/>
                  </a:lnTo>
                  <a:lnTo>
                    <a:pt x="4993988" y="49810"/>
                  </a:lnTo>
                  <a:lnTo>
                    <a:pt x="4994231" y="49810"/>
                  </a:lnTo>
                  <a:lnTo>
                    <a:pt x="4994718" y="49810"/>
                  </a:lnTo>
                  <a:lnTo>
                    <a:pt x="4994961" y="49810"/>
                  </a:lnTo>
                  <a:lnTo>
                    <a:pt x="4995448" y="49810"/>
                  </a:lnTo>
                  <a:lnTo>
                    <a:pt x="4995691" y="49810"/>
                  </a:lnTo>
                  <a:lnTo>
                    <a:pt x="4995935" y="49810"/>
                  </a:lnTo>
                  <a:lnTo>
                    <a:pt x="4996178" y="49810"/>
                  </a:lnTo>
                  <a:lnTo>
                    <a:pt x="4996422" y="49810"/>
                  </a:lnTo>
                  <a:lnTo>
                    <a:pt x="4996665" y="49810"/>
                  </a:lnTo>
                  <a:lnTo>
                    <a:pt x="4996908" y="49810"/>
                  </a:lnTo>
                  <a:lnTo>
                    <a:pt x="4997152" y="49810"/>
                  </a:lnTo>
                  <a:lnTo>
                    <a:pt x="4997395" y="49810"/>
                  </a:lnTo>
                  <a:lnTo>
                    <a:pt x="4997638" y="49810"/>
                  </a:lnTo>
                  <a:lnTo>
                    <a:pt x="4997882" y="49810"/>
                  </a:lnTo>
                  <a:lnTo>
                    <a:pt x="4998125" y="49810"/>
                  </a:lnTo>
                  <a:lnTo>
                    <a:pt x="4999829" y="49810"/>
                  </a:lnTo>
                  <a:lnTo>
                    <a:pt x="5000072" y="49810"/>
                  </a:lnTo>
                  <a:lnTo>
                    <a:pt x="5000559" y="49810"/>
                  </a:lnTo>
                  <a:lnTo>
                    <a:pt x="5001045" y="49810"/>
                  </a:lnTo>
                  <a:lnTo>
                    <a:pt x="5001289" y="49810"/>
                  </a:lnTo>
                  <a:lnTo>
                    <a:pt x="5001532" y="49810"/>
                  </a:lnTo>
                  <a:lnTo>
                    <a:pt x="5001775" y="49810"/>
                  </a:lnTo>
                  <a:lnTo>
                    <a:pt x="5002019" y="49810"/>
                  </a:lnTo>
                  <a:lnTo>
                    <a:pt x="5002262" y="49810"/>
                  </a:lnTo>
                  <a:lnTo>
                    <a:pt x="5002506" y="49810"/>
                  </a:lnTo>
                  <a:lnTo>
                    <a:pt x="5002749" y="49810"/>
                  </a:lnTo>
                  <a:lnTo>
                    <a:pt x="5002992" y="49810"/>
                  </a:lnTo>
                  <a:lnTo>
                    <a:pt x="5003236" y="49810"/>
                  </a:lnTo>
                  <a:lnTo>
                    <a:pt x="5003479" y="49810"/>
                  </a:lnTo>
                  <a:lnTo>
                    <a:pt x="5003722" y="49810"/>
                  </a:lnTo>
                  <a:lnTo>
                    <a:pt x="5004209" y="49810"/>
                  </a:lnTo>
                  <a:lnTo>
                    <a:pt x="5004696" y="49810"/>
                  </a:lnTo>
                  <a:lnTo>
                    <a:pt x="5004939" y="49810"/>
                  </a:lnTo>
                  <a:lnTo>
                    <a:pt x="5005183" y="49810"/>
                  </a:lnTo>
                  <a:lnTo>
                    <a:pt x="5005913" y="49810"/>
                  </a:lnTo>
                  <a:lnTo>
                    <a:pt x="5006156" y="49810"/>
                  </a:lnTo>
                  <a:lnTo>
                    <a:pt x="5006399" y="49810"/>
                  </a:lnTo>
                  <a:lnTo>
                    <a:pt x="5007129" y="49810"/>
                  </a:lnTo>
                  <a:lnTo>
                    <a:pt x="5007373" y="49810"/>
                  </a:lnTo>
                  <a:lnTo>
                    <a:pt x="5007616" y="49810"/>
                  </a:lnTo>
                  <a:lnTo>
                    <a:pt x="5007859" y="49810"/>
                  </a:lnTo>
                  <a:lnTo>
                    <a:pt x="5008103" y="49810"/>
                  </a:lnTo>
                  <a:lnTo>
                    <a:pt x="5008346" y="49810"/>
                  </a:lnTo>
                  <a:lnTo>
                    <a:pt x="5008590" y="49810"/>
                  </a:lnTo>
                  <a:lnTo>
                    <a:pt x="5008833" y="49810"/>
                  </a:lnTo>
                  <a:lnTo>
                    <a:pt x="5009563" y="49810"/>
                  </a:lnTo>
                  <a:lnTo>
                    <a:pt x="5009806" y="49810"/>
                  </a:lnTo>
                  <a:lnTo>
                    <a:pt x="5010293" y="49810"/>
                  </a:lnTo>
                  <a:lnTo>
                    <a:pt x="5010780" y="49810"/>
                  </a:lnTo>
                  <a:lnTo>
                    <a:pt x="5011267" y="49810"/>
                  </a:lnTo>
                  <a:lnTo>
                    <a:pt x="5011510" y="49810"/>
                  </a:lnTo>
                  <a:lnTo>
                    <a:pt x="5014430" y="49810"/>
                  </a:lnTo>
                  <a:lnTo>
                    <a:pt x="5014674" y="49810"/>
                  </a:lnTo>
                  <a:lnTo>
                    <a:pt x="5015160" y="49810"/>
                  </a:lnTo>
                  <a:lnTo>
                    <a:pt x="5015404" y="49810"/>
                  </a:lnTo>
                  <a:lnTo>
                    <a:pt x="5015890" y="49810"/>
                  </a:lnTo>
                  <a:lnTo>
                    <a:pt x="5018811" y="49810"/>
                  </a:lnTo>
                  <a:lnTo>
                    <a:pt x="5019054" y="49810"/>
                  </a:lnTo>
                  <a:lnTo>
                    <a:pt x="5019297" y="49810"/>
                  </a:lnTo>
                  <a:lnTo>
                    <a:pt x="5019541" y="49810"/>
                  </a:lnTo>
                  <a:lnTo>
                    <a:pt x="5019784" y="49810"/>
                  </a:lnTo>
                  <a:lnTo>
                    <a:pt x="5020271" y="49810"/>
                  </a:lnTo>
                  <a:lnTo>
                    <a:pt x="5020514" y="49810"/>
                  </a:lnTo>
                  <a:lnTo>
                    <a:pt x="5021488" y="49810"/>
                  </a:lnTo>
                  <a:lnTo>
                    <a:pt x="5021731" y="49810"/>
                  </a:lnTo>
                  <a:lnTo>
                    <a:pt x="5021974" y="49810"/>
                  </a:lnTo>
                  <a:lnTo>
                    <a:pt x="5022218" y="49810"/>
                  </a:lnTo>
                  <a:lnTo>
                    <a:pt x="5022704" y="49810"/>
                  </a:lnTo>
                  <a:lnTo>
                    <a:pt x="5024408" y="49810"/>
                  </a:lnTo>
                  <a:lnTo>
                    <a:pt x="5024895" y="49810"/>
                  </a:lnTo>
                  <a:lnTo>
                    <a:pt x="5025138" y="49810"/>
                  </a:lnTo>
                  <a:lnTo>
                    <a:pt x="5025381" y="49810"/>
                  </a:lnTo>
                  <a:lnTo>
                    <a:pt x="5025625" y="49810"/>
                  </a:lnTo>
                  <a:lnTo>
                    <a:pt x="5026355" y="49810"/>
                  </a:lnTo>
                  <a:lnTo>
                    <a:pt x="5026842" y="49810"/>
                  </a:lnTo>
                  <a:lnTo>
                    <a:pt x="5027085" y="49810"/>
                  </a:lnTo>
                  <a:lnTo>
                    <a:pt x="5027328" y="49810"/>
                  </a:lnTo>
                  <a:lnTo>
                    <a:pt x="5027572" y="49810"/>
                  </a:lnTo>
                  <a:lnTo>
                    <a:pt x="5030735" y="49810"/>
                  </a:lnTo>
                  <a:lnTo>
                    <a:pt x="5030979" y="49810"/>
                  </a:lnTo>
                  <a:lnTo>
                    <a:pt x="5031222" y="49810"/>
                  </a:lnTo>
                  <a:lnTo>
                    <a:pt x="5031465" y="49810"/>
                  </a:lnTo>
                  <a:lnTo>
                    <a:pt x="5031709" y="49810"/>
                  </a:lnTo>
                  <a:lnTo>
                    <a:pt x="5031952" y="49810"/>
                  </a:lnTo>
                  <a:lnTo>
                    <a:pt x="5032195" y="49810"/>
                  </a:lnTo>
                  <a:lnTo>
                    <a:pt x="5032439" y="49810"/>
                  </a:lnTo>
                  <a:lnTo>
                    <a:pt x="5032682" y="49810"/>
                  </a:lnTo>
                  <a:lnTo>
                    <a:pt x="5033169" y="49810"/>
                  </a:lnTo>
                  <a:lnTo>
                    <a:pt x="5033412" y="49810"/>
                  </a:lnTo>
                  <a:lnTo>
                    <a:pt x="5033899" y="49810"/>
                  </a:lnTo>
                  <a:lnTo>
                    <a:pt x="5034142" y="49810"/>
                  </a:lnTo>
                  <a:lnTo>
                    <a:pt x="5034386" y="49810"/>
                  </a:lnTo>
                  <a:lnTo>
                    <a:pt x="5034629" y="49810"/>
                  </a:lnTo>
                  <a:lnTo>
                    <a:pt x="5034872" y="49810"/>
                  </a:lnTo>
                  <a:lnTo>
                    <a:pt x="5035359" y="49810"/>
                  </a:lnTo>
                  <a:lnTo>
                    <a:pt x="5035603" y="49810"/>
                  </a:lnTo>
                  <a:lnTo>
                    <a:pt x="5035846" y="49810"/>
                  </a:lnTo>
                  <a:lnTo>
                    <a:pt x="5036089" y="49810"/>
                  </a:lnTo>
                  <a:lnTo>
                    <a:pt x="5036333" y="49810"/>
                  </a:lnTo>
                  <a:lnTo>
                    <a:pt x="5036576" y="49810"/>
                  </a:lnTo>
                  <a:lnTo>
                    <a:pt x="5036819" y="49810"/>
                  </a:lnTo>
                  <a:lnTo>
                    <a:pt x="5037063" y="49810"/>
                  </a:lnTo>
                  <a:lnTo>
                    <a:pt x="5037549" y="49810"/>
                  </a:lnTo>
                  <a:lnTo>
                    <a:pt x="5037793" y="49810"/>
                  </a:lnTo>
                  <a:lnTo>
                    <a:pt x="5038036" y="49810"/>
                  </a:lnTo>
                  <a:lnTo>
                    <a:pt x="5038279" y="49810"/>
                  </a:lnTo>
                  <a:lnTo>
                    <a:pt x="5039253" y="49810"/>
                  </a:lnTo>
                  <a:lnTo>
                    <a:pt x="5039496" y="49810"/>
                  </a:lnTo>
                  <a:lnTo>
                    <a:pt x="5039983" y="49810"/>
                  </a:lnTo>
                  <a:lnTo>
                    <a:pt x="5040713" y="49810"/>
                  </a:lnTo>
                  <a:lnTo>
                    <a:pt x="5040956" y="49810"/>
                  </a:lnTo>
                  <a:lnTo>
                    <a:pt x="5042173" y="49810"/>
                  </a:lnTo>
                  <a:lnTo>
                    <a:pt x="5042417" y="49810"/>
                  </a:lnTo>
                  <a:lnTo>
                    <a:pt x="5043390" y="49810"/>
                  </a:lnTo>
                  <a:lnTo>
                    <a:pt x="5046797" y="49810"/>
                  </a:lnTo>
                  <a:lnTo>
                    <a:pt x="5047040" y="49810"/>
                  </a:lnTo>
                  <a:lnTo>
                    <a:pt x="5047284" y="49810"/>
                  </a:lnTo>
                  <a:lnTo>
                    <a:pt x="5047771" y="49810"/>
                  </a:lnTo>
                  <a:lnTo>
                    <a:pt x="5048014" y="49810"/>
                  </a:lnTo>
                  <a:lnTo>
                    <a:pt x="5048257" y="49810"/>
                  </a:lnTo>
                  <a:lnTo>
                    <a:pt x="5048501" y="49810"/>
                  </a:lnTo>
                  <a:lnTo>
                    <a:pt x="5048744" y="49810"/>
                  </a:lnTo>
                  <a:lnTo>
                    <a:pt x="5048987" y="49810"/>
                  </a:lnTo>
                  <a:lnTo>
                    <a:pt x="5049231" y="49810"/>
                  </a:lnTo>
                  <a:lnTo>
                    <a:pt x="5049474" y="49810"/>
                  </a:lnTo>
                  <a:lnTo>
                    <a:pt x="5049717" y="49810"/>
                  </a:lnTo>
                  <a:lnTo>
                    <a:pt x="5049961" y="49810"/>
                  </a:lnTo>
                  <a:lnTo>
                    <a:pt x="5050691" y="49810"/>
                  </a:lnTo>
                  <a:lnTo>
                    <a:pt x="5051178" y="49810"/>
                  </a:lnTo>
                  <a:lnTo>
                    <a:pt x="5051421" y="49810"/>
                  </a:lnTo>
                  <a:lnTo>
                    <a:pt x="5051664" y="49810"/>
                  </a:lnTo>
                  <a:lnTo>
                    <a:pt x="5056288" y="49810"/>
                  </a:lnTo>
                  <a:lnTo>
                    <a:pt x="5056775" y="49810"/>
                  </a:lnTo>
                  <a:lnTo>
                    <a:pt x="5057018" y="49810"/>
                  </a:lnTo>
                  <a:lnTo>
                    <a:pt x="5058235" y="49810"/>
                  </a:lnTo>
                  <a:lnTo>
                    <a:pt x="5058722" y="49810"/>
                  </a:lnTo>
                  <a:lnTo>
                    <a:pt x="5058965" y="49810"/>
                  </a:lnTo>
                  <a:lnTo>
                    <a:pt x="5060182" y="49810"/>
                  </a:lnTo>
                  <a:lnTo>
                    <a:pt x="5060669" y="49810"/>
                  </a:lnTo>
                  <a:lnTo>
                    <a:pt x="5060912" y="49810"/>
                  </a:lnTo>
                  <a:lnTo>
                    <a:pt x="5061155" y="49810"/>
                  </a:lnTo>
                  <a:lnTo>
                    <a:pt x="5061399" y="49810"/>
                  </a:lnTo>
                  <a:lnTo>
                    <a:pt x="5061642" y="49810"/>
                  </a:lnTo>
                  <a:lnTo>
                    <a:pt x="5061885" y="49810"/>
                  </a:lnTo>
                  <a:lnTo>
                    <a:pt x="5062129" y="49810"/>
                  </a:lnTo>
                  <a:lnTo>
                    <a:pt x="5062372" y="49810"/>
                  </a:lnTo>
                  <a:lnTo>
                    <a:pt x="5062615" y="49810"/>
                  </a:lnTo>
                  <a:lnTo>
                    <a:pt x="5062859" y="49810"/>
                  </a:lnTo>
                  <a:lnTo>
                    <a:pt x="5063832" y="49810"/>
                  </a:lnTo>
                  <a:lnTo>
                    <a:pt x="5064076" y="49810"/>
                  </a:lnTo>
                  <a:lnTo>
                    <a:pt x="5064319" y="49810"/>
                  </a:lnTo>
                  <a:lnTo>
                    <a:pt x="5064806" y="49810"/>
                  </a:lnTo>
                  <a:lnTo>
                    <a:pt x="5065049" y="49810"/>
                  </a:lnTo>
                  <a:lnTo>
                    <a:pt x="5065292" y="49810"/>
                  </a:lnTo>
                  <a:lnTo>
                    <a:pt x="5066022" y="49810"/>
                  </a:lnTo>
                  <a:lnTo>
                    <a:pt x="5066753" y="49810"/>
                  </a:lnTo>
                  <a:lnTo>
                    <a:pt x="5066996" y="49810"/>
                  </a:lnTo>
                  <a:lnTo>
                    <a:pt x="5069916" y="49810"/>
                  </a:lnTo>
                  <a:lnTo>
                    <a:pt x="5069916" y="42694"/>
                  </a:lnTo>
                  <a:lnTo>
                    <a:pt x="5070403" y="42694"/>
                  </a:lnTo>
                  <a:lnTo>
                    <a:pt x="5070890" y="42694"/>
                  </a:lnTo>
                  <a:lnTo>
                    <a:pt x="5072350" y="42694"/>
                  </a:lnTo>
                  <a:lnTo>
                    <a:pt x="5072837" y="42694"/>
                  </a:lnTo>
                  <a:lnTo>
                    <a:pt x="5073080" y="42694"/>
                  </a:lnTo>
                  <a:lnTo>
                    <a:pt x="5073323" y="42694"/>
                  </a:lnTo>
                  <a:lnTo>
                    <a:pt x="5073567" y="42694"/>
                  </a:lnTo>
                  <a:lnTo>
                    <a:pt x="5074053" y="42694"/>
                  </a:lnTo>
                  <a:lnTo>
                    <a:pt x="5074297" y="42694"/>
                  </a:lnTo>
                  <a:lnTo>
                    <a:pt x="5074540" y="42694"/>
                  </a:lnTo>
                  <a:lnTo>
                    <a:pt x="5074783" y="42694"/>
                  </a:lnTo>
                  <a:lnTo>
                    <a:pt x="5075027" y="42694"/>
                  </a:lnTo>
                  <a:lnTo>
                    <a:pt x="5075757" y="42694"/>
                  </a:lnTo>
                  <a:lnTo>
                    <a:pt x="5076000" y="42694"/>
                  </a:lnTo>
                  <a:lnTo>
                    <a:pt x="5076244" y="42694"/>
                  </a:lnTo>
                  <a:lnTo>
                    <a:pt x="5076487" y="42694"/>
                  </a:lnTo>
                  <a:lnTo>
                    <a:pt x="5076730" y="42694"/>
                  </a:lnTo>
                  <a:lnTo>
                    <a:pt x="5077217" y="42694"/>
                  </a:lnTo>
                  <a:lnTo>
                    <a:pt x="5079164" y="42694"/>
                  </a:lnTo>
                  <a:lnTo>
                    <a:pt x="5079407" y="42694"/>
                  </a:lnTo>
                  <a:lnTo>
                    <a:pt x="5080137" y="42694"/>
                  </a:lnTo>
                  <a:lnTo>
                    <a:pt x="5080381" y="42694"/>
                  </a:lnTo>
                  <a:lnTo>
                    <a:pt x="5082571" y="42694"/>
                  </a:lnTo>
                  <a:lnTo>
                    <a:pt x="5083058" y="42694"/>
                  </a:lnTo>
                  <a:lnTo>
                    <a:pt x="5084031" y="42694"/>
                  </a:lnTo>
                  <a:lnTo>
                    <a:pt x="5086951" y="42694"/>
                  </a:lnTo>
                  <a:lnTo>
                    <a:pt x="5087195" y="42694"/>
                  </a:lnTo>
                  <a:lnTo>
                    <a:pt x="5087438" y="42694"/>
                  </a:lnTo>
                  <a:lnTo>
                    <a:pt x="5087682" y="42694"/>
                  </a:lnTo>
                  <a:lnTo>
                    <a:pt x="5087925" y="42694"/>
                  </a:lnTo>
                  <a:lnTo>
                    <a:pt x="5088168" y="42694"/>
                  </a:lnTo>
                  <a:lnTo>
                    <a:pt x="5088412" y="42694"/>
                  </a:lnTo>
                  <a:lnTo>
                    <a:pt x="5088898" y="42694"/>
                  </a:lnTo>
                  <a:lnTo>
                    <a:pt x="5089142" y="42694"/>
                  </a:lnTo>
                  <a:lnTo>
                    <a:pt x="5090115" y="42694"/>
                  </a:lnTo>
                  <a:lnTo>
                    <a:pt x="5090358" y="42694"/>
                  </a:lnTo>
                  <a:lnTo>
                    <a:pt x="5090602" y="42694"/>
                  </a:lnTo>
                  <a:lnTo>
                    <a:pt x="5090845" y="42694"/>
                  </a:lnTo>
                  <a:lnTo>
                    <a:pt x="5091089" y="42694"/>
                  </a:lnTo>
                  <a:lnTo>
                    <a:pt x="5091575" y="42694"/>
                  </a:lnTo>
                  <a:lnTo>
                    <a:pt x="5091819" y="42694"/>
                  </a:lnTo>
                  <a:lnTo>
                    <a:pt x="5092062" y="42694"/>
                  </a:lnTo>
                  <a:lnTo>
                    <a:pt x="5092305" y="42694"/>
                  </a:lnTo>
                  <a:lnTo>
                    <a:pt x="5092549" y="42694"/>
                  </a:lnTo>
                  <a:lnTo>
                    <a:pt x="5092792" y="42694"/>
                  </a:lnTo>
                  <a:lnTo>
                    <a:pt x="5093035" y="42694"/>
                  </a:lnTo>
                  <a:lnTo>
                    <a:pt x="5093279" y="42694"/>
                  </a:lnTo>
                  <a:lnTo>
                    <a:pt x="5093766" y="42694"/>
                  </a:lnTo>
                  <a:lnTo>
                    <a:pt x="5094009" y="42694"/>
                  </a:lnTo>
                  <a:lnTo>
                    <a:pt x="5094252" y="42694"/>
                  </a:lnTo>
                  <a:lnTo>
                    <a:pt x="5094496" y="42694"/>
                  </a:lnTo>
                  <a:lnTo>
                    <a:pt x="5094982" y="42694"/>
                  </a:lnTo>
                  <a:lnTo>
                    <a:pt x="5095226" y="42694"/>
                  </a:lnTo>
                  <a:lnTo>
                    <a:pt x="5095469" y="42694"/>
                  </a:lnTo>
                  <a:lnTo>
                    <a:pt x="5095712" y="42694"/>
                  </a:lnTo>
                  <a:lnTo>
                    <a:pt x="5096199" y="42694"/>
                  </a:lnTo>
                  <a:lnTo>
                    <a:pt x="5096442" y="42694"/>
                  </a:lnTo>
                  <a:lnTo>
                    <a:pt x="5098146" y="42694"/>
                  </a:lnTo>
                  <a:lnTo>
                    <a:pt x="5098389" y="42694"/>
                  </a:lnTo>
                  <a:lnTo>
                    <a:pt x="5098633" y="42694"/>
                  </a:lnTo>
                  <a:lnTo>
                    <a:pt x="5098876" y="42694"/>
                  </a:lnTo>
                  <a:lnTo>
                    <a:pt x="5099119" y="42694"/>
                  </a:lnTo>
                  <a:lnTo>
                    <a:pt x="5099363" y="42694"/>
                  </a:lnTo>
                  <a:lnTo>
                    <a:pt x="5099606" y="42694"/>
                  </a:lnTo>
                  <a:lnTo>
                    <a:pt x="5102283" y="42694"/>
                  </a:lnTo>
                  <a:lnTo>
                    <a:pt x="5103013" y="42694"/>
                  </a:lnTo>
                  <a:lnTo>
                    <a:pt x="5103257" y="42694"/>
                  </a:lnTo>
                  <a:lnTo>
                    <a:pt x="5103500" y="42694"/>
                  </a:lnTo>
                  <a:lnTo>
                    <a:pt x="5103743" y="42694"/>
                  </a:lnTo>
                  <a:lnTo>
                    <a:pt x="5103987" y="42694"/>
                  </a:lnTo>
                  <a:lnTo>
                    <a:pt x="5105203" y="42694"/>
                  </a:lnTo>
                  <a:lnTo>
                    <a:pt x="5105690" y="42694"/>
                  </a:lnTo>
                  <a:lnTo>
                    <a:pt x="5105934" y="42694"/>
                  </a:lnTo>
                  <a:lnTo>
                    <a:pt x="5106420" y="42694"/>
                  </a:lnTo>
                  <a:lnTo>
                    <a:pt x="5107394" y="42694"/>
                  </a:lnTo>
                  <a:lnTo>
                    <a:pt x="5107637" y="42694"/>
                  </a:lnTo>
                  <a:lnTo>
                    <a:pt x="5107880" y="42694"/>
                  </a:lnTo>
                  <a:lnTo>
                    <a:pt x="5108367" y="42694"/>
                  </a:lnTo>
                  <a:lnTo>
                    <a:pt x="5108610" y="42694"/>
                  </a:lnTo>
                  <a:lnTo>
                    <a:pt x="5109584" y="42694"/>
                  </a:lnTo>
                  <a:lnTo>
                    <a:pt x="5109827" y="42694"/>
                  </a:lnTo>
                  <a:lnTo>
                    <a:pt x="5110071" y="42694"/>
                  </a:lnTo>
                  <a:lnTo>
                    <a:pt x="5110314" y="42694"/>
                  </a:lnTo>
                  <a:lnTo>
                    <a:pt x="5110557" y="42694"/>
                  </a:lnTo>
                  <a:lnTo>
                    <a:pt x="5110801" y="42694"/>
                  </a:lnTo>
                  <a:lnTo>
                    <a:pt x="5111287" y="42694"/>
                  </a:lnTo>
                  <a:lnTo>
                    <a:pt x="5112018" y="42694"/>
                  </a:lnTo>
                  <a:lnTo>
                    <a:pt x="5112748" y="42694"/>
                  </a:lnTo>
                  <a:lnTo>
                    <a:pt x="5112991" y="42694"/>
                  </a:lnTo>
                  <a:lnTo>
                    <a:pt x="5113234" y="42694"/>
                  </a:lnTo>
                  <a:lnTo>
                    <a:pt x="5113478" y="42694"/>
                  </a:lnTo>
                  <a:lnTo>
                    <a:pt x="5113721" y="42694"/>
                  </a:lnTo>
                  <a:lnTo>
                    <a:pt x="5113964" y="42694"/>
                  </a:lnTo>
                  <a:lnTo>
                    <a:pt x="5114208" y="42694"/>
                  </a:lnTo>
                  <a:lnTo>
                    <a:pt x="5114451" y="42694"/>
                  </a:lnTo>
                  <a:lnTo>
                    <a:pt x="5115181" y="42694"/>
                  </a:lnTo>
                  <a:lnTo>
                    <a:pt x="5115425" y="42694"/>
                  </a:lnTo>
                  <a:lnTo>
                    <a:pt x="5115668" y="42694"/>
                  </a:lnTo>
                  <a:lnTo>
                    <a:pt x="5116398" y="42694"/>
                  </a:lnTo>
                  <a:lnTo>
                    <a:pt x="5117858" y="42694"/>
                  </a:lnTo>
                  <a:lnTo>
                    <a:pt x="5118102" y="42694"/>
                  </a:lnTo>
                  <a:lnTo>
                    <a:pt x="5118345" y="42694"/>
                  </a:lnTo>
                  <a:lnTo>
                    <a:pt x="5118588" y="42694"/>
                  </a:lnTo>
                  <a:lnTo>
                    <a:pt x="5119318" y="42694"/>
                  </a:lnTo>
                  <a:lnTo>
                    <a:pt x="5123699" y="35578"/>
                  </a:lnTo>
                  <a:lnTo>
                    <a:pt x="5123942" y="35578"/>
                  </a:lnTo>
                  <a:lnTo>
                    <a:pt x="5124672" y="35578"/>
                  </a:lnTo>
                  <a:lnTo>
                    <a:pt x="5124916" y="35578"/>
                  </a:lnTo>
                  <a:lnTo>
                    <a:pt x="5125159" y="35578"/>
                  </a:lnTo>
                  <a:lnTo>
                    <a:pt x="5125402" y="35578"/>
                  </a:lnTo>
                  <a:lnTo>
                    <a:pt x="5126132" y="35578"/>
                  </a:lnTo>
                  <a:lnTo>
                    <a:pt x="5127106" y="35578"/>
                  </a:lnTo>
                  <a:lnTo>
                    <a:pt x="5127349" y="35578"/>
                  </a:lnTo>
                  <a:lnTo>
                    <a:pt x="5127593" y="35578"/>
                  </a:lnTo>
                  <a:lnTo>
                    <a:pt x="5127836" y="35578"/>
                  </a:lnTo>
                  <a:lnTo>
                    <a:pt x="5128566" y="35578"/>
                  </a:lnTo>
                  <a:lnTo>
                    <a:pt x="5128809" y="35578"/>
                  </a:lnTo>
                  <a:lnTo>
                    <a:pt x="5129053" y="35578"/>
                  </a:lnTo>
                  <a:lnTo>
                    <a:pt x="5129539" y="35578"/>
                  </a:lnTo>
                  <a:lnTo>
                    <a:pt x="5129783" y="35578"/>
                  </a:lnTo>
                  <a:lnTo>
                    <a:pt x="5130026" y="35578"/>
                  </a:lnTo>
                  <a:lnTo>
                    <a:pt x="5130270" y="35578"/>
                  </a:lnTo>
                  <a:lnTo>
                    <a:pt x="5130756" y="35578"/>
                  </a:lnTo>
                  <a:lnTo>
                    <a:pt x="5131243" y="35578"/>
                  </a:lnTo>
                  <a:lnTo>
                    <a:pt x="5131730" y="35578"/>
                  </a:lnTo>
                  <a:lnTo>
                    <a:pt x="5131973" y="35578"/>
                  </a:lnTo>
                  <a:lnTo>
                    <a:pt x="5133190" y="35578"/>
                  </a:lnTo>
                  <a:lnTo>
                    <a:pt x="5133433" y="35578"/>
                  </a:lnTo>
                  <a:lnTo>
                    <a:pt x="5133677" y="35578"/>
                  </a:lnTo>
                  <a:lnTo>
                    <a:pt x="5133920" y="35578"/>
                  </a:lnTo>
                  <a:lnTo>
                    <a:pt x="5134163" y="35578"/>
                  </a:lnTo>
                  <a:lnTo>
                    <a:pt x="5138787" y="35578"/>
                  </a:lnTo>
                  <a:lnTo>
                    <a:pt x="5139274" y="35578"/>
                  </a:lnTo>
                  <a:lnTo>
                    <a:pt x="5140004" y="35578"/>
                  </a:lnTo>
                  <a:lnTo>
                    <a:pt x="5140247" y="35578"/>
                  </a:lnTo>
                  <a:lnTo>
                    <a:pt x="5140491" y="35578"/>
                  </a:lnTo>
                  <a:lnTo>
                    <a:pt x="5141221" y="35578"/>
                  </a:lnTo>
                  <a:lnTo>
                    <a:pt x="5141464" y="35578"/>
                  </a:lnTo>
                  <a:lnTo>
                    <a:pt x="5141707" y="35578"/>
                  </a:lnTo>
                  <a:lnTo>
                    <a:pt x="5142194" y="35578"/>
                  </a:lnTo>
                  <a:lnTo>
                    <a:pt x="5142438" y="35578"/>
                  </a:lnTo>
                  <a:lnTo>
                    <a:pt x="5142681" y="35578"/>
                  </a:lnTo>
                  <a:lnTo>
                    <a:pt x="5142924" y="35578"/>
                  </a:lnTo>
                  <a:lnTo>
                    <a:pt x="5143168" y="35578"/>
                  </a:lnTo>
                  <a:lnTo>
                    <a:pt x="5143411" y="35578"/>
                  </a:lnTo>
                  <a:lnTo>
                    <a:pt x="5143898" y="35578"/>
                  </a:lnTo>
                  <a:lnTo>
                    <a:pt x="5144141" y="35578"/>
                  </a:lnTo>
                  <a:lnTo>
                    <a:pt x="5144384" y="35578"/>
                  </a:lnTo>
                  <a:lnTo>
                    <a:pt x="5144628" y="35578"/>
                  </a:lnTo>
                  <a:lnTo>
                    <a:pt x="5145114" y="35578"/>
                  </a:lnTo>
                  <a:lnTo>
                    <a:pt x="5145358" y="35578"/>
                  </a:lnTo>
                  <a:lnTo>
                    <a:pt x="5146818" y="35578"/>
                  </a:lnTo>
                  <a:lnTo>
                    <a:pt x="5147061" y="35578"/>
                  </a:lnTo>
                  <a:lnTo>
                    <a:pt x="5147305" y="35578"/>
                  </a:lnTo>
                  <a:lnTo>
                    <a:pt x="5147548" y="35578"/>
                  </a:lnTo>
                  <a:lnTo>
                    <a:pt x="5147791" y="35578"/>
                  </a:lnTo>
                  <a:lnTo>
                    <a:pt x="5148035" y="35578"/>
                  </a:lnTo>
                  <a:lnTo>
                    <a:pt x="5148278" y="35578"/>
                  </a:lnTo>
                  <a:lnTo>
                    <a:pt x="5152659" y="35578"/>
                  </a:lnTo>
                  <a:lnTo>
                    <a:pt x="5153632" y="35578"/>
                  </a:lnTo>
                  <a:lnTo>
                    <a:pt x="5153875" y="35578"/>
                  </a:lnTo>
                  <a:lnTo>
                    <a:pt x="5154119" y="35578"/>
                  </a:lnTo>
                  <a:lnTo>
                    <a:pt x="5154362" y="35578"/>
                  </a:lnTo>
                  <a:lnTo>
                    <a:pt x="5154849" y="35578"/>
                  </a:lnTo>
                  <a:lnTo>
                    <a:pt x="5155092" y="35578"/>
                  </a:lnTo>
                  <a:lnTo>
                    <a:pt x="5156309" y="35578"/>
                  </a:lnTo>
                  <a:lnTo>
                    <a:pt x="5156796" y="35578"/>
                  </a:lnTo>
                  <a:lnTo>
                    <a:pt x="5157282" y="35578"/>
                  </a:lnTo>
                  <a:lnTo>
                    <a:pt x="5157526" y="35578"/>
                  </a:lnTo>
                  <a:lnTo>
                    <a:pt x="5157769" y="35578"/>
                  </a:lnTo>
                  <a:lnTo>
                    <a:pt x="5158986" y="35578"/>
                  </a:lnTo>
                  <a:lnTo>
                    <a:pt x="5159229" y="35578"/>
                  </a:lnTo>
                  <a:lnTo>
                    <a:pt x="5159959" y="35578"/>
                  </a:lnTo>
                  <a:lnTo>
                    <a:pt x="5161906" y="35578"/>
                  </a:lnTo>
                  <a:lnTo>
                    <a:pt x="5162150" y="35578"/>
                  </a:lnTo>
                  <a:lnTo>
                    <a:pt x="5162393" y="35578"/>
                  </a:lnTo>
                  <a:lnTo>
                    <a:pt x="5162636" y="35578"/>
                  </a:lnTo>
                  <a:lnTo>
                    <a:pt x="5162880" y="35578"/>
                  </a:lnTo>
                  <a:lnTo>
                    <a:pt x="5163610" y="35578"/>
                  </a:lnTo>
                  <a:lnTo>
                    <a:pt x="5163853" y="35578"/>
                  </a:lnTo>
                  <a:lnTo>
                    <a:pt x="5164583" y="35578"/>
                  </a:lnTo>
                  <a:lnTo>
                    <a:pt x="5165070" y="35578"/>
                  </a:lnTo>
                  <a:lnTo>
                    <a:pt x="5165313" y="35578"/>
                  </a:lnTo>
                  <a:lnTo>
                    <a:pt x="5165557" y="35578"/>
                  </a:lnTo>
                  <a:lnTo>
                    <a:pt x="5165800" y="35578"/>
                  </a:lnTo>
                  <a:lnTo>
                    <a:pt x="5166043" y="35578"/>
                  </a:lnTo>
                  <a:lnTo>
                    <a:pt x="5166287" y="35578"/>
                  </a:lnTo>
                  <a:lnTo>
                    <a:pt x="5166530" y="35578"/>
                  </a:lnTo>
                  <a:lnTo>
                    <a:pt x="5166773" y="35578"/>
                  </a:lnTo>
                  <a:lnTo>
                    <a:pt x="5167017" y="35578"/>
                  </a:lnTo>
                  <a:lnTo>
                    <a:pt x="5167260" y="35578"/>
                  </a:lnTo>
                  <a:lnTo>
                    <a:pt x="5167504" y="35578"/>
                  </a:lnTo>
                  <a:lnTo>
                    <a:pt x="5167747" y="35578"/>
                  </a:lnTo>
                  <a:lnTo>
                    <a:pt x="5167990" y="35578"/>
                  </a:lnTo>
                  <a:lnTo>
                    <a:pt x="5168477" y="35578"/>
                  </a:lnTo>
                  <a:lnTo>
                    <a:pt x="5168720" y="35578"/>
                  </a:lnTo>
                  <a:lnTo>
                    <a:pt x="5168964" y="35578"/>
                  </a:lnTo>
                  <a:lnTo>
                    <a:pt x="5169694" y="35578"/>
                  </a:lnTo>
                  <a:lnTo>
                    <a:pt x="5169937" y="35578"/>
                  </a:lnTo>
                  <a:lnTo>
                    <a:pt x="5170181" y="35578"/>
                  </a:lnTo>
                  <a:lnTo>
                    <a:pt x="5170424" y="35578"/>
                  </a:lnTo>
                  <a:lnTo>
                    <a:pt x="5170667" y="35578"/>
                  </a:lnTo>
                  <a:lnTo>
                    <a:pt x="5171641" y="35578"/>
                  </a:lnTo>
                  <a:lnTo>
                    <a:pt x="5171884" y="35578"/>
                  </a:lnTo>
                  <a:lnTo>
                    <a:pt x="5172127" y="35578"/>
                  </a:lnTo>
                  <a:lnTo>
                    <a:pt x="5172857" y="35578"/>
                  </a:lnTo>
                  <a:lnTo>
                    <a:pt x="5173101" y="35578"/>
                  </a:lnTo>
                  <a:lnTo>
                    <a:pt x="5173344" y="35578"/>
                  </a:lnTo>
                  <a:lnTo>
                    <a:pt x="5178211" y="35578"/>
                  </a:lnTo>
                  <a:lnTo>
                    <a:pt x="5180402" y="35578"/>
                  </a:lnTo>
                  <a:lnTo>
                    <a:pt x="5180645" y="35578"/>
                  </a:lnTo>
                  <a:lnTo>
                    <a:pt x="5181132" y="35578"/>
                  </a:lnTo>
                  <a:lnTo>
                    <a:pt x="5181375" y="35578"/>
                  </a:lnTo>
                  <a:lnTo>
                    <a:pt x="5181618" y="35578"/>
                  </a:lnTo>
                  <a:lnTo>
                    <a:pt x="5181862" y="35578"/>
                  </a:lnTo>
                  <a:lnTo>
                    <a:pt x="5182105" y="35578"/>
                  </a:lnTo>
                  <a:lnTo>
                    <a:pt x="5182349" y="35578"/>
                  </a:lnTo>
                  <a:lnTo>
                    <a:pt x="5182592" y="35578"/>
                  </a:lnTo>
                  <a:lnTo>
                    <a:pt x="5182835" y="35578"/>
                  </a:lnTo>
                  <a:lnTo>
                    <a:pt x="5183079" y="35578"/>
                  </a:lnTo>
                  <a:lnTo>
                    <a:pt x="5183322" y="35578"/>
                  </a:lnTo>
                  <a:lnTo>
                    <a:pt x="5183565" y="35578"/>
                  </a:lnTo>
                  <a:lnTo>
                    <a:pt x="5183809" y="35578"/>
                  </a:lnTo>
                  <a:lnTo>
                    <a:pt x="5184295" y="35578"/>
                  </a:lnTo>
                  <a:lnTo>
                    <a:pt x="5184539" y="35578"/>
                  </a:lnTo>
                  <a:lnTo>
                    <a:pt x="5184782" y="35578"/>
                  </a:lnTo>
                  <a:lnTo>
                    <a:pt x="5185025" y="35578"/>
                  </a:lnTo>
                  <a:lnTo>
                    <a:pt x="5185269" y="35578"/>
                  </a:lnTo>
                  <a:lnTo>
                    <a:pt x="5185512" y="35578"/>
                  </a:lnTo>
                  <a:lnTo>
                    <a:pt x="5189406" y="35578"/>
                  </a:lnTo>
                  <a:lnTo>
                    <a:pt x="5189649" y="35578"/>
                  </a:lnTo>
                  <a:lnTo>
                    <a:pt x="5190623" y="35578"/>
                  </a:lnTo>
                  <a:lnTo>
                    <a:pt x="5191353" y="35578"/>
                  </a:lnTo>
                  <a:lnTo>
                    <a:pt x="5191596" y="35578"/>
                  </a:lnTo>
                  <a:lnTo>
                    <a:pt x="5191840" y="35578"/>
                  </a:lnTo>
                  <a:lnTo>
                    <a:pt x="5192083" y="35578"/>
                  </a:lnTo>
                  <a:lnTo>
                    <a:pt x="5192570" y="35578"/>
                  </a:lnTo>
                  <a:lnTo>
                    <a:pt x="5193300" y="35578"/>
                  </a:lnTo>
                  <a:lnTo>
                    <a:pt x="5193543" y="35578"/>
                  </a:lnTo>
                  <a:lnTo>
                    <a:pt x="5193786" y="35578"/>
                  </a:lnTo>
                  <a:lnTo>
                    <a:pt x="5196463" y="35578"/>
                  </a:lnTo>
                  <a:lnTo>
                    <a:pt x="5196707" y="35578"/>
                  </a:lnTo>
                  <a:lnTo>
                    <a:pt x="5200844" y="35578"/>
                  </a:lnTo>
                  <a:lnTo>
                    <a:pt x="5202061" y="35578"/>
                  </a:lnTo>
                  <a:lnTo>
                    <a:pt x="5202304" y="35578"/>
                  </a:lnTo>
                  <a:lnTo>
                    <a:pt x="5202547" y="35578"/>
                  </a:lnTo>
                  <a:lnTo>
                    <a:pt x="5204008" y="35578"/>
                  </a:lnTo>
                  <a:lnTo>
                    <a:pt x="5204251" y="35578"/>
                  </a:lnTo>
                  <a:lnTo>
                    <a:pt x="5204494" y="35578"/>
                  </a:lnTo>
                  <a:lnTo>
                    <a:pt x="5204738" y="35578"/>
                  </a:lnTo>
                  <a:lnTo>
                    <a:pt x="5206441" y="35578"/>
                  </a:lnTo>
                  <a:lnTo>
                    <a:pt x="5206685" y="35578"/>
                  </a:lnTo>
                  <a:lnTo>
                    <a:pt x="5206928" y="35578"/>
                  </a:lnTo>
                  <a:lnTo>
                    <a:pt x="5207171" y="35578"/>
                  </a:lnTo>
                  <a:lnTo>
                    <a:pt x="5207415" y="35578"/>
                  </a:lnTo>
                  <a:lnTo>
                    <a:pt x="5207658" y="35578"/>
                  </a:lnTo>
                  <a:lnTo>
                    <a:pt x="5207901" y="35578"/>
                  </a:lnTo>
                  <a:lnTo>
                    <a:pt x="5208145" y="35578"/>
                  </a:lnTo>
                  <a:lnTo>
                    <a:pt x="5208388" y="35578"/>
                  </a:lnTo>
                  <a:lnTo>
                    <a:pt x="5208875" y="35578"/>
                  </a:lnTo>
                  <a:lnTo>
                    <a:pt x="5209118" y="35578"/>
                  </a:lnTo>
                  <a:lnTo>
                    <a:pt x="5209361" y="35578"/>
                  </a:lnTo>
                  <a:lnTo>
                    <a:pt x="5210092" y="35578"/>
                  </a:lnTo>
                  <a:lnTo>
                    <a:pt x="5210578" y="35578"/>
                  </a:lnTo>
                  <a:lnTo>
                    <a:pt x="5210822" y="35578"/>
                  </a:lnTo>
                  <a:lnTo>
                    <a:pt x="5212525" y="35578"/>
                  </a:lnTo>
                  <a:lnTo>
                    <a:pt x="5213742" y="35578"/>
                  </a:lnTo>
                  <a:lnTo>
                    <a:pt x="5213985" y="35578"/>
                  </a:lnTo>
                  <a:lnTo>
                    <a:pt x="5214229" y="35578"/>
                  </a:lnTo>
                  <a:lnTo>
                    <a:pt x="5214715" y="35578"/>
                  </a:lnTo>
                  <a:lnTo>
                    <a:pt x="5214959" y="35578"/>
                  </a:lnTo>
                  <a:lnTo>
                    <a:pt x="5215202" y="35578"/>
                  </a:lnTo>
                  <a:lnTo>
                    <a:pt x="5215445" y="35578"/>
                  </a:lnTo>
                  <a:lnTo>
                    <a:pt x="5215689" y="35578"/>
                  </a:lnTo>
                  <a:lnTo>
                    <a:pt x="5215932" y="35578"/>
                  </a:lnTo>
                  <a:lnTo>
                    <a:pt x="5216176" y="35578"/>
                  </a:lnTo>
                  <a:lnTo>
                    <a:pt x="5216419" y="35578"/>
                  </a:lnTo>
                  <a:lnTo>
                    <a:pt x="5216662" y="35578"/>
                  </a:lnTo>
                  <a:lnTo>
                    <a:pt x="5217636" y="35578"/>
                  </a:lnTo>
                  <a:lnTo>
                    <a:pt x="5217879" y="35578"/>
                  </a:lnTo>
                  <a:lnTo>
                    <a:pt x="5220069" y="35578"/>
                  </a:lnTo>
                  <a:lnTo>
                    <a:pt x="5220313" y="35578"/>
                  </a:lnTo>
                  <a:lnTo>
                    <a:pt x="5220556" y="35578"/>
                  </a:lnTo>
                  <a:lnTo>
                    <a:pt x="5221286" y="35578"/>
                  </a:lnTo>
                  <a:lnTo>
                    <a:pt x="5221529" y="35578"/>
                  </a:lnTo>
                  <a:lnTo>
                    <a:pt x="5221773" y="35578"/>
                  </a:lnTo>
                  <a:lnTo>
                    <a:pt x="5224693" y="35578"/>
                  </a:lnTo>
                  <a:lnTo>
                    <a:pt x="5224937" y="35578"/>
                  </a:lnTo>
                  <a:lnTo>
                    <a:pt x="5225910" y="35578"/>
                  </a:lnTo>
                  <a:lnTo>
                    <a:pt x="5226153" y="35578"/>
                  </a:lnTo>
                  <a:lnTo>
                    <a:pt x="5226397" y="35578"/>
                  </a:lnTo>
                  <a:lnTo>
                    <a:pt x="5226640" y="35578"/>
                  </a:lnTo>
                  <a:lnTo>
                    <a:pt x="5226883" y="35578"/>
                  </a:lnTo>
                  <a:lnTo>
                    <a:pt x="5227127" y="35578"/>
                  </a:lnTo>
                  <a:lnTo>
                    <a:pt x="5227370" y="35578"/>
                  </a:lnTo>
                  <a:lnTo>
                    <a:pt x="5228100" y="35578"/>
                  </a:lnTo>
                  <a:lnTo>
                    <a:pt x="5228344" y="35578"/>
                  </a:lnTo>
                  <a:lnTo>
                    <a:pt x="5231021" y="35578"/>
                  </a:lnTo>
                  <a:lnTo>
                    <a:pt x="5231264" y="35578"/>
                  </a:lnTo>
                  <a:lnTo>
                    <a:pt x="5232481" y="35578"/>
                  </a:lnTo>
                  <a:lnTo>
                    <a:pt x="5232724" y="35578"/>
                  </a:lnTo>
                  <a:lnTo>
                    <a:pt x="5236374" y="35578"/>
                  </a:lnTo>
                  <a:lnTo>
                    <a:pt x="5236861" y="35578"/>
                  </a:lnTo>
                  <a:lnTo>
                    <a:pt x="5237348" y="35578"/>
                  </a:lnTo>
                  <a:lnTo>
                    <a:pt x="5237591" y="35578"/>
                  </a:lnTo>
                  <a:lnTo>
                    <a:pt x="5238078" y="35578"/>
                  </a:lnTo>
                  <a:lnTo>
                    <a:pt x="5239051" y="35578"/>
                  </a:lnTo>
                  <a:lnTo>
                    <a:pt x="5239781" y="35578"/>
                  </a:lnTo>
                  <a:lnTo>
                    <a:pt x="5240268" y="35578"/>
                  </a:lnTo>
                  <a:lnTo>
                    <a:pt x="5240755" y="35578"/>
                  </a:lnTo>
                  <a:lnTo>
                    <a:pt x="5242945" y="35578"/>
                  </a:lnTo>
                  <a:lnTo>
                    <a:pt x="5243189" y="35578"/>
                  </a:lnTo>
                  <a:lnTo>
                    <a:pt x="5246109" y="35578"/>
                  </a:lnTo>
                  <a:lnTo>
                    <a:pt x="5247326" y="35578"/>
                  </a:lnTo>
                  <a:lnTo>
                    <a:pt x="5247569" y="35578"/>
                  </a:lnTo>
                  <a:lnTo>
                    <a:pt x="5247812" y="35578"/>
                  </a:lnTo>
                  <a:lnTo>
                    <a:pt x="5248299" y="35578"/>
                  </a:lnTo>
                  <a:lnTo>
                    <a:pt x="5248542" y="35578"/>
                  </a:lnTo>
                  <a:lnTo>
                    <a:pt x="5248786" y="35578"/>
                  </a:lnTo>
                  <a:lnTo>
                    <a:pt x="5249759" y="35578"/>
                  </a:lnTo>
                  <a:lnTo>
                    <a:pt x="5250003" y="35578"/>
                  </a:lnTo>
                  <a:lnTo>
                    <a:pt x="5250976" y="35578"/>
                  </a:lnTo>
                  <a:lnTo>
                    <a:pt x="5251219" y="35578"/>
                  </a:lnTo>
                  <a:lnTo>
                    <a:pt x="5251463" y="35578"/>
                  </a:lnTo>
                  <a:lnTo>
                    <a:pt x="5255843" y="35578"/>
                  </a:lnTo>
                  <a:lnTo>
                    <a:pt x="5256087" y="35578"/>
                  </a:lnTo>
                  <a:lnTo>
                    <a:pt x="5256330" y="35578"/>
                  </a:lnTo>
                  <a:lnTo>
                    <a:pt x="5256573" y="35578"/>
                  </a:lnTo>
                  <a:lnTo>
                    <a:pt x="5257547" y="35578"/>
                  </a:lnTo>
                  <a:lnTo>
                    <a:pt x="5257790" y="35578"/>
                  </a:lnTo>
                  <a:lnTo>
                    <a:pt x="5258033" y="35578"/>
                  </a:lnTo>
                  <a:lnTo>
                    <a:pt x="5258277" y="35578"/>
                  </a:lnTo>
                  <a:lnTo>
                    <a:pt x="5258520" y="35578"/>
                  </a:lnTo>
                  <a:lnTo>
                    <a:pt x="5258764" y="35578"/>
                  </a:lnTo>
                  <a:lnTo>
                    <a:pt x="5259007" y="35578"/>
                  </a:lnTo>
                  <a:lnTo>
                    <a:pt x="5259250" y="35578"/>
                  </a:lnTo>
                  <a:lnTo>
                    <a:pt x="5259737" y="35578"/>
                  </a:lnTo>
                  <a:lnTo>
                    <a:pt x="5260467" y="35578"/>
                  </a:lnTo>
                  <a:lnTo>
                    <a:pt x="5260710" y="35578"/>
                  </a:lnTo>
                  <a:lnTo>
                    <a:pt x="5260954" y="35578"/>
                  </a:lnTo>
                  <a:lnTo>
                    <a:pt x="5261197" y="35578"/>
                  </a:lnTo>
                  <a:lnTo>
                    <a:pt x="5261440" y="35578"/>
                  </a:lnTo>
                  <a:lnTo>
                    <a:pt x="5261684" y="35578"/>
                  </a:lnTo>
                  <a:lnTo>
                    <a:pt x="5261927" y="35578"/>
                  </a:lnTo>
                  <a:lnTo>
                    <a:pt x="5263144" y="35578"/>
                  </a:lnTo>
                  <a:lnTo>
                    <a:pt x="5263387" y="35578"/>
                  </a:lnTo>
                  <a:lnTo>
                    <a:pt x="5263631" y="35578"/>
                  </a:lnTo>
                  <a:lnTo>
                    <a:pt x="5266064" y="35578"/>
                  </a:lnTo>
                  <a:lnTo>
                    <a:pt x="5266308" y="35578"/>
                  </a:lnTo>
                  <a:lnTo>
                    <a:pt x="5266794" y="35578"/>
                  </a:lnTo>
                  <a:lnTo>
                    <a:pt x="5267281" y="35578"/>
                  </a:lnTo>
                  <a:lnTo>
                    <a:pt x="5268741" y="35578"/>
                  </a:lnTo>
                  <a:lnTo>
                    <a:pt x="5268985" y="35578"/>
                  </a:lnTo>
                  <a:lnTo>
                    <a:pt x="5270932" y="35578"/>
                  </a:lnTo>
                  <a:lnTo>
                    <a:pt x="5272878" y="35578"/>
                  </a:lnTo>
                  <a:lnTo>
                    <a:pt x="5274825" y="35578"/>
                  </a:lnTo>
                  <a:lnTo>
                    <a:pt x="5275069" y="35578"/>
                  </a:lnTo>
                  <a:lnTo>
                    <a:pt x="5275312" y="35578"/>
                  </a:lnTo>
                  <a:lnTo>
                    <a:pt x="5281639" y="35578"/>
                  </a:lnTo>
                  <a:lnTo>
                    <a:pt x="5282126" y="35578"/>
                  </a:lnTo>
                  <a:lnTo>
                    <a:pt x="5282369" y="35578"/>
                  </a:lnTo>
                  <a:lnTo>
                    <a:pt x="5282613" y="35578"/>
                  </a:lnTo>
                  <a:lnTo>
                    <a:pt x="5282856" y="35578"/>
                  </a:lnTo>
                  <a:lnTo>
                    <a:pt x="5286263" y="35578"/>
                  </a:lnTo>
                  <a:lnTo>
                    <a:pt x="5286507" y="35578"/>
                  </a:lnTo>
                  <a:lnTo>
                    <a:pt x="5286993" y="35578"/>
                  </a:lnTo>
                  <a:lnTo>
                    <a:pt x="5288697" y="35578"/>
                  </a:lnTo>
                  <a:lnTo>
                    <a:pt x="5288940" y="35578"/>
                  </a:lnTo>
                  <a:lnTo>
                    <a:pt x="5289184" y="35578"/>
                  </a:lnTo>
                  <a:lnTo>
                    <a:pt x="5289427" y="35578"/>
                  </a:lnTo>
                  <a:lnTo>
                    <a:pt x="5289670" y="35578"/>
                  </a:lnTo>
                  <a:lnTo>
                    <a:pt x="5292347" y="35578"/>
                  </a:lnTo>
                  <a:lnTo>
                    <a:pt x="5293321" y="35578"/>
                  </a:lnTo>
                  <a:lnTo>
                    <a:pt x="5293564" y="35578"/>
                  </a:lnTo>
                  <a:lnTo>
                    <a:pt x="5293807" y="35578"/>
                  </a:lnTo>
                  <a:lnTo>
                    <a:pt x="5294051" y="35578"/>
                  </a:lnTo>
                  <a:lnTo>
                    <a:pt x="5294294" y="35578"/>
                  </a:lnTo>
                  <a:lnTo>
                    <a:pt x="5294781" y="35578"/>
                  </a:lnTo>
                  <a:lnTo>
                    <a:pt x="5295024" y="35578"/>
                  </a:lnTo>
                  <a:lnTo>
                    <a:pt x="5296971" y="35578"/>
                  </a:lnTo>
                  <a:lnTo>
                    <a:pt x="5297214" y="35578"/>
                  </a:lnTo>
                  <a:lnTo>
                    <a:pt x="5297458" y="35578"/>
                  </a:lnTo>
                  <a:lnTo>
                    <a:pt x="5297701" y="35578"/>
                  </a:lnTo>
                  <a:lnTo>
                    <a:pt x="5297944" y="35578"/>
                  </a:lnTo>
                  <a:lnTo>
                    <a:pt x="5298431" y="35578"/>
                  </a:lnTo>
                  <a:lnTo>
                    <a:pt x="5298675" y="35578"/>
                  </a:lnTo>
                  <a:lnTo>
                    <a:pt x="5298918" y="35578"/>
                  </a:lnTo>
                  <a:lnTo>
                    <a:pt x="5299405" y="35578"/>
                  </a:lnTo>
                  <a:lnTo>
                    <a:pt x="5299648" y="35578"/>
                  </a:lnTo>
                  <a:lnTo>
                    <a:pt x="5301352" y="35578"/>
                  </a:lnTo>
                  <a:lnTo>
                    <a:pt x="5301838" y="35578"/>
                  </a:lnTo>
                  <a:lnTo>
                    <a:pt x="5302568" y="35578"/>
                  </a:lnTo>
                  <a:lnTo>
                    <a:pt x="5302812" y="35578"/>
                  </a:lnTo>
                  <a:lnTo>
                    <a:pt x="5303055" y="35578"/>
                  </a:lnTo>
                  <a:lnTo>
                    <a:pt x="5303298" y="35578"/>
                  </a:lnTo>
                  <a:lnTo>
                    <a:pt x="5303542" y="35578"/>
                  </a:lnTo>
                  <a:lnTo>
                    <a:pt x="5303785" y="35578"/>
                  </a:lnTo>
                  <a:lnTo>
                    <a:pt x="5304515" y="35578"/>
                  </a:lnTo>
                  <a:lnTo>
                    <a:pt x="5305002" y="35578"/>
                  </a:lnTo>
                  <a:lnTo>
                    <a:pt x="5305245" y="35578"/>
                  </a:lnTo>
                  <a:lnTo>
                    <a:pt x="5305489" y="35578"/>
                  </a:lnTo>
                  <a:lnTo>
                    <a:pt x="5306219" y="35578"/>
                  </a:lnTo>
                  <a:lnTo>
                    <a:pt x="5307436" y="35578"/>
                  </a:lnTo>
                  <a:lnTo>
                    <a:pt x="5307679" y="35578"/>
                  </a:lnTo>
                  <a:lnTo>
                    <a:pt x="5307922" y="35578"/>
                  </a:lnTo>
                  <a:lnTo>
                    <a:pt x="5308166" y="35578"/>
                  </a:lnTo>
                  <a:lnTo>
                    <a:pt x="5311086" y="35578"/>
                  </a:lnTo>
                  <a:lnTo>
                    <a:pt x="5313520" y="35578"/>
                  </a:lnTo>
                  <a:lnTo>
                    <a:pt x="5313520" y="28462"/>
                  </a:lnTo>
                  <a:lnTo>
                    <a:pt x="5313763" y="28462"/>
                  </a:lnTo>
                  <a:lnTo>
                    <a:pt x="5314006" y="28462"/>
                  </a:lnTo>
                  <a:lnTo>
                    <a:pt x="5314736" y="28462"/>
                  </a:lnTo>
                  <a:lnTo>
                    <a:pt x="5314980" y="28462"/>
                  </a:lnTo>
                  <a:lnTo>
                    <a:pt x="5315223" y="28462"/>
                  </a:lnTo>
                  <a:lnTo>
                    <a:pt x="5315466" y="28462"/>
                  </a:lnTo>
                  <a:lnTo>
                    <a:pt x="5316927" y="28462"/>
                  </a:lnTo>
                  <a:lnTo>
                    <a:pt x="5317657" y="28462"/>
                  </a:lnTo>
                  <a:lnTo>
                    <a:pt x="5318143" y="28462"/>
                  </a:lnTo>
                  <a:lnTo>
                    <a:pt x="5318630" y="28462"/>
                  </a:lnTo>
                  <a:lnTo>
                    <a:pt x="5319117" y="28462"/>
                  </a:lnTo>
                  <a:lnTo>
                    <a:pt x="5319604" y="28462"/>
                  </a:lnTo>
                  <a:lnTo>
                    <a:pt x="5319847" y="28462"/>
                  </a:lnTo>
                  <a:lnTo>
                    <a:pt x="5320334" y="28462"/>
                  </a:lnTo>
                  <a:lnTo>
                    <a:pt x="5320577" y="28462"/>
                  </a:lnTo>
                  <a:lnTo>
                    <a:pt x="5320820" y="28462"/>
                  </a:lnTo>
                  <a:lnTo>
                    <a:pt x="5321307" y="28462"/>
                  </a:lnTo>
                  <a:lnTo>
                    <a:pt x="5321550" y="28462"/>
                  </a:lnTo>
                  <a:lnTo>
                    <a:pt x="5325688" y="28462"/>
                  </a:lnTo>
                  <a:lnTo>
                    <a:pt x="5325931" y="28462"/>
                  </a:lnTo>
                  <a:lnTo>
                    <a:pt x="5326174" y="28462"/>
                  </a:lnTo>
                  <a:lnTo>
                    <a:pt x="5326418" y="28462"/>
                  </a:lnTo>
                  <a:lnTo>
                    <a:pt x="5328121" y="28462"/>
                  </a:lnTo>
                  <a:lnTo>
                    <a:pt x="5328364" y="28462"/>
                  </a:lnTo>
                  <a:lnTo>
                    <a:pt x="5328851" y="28462"/>
                  </a:lnTo>
                  <a:lnTo>
                    <a:pt x="5329338" y="28462"/>
                  </a:lnTo>
                  <a:lnTo>
                    <a:pt x="5336639" y="28462"/>
                  </a:lnTo>
                  <a:lnTo>
                    <a:pt x="5336882" y="28462"/>
                  </a:lnTo>
                  <a:lnTo>
                    <a:pt x="5337125" y="28462"/>
                  </a:lnTo>
                  <a:lnTo>
                    <a:pt x="5337369" y="28462"/>
                  </a:lnTo>
                  <a:lnTo>
                    <a:pt x="5337856" y="28462"/>
                  </a:lnTo>
                  <a:lnTo>
                    <a:pt x="5339072" y="28462"/>
                  </a:lnTo>
                  <a:lnTo>
                    <a:pt x="5340046" y="28462"/>
                  </a:lnTo>
                  <a:lnTo>
                    <a:pt x="5340532" y="28462"/>
                  </a:lnTo>
                  <a:lnTo>
                    <a:pt x="5340776" y="28462"/>
                  </a:lnTo>
                  <a:lnTo>
                    <a:pt x="5341019" y="28462"/>
                  </a:lnTo>
                  <a:lnTo>
                    <a:pt x="5341263" y="28462"/>
                  </a:lnTo>
                  <a:lnTo>
                    <a:pt x="5346373" y="28462"/>
                  </a:lnTo>
                  <a:lnTo>
                    <a:pt x="5346616" y="28462"/>
                  </a:lnTo>
                  <a:lnTo>
                    <a:pt x="5346860" y="28462"/>
                  </a:lnTo>
                  <a:lnTo>
                    <a:pt x="5347103" y="28462"/>
                  </a:lnTo>
                  <a:lnTo>
                    <a:pt x="5347347" y="28462"/>
                  </a:lnTo>
                  <a:lnTo>
                    <a:pt x="5348320" y="28462"/>
                  </a:lnTo>
                  <a:lnTo>
                    <a:pt x="5349050" y="28462"/>
                  </a:lnTo>
                  <a:lnTo>
                    <a:pt x="5349293" y="28462"/>
                  </a:lnTo>
                  <a:lnTo>
                    <a:pt x="5350024" y="28462"/>
                  </a:lnTo>
                  <a:lnTo>
                    <a:pt x="5350267" y="28462"/>
                  </a:lnTo>
                  <a:lnTo>
                    <a:pt x="5350510" y="28462"/>
                  </a:lnTo>
                  <a:lnTo>
                    <a:pt x="5350754" y="28462"/>
                  </a:lnTo>
                  <a:lnTo>
                    <a:pt x="5350997" y="28462"/>
                  </a:lnTo>
                  <a:lnTo>
                    <a:pt x="5358541" y="28462"/>
                  </a:lnTo>
                  <a:lnTo>
                    <a:pt x="5358784" y="28462"/>
                  </a:lnTo>
                  <a:lnTo>
                    <a:pt x="5359028" y="28462"/>
                  </a:lnTo>
                  <a:lnTo>
                    <a:pt x="5359758" y="28462"/>
                  </a:lnTo>
                  <a:lnTo>
                    <a:pt x="5360001" y="28462"/>
                  </a:lnTo>
                  <a:lnTo>
                    <a:pt x="5360731" y="28462"/>
                  </a:lnTo>
                  <a:lnTo>
                    <a:pt x="5360975" y="28462"/>
                  </a:lnTo>
                  <a:lnTo>
                    <a:pt x="5361461" y="28462"/>
                  </a:lnTo>
                  <a:lnTo>
                    <a:pt x="5361705" y="28462"/>
                  </a:lnTo>
                  <a:lnTo>
                    <a:pt x="5362191" y="28462"/>
                  </a:lnTo>
                  <a:lnTo>
                    <a:pt x="5362435" y="28462"/>
                  </a:lnTo>
                  <a:lnTo>
                    <a:pt x="5362678" y="28462"/>
                  </a:lnTo>
                  <a:lnTo>
                    <a:pt x="5362922" y="28462"/>
                  </a:lnTo>
                  <a:lnTo>
                    <a:pt x="5363165" y="28462"/>
                  </a:lnTo>
                  <a:lnTo>
                    <a:pt x="5363408" y="28462"/>
                  </a:lnTo>
                  <a:lnTo>
                    <a:pt x="5363652" y="28462"/>
                  </a:lnTo>
                  <a:lnTo>
                    <a:pt x="5363895" y="28462"/>
                  </a:lnTo>
                  <a:lnTo>
                    <a:pt x="5364138" y="28462"/>
                  </a:lnTo>
                  <a:lnTo>
                    <a:pt x="5364382" y="28462"/>
                  </a:lnTo>
                  <a:lnTo>
                    <a:pt x="5364625" y="28462"/>
                  </a:lnTo>
                  <a:lnTo>
                    <a:pt x="5364868" y="28462"/>
                  </a:lnTo>
                  <a:lnTo>
                    <a:pt x="5365599" y="28462"/>
                  </a:lnTo>
                  <a:lnTo>
                    <a:pt x="5366085" y="28462"/>
                  </a:lnTo>
                  <a:lnTo>
                    <a:pt x="5366329" y="28462"/>
                  </a:lnTo>
                  <a:lnTo>
                    <a:pt x="5367302" y="28462"/>
                  </a:lnTo>
                  <a:lnTo>
                    <a:pt x="5367545" y="28462"/>
                  </a:lnTo>
                  <a:lnTo>
                    <a:pt x="5367789" y="28462"/>
                  </a:lnTo>
                  <a:lnTo>
                    <a:pt x="5372656" y="28462"/>
                  </a:lnTo>
                  <a:lnTo>
                    <a:pt x="5373143" y="28462"/>
                  </a:lnTo>
                  <a:lnTo>
                    <a:pt x="5375090" y="28462"/>
                  </a:lnTo>
                  <a:lnTo>
                    <a:pt x="5375333" y="28462"/>
                  </a:lnTo>
                  <a:lnTo>
                    <a:pt x="5375820" y="28462"/>
                  </a:lnTo>
                  <a:lnTo>
                    <a:pt x="5376063" y="28462"/>
                  </a:lnTo>
                  <a:lnTo>
                    <a:pt x="5376306" y="28462"/>
                  </a:lnTo>
                  <a:lnTo>
                    <a:pt x="5376793" y="28462"/>
                  </a:lnTo>
                  <a:lnTo>
                    <a:pt x="5379957" y="28462"/>
                  </a:lnTo>
                  <a:lnTo>
                    <a:pt x="5381174" y="28462"/>
                  </a:lnTo>
                  <a:lnTo>
                    <a:pt x="5381660" y="28462"/>
                  </a:lnTo>
                  <a:lnTo>
                    <a:pt x="5382147" y="28462"/>
                  </a:lnTo>
                  <a:lnTo>
                    <a:pt x="5383120" y="28462"/>
                  </a:lnTo>
                  <a:lnTo>
                    <a:pt x="5383607" y="28462"/>
                  </a:lnTo>
                  <a:lnTo>
                    <a:pt x="5383851" y="28462"/>
                  </a:lnTo>
                  <a:lnTo>
                    <a:pt x="5384337" y="28462"/>
                  </a:lnTo>
                  <a:lnTo>
                    <a:pt x="5384581" y="28462"/>
                  </a:lnTo>
                  <a:lnTo>
                    <a:pt x="5384824" y="28462"/>
                  </a:lnTo>
                  <a:lnTo>
                    <a:pt x="5388961" y="28462"/>
                  </a:lnTo>
                  <a:lnTo>
                    <a:pt x="5389204" y="28462"/>
                  </a:lnTo>
                  <a:lnTo>
                    <a:pt x="5389448" y="28462"/>
                  </a:lnTo>
                  <a:lnTo>
                    <a:pt x="5389691" y="28462"/>
                  </a:lnTo>
                  <a:lnTo>
                    <a:pt x="5390178" y="28462"/>
                  </a:lnTo>
                  <a:lnTo>
                    <a:pt x="5390421" y="28462"/>
                  </a:lnTo>
                  <a:lnTo>
                    <a:pt x="5394802" y="28462"/>
                  </a:lnTo>
                  <a:lnTo>
                    <a:pt x="5395045" y="28462"/>
                  </a:lnTo>
                  <a:lnTo>
                    <a:pt x="5395288" y="28462"/>
                  </a:lnTo>
                  <a:lnTo>
                    <a:pt x="5395532" y="28462"/>
                  </a:lnTo>
                  <a:lnTo>
                    <a:pt x="5395775" y="28462"/>
                  </a:lnTo>
                  <a:lnTo>
                    <a:pt x="5396262" y="28462"/>
                  </a:lnTo>
                  <a:lnTo>
                    <a:pt x="5396505" y="28462"/>
                  </a:lnTo>
                  <a:lnTo>
                    <a:pt x="5396749" y="28462"/>
                  </a:lnTo>
                  <a:lnTo>
                    <a:pt x="5396992" y="28462"/>
                  </a:lnTo>
                  <a:lnTo>
                    <a:pt x="5397235" y="28462"/>
                  </a:lnTo>
                  <a:lnTo>
                    <a:pt x="5397722" y="28462"/>
                  </a:lnTo>
                  <a:lnTo>
                    <a:pt x="5397965" y="28462"/>
                  </a:lnTo>
                  <a:lnTo>
                    <a:pt x="5398209" y="28462"/>
                  </a:lnTo>
                  <a:lnTo>
                    <a:pt x="5398452" y="28462"/>
                  </a:lnTo>
                  <a:lnTo>
                    <a:pt x="5398695" y="28462"/>
                  </a:lnTo>
                  <a:lnTo>
                    <a:pt x="5398939" y="28462"/>
                  </a:lnTo>
                  <a:lnTo>
                    <a:pt x="5399182" y="28462"/>
                  </a:lnTo>
                  <a:lnTo>
                    <a:pt x="5399426" y="28462"/>
                  </a:lnTo>
                  <a:lnTo>
                    <a:pt x="5399669" y="28462"/>
                  </a:lnTo>
                  <a:lnTo>
                    <a:pt x="5400399" y="28462"/>
                  </a:lnTo>
                  <a:lnTo>
                    <a:pt x="5400399" y="21347"/>
                  </a:lnTo>
                  <a:lnTo>
                    <a:pt x="5400642" y="21347"/>
                  </a:lnTo>
                  <a:lnTo>
                    <a:pt x="5400886" y="21347"/>
                  </a:lnTo>
                  <a:lnTo>
                    <a:pt x="5401129" y="21347"/>
                  </a:lnTo>
                  <a:lnTo>
                    <a:pt x="5401372" y="21347"/>
                  </a:lnTo>
                  <a:lnTo>
                    <a:pt x="5401616" y="21347"/>
                  </a:lnTo>
                  <a:lnTo>
                    <a:pt x="5401859" y="21347"/>
                  </a:lnTo>
                  <a:lnTo>
                    <a:pt x="5402833" y="21347"/>
                  </a:lnTo>
                  <a:lnTo>
                    <a:pt x="5403076" y="21347"/>
                  </a:lnTo>
                  <a:lnTo>
                    <a:pt x="5403319" y="21347"/>
                  </a:lnTo>
                  <a:lnTo>
                    <a:pt x="5403563" y="21347"/>
                  </a:lnTo>
                  <a:lnTo>
                    <a:pt x="5404049" y="21347"/>
                  </a:lnTo>
                  <a:lnTo>
                    <a:pt x="5404293" y="21347"/>
                  </a:lnTo>
                  <a:lnTo>
                    <a:pt x="5405510" y="21347"/>
                  </a:lnTo>
                  <a:lnTo>
                    <a:pt x="5406240" y="21347"/>
                  </a:lnTo>
                  <a:lnTo>
                    <a:pt x="5406970" y="21347"/>
                  </a:lnTo>
                  <a:lnTo>
                    <a:pt x="5407943" y="21347"/>
                  </a:lnTo>
                  <a:lnTo>
                    <a:pt x="5408187" y="21347"/>
                  </a:lnTo>
                  <a:lnTo>
                    <a:pt x="5408673" y="21347"/>
                  </a:lnTo>
                  <a:lnTo>
                    <a:pt x="5412080" y="21347"/>
                  </a:lnTo>
                  <a:lnTo>
                    <a:pt x="5412324" y="21347"/>
                  </a:lnTo>
                  <a:lnTo>
                    <a:pt x="5415244" y="21347"/>
                  </a:lnTo>
                  <a:lnTo>
                    <a:pt x="5415731" y="21347"/>
                  </a:lnTo>
                  <a:lnTo>
                    <a:pt x="5415974" y="21347"/>
                  </a:lnTo>
                  <a:lnTo>
                    <a:pt x="5416217" y="21347"/>
                  </a:lnTo>
                  <a:lnTo>
                    <a:pt x="5418164" y="21347"/>
                  </a:lnTo>
                  <a:lnTo>
                    <a:pt x="5418408" y="21347"/>
                  </a:lnTo>
                  <a:lnTo>
                    <a:pt x="5418651" y="21347"/>
                  </a:lnTo>
                  <a:lnTo>
                    <a:pt x="5418894" y="21347"/>
                  </a:lnTo>
                  <a:lnTo>
                    <a:pt x="5419868" y="21347"/>
                  </a:lnTo>
                  <a:lnTo>
                    <a:pt x="5420111" y="21347"/>
                  </a:lnTo>
                  <a:lnTo>
                    <a:pt x="5420598" y="21347"/>
                  </a:lnTo>
                  <a:lnTo>
                    <a:pt x="5420841" y="21347"/>
                  </a:lnTo>
                  <a:lnTo>
                    <a:pt x="5421085" y="21347"/>
                  </a:lnTo>
                  <a:lnTo>
                    <a:pt x="5421328" y="21347"/>
                  </a:lnTo>
                  <a:lnTo>
                    <a:pt x="5422058" y="21347"/>
                  </a:lnTo>
                  <a:lnTo>
                    <a:pt x="5422301" y="21347"/>
                  </a:lnTo>
                  <a:lnTo>
                    <a:pt x="5425222" y="21347"/>
                  </a:lnTo>
                  <a:lnTo>
                    <a:pt x="5425952" y="14231"/>
                  </a:lnTo>
                  <a:lnTo>
                    <a:pt x="5426195" y="14231"/>
                  </a:lnTo>
                  <a:lnTo>
                    <a:pt x="5426925" y="14231"/>
                  </a:lnTo>
                  <a:lnTo>
                    <a:pt x="5428142" y="14231"/>
                  </a:lnTo>
                  <a:lnTo>
                    <a:pt x="5428385" y="14231"/>
                  </a:lnTo>
                  <a:lnTo>
                    <a:pt x="5428872" y="14231"/>
                  </a:lnTo>
                  <a:lnTo>
                    <a:pt x="5431549" y="14231"/>
                  </a:lnTo>
                  <a:lnTo>
                    <a:pt x="5434469" y="14231"/>
                  </a:lnTo>
                  <a:lnTo>
                    <a:pt x="5434713" y="14231"/>
                  </a:lnTo>
                  <a:lnTo>
                    <a:pt x="5434956" y="14231"/>
                  </a:lnTo>
                  <a:lnTo>
                    <a:pt x="5435199" y="14231"/>
                  </a:lnTo>
                  <a:lnTo>
                    <a:pt x="5435443" y="14231"/>
                  </a:lnTo>
                  <a:lnTo>
                    <a:pt x="5435686" y="14231"/>
                  </a:lnTo>
                  <a:lnTo>
                    <a:pt x="5436660" y="14231"/>
                  </a:lnTo>
                  <a:lnTo>
                    <a:pt x="5436903" y="14231"/>
                  </a:lnTo>
                  <a:lnTo>
                    <a:pt x="5437146" y="14231"/>
                  </a:lnTo>
                  <a:lnTo>
                    <a:pt x="5438120" y="14231"/>
                  </a:lnTo>
                  <a:lnTo>
                    <a:pt x="5438363" y="14231"/>
                  </a:lnTo>
                  <a:lnTo>
                    <a:pt x="5438850" y="14231"/>
                  </a:lnTo>
                  <a:lnTo>
                    <a:pt x="5439093" y="14231"/>
                  </a:lnTo>
                  <a:lnTo>
                    <a:pt x="5439337" y="14231"/>
                  </a:lnTo>
                  <a:lnTo>
                    <a:pt x="5440067" y="14231"/>
                  </a:lnTo>
                  <a:lnTo>
                    <a:pt x="5440310" y="14231"/>
                  </a:lnTo>
                  <a:lnTo>
                    <a:pt x="5440553" y="14231"/>
                  </a:lnTo>
                  <a:lnTo>
                    <a:pt x="5441770" y="14231"/>
                  </a:lnTo>
                  <a:lnTo>
                    <a:pt x="5443474" y="14231"/>
                  </a:lnTo>
                  <a:lnTo>
                    <a:pt x="5443717" y="14231"/>
                  </a:lnTo>
                  <a:lnTo>
                    <a:pt x="5443960" y="14231"/>
                  </a:lnTo>
                  <a:lnTo>
                    <a:pt x="5444691" y="14231"/>
                  </a:lnTo>
                  <a:lnTo>
                    <a:pt x="5444934" y="14231"/>
                  </a:lnTo>
                  <a:lnTo>
                    <a:pt x="5445177" y="14231"/>
                  </a:lnTo>
                  <a:lnTo>
                    <a:pt x="5445421" y="14231"/>
                  </a:lnTo>
                  <a:lnTo>
                    <a:pt x="5445664" y="14231"/>
                  </a:lnTo>
                  <a:lnTo>
                    <a:pt x="5445907" y="14231"/>
                  </a:lnTo>
                  <a:lnTo>
                    <a:pt x="5446394" y="14231"/>
                  </a:lnTo>
                  <a:lnTo>
                    <a:pt x="5446637" y="14231"/>
                  </a:lnTo>
                  <a:lnTo>
                    <a:pt x="5446881" y="14231"/>
                  </a:lnTo>
                  <a:lnTo>
                    <a:pt x="5449071" y="14231"/>
                  </a:lnTo>
                  <a:lnTo>
                    <a:pt x="5449314" y="14231"/>
                  </a:lnTo>
                  <a:lnTo>
                    <a:pt x="5449558" y="14231"/>
                  </a:lnTo>
                  <a:lnTo>
                    <a:pt x="5450044" y="14231"/>
                  </a:lnTo>
                  <a:lnTo>
                    <a:pt x="5451991" y="14231"/>
                  </a:lnTo>
                  <a:lnTo>
                    <a:pt x="5453695" y="14231"/>
                  </a:lnTo>
                  <a:lnTo>
                    <a:pt x="5453938" y="14231"/>
                  </a:lnTo>
                  <a:lnTo>
                    <a:pt x="5454182" y="14231"/>
                  </a:lnTo>
                  <a:lnTo>
                    <a:pt x="5454425" y="14231"/>
                  </a:lnTo>
                  <a:lnTo>
                    <a:pt x="5455155" y="14231"/>
                  </a:lnTo>
                  <a:lnTo>
                    <a:pt x="5455398" y="14231"/>
                  </a:lnTo>
                  <a:lnTo>
                    <a:pt x="5455642" y="14231"/>
                  </a:lnTo>
                  <a:lnTo>
                    <a:pt x="5455885" y="14231"/>
                  </a:lnTo>
                  <a:lnTo>
                    <a:pt x="5456128" y="14231"/>
                  </a:lnTo>
                  <a:lnTo>
                    <a:pt x="5456372" y="14231"/>
                  </a:lnTo>
                  <a:lnTo>
                    <a:pt x="5456615" y="14231"/>
                  </a:lnTo>
                  <a:lnTo>
                    <a:pt x="5459049" y="14231"/>
                  </a:lnTo>
                  <a:lnTo>
                    <a:pt x="5459292" y="14231"/>
                  </a:lnTo>
                  <a:lnTo>
                    <a:pt x="5460022" y="14231"/>
                  </a:lnTo>
                  <a:lnTo>
                    <a:pt x="5460509" y="14231"/>
                  </a:lnTo>
                  <a:lnTo>
                    <a:pt x="5460752" y="14231"/>
                  </a:lnTo>
                  <a:lnTo>
                    <a:pt x="5460996" y="14231"/>
                  </a:lnTo>
                  <a:lnTo>
                    <a:pt x="5461969" y="14231"/>
                  </a:lnTo>
                  <a:lnTo>
                    <a:pt x="5462456" y="14231"/>
                  </a:lnTo>
                  <a:lnTo>
                    <a:pt x="5462699" y="14231"/>
                  </a:lnTo>
                  <a:lnTo>
                    <a:pt x="5462942" y="14231"/>
                  </a:lnTo>
                  <a:lnTo>
                    <a:pt x="5463186" y="14231"/>
                  </a:lnTo>
                  <a:lnTo>
                    <a:pt x="5463429" y="14231"/>
                  </a:lnTo>
                  <a:lnTo>
                    <a:pt x="5463916" y="14231"/>
                  </a:lnTo>
                  <a:lnTo>
                    <a:pt x="5464159" y="14231"/>
                  </a:lnTo>
                  <a:lnTo>
                    <a:pt x="5464646" y="14231"/>
                  </a:lnTo>
                  <a:lnTo>
                    <a:pt x="5464889" y="14231"/>
                  </a:lnTo>
                  <a:lnTo>
                    <a:pt x="5467080" y="14231"/>
                  </a:lnTo>
                  <a:lnTo>
                    <a:pt x="5470243" y="14231"/>
                  </a:lnTo>
                  <a:lnTo>
                    <a:pt x="5472434" y="14231"/>
                  </a:lnTo>
                  <a:lnTo>
                    <a:pt x="5473164" y="14231"/>
                  </a:lnTo>
                  <a:lnTo>
                    <a:pt x="5474137" y="14231"/>
                  </a:lnTo>
                  <a:lnTo>
                    <a:pt x="5474380" y="14231"/>
                  </a:lnTo>
                  <a:lnTo>
                    <a:pt x="5474624" y="14231"/>
                  </a:lnTo>
                  <a:lnTo>
                    <a:pt x="5474867" y="14231"/>
                  </a:lnTo>
                  <a:lnTo>
                    <a:pt x="5479734" y="14231"/>
                  </a:lnTo>
                  <a:lnTo>
                    <a:pt x="5479978" y="14231"/>
                  </a:lnTo>
                  <a:lnTo>
                    <a:pt x="5480221" y="14231"/>
                  </a:lnTo>
                  <a:lnTo>
                    <a:pt x="5480464" y="14231"/>
                  </a:lnTo>
                  <a:lnTo>
                    <a:pt x="5480708" y="14231"/>
                  </a:lnTo>
                  <a:lnTo>
                    <a:pt x="5481194" y="14231"/>
                  </a:lnTo>
                  <a:lnTo>
                    <a:pt x="5481438" y="14231"/>
                  </a:lnTo>
                  <a:lnTo>
                    <a:pt x="5481681" y="14231"/>
                  </a:lnTo>
                  <a:lnTo>
                    <a:pt x="5482168" y="14231"/>
                  </a:lnTo>
                  <a:lnTo>
                    <a:pt x="5482411" y="14231"/>
                  </a:lnTo>
                  <a:lnTo>
                    <a:pt x="5482655" y="14231"/>
                  </a:lnTo>
                  <a:lnTo>
                    <a:pt x="5482898" y="14231"/>
                  </a:lnTo>
                  <a:lnTo>
                    <a:pt x="5483628" y="14231"/>
                  </a:lnTo>
                  <a:lnTo>
                    <a:pt x="5483871" y="14231"/>
                  </a:lnTo>
                  <a:lnTo>
                    <a:pt x="5484115" y="14231"/>
                  </a:lnTo>
                  <a:lnTo>
                    <a:pt x="5485575" y="14231"/>
                  </a:lnTo>
                  <a:lnTo>
                    <a:pt x="5485818" y="14231"/>
                  </a:lnTo>
                  <a:lnTo>
                    <a:pt x="5488252" y="14231"/>
                  </a:lnTo>
                  <a:lnTo>
                    <a:pt x="5488495" y="14231"/>
                  </a:lnTo>
                  <a:lnTo>
                    <a:pt x="5488739" y="14231"/>
                  </a:lnTo>
                  <a:lnTo>
                    <a:pt x="5489955" y="14231"/>
                  </a:lnTo>
                  <a:lnTo>
                    <a:pt x="5495066" y="14231"/>
                  </a:lnTo>
                  <a:lnTo>
                    <a:pt x="5495309" y="14231"/>
                  </a:lnTo>
                  <a:lnTo>
                    <a:pt x="5495796" y="14231"/>
                  </a:lnTo>
                  <a:lnTo>
                    <a:pt x="5496039" y="14231"/>
                  </a:lnTo>
                  <a:lnTo>
                    <a:pt x="5496283" y="14231"/>
                  </a:lnTo>
                  <a:lnTo>
                    <a:pt x="5496526" y="14231"/>
                  </a:lnTo>
                  <a:lnTo>
                    <a:pt x="5497500" y="14231"/>
                  </a:lnTo>
                  <a:lnTo>
                    <a:pt x="5497743" y="14231"/>
                  </a:lnTo>
                  <a:lnTo>
                    <a:pt x="5500663" y="14231"/>
                  </a:lnTo>
                  <a:lnTo>
                    <a:pt x="5501637" y="14231"/>
                  </a:lnTo>
                  <a:lnTo>
                    <a:pt x="5502367" y="14231"/>
                  </a:lnTo>
                  <a:lnTo>
                    <a:pt x="5502610" y="14231"/>
                  </a:lnTo>
                  <a:lnTo>
                    <a:pt x="5503340" y="14231"/>
                  </a:lnTo>
                  <a:lnTo>
                    <a:pt x="5503584" y="14231"/>
                  </a:lnTo>
                  <a:lnTo>
                    <a:pt x="5503827" y="14231"/>
                  </a:lnTo>
                  <a:lnTo>
                    <a:pt x="5504070" y="14231"/>
                  </a:lnTo>
                  <a:lnTo>
                    <a:pt x="5504314" y="14231"/>
                  </a:lnTo>
                  <a:lnTo>
                    <a:pt x="5505530" y="14231"/>
                  </a:lnTo>
                  <a:lnTo>
                    <a:pt x="5506017" y="14231"/>
                  </a:lnTo>
                  <a:lnTo>
                    <a:pt x="5506261" y="14231"/>
                  </a:lnTo>
                  <a:lnTo>
                    <a:pt x="5506504" y="14231"/>
                  </a:lnTo>
                  <a:lnTo>
                    <a:pt x="5507477" y="14231"/>
                  </a:lnTo>
                  <a:lnTo>
                    <a:pt x="5507721" y="14231"/>
                  </a:lnTo>
                  <a:lnTo>
                    <a:pt x="5507964" y="14231"/>
                  </a:lnTo>
                  <a:lnTo>
                    <a:pt x="5512345" y="14231"/>
                  </a:lnTo>
                  <a:lnTo>
                    <a:pt x="5513075" y="14231"/>
                  </a:lnTo>
                  <a:lnTo>
                    <a:pt x="5513561" y="14231"/>
                  </a:lnTo>
                  <a:lnTo>
                    <a:pt x="5513805" y="14231"/>
                  </a:lnTo>
                  <a:lnTo>
                    <a:pt x="5514048" y="14231"/>
                  </a:lnTo>
                  <a:lnTo>
                    <a:pt x="5514291" y="14231"/>
                  </a:lnTo>
                  <a:lnTo>
                    <a:pt x="5515022" y="14231"/>
                  </a:lnTo>
                  <a:lnTo>
                    <a:pt x="5515508" y="14231"/>
                  </a:lnTo>
                  <a:lnTo>
                    <a:pt x="5515752" y="14231"/>
                  </a:lnTo>
                  <a:lnTo>
                    <a:pt x="5516725" y="14231"/>
                  </a:lnTo>
                  <a:lnTo>
                    <a:pt x="5517212" y="14231"/>
                  </a:lnTo>
                  <a:lnTo>
                    <a:pt x="5517455" y="14231"/>
                  </a:lnTo>
                  <a:lnTo>
                    <a:pt x="5517698" y="14231"/>
                  </a:lnTo>
                  <a:lnTo>
                    <a:pt x="5517942" y="14231"/>
                  </a:lnTo>
                  <a:lnTo>
                    <a:pt x="5518429" y="14231"/>
                  </a:lnTo>
                  <a:lnTo>
                    <a:pt x="5519645" y="14231"/>
                  </a:lnTo>
                  <a:lnTo>
                    <a:pt x="5519889" y="14231"/>
                  </a:lnTo>
                  <a:lnTo>
                    <a:pt x="5523539" y="14231"/>
                  </a:lnTo>
                  <a:lnTo>
                    <a:pt x="5523782" y="14231"/>
                  </a:lnTo>
                  <a:lnTo>
                    <a:pt x="5524026" y="14231"/>
                  </a:lnTo>
                  <a:lnTo>
                    <a:pt x="5524269" y="14231"/>
                  </a:lnTo>
                  <a:lnTo>
                    <a:pt x="5526703" y="14231"/>
                  </a:lnTo>
                  <a:lnTo>
                    <a:pt x="5527433" y="14231"/>
                  </a:lnTo>
                  <a:lnTo>
                    <a:pt x="5527676" y="14231"/>
                  </a:lnTo>
                  <a:lnTo>
                    <a:pt x="5527920" y="14231"/>
                  </a:lnTo>
                  <a:lnTo>
                    <a:pt x="5529380" y="14231"/>
                  </a:lnTo>
                  <a:lnTo>
                    <a:pt x="5529623" y="14231"/>
                  </a:lnTo>
                  <a:lnTo>
                    <a:pt x="5529866" y="14231"/>
                  </a:lnTo>
                  <a:lnTo>
                    <a:pt x="5530353" y="14231"/>
                  </a:lnTo>
                  <a:lnTo>
                    <a:pt x="5530840" y="14231"/>
                  </a:lnTo>
                  <a:lnTo>
                    <a:pt x="5531813" y="14231"/>
                  </a:lnTo>
                  <a:lnTo>
                    <a:pt x="5532057" y="14231"/>
                  </a:lnTo>
                  <a:lnTo>
                    <a:pt x="5532300" y="14231"/>
                  </a:lnTo>
                  <a:lnTo>
                    <a:pt x="5532543" y="14231"/>
                  </a:lnTo>
                  <a:lnTo>
                    <a:pt x="5533030" y="14231"/>
                  </a:lnTo>
                  <a:lnTo>
                    <a:pt x="5533274" y="14231"/>
                  </a:lnTo>
                  <a:lnTo>
                    <a:pt x="5533517" y="14231"/>
                  </a:lnTo>
                  <a:lnTo>
                    <a:pt x="5534004" y="7115"/>
                  </a:lnTo>
                  <a:lnTo>
                    <a:pt x="5534247" y="7115"/>
                  </a:lnTo>
                  <a:lnTo>
                    <a:pt x="5539114" y="7115"/>
                  </a:lnTo>
                  <a:lnTo>
                    <a:pt x="5539358" y="7115"/>
                  </a:lnTo>
                  <a:lnTo>
                    <a:pt x="5539601" y="7115"/>
                  </a:lnTo>
                  <a:lnTo>
                    <a:pt x="5540574" y="7115"/>
                  </a:lnTo>
                  <a:lnTo>
                    <a:pt x="5540818" y="7115"/>
                  </a:lnTo>
                  <a:lnTo>
                    <a:pt x="5541061" y="7115"/>
                  </a:lnTo>
                  <a:lnTo>
                    <a:pt x="5541548" y="7115"/>
                  </a:lnTo>
                  <a:lnTo>
                    <a:pt x="5541791" y="7115"/>
                  </a:lnTo>
                  <a:lnTo>
                    <a:pt x="5542034" y="7115"/>
                  </a:lnTo>
                  <a:lnTo>
                    <a:pt x="5542278" y="7115"/>
                  </a:lnTo>
                  <a:lnTo>
                    <a:pt x="5542521" y="7115"/>
                  </a:lnTo>
                  <a:lnTo>
                    <a:pt x="5543008" y="7115"/>
                  </a:lnTo>
                  <a:lnTo>
                    <a:pt x="5543251" y="7115"/>
                  </a:lnTo>
                  <a:lnTo>
                    <a:pt x="5543495" y="7115"/>
                  </a:lnTo>
                  <a:lnTo>
                    <a:pt x="5543738" y="7115"/>
                  </a:lnTo>
                  <a:lnTo>
                    <a:pt x="5547875" y="7115"/>
                  </a:lnTo>
                  <a:lnTo>
                    <a:pt x="5551039" y="7115"/>
                  </a:lnTo>
                  <a:lnTo>
                    <a:pt x="5551282" y="7115"/>
                  </a:lnTo>
                  <a:lnTo>
                    <a:pt x="5551525" y="7115"/>
                  </a:lnTo>
                  <a:lnTo>
                    <a:pt x="5552499" y="7115"/>
                  </a:lnTo>
                  <a:lnTo>
                    <a:pt x="5553229" y="7115"/>
                  </a:lnTo>
                  <a:lnTo>
                    <a:pt x="5553472" y="7115"/>
                  </a:lnTo>
                  <a:lnTo>
                    <a:pt x="5553716" y="7115"/>
                  </a:lnTo>
                  <a:lnTo>
                    <a:pt x="5553959" y="7115"/>
                  </a:lnTo>
                  <a:lnTo>
                    <a:pt x="5554202" y="7115"/>
                  </a:lnTo>
                  <a:lnTo>
                    <a:pt x="5554446" y="7115"/>
                  </a:lnTo>
                  <a:lnTo>
                    <a:pt x="5554689" y="7115"/>
                  </a:lnTo>
                  <a:lnTo>
                    <a:pt x="5556879" y="7115"/>
                  </a:lnTo>
                  <a:lnTo>
                    <a:pt x="5557366" y="7115"/>
                  </a:lnTo>
                  <a:lnTo>
                    <a:pt x="5557853" y="7115"/>
                  </a:lnTo>
                  <a:lnTo>
                    <a:pt x="5558096" y="7115"/>
                  </a:lnTo>
                  <a:lnTo>
                    <a:pt x="5558340" y="7115"/>
                  </a:lnTo>
                  <a:lnTo>
                    <a:pt x="5560773" y="7115"/>
                  </a:lnTo>
                  <a:lnTo>
                    <a:pt x="5562477" y="7115"/>
                  </a:lnTo>
                  <a:lnTo>
                    <a:pt x="5562963" y="7115"/>
                  </a:lnTo>
                  <a:lnTo>
                    <a:pt x="5563450" y="7115"/>
                  </a:lnTo>
                  <a:lnTo>
                    <a:pt x="5563693" y="7115"/>
                  </a:lnTo>
                  <a:lnTo>
                    <a:pt x="5563937" y="7115"/>
                  </a:lnTo>
                  <a:lnTo>
                    <a:pt x="5564180" y="7115"/>
                  </a:lnTo>
                  <a:lnTo>
                    <a:pt x="5564424" y="7115"/>
                  </a:lnTo>
                  <a:lnTo>
                    <a:pt x="5564667" y="7115"/>
                  </a:lnTo>
                  <a:lnTo>
                    <a:pt x="5564910" y="7115"/>
                  </a:lnTo>
                  <a:lnTo>
                    <a:pt x="5565397" y="7115"/>
                  </a:lnTo>
                  <a:lnTo>
                    <a:pt x="5567344" y="7115"/>
                  </a:lnTo>
                  <a:lnTo>
                    <a:pt x="5567831" y="7115"/>
                  </a:lnTo>
                  <a:lnTo>
                    <a:pt x="5568074" y="7115"/>
                  </a:lnTo>
                  <a:lnTo>
                    <a:pt x="5568804" y="7115"/>
                  </a:lnTo>
                  <a:lnTo>
                    <a:pt x="5569047" y="7115"/>
                  </a:lnTo>
                  <a:lnTo>
                    <a:pt x="5569291" y="7115"/>
                  </a:lnTo>
                  <a:lnTo>
                    <a:pt x="5569534" y="7115"/>
                  </a:lnTo>
                  <a:lnTo>
                    <a:pt x="5569777" y="7115"/>
                  </a:lnTo>
                  <a:lnTo>
                    <a:pt x="5570021" y="7115"/>
                  </a:lnTo>
                  <a:lnTo>
                    <a:pt x="5570264" y="7115"/>
                  </a:lnTo>
                  <a:lnTo>
                    <a:pt x="5571238" y="7115"/>
                  </a:lnTo>
                  <a:lnTo>
                    <a:pt x="5571481" y="7115"/>
                  </a:lnTo>
                  <a:lnTo>
                    <a:pt x="5571724" y="7115"/>
                  </a:lnTo>
                  <a:lnTo>
                    <a:pt x="5571968" y="7115"/>
                  </a:lnTo>
                  <a:lnTo>
                    <a:pt x="5572211" y="7115"/>
                  </a:lnTo>
                  <a:lnTo>
                    <a:pt x="5572454" y="7115"/>
                  </a:lnTo>
                  <a:lnTo>
                    <a:pt x="5572698" y="7115"/>
                  </a:lnTo>
                  <a:lnTo>
                    <a:pt x="5572941" y="7115"/>
                  </a:lnTo>
                  <a:lnTo>
                    <a:pt x="5573185" y="7115"/>
                  </a:lnTo>
                  <a:lnTo>
                    <a:pt x="5574401" y="7115"/>
                  </a:lnTo>
                  <a:lnTo>
                    <a:pt x="5574645" y="7115"/>
                  </a:lnTo>
                  <a:lnTo>
                    <a:pt x="5574888" y="7115"/>
                  </a:lnTo>
                  <a:lnTo>
                    <a:pt x="5575131" y="7115"/>
                  </a:lnTo>
                  <a:lnTo>
                    <a:pt x="5575375" y="7115"/>
                  </a:lnTo>
                  <a:lnTo>
                    <a:pt x="5575618" y="7115"/>
                  </a:lnTo>
                  <a:lnTo>
                    <a:pt x="5575861" y="7115"/>
                  </a:lnTo>
                  <a:lnTo>
                    <a:pt x="5576105" y="7115"/>
                  </a:lnTo>
                  <a:lnTo>
                    <a:pt x="5576592" y="7115"/>
                  </a:lnTo>
                  <a:lnTo>
                    <a:pt x="5577808" y="7115"/>
                  </a:lnTo>
                  <a:lnTo>
                    <a:pt x="5578052" y="7115"/>
                  </a:lnTo>
                  <a:lnTo>
                    <a:pt x="5578782" y="7115"/>
                  </a:lnTo>
                  <a:lnTo>
                    <a:pt x="5579025" y="7115"/>
                  </a:lnTo>
                  <a:lnTo>
                    <a:pt x="5581702" y="7115"/>
                  </a:lnTo>
                  <a:lnTo>
                    <a:pt x="5581945" y="7115"/>
                  </a:lnTo>
                  <a:lnTo>
                    <a:pt x="5582189" y="7115"/>
                  </a:lnTo>
                  <a:lnTo>
                    <a:pt x="5582432" y="7115"/>
                  </a:lnTo>
                  <a:lnTo>
                    <a:pt x="5582919" y="7115"/>
                  </a:lnTo>
                  <a:lnTo>
                    <a:pt x="5584136" y="7115"/>
                  </a:lnTo>
                  <a:lnTo>
                    <a:pt x="5584622" y="7115"/>
                  </a:lnTo>
                  <a:lnTo>
                    <a:pt x="5584866" y="7115"/>
                  </a:lnTo>
                  <a:lnTo>
                    <a:pt x="5585353" y="7115"/>
                  </a:lnTo>
                  <a:lnTo>
                    <a:pt x="5587299" y="7115"/>
                  </a:lnTo>
                  <a:lnTo>
                    <a:pt x="5589733" y="7115"/>
                  </a:lnTo>
                  <a:lnTo>
                    <a:pt x="5590463" y="7115"/>
                  </a:lnTo>
                  <a:lnTo>
                    <a:pt x="5590706" y="7115"/>
                  </a:lnTo>
                  <a:lnTo>
                    <a:pt x="5590950" y="7115"/>
                  </a:lnTo>
                  <a:lnTo>
                    <a:pt x="5591437" y="7115"/>
                  </a:lnTo>
                  <a:lnTo>
                    <a:pt x="5592410" y="7115"/>
                  </a:lnTo>
                  <a:lnTo>
                    <a:pt x="5594113" y="7115"/>
                  </a:lnTo>
                  <a:lnTo>
                    <a:pt x="5594357" y="7115"/>
                  </a:lnTo>
                  <a:lnTo>
                    <a:pt x="5594600" y="7115"/>
                  </a:lnTo>
                  <a:lnTo>
                    <a:pt x="5596060" y="7115"/>
                  </a:lnTo>
                  <a:lnTo>
                    <a:pt x="5596304" y="7115"/>
                  </a:lnTo>
                  <a:lnTo>
                    <a:pt x="5596547" y="7115"/>
                  </a:lnTo>
                  <a:lnTo>
                    <a:pt x="5596790" y="7115"/>
                  </a:lnTo>
                  <a:lnTo>
                    <a:pt x="5597034" y="7115"/>
                  </a:lnTo>
                  <a:lnTo>
                    <a:pt x="5597277" y="7115"/>
                  </a:lnTo>
                  <a:lnTo>
                    <a:pt x="5597521" y="7115"/>
                  </a:lnTo>
                  <a:lnTo>
                    <a:pt x="5599954" y="7115"/>
                  </a:lnTo>
                  <a:lnTo>
                    <a:pt x="5600197" y="7115"/>
                  </a:lnTo>
                  <a:lnTo>
                    <a:pt x="5600441" y="7115"/>
                  </a:lnTo>
                  <a:lnTo>
                    <a:pt x="5601414" y="7115"/>
                  </a:lnTo>
                  <a:lnTo>
                    <a:pt x="5601658" y="7115"/>
                  </a:lnTo>
                  <a:lnTo>
                    <a:pt x="5601901" y="7115"/>
                  </a:lnTo>
                  <a:lnTo>
                    <a:pt x="5602144" y="7115"/>
                  </a:lnTo>
                  <a:lnTo>
                    <a:pt x="5602388" y="7115"/>
                  </a:lnTo>
                  <a:lnTo>
                    <a:pt x="5602874" y="7115"/>
                  </a:lnTo>
                  <a:lnTo>
                    <a:pt x="5603118" y="7115"/>
                  </a:lnTo>
                  <a:lnTo>
                    <a:pt x="5603361" y="7115"/>
                  </a:lnTo>
                  <a:lnTo>
                    <a:pt x="5603605" y="7115"/>
                  </a:lnTo>
                  <a:lnTo>
                    <a:pt x="5603848" y="7115"/>
                  </a:lnTo>
                  <a:lnTo>
                    <a:pt x="5604091" y="7115"/>
                  </a:lnTo>
                  <a:lnTo>
                    <a:pt x="5604335" y="7115"/>
                  </a:lnTo>
                  <a:lnTo>
                    <a:pt x="5609445" y="7115"/>
                  </a:lnTo>
                  <a:lnTo>
                    <a:pt x="5609689" y="7115"/>
                  </a:lnTo>
                  <a:lnTo>
                    <a:pt x="5609932" y="7115"/>
                  </a:lnTo>
                  <a:lnTo>
                    <a:pt x="5612609" y="7115"/>
                  </a:lnTo>
                  <a:lnTo>
                    <a:pt x="5612852" y="7115"/>
                  </a:lnTo>
                  <a:lnTo>
                    <a:pt x="5613339" y="7115"/>
                  </a:lnTo>
                  <a:lnTo>
                    <a:pt x="5613582" y="7115"/>
                  </a:lnTo>
                  <a:lnTo>
                    <a:pt x="5614069" y="7115"/>
                  </a:lnTo>
                  <a:lnTo>
                    <a:pt x="5614556" y="7115"/>
                  </a:lnTo>
                  <a:lnTo>
                    <a:pt x="5616016" y="7115"/>
                  </a:lnTo>
                  <a:lnTo>
                    <a:pt x="5616259" y="7115"/>
                  </a:lnTo>
                  <a:lnTo>
                    <a:pt x="5616989" y="7115"/>
                  </a:lnTo>
                  <a:lnTo>
                    <a:pt x="5617233" y="7115"/>
                  </a:lnTo>
                  <a:lnTo>
                    <a:pt x="5617719" y="7115"/>
                  </a:lnTo>
                  <a:lnTo>
                    <a:pt x="5617963" y="7115"/>
                  </a:lnTo>
                  <a:lnTo>
                    <a:pt x="5618693" y="7115"/>
                  </a:lnTo>
                  <a:lnTo>
                    <a:pt x="5619180" y="7115"/>
                  </a:lnTo>
                  <a:lnTo>
                    <a:pt x="5619423" y="7115"/>
                  </a:lnTo>
                  <a:lnTo>
                    <a:pt x="5619666" y="7115"/>
                  </a:lnTo>
                  <a:lnTo>
                    <a:pt x="5619910" y="7115"/>
                  </a:lnTo>
                  <a:lnTo>
                    <a:pt x="5620153" y="7115"/>
                  </a:lnTo>
                  <a:lnTo>
                    <a:pt x="5620396" y="7115"/>
                  </a:lnTo>
                  <a:lnTo>
                    <a:pt x="5620640" y="7115"/>
                  </a:lnTo>
                  <a:lnTo>
                    <a:pt x="5620883" y="7115"/>
                  </a:lnTo>
                  <a:lnTo>
                    <a:pt x="5621126" y="7115"/>
                  </a:lnTo>
                  <a:lnTo>
                    <a:pt x="5621370" y="7115"/>
                  </a:lnTo>
                  <a:lnTo>
                    <a:pt x="5621613" y="7115"/>
                  </a:lnTo>
                  <a:lnTo>
                    <a:pt x="5621857" y="7115"/>
                  </a:lnTo>
                  <a:lnTo>
                    <a:pt x="5622100" y="7115"/>
                  </a:lnTo>
                  <a:lnTo>
                    <a:pt x="5622343" y="7115"/>
                  </a:lnTo>
                  <a:lnTo>
                    <a:pt x="5623317" y="7115"/>
                  </a:lnTo>
                  <a:lnTo>
                    <a:pt x="5623560" y="7115"/>
                  </a:lnTo>
                  <a:lnTo>
                    <a:pt x="5623803" y="7115"/>
                  </a:lnTo>
                  <a:lnTo>
                    <a:pt x="5624047" y="7115"/>
                  </a:lnTo>
                  <a:lnTo>
                    <a:pt x="5624290" y="7115"/>
                  </a:lnTo>
                  <a:lnTo>
                    <a:pt x="5624533" y="7115"/>
                  </a:lnTo>
                  <a:lnTo>
                    <a:pt x="5624777" y="7115"/>
                  </a:lnTo>
                  <a:lnTo>
                    <a:pt x="5625020" y="7115"/>
                  </a:lnTo>
                  <a:lnTo>
                    <a:pt x="5626724" y="7115"/>
                  </a:lnTo>
                  <a:lnTo>
                    <a:pt x="5626967" y="7115"/>
                  </a:lnTo>
                  <a:lnTo>
                    <a:pt x="5627454" y="7115"/>
                  </a:lnTo>
                  <a:lnTo>
                    <a:pt x="5627697" y="7115"/>
                  </a:lnTo>
                  <a:lnTo>
                    <a:pt x="5627941" y="7115"/>
                  </a:lnTo>
                  <a:lnTo>
                    <a:pt x="5629157" y="7115"/>
                  </a:lnTo>
                  <a:lnTo>
                    <a:pt x="5629644" y="7115"/>
                  </a:lnTo>
                  <a:lnTo>
                    <a:pt x="5632321" y="7115"/>
                  </a:lnTo>
                  <a:lnTo>
                    <a:pt x="5632564" y="7115"/>
                  </a:lnTo>
                  <a:lnTo>
                    <a:pt x="5632808" y="7115"/>
                  </a:lnTo>
                  <a:lnTo>
                    <a:pt x="5638648" y="7115"/>
                  </a:lnTo>
                  <a:lnTo>
                    <a:pt x="5638892" y="7115"/>
                  </a:lnTo>
                  <a:lnTo>
                    <a:pt x="5639135" y="7115"/>
                  </a:lnTo>
                  <a:lnTo>
                    <a:pt x="5641082" y="7115"/>
                  </a:lnTo>
                  <a:lnTo>
                    <a:pt x="5641325" y="7115"/>
                  </a:lnTo>
                  <a:lnTo>
                    <a:pt x="5641569" y="7115"/>
                  </a:lnTo>
                  <a:lnTo>
                    <a:pt x="5641812" y="7115"/>
                  </a:lnTo>
                  <a:lnTo>
                    <a:pt x="5647409" y="7115"/>
                  </a:lnTo>
                  <a:lnTo>
                    <a:pt x="5648383" y="7115"/>
                  </a:lnTo>
                  <a:lnTo>
                    <a:pt x="5648626" y="7115"/>
                  </a:lnTo>
                  <a:lnTo>
                    <a:pt x="5649113" y="7115"/>
                  </a:lnTo>
                  <a:lnTo>
                    <a:pt x="5649356" y="7115"/>
                  </a:lnTo>
                  <a:lnTo>
                    <a:pt x="5649843" y="7115"/>
                  </a:lnTo>
                  <a:lnTo>
                    <a:pt x="5650086" y="7115"/>
                  </a:lnTo>
                  <a:lnTo>
                    <a:pt x="5654467" y="7115"/>
                  </a:lnTo>
                  <a:lnTo>
                    <a:pt x="5654710" y="7115"/>
                  </a:lnTo>
                  <a:lnTo>
                    <a:pt x="5655197" y="7115"/>
                  </a:lnTo>
                  <a:lnTo>
                    <a:pt x="5655440" y="7115"/>
                  </a:lnTo>
                  <a:lnTo>
                    <a:pt x="5655927" y="7115"/>
                  </a:lnTo>
                  <a:lnTo>
                    <a:pt x="5656170" y="7115"/>
                  </a:lnTo>
                  <a:lnTo>
                    <a:pt x="5656414" y="7115"/>
                  </a:lnTo>
                  <a:lnTo>
                    <a:pt x="5656657" y="7115"/>
                  </a:lnTo>
                  <a:lnTo>
                    <a:pt x="5656900" y="7115"/>
                  </a:lnTo>
                  <a:lnTo>
                    <a:pt x="5657144" y="7115"/>
                  </a:lnTo>
                  <a:lnTo>
                    <a:pt x="5657874" y="7115"/>
                  </a:lnTo>
                  <a:lnTo>
                    <a:pt x="5658360" y="7115"/>
                  </a:lnTo>
                  <a:lnTo>
                    <a:pt x="5658604" y="7115"/>
                  </a:lnTo>
                  <a:lnTo>
                    <a:pt x="5658847" y="7115"/>
                  </a:lnTo>
                  <a:lnTo>
                    <a:pt x="5659091" y="7115"/>
                  </a:lnTo>
                  <a:lnTo>
                    <a:pt x="5659334" y="7115"/>
                  </a:lnTo>
                  <a:lnTo>
                    <a:pt x="5659577" y="7115"/>
                  </a:lnTo>
                  <a:lnTo>
                    <a:pt x="5659821" y="7115"/>
                  </a:lnTo>
                  <a:lnTo>
                    <a:pt x="5661281" y="7115"/>
                  </a:lnTo>
                  <a:lnTo>
                    <a:pt x="5661524" y="7115"/>
                  </a:lnTo>
                  <a:lnTo>
                    <a:pt x="5661768" y="7115"/>
                  </a:lnTo>
                  <a:lnTo>
                    <a:pt x="5662741" y="7115"/>
                  </a:lnTo>
                  <a:lnTo>
                    <a:pt x="5666391" y="7115"/>
                  </a:lnTo>
                  <a:lnTo>
                    <a:pt x="5666635" y="7115"/>
                  </a:lnTo>
                  <a:lnTo>
                    <a:pt x="5666878" y="7115"/>
                  </a:lnTo>
                  <a:lnTo>
                    <a:pt x="5667121" y="7115"/>
                  </a:lnTo>
                  <a:lnTo>
                    <a:pt x="5667365" y="7115"/>
                  </a:lnTo>
                  <a:lnTo>
                    <a:pt x="5667608" y="7115"/>
                  </a:lnTo>
                  <a:lnTo>
                    <a:pt x="5667852" y="7115"/>
                  </a:lnTo>
                  <a:lnTo>
                    <a:pt x="5668338" y="7115"/>
                  </a:lnTo>
                  <a:lnTo>
                    <a:pt x="5668582" y="7115"/>
                  </a:lnTo>
                  <a:lnTo>
                    <a:pt x="5668825" y="7115"/>
                  </a:lnTo>
                  <a:lnTo>
                    <a:pt x="5669068" y="7115"/>
                  </a:lnTo>
                  <a:lnTo>
                    <a:pt x="5669312" y="7115"/>
                  </a:lnTo>
                  <a:lnTo>
                    <a:pt x="5671259" y="7115"/>
                  </a:lnTo>
                  <a:lnTo>
                    <a:pt x="5672962" y="7115"/>
                  </a:lnTo>
                  <a:lnTo>
                    <a:pt x="5673205" y="7115"/>
                  </a:lnTo>
                  <a:lnTo>
                    <a:pt x="5673449" y="7115"/>
                  </a:lnTo>
                  <a:lnTo>
                    <a:pt x="5673692" y="7115"/>
                  </a:lnTo>
                  <a:lnTo>
                    <a:pt x="5673936" y="7115"/>
                  </a:lnTo>
                  <a:lnTo>
                    <a:pt x="5674179" y="7115"/>
                  </a:lnTo>
                  <a:lnTo>
                    <a:pt x="5674422" y="7115"/>
                  </a:lnTo>
                  <a:lnTo>
                    <a:pt x="5674909" y="7115"/>
                  </a:lnTo>
                  <a:lnTo>
                    <a:pt x="5675152" y="7115"/>
                  </a:lnTo>
                  <a:lnTo>
                    <a:pt x="5676126" y="7115"/>
                  </a:lnTo>
                  <a:lnTo>
                    <a:pt x="5676369" y="7115"/>
                  </a:lnTo>
                  <a:lnTo>
                    <a:pt x="5676612" y="7115"/>
                  </a:lnTo>
                  <a:lnTo>
                    <a:pt x="5676856" y="7115"/>
                  </a:lnTo>
                  <a:lnTo>
                    <a:pt x="5677586" y="7115"/>
                  </a:lnTo>
                  <a:lnTo>
                    <a:pt x="5677829" y="7115"/>
                  </a:lnTo>
                  <a:lnTo>
                    <a:pt x="5680020" y="7115"/>
                  </a:lnTo>
                  <a:lnTo>
                    <a:pt x="5680263" y="7115"/>
                  </a:lnTo>
                  <a:lnTo>
                    <a:pt x="5680506" y="7115"/>
                  </a:lnTo>
                  <a:lnTo>
                    <a:pt x="5682453" y="7115"/>
                  </a:lnTo>
                  <a:lnTo>
                    <a:pt x="5682696" y="7115"/>
                  </a:lnTo>
                  <a:lnTo>
                    <a:pt x="5682940" y="7115"/>
                  </a:lnTo>
                  <a:lnTo>
                    <a:pt x="5683183" y="7115"/>
                  </a:lnTo>
                  <a:lnTo>
                    <a:pt x="5683670" y="7115"/>
                  </a:lnTo>
                  <a:lnTo>
                    <a:pt x="5684157" y="7115"/>
                  </a:lnTo>
                  <a:lnTo>
                    <a:pt x="5684400" y="7115"/>
                  </a:lnTo>
                  <a:lnTo>
                    <a:pt x="5684643" y="7115"/>
                  </a:lnTo>
                  <a:lnTo>
                    <a:pt x="5685130" y="7115"/>
                  </a:lnTo>
                  <a:lnTo>
                    <a:pt x="5686590" y="7115"/>
                  </a:lnTo>
                  <a:lnTo>
                    <a:pt x="5686834" y="7115"/>
                  </a:lnTo>
                  <a:lnTo>
                    <a:pt x="5687077" y="7115"/>
                  </a:lnTo>
                  <a:lnTo>
                    <a:pt x="5687564" y="7115"/>
                  </a:lnTo>
                  <a:lnTo>
                    <a:pt x="5687807" y="7115"/>
                  </a:lnTo>
                  <a:lnTo>
                    <a:pt x="5688050" y="7115"/>
                  </a:lnTo>
                  <a:lnTo>
                    <a:pt x="5688294" y="7115"/>
                  </a:lnTo>
                  <a:lnTo>
                    <a:pt x="5688537" y="7115"/>
                  </a:lnTo>
                  <a:lnTo>
                    <a:pt x="5688780" y="7115"/>
                  </a:lnTo>
                  <a:lnTo>
                    <a:pt x="5689511" y="7115"/>
                  </a:lnTo>
                  <a:lnTo>
                    <a:pt x="5689754" y="7115"/>
                  </a:lnTo>
                  <a:lnTo>
                    <a:pt x="5690241" y="7115"/>
                  </a:lnTo>
                  <a:lnTo>
                    <a:pt x="5690484" y="7115"/>
                  </a:lnTo>
                  <a:lnTo>
                    <a:pt x="5690727" y="7115"/>
                  </a:lnTo>
                  <a:lnTo>
                    <a:pt x="5694378" y="7115"/>
                  </a:lnTo>
                  <a:lnTo>
                    <a:pt x="5694621" y="7115"/>
                  </a:lnTo>
                  <a:lnTo>
                    <a:pt x="5696568" y="7115"/>
                  </a:lnTo>
                  <a:lnTo>
                    <a:pt x="5696811" y="7115"/>
                  </a:lnTo>
                  <a:lnTo>
                    <a:pt x="5697055" y="7115"/>
                  </a:lnTo>
                  <a:lnTo>
                    <a:pt x="5697298" y="7115"/>
                  </a:lnTo>
                  <a:lnTo>
                    <a:pt x="5697541" y="7115"/>
                  </a:lnTo>
                  <a:lnTo>
                    <a:pt x="5697785" y="7115"/>
                  </a:lnTo>
                  <a:lnTo>
                    <a:pt x="5698028" y="7115"/>
                  </a:lnTo>
                  <a:lnTo>
                    <a:pt x="5698272" y="7115"/>
                  </a:lnTo>
                  <a:lnTo>
                    <a:pt x="5698515" y="7115"/>
                  </a:lnTo>
                  <a:lnTo>
                    <a:pt x="5701435" y="7115"/>
                  </a:lnTo>
                  <a:lnTo>
                    <a:pt x="5701679" y="7115"/>
                  </a:lnTo>
                  <a:lnTo>
                    <a:pt x="5701922" y="7115"/>
                  </a:lnTo>
                  <a:lnTo>
                    <a:pt x="5702165" y="7115"/>
                  </a:lnTo>
                  <a:lnTo>
                    <a:pt x="5702409" y="7115"/>
                  </a:lnTo>
                  <a:lnTo>
                    <a:pt x="5703625" y="7115"/>
                  </a:lnTo>
                  <a:lnTo>
                    <a:pt x="5703869" y="7115"/>
                  </a:lnTo>
                  <a:lnTo>
                    <a:pt x="5704112" y="7115"/>
                  </a:lnTo>
                  <a:lnTo>
                    <a:pt x="5704356" y="7115"/>
                  </a:lnTo>
                  <a:lnTo>
                    <a:pt x="5704599" y="7115"/>
                  </a:lnTo>
                  <a:lnTo>
                    <a:pt x="5705086" y="7115"/>
                  </a:lnTo>
                  <a:lnTo>
                    <a:pt x="5705329" y="7115"/>
                  </a:lnTo>
                  <a:lnTo>
                    <a:pt x="5705572" y="7115"/>
                  </a:lnTo>
                  <a:lnTo>
                    <a:pt x="5705816" y="7115"/>
                  </a:lnTo>
                  <a:lnTo>
                    <a:pt x="5707519" y="7115"/>
                  </a:lnTo>
                  <a:lnTo>
                    <a:pt x="5707763" y="7115"/>
                  </a:lnTo>
                  <a:lnTo>
                    <a:pt x="5708249" y="7115"/>
                  </a:lnTo>
                  <a:lnTo>
                    <a:pt x="5713847" y="7115"/>
                  </a:lnTo>
                  <a:lnTo>
                    <a:pt x="5714090" y="7115"/>
                  </a:lnTo>
                  <a:lnTo>
                    <a:pt x="5714333" y="7115"/>
                  </a:lnTo>
                  <a:lnTo>
                    <a:pt x="5714577" y="7115"/>
                  </a:lnTo>
                  <a:lnTo>
                    <a:pt x="5714820" y="7115"/>
                  </a:lnTo>
                  <a:lnTo>
                    <a:pt x="5715063" y="7115"/>
                  </a:lnTo>
                  <a:lnTo>
                    <a:pt x="5715307" y="7115"/>
                  </a:lnTo>
                  <a:lnTo>
                    <a:pt x="5715550" y="7115"/>
                  </a:lnTo>
                  <a:lnTo>
                    <a:pt x="5715793" y="7115"/>
                  </a:lnTo>
                  <a:lnTo>
                    <a:pt x="5717010" y="7115"/>
                  </a:lnTo>
                  <a:lnTo>
                    <a:pt x="5717254" y="7115"/>
                  </a:lnTo>
                  <a:lnTo>
                    <a:pt x="5717497" y="7115"/>
                  </a:lnTo>
                  <a:lnTo>
                    <a:pt x="5717740" y="7115"/>
                  </a:lnTo>
                  <a:lnTo>
                    <a:pt x="5717984" y="7115"/>
                  </a:lnTo>
                  <a:lnTo>
                    <a:pt x="5718227" y="7115"/>
                  </a:lnTo>
                  <a:lnTo>
                    <a:pt x="5718470" y="7115"/>
                  </a:lnTo>
                  <a:lnTo>
                    <a:pt x="5718957" y="7115"/>
                  </a:lnTo>
                  <a:lnTo>
                    <a:pt x="5719444" y="7115"/>
                  </a:lnTo>
                  <a:lnTo>
                    <a:pt x="5719687" y="7115"/>
                  </a:lnTo>
                  <a:lnTo>
                    <a:pt x="5720174" y="7115"/>
                  </a:lnTo>
                  <a:lnTo>
                    <a:pt x="5720417" y="7115"/>
                  </a:lnTo>
                  <a:lnTo>
                    <a:pt x="5720904" y="7115"/>
                  </a:lnTo>
                  <a:lnTo>
                    <a:pt x="5721147" y="7115"/>
                  </a:lnTo>
                  <a:lnTo>
                    <a:pt x="5721391" y="7115"/>
                  </a:lnTo>
                  <a:lnTo>
                    <a:pt x="5721634" y="7115"/>
                  </a:lnTo>
                  <a:lnTo>
                    <a:pt x="5723824" y="7115"/>
                  </a:lnTo>
                  <a:lnTo>
                    <a:pt x="5724068" y="7115"/>
                  </a:lnTo>
                  <a:lnTo>
                    <a:pt x="5724311" y="7115"/>
                  </a:lnTo>
                  <a:lnTo>
                    <a:pt x="5724554" y="7115"/>
                  </a:lnTo>
                  <a:lnTo>
                    <a:pt x="5724798" y="7115"/>
                  </a:lnTo>
                  <a:lnTo>
                    <a:pt x="5725528" y="7115"/>
                  </a:lnTo>
                  <a:lnTo>
                    <a:pt x="5725771" y="7115"/>
                  </a:lnTo>
                  <a:lnTo>
                    <a:pt x="5726258" y="7115"/>
                  </a:lnTo>
                  <a:lnTo>
                    <a:pt x="5726501" y="7115"/>
                  </a:lnTo>
                  <a:lnTo>
                    <a:pt x="5728935" y="7115"/>
                  </a:lnTo>
                  <a:lnTo>
                    <a:pt x="5729422" y="7115"/>
                  </a:lnTo>
                  <a:lnTo>
                    <a:pt x="5729665" y="7115"/>
                  </a:lnTo>
                  <a:lnTo>
                    <a:pt x="5729908" y="7115"/>
                  </a:lnTo>
                  <a:lnTo>
                    <a:pt x="5730152" y="7115"/>
                  </a:lnTo>
                  <a:lnTo>
                    <a:pt x="5730395" y="7115"/>
                  </a:lnTo>
                  <a:lnTo>
                    <a:pt x="5730882" y="7115"/>
                  </a:lnTo>
                  <a:lnTo>
                    <a:pt x="5731125" y="7115"/>
                  </a:lnTo>
                  <a:lnTo>
                    <a:pt x="5731368" y="7115"/>
                  </a:lnTo>
                  <a:lnTo>
                    <a:pt x="5731612" y="7115"/>
                  </a:lnTo>
                  <a:lnTo>
                    <a:pt x="5731855" y="7115"/>
                  </a:lnTo>
                  <a:lnTo>
                    <a:pt x="5732099" y="7115"/>
                  </a:lnTo>
                  <a:lnTo>
                    <a:pt x="5732342" y="7115"/>
                  </a:lnTo>
                  <a:lnTo>
                    <a:pt x="5732585" y="7115"/>
                  </a:lnTo>
                  <a:lnTo>
                    <a:pt x="5733072" y="7115"/>
                  </a:lnTo>
                  <a:lnTo>
                    <a:pt x="5733315" y="7115"/>
                  </a:lnTo>
                  <a:lnTo>
                    <a:pt x="5733559" y="7115"/>
                  </a:lnTo>
                  <a:lnTo>
                    <a:pt x="5733802" y="7115"/>
                  </a:lnTo>
                  <a:lnTo>
                    <a:pt x="5734045" y="7115"/>
                  </a:lnTo>
                  <a:lnTo>
                    <a:pt x="5734289" y="7115"/>
                  </a:lnTo>
                  <a:lnTo>
                    <a:pt x="5734532" y="7115"/>
                  </a:lnTo>
                  <a:lnTo>
                    <a:pt x="5734775" y="7115"/>
                  </a:lnTo>
                  <a:lnTo>
                    <a:pt x="5735019" y="7115"/>
                  </a:lnTo>
                  <a:lnTo>
                    <a:pt x="5735262" y="7115"/>
                  </a:lnTo>
                  <a:lnTo>
                    <a:pt x="5736479" y="7115"/>
                  </a:lnTo>
                  <a:lnTo>
                    <a:pt x="5736722" y="7115"/>
                  </a:lnTo>
                  <a:lnTo>
                    <a:pt x="5736966" y="7115"/>
                  </a:lnTo>
                  <a:lnTo>
                    <a:pt x="5737209" y="7115"/>
                  </a:lnTo>
                  <a:lnTo>
                    <a:pt x="5737696" y="7115"/>
                  </a:lnTo>
                  <a:lnTo>
                    <a:pt x="5737939" y="7115"/>
                  </a:lnTo>
                  <a:lnTo>
                    <a:pt x="5738183" y="7115"/>
                  </a:lnTo>
                  <a:lnTo>
                    <a:pt x="5738426" y="7115"/>
                  </a:lnTo>
                  <a:lnTo>
                    <a:pt x="5738913" y="7115"/>
                  </a:lnTo>
                  <a:lnTo>
                    <a:pt x="5739156" y="7115"/>
                  </a:lnTo>
                  <a:lnTo>
                    <a:pt x="5739399" y="7115"/>
                  </a:lnTo>
                  <a:lnTo>
                    <a:pt x="5739643" y="7115"/>
                  </a:lnTo>
                  <a:lnTo>
                    <a:pt x="5739886" y="7115"/>
                  </a:lnTo>
                  <a:lnTo>
                    <a:pt x="5740373" y="7115"/>
                  </a:lnTo>
                  <a:lnTo>
                    <a:pt x="5740616" y="7115"/>
                  </a:lnTo>
                  <a:lnTo>
                    <a:pt x="5740859" y="7115"/>
                  </a:lnTo>
                  <a:lnTo>
                    <a:pt x="5741103" y="7115"/>
                  </a:lnTo>
                  <a:lnTo>
                    <a:pt x="5741346" y="7115"/>
                  </a:lnTo>
                  <a:lnTo>
                    <a:pt x="5741590" y="7115"/>
                  </a:lnTo>
                  <a:lnTo>
                    <a:pt x="5741833" y="7115"/>
                  </a:lnTo>
                  <a:lnTo>
                    <a:pt x="5742320" y="7115"/>
                  </a:lnTo>
                  <a:lnTo>
                    <a:pt x="5742563" y="7115"/>
                  </a:lnTo>
                  <a:lnTo>
                    <a:pt x="5742806" y="7115"/>
                  </a:lnTo>
                  <a:lnTo>
                    <a:pt x="5743293" y="7115"/>
                  </a:lnTo>
                  <a:lnTo>
                    <a:pt x="5743780" y="7115"/>
                  </a:lnTo>
                  <a:lnTo>
                    <a:pt x="5744023" y="7115"/>
                  </a:lnTo>
                  <a:lnTo>
                    <a:pt x="5744267" y="7115"/>
                  </a:lnTo>
                  <a:lnTo>
                    <a:pt x="5744510" y="7115"/>
                  </a:lnTo>
                  <a:lnTo>
                    <a:pt x="5744753" y="7115"/>
                  </a:lnTo>
                  <a:lnTo>
                    <a:pt x="5744997" y="7115"/>
                  </a:lnTo>
                  <a:lnTo>
                    <a:pt x="5745483" y="7115"/>
                  </a:lnTo>
                  <a:lnTo>
                    <a:pt x="5745727" y="7115"/>
                  </a:lnTo>
                  <a:lnTo>
                    <a:pt x="5745970" y="7115"/>
                  </a:lnTo>
                  <a:lnTo>
                    <a:pt x="5746457" y="7115"/>
                  </a:lnTo>
                  <a:lnTo>
                    <a:pt x="5746700" y="7115"/>
                  </a:lnTo>
                  <a:lnTo>
                    <a:pt x="5746943" y="7115"/>
                  </a:lnTo>
                  <a:lnTo>
                    <a:pt x="5747187" y="7115"/>
                  </a:lnTo>
                  <a:lnTo>
                    <a:pt x="5747430" y="7115"/>
                  </a:lnTo>
                  <a:lnTo>
                    <a:pt x="5747674" y="7115"/>
                  </a:lnTo>
                  <a:lnTo>
                    <a:pt x="5747917" y="7115"/>
                  </a:lnTo>
                  <a:lnTo>
                    <a:pt x="5748404" y="7115"/>
                  </a:lnTo>
                  <a:lnTo>
                    <a:pt x="5748647" y="7115"/>
                  </a:lnTo>
                  <a:lnTo>
                    <a:pt x="5748890" y="7115"/>
                  </a:lnTo>
                  <a:lnTo>
                    <a:pt x="5749864" y="7115"/>
                  </a:lnTo>
                  <a:lnTo>
                    <a:pt x="5750107" y="7115"/>
                  </a:lnTo>
                  <a:lnTo>
                    <a:pt x="5750351" y="7115"/>
                  </a:lnTo>
                  <a:lnTo>
                    <a:pt x="5750594" y="7115"/>
                  </a:lnTo>
                  <a:lnTo>
                    <a:pt x="5750837" y="7115"/>
                  </a:lnTo>
                  <a:lnTo>
                    <a:pt x="5751081" y="7115"/>
                  </a:lnTo>
                  <a:lnTo>
                    <a:pt x="5751324" y="7115"/>
                  </a:lnTo>
                  <a:lnTo>
                    <a:pt x="5751567" y="7115"/>
                  </a:lnTo>
                  <a:lnTo>
                    <a:pt x="5751811" y="7115"/>
                  </a:lnTo>
                  <a:lnTo>
                    <a:pt x="5752054" y="7115"/>
                  </a:lnTo>
                  <a:lnTo>
                    <a:pt x="5752297" y="7115"/>
                  </a:lnTo>
                  <a:lnTo>
                    <a:pt x="5752541" y="7115"/>
                  </a:lnTo>
                  <a:lnTo>
                    <a:pt x="5752784" y="7115"/>
                  </a:lnTo>
                  <a:lnTo>
                    <a:pt x="5753027" y="7115"/>
                  </a:lnTo>
                  <a:lnTo>
                    <a:pt x="5753271" y="7115"/>
                  </a:lnTo>
                  <a:lnTo>
                    <a:pt x="5753514" y="7115"/>
                  </a:lnTo>
                  <a:lnTo>
                    <a:pt x="5753758" y="7115"/>
                  </a:lnTo>
                  <a:lnTo>
                    <a:pt x="5754001" y="7115"/>
                  </a:lnTo>
                  <a:lnTo>
                    <a:pt x="5754244" y="7115"/>
                  </a:lnTo>
                  <a:lnTo>
                    <a:pt x="5755218" y="7115"/>
                  </a:lnTo>
                  <a:lnTo>
                    <a:pt x="5755461" y="7115"/>
                  </a:lnTo>
                  <a:lnTo>
                    <a:pt x="5757165" y="7115"/>
                  </a:lnTo>
                  <a:lnTo>
                    <a:pt x="5757408" y="7115"/>
                  </a:lnTo>
                  <a:lnTo>
                    <a:pt x="5757895" y="7115"/>
                  </a:lnTo>
                  <a:lnTo>
                    <a:pt x="5758381" y="7115"/>
                  </a:lnTo>
                  <a:lnTo>
                    <a:pt x="5758868" y="7115"/>
                  </a:lnTo>
                  <a:lnTo>
                    <a:pt x="5759111" y="7115"/>
                  </a:lnTo>
                  <a:lnTo>
                    <a:pt x="5759355" y="7115"/>
                  </a:lnTo>
                  <a:lnTo>
                    <a:pt x="5759842" y="7115"/>
                  </a:lnTo>
                  <a:lnTo>
                    <a:pt x="5760328" y="7115"/>
                  </a:lnTo>
                  <a:lnTo>
                    <a:pt x="5760572" y="7115"/>
                  </a:lnTo>
                  <a:lnTo>
                    <a:pt x="5760815" y="7115"/>
                  </a:lnTo>
                  <a:lnTo>
                    <a:pt x="5761302" y="7115"/>
                  </a:lnTo>
                  <a:lnTo>
                    <a:pt x="5761545" y="7115"/>
                  </a:lnTo>
                  <a:lnTo>
                    <a:pt x="5761788" y="7115"/>
                  </a:lnTo>
                  <a:lnTo>
                    <a:pt x="5762032" y="7115"/>
                  </a:lnTo>
                  <a:lnTo>
                    <a:pt x="5762275" y="7115"/>
                  </a:lnTo>
                  <a:lnTo>
                    <a:pt x="5762519" y="7115"/>
                  </a:lnTo>
                  <a:lnTo>
                    <a:pt x="5763005" y="7115"/>
                  </a:lnTo>
                  <a:lnTo>
                    <a:pt x="5763249" y="7115"/>
                  </a:lnTo>
                  <a:lnTo>
                    <a:pt x="5763492" y="7115"/>
                  </a:lnTo>
                  <a:lnTo>
                    <a:pt x="5763979" y="7115"/>
                  </a:lnTo>
                  <a:lnTo>
                    <a:pt x="5764222" y="7115"/>
                  </a:lnTo>
                  <a:lnTo>
                    <a:pt x="5764465" y="7115"/>
                  </a:lnTo>
                  <a:lnTo>
                    <a:pt x="5764709" y="7115"/>
                  </a:lnTo>
                  <a:lnTo>
                    <a:pt x="5764952" y="7115"/>
                  </a:lnTo>
                  <a:lnTo>
                    <a:pt x="5765195" y="7115"/>
                  </a:lnTo>
                  <a:lnTo>
                    <a:pt x="5765439" y="7115"/>
                  </a:lnTo>
                  <a:lnTo>
                    <a:pt x="5765682" y="7115"/>
                  </a:lnTo>
                  <a:lnTo>
                    <a:pt x="5765926" y="7115"/>
                  </a:lnTo>
                  <a:lnTo>
                    <a:pt x="5766169" y="7115"/>
                  </a:lnTo>
                  <a:lnTo>
                    <a:pt x="5766412" y="7115"/>
                  </a:lnTo>
                  <a:lnTo>
                    <a:pt x="5766656" y="7115"/>
                  </a:lnTo>
                  <a:lnTo>
                    <a:pt x="5766899" y="7115"/>
                  </a:lnTo>
                  <a:lnTo>
                    <a:pt x="5767142" y="7115"/>
                  </a:lnTo>
                  <a:lnTo>
                    <a:pt x="5767386" y="7115"/>
                  </a:lnTo>
                  <a:lnTo>
                    <a:pt x="5767629" y="7115"/>
                  </a:lnTo>
                  <a:lnTo>
                    <a:pt x="5767872" y="7115"/>
                  </a:lnTo>
                  <a:lnTo>
                    <a:pt x="5768116" y="7115"/>
                  </a:lnTo>
                  <a:lnTo>
                    <a:pt x="5768359" y="7115"/>
                  </a:lnTo>
                  <a:lnTo>
                    <a:pt x="5768603" y="7115"/>
                  </a:lnTo>
                  <a:lnTo>
                    <a:pt x="5768846" y="7115"/>
                  </a:lnTo>
                  <a:lnTo>
                    <a:pt x="5769089" y="7115"/>
                  </a:lnTo>
                  <a:lnTo>
                    <a:pt x="5769333" y="7115"/>
                  </a:lnTo>
                  <a:lnTo>
                    <a:pt x="5769576" y="7115"/>
                  </a:lnTo>
                  <a:lnTo>
                    <a:pt x="5769819" y="7115"/>
                  </a:lnTo>
                  <a:lnTo>
                    <a:pt x="5770063" y="7115"/>
                  </a:lnTo>
                  <a:lnTo>
                    <a:pt x="5770306" y="7115"/>
                  </a:lnTo>
                  <a:lnTo>
                    <a:pt x="5770549" y="7115"/>
                  </a:lnTo>
                  <a:lnTo>
                    <a:pt x="5770793" y="7115"/>
                  </a:lnTo>
                  <a:lnTo>
                    <a:pt x="5771036" y="7115"/>
                  </a:lnTo>
                  <a:lnTo>
                    <a:pt x="5771279" y="7115"/>
                  </a:lnTo>
                  <a:lnTo>
                    <a:pt x="5771523" y="7115"/>
                  </a:lnTo>
                  <a:lnTo>
                    <a:pt x="5771766" y="7115"/>
                  </a:lnTo>
                  <a:lnTo>
                    <a:pt x="5772010" y="7115"/>
                  </a:lnTo>
                  <a:lnTo>
                    <a:pt x="5772253" y="7115"/>
                  </a:lnTo>
                  <a:lnTo>
                    <a:pt x="5772496" y="7115"/>
                  </a:lnTo>
                  <a:lnTo>
                    <a:pt x="5772740" y="7115"/>
                  </a:lnTo>
                  <a:lnTo>
                    <a:pt x="5772983" y="7115"/>
                  </a:lnTo>
                  <a:lnTo>
                    <a:pt x="5773470" y="7115"/>
                  </a:lnTo>
                  <a:lnTo>
                    <a:pt x="5773713" y="7115"/>
                  </a:lnTo>
                  <a:lnTo>
                    <a:pt x="5773956" y="7115"/>
                  </a:lnTo>
                  <a:lnTo>
                    <a:pt x="5774200" y="7115"/>
                  </a:lnTo>
                  <a:lnTo>
                    <a:pt x="5774443" y="7115"/>
                  </a:lnTo>
                  <a:lnTo>
                    <a:pt x="5774687" y="7115"/>
                  </a:lnTo>
                  <a:lnTo>
                    <a:pt x="5775173" y="7115"/>
                  </a:lnTo>
                  <a:lnTo>
                    <a:pt x="5775417" y="7115"/>
                  </a:lnTo>
                  <a:lnTo>
                    <a:pt x="5775660" y="7115"/>
                  </a:lnTo>
                  <a:lnTo>
                    <a:pt x="5775903" y="7115"/>
                  </a:lnTo>
                  <a:lnTo>
                    <a:pt x="5776147" y="7115"/>
                  </a:lnTo>
                  <a:lnTo>
                    <a:pt x="5776390" y="7115"/>
                  </a:lnTo>
                  <a:lnTo>
                    <a:pt x="5776633" y="7115"/>
                  </a:lnTo>
                  <a:lnTo>
                    <a:pt x="5777120" y="7115"/>
                  </a:lnTo>
                  <a:lnTo>
                    <a:pt x="5777363" y="7115"/>
                  </a:lnTo>
                  <a:lnTo>
                    <a:pt x="5777607" y="7115"/>
                  </a:lnTo>
                  <a:lnTo>
                    <a:pt x="5777850" y="7115"/>
                  </a:lnTo>
                  <a:lnTo>
                    <a:pt x="5778094" y="7115"/>
                  </a:lnTo>
                  <a:lnTo>
                    <a:pt x="5778337" y="7115"/>
                  </a:lnTo>
                  <a:lnTo>
                    <a:pt x="5778824" y="7115"/>
                  </a:lnTo>
                  <a:lnTo>
                    <a:pt x="5779067" y="7115"/>
                  </a:lnTo>
                  <a:lnTo>
                    <a:pt x="5779067" y="0"/>
                  </a:lnTo>
                  <a:lnTo>
                    <a:pt x="5779310" y="0"/>
                  </a:lnTo>
                  <a:lnTo>
                    <a:pt x="5779554" y="0"/>
                  </a:lnTo>
                  <a:lnTo>
                    <a:pt x="5779797" y="0"/>
                  </a:lnTo>
                  <a:lnTo>
                    <a:pt x="5780040" y="0"/>
                  </a:lnTo>
                  <a:lnTo>
                    <a:pt x="5780284" y="0"/>
                  </a:lnTo>
                  <a:lnTo>
                    <a:pt x="5780527" y="0"/>
                  </a:lnTo>
                  <a:lnTo>
                    <a:pt x="5780771" y="0"/>
                  </a:lnTo>
                  <a:lnTo>
                    <a:pt x="5781014" y="0"/>
                  </a:lnTo>
                  <a:lnTo>
                    <a:pt x="5781501" y="0"/>
                  </a:lnTo>
                  <a:lnTo>
                    <a:pt x="5781744" y="0"/>
                  </a:lnTo>
                  <a:lnTo>
                    <a:pt x="5781987" y="0"/>
                  </a:lnTo>
                  <a:lnTo>
                    <a:pt x="5782231" y="0"/>
                  </a:lnTo>
                  <a:lnTo>
                    <a:pt x="5782474" y="0"/>
                  </a:lnTo>
                  <a:lnTo>
                    <a:pt x="5782717" y="0"/>
                  </a:lnTo>
                  <a:lnTo>
                    <a:pt x="5782961" y="0"/>
                  </a:lnTo>
                  <a:lnTo>
                    <a:pt x="5783204" y="0"/>
                  </a:lnTo>
                  <a:lnTo>
                    <a:pt x="5783447" y="0"/>
                  </a:lnTo>
                  <a:lnTo>
                    <a:pt x="5783691" y="0"/>
                  </a:lnTo>
                  <a:lnTo>
                    <a:pt x="5783934" y="0"/>
                  </a:lnTo>
                  <a:lnTo>
                    <a:pt x="5784178" y="0"/>
                  </a:lnTo>
                  <a:lnTo>
                    <a:pt x="5784421" y="0"/>
                  </a:lnTo>
                  <a:lnTo>
                    <a:pt x="5784664" y="0"/>
                  </a:lnTo>
                  <a:lnTo>
                    <a:pt x="5784908" y="0"/>
                  </a:lnTo>
                  <a:lnTo>
                    <a:pt x="5785394" y="0"/>
                  </a:lnTo>
                  <a:lnTo>
                    <a:pt x="5785638" y="0"/>
                  </a:lnTo>
                  <a:lnTo>
                    <a:pt x="5786124" y="0"/>
                  </a:lnTo>
                  <a:lnTo>
                    <a:pt x="5786368" y="0"/>
                  </a:lnTo>
                  <a:lnTo>
                    <a:pt x="5786611" y="0"/>
                  </a:lnTo>
                  <a:lnTo>
                    <a:pt x="5786855" y="0"/>
                  </a:lnTo>
                  <a:lnTo>
                    <a:pt x="5787341" y="0"/>
                  </a:lnTo>
                  <a:lnTo>
                    <a:pt x="5787585" y="0"/>
                  </a:lnTo>
                  <a:lnTo>
                    <a:pt x="5787828" y="0"/>
                  </a:lnTo>
                  <a:lnTo>
                    <a:pt x="5788071" y="0"/>
                  </a:lnTo>
                  <a:lnTo>
                    <a:pt x="5788315" y="0"/>
                  </a:lnTo>
                  <a:lnTo>
                    <a:pt x="5788558" y="0"/>
                  </a:lnTo>
                  <a:lnTo>
                    <a:pt x="5788801" y="0"/>
                  </a:lnTo>
                  <a:lnTo>
                    <a:pt x="5789045" y="0"/>
                  </a:lnTo>
                  <a:lnTo>
                    <a:pt x="5789531" y="0"/>
                  </a:lnTo>
                  <a:lnTo>
                    <a:pt x="5789775" y="0"/>
                  </a:lnTo>
                  <a:lnTo>
                    <a:pt x="5790018" y="0"/>
                  </a:lnTo>
                  <a:lnTo>
                    <a:pt x="5790262" y="0"/>
                  </a:lnTo>
                  <a:lnTo>
                    <a:pt x="5790505" y="0"/>
                  </a:lnTo>
                  <a:lnTo>
                    <a:pt x="5790748" y="0"/>
                  </a:lnTo>
                  <a:lnTo>
                    <a:pt x="5790992" y="0"/>
                  </a:lnTo>
                  <a:lnTo>
                    <a:pt x="5791235" y="0"/>
                  </a:lnTo>
                  <a:lnTo>
                    <a:pt x="5791478" y="0"/>
                  </a:lnTo>
                  <a:lnTo>
                    <a:pt x="5791722" y="0"/>
                  </a:lnTo>
                  <a:lnTo>
                    <a:pt x="5791965" y="0"/>
                  </a:lnTo>
                  <a:lnTo>
                    <a:pt x="5792208" y="0"/>
                  </a:lnTo>
                  <a:lnTo>
                    <a:pt x="5792452" y="0"/>
                  </a:lnTo>
                  <a:lnTo>
                    <a:pt x="5792695" y="0"/>
                  </a:lnTo>
                  <a:lnTo>
                    <a:pt x="5792939" y="0"/>
                  </a:lnTo>
                  <a:lnTo>
                    <a:pt x="5793182" y="0"/>
                  </a:lnTo>
                  <a:lnTo>
                    <a:pt x="5793425" y="0"/>
                  </a:lnTo>
                  <a:lnTo>
                    <a:pt x="5793669" y="0"/>
                  </a:lnTo>
                  <a:lnTo>
                    <a:pt x="5793912" y="0"/>
                  </a:lnTo>
                  <a:lnTo>
                    <a:pt x="5794155" y="0"/>
                  </a:lnTo>
                  <a:lnTo>
                    <a:pt x="5794399" y="0"/>
                  </a:lnTo>
                </a:path>
              </a:pathLst>
            </a:custGeom>
            <a:ln w="13550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53495" y="364101"/>
              <a:ext cx="5794399" cy="5763733"/>
            </a:xfrm>
            <a:custGeom>
              <a:avLst/>
              <a:pathLst>
                <a:path w="5794399" h="5763733">
                  <a:moveTo>
                    <a:pt x="0" y="5763733"/>
                  </a:moveTo>
                  <a:lnTo>
                    <a:pt x="243" y="5763733"/>
                  </a:lnTo>
                  <a:lnTo>
                    <a:pt x="486" y="5763733"/>
                  </a:lnTo>
                  <a:lnTo>
                    <a:pt x="730" y="5763733"/>
                  </a:lnTo>
                  <a:lnTo>
                    <a:pt x="973" y="5763733"/>
                  </a:lnTo>
                  <a:lnTo>
                    <a:pt x="1216" y="5763733"/>
                  </a:lnTo>
                  <a:lnTo>
                    <a:pt x="1460" y="5763733"/>
                  </a:lnTo>
                  <a:lnTo>
                    <a:pt x="1703" y="5763733"/>
                  </a:lnTo>
                  <a:lnTo>
                    <a:pt x="1946" y="5763733"/>
                  </a:lnTo>
                  <a:lnTo>
                    <a:pt x="1946" y="5756617"/>
                  </a:lnTo>
                  <a:lnTo>
                    <a:pt x="2190" y="5756617"/>
                  </a:lnTo>
                  <a:lnTo>
                    <a:pt x="2433" y="5756617"/>
                  </a:lnTo>
                  <a:lnTo>
                    <a:pt x="2676" y="5756617"/>
                  </a:lnTo>
                  <a:lnTo>
                    <a:pt x="2920" y="5756617"/>
                  </a:lnTo>
                  <a:lnTo>
                    <a:pt x="2920" y="5749502"/>
                  </a:lnTo>
                  <a:lnTo>
                    <a:pt x="3163" y="5749502"/>
                  </a:lnTo>
                  <a:lnTo>
                    <a:pt x="3407" y="5749502"/>
                  </a:lnTo>
                  <a:lnTo>
                    <a:pt x="3650" y="5749502"/>
                  </a:lnTo>
                  <a:lnTo>
                    <a:pt x="3893" y="5749502"/>
                  </a:lnTo>
                  <a:lnTo>
                    <a:pt x="4137" y="5749502"/>
                  </a:lnTo>
                  <a:lnTo>
                    <a:pt x="4380" y="5749502"/>
                  </a:lnTo>
                  <a:lnTo>
                    <a:pt x="4623" y="5749502"/>
                  </a:lnTo>
                  <a:lnTo>
                    <a:pt x="4867" y="5749502"/>
                  </a:lnTo>
                  <a:lnTo>
                    <a:pt x="5110" y="5749502"/>
                  </a:lnTo>
                  <a:lnTo>
                    <a:pt x="5110" y="5742386"/>
                  </a:lnTo>
                  <a:lnTo>
                    <a:pt x="5353" y="5742386"/>
                  </a:lnTo>
                  <a:lnTo>
                    <a:pt x="5597" y="5742386"/>
                  </a:lnTo>
                  <a:lnTo>
                    <a:pt x="5840" y="5742386"/>
                  </a:lnTo>
                  <a:lnTo>
                    <a:pt x="6083" y="5742386"/>
                  </a:lnTo>
                  <a:lnTo>
                    <a:pt x="6327" y="5742386"/>
                  </a:lnTo>
                  <a:lnTo>
                    <a:pt x="6570" y="5742386"/>
                  </a:lnTo>
                  <a:lnTo>
                    <a:pt x="6814" y="5742386"/>
                  </a:lnTo>
                  <a:lnTo>
                    <a:pt x="7057" y="5742386"/>
                  </a:lnTo>
                  <a:lnTo>
                    <a:pt x="7300" y="5742386"/>
                  </a:lnTo>
                  <a:lnTo>
                    <a:pt x="7544" y="5742386"/>
                  </a:lnTo>
                  <a:lnTo>
                    <a:pt x="7787" y="5742386"/>
                  </a:lnTo>
                  <a:lnTo>
                    <a:pt x="8030" y="5742386"/>
                  </a:lnTo>
                  <a:lnTo>
                    <a:pt x="8274" y="5742386"/>
                  </a:lnTo>
                  <a:lnTo>
                    <a:pt x="8517" y="5742386"/>
                  </a:lnTo>
                  <a:lnTo>
                    <a:pt x="8760" y="5742386"/>
                  </a:lnTo>
                  <a:lnTo>
                    <a:pt x="9004" y="5742386"/>
                  </a:lnTo>
                  <a:lnTo>
                    <a:pt x="9247" y="5742386"/>
                  </a:lnTo>
                  <a:lnTo>
                    <a:pt x="9491" y="5742386"/>
                  </a:lnTo>
                  <a:lnTo>
                    <a:pt x="9734" y="5742386"/>
                  </a:lnTo>
                  <a:lnTo>
                    <a:pt x="9734" y="5735270"/>
                  </a:lnTo>
                  <a:lnTo>
                    <a:pt x="9977" y="5735270"/>
                  </a:lnTo>
                  <a:lnTo>
                    <a:pt x="10221" y="5735270"/>
                  </a:lnTo>
                  <a:lnTo>
                    <a:pt x="10464" y="5735270"/>
                  </a:lnTo>
                  <a:lnTo>
                    <a:pt x="10707" y="5735270"/>
                  </a:lnTo>
                  <a:lnTo>
                    <a:pt x="10707" y="5728154"/>
                  </a:lnTo>
                  <a:lnTo>
                    <a:pt x="10707" y="5721039"/>
                  </a:lnTo>
                  <a:lnTo>
                    <a:pt x="10951" y="5721039"/>
                  </a:lnTo>
                  <a:lnTo>
                    <a:pt x="11194" y="5721039"/>
                  </a:lnTo>
                  <a:lnTo>
                    <a:pt x="11437" y="5721039"/>
                  </a:lnTo>
                  <a:lnTo>
                    <a:pt x="11681" y="5721039"/>
                  </a:lnTo>
                  <a:lnTo>
                    <a:pt x="11924" y="5721039"/>
                  </a:lnTo>
                  <a:lnTo>
                    <a:pt x="12167" y="5721039"/>
                  </a:lnTo>
                  <a:lnTo>
                    <a:pt x="12411" y="5721039"/>
                  </a:lnTo>
                  <a:lnTo>
                    <a:pt x="12654" y="5721039"/>
                  </a:lnTo>
                  <a:lnTo>
                    <a:pt x="12898" y="5721039"/>
                  </a:lnTo>
                  <a:lnTo>
                    <a:pt x="13141" y="5721039"/>
                  </a:lnTo>
                  <a:lnTo>
                    <a:pt x="13384" y="5721039"/>
                  </a:lnTo>
                  <a:lnTo>
                    <a:pt x="13628" y="5721039"/>
                  </a:lnTo>
                  <a:lnTo>
                    <a:pt x="13871" y="5721039"/>
                  </a:lnTo>
                  <a:lnTo>
                    <a:pt x="14114" y="5721039"/>
                  </a:lnTo>
                  <a:lnTo>
                    <a:pt x="14358" y="5721039"/>
                  </a:lnTo>
                  <a:lnTo>
                    <a:pt x="14601" y="5721039"/>
                  </a:lnTo>
                  <a:lnTo>
                    <a:pt x="14844" y="5721039"/>
                  </a:lnTo>
                  <a:lnTo>
                    <a:pt x="15088" y="5721039"/>
                  </a:lnTo>
                  <a:lnTo>
                    <a:pt x="15088" y="5713923"/>
                  </a:lnTo>
                  <a:lnTo>
                    <a:pt x="15331" y="5713923"/>
                  </a:lnTo>
                  <a:lnTo>
                    <a:pt x="15575" y="5713923"/>
                  </a:lnTo>
                  <a:lnTo>
                    <a:pt x="15818" y="5713923"/>
                  </a:lnTo>
                  <a:lnTo>
                    <a:pt x="16061" y="5713923"/>
                  </a:lnTo>
                  <a:lnTo>
                    <a:pt x="16061" y="5706807"/>
                  </a:lnTo>
                  <a:lnTo>
                    <a:pt x="16305" y="5706807"/>
                  </a:lnTo>
                  <a:lnTo>
                    <a:pt x="16548" y="5706807"/>
                  </a:lnTo>
                  <a:lnTo>
                    <a:pt x="16791" y="5706807"/>
                  </a:lnTo>
                  <a:lnTo>
                    <a:pt x="17035" y="5706807"/>
                  </a:lnTo>
                  <a:lnTo>
                    <a:pt x="17278" y="5706807"/>
                  </a:lnTo>
                  <a:lnTo>
                    <a:pt x="17521" y="5706807"/>
                  </a:lnTo>
                  <a:lnTo>
                    <a:pt x="17765" y="5706807"/>
                  </a:lnTo>
                  <a:lnTo>
                    <a:pt x="18008" y="5706807"/>
                  </a:lnTo>
                  <a:lnTo>
                    <a:pt x="18251" y="5706807"/>
                  </a:lnTo>
                  <a:lnTo>
                    <a:pt x="18495" y="5706807"/>
                  </a:lnTo>
                  <a:lnTo>
                    <a:pt x="18738" y="5706807"/>
                  </a:lnTo>
                  <a:lnTo>
                    <a:pt x="18738" y="5699692"/>
                  </a:lnTo>
                  <a:lnTo>
                    <a:pt x="18982" y="5699692"/>
                  </a:lnTo>
                  <a:lnTo>
                    <a:pt x="19225" y="5699692"/>
                  </a:lnTo>
                  <a:lnTo>
                    <a:pt x="19468" y="5699692"/>
                  </a:lnTo>
                  <a:lnTo>
                    <a:pt x="19468" y="5692576"/>
                  </a:lnTo>
                  <a:lnTo>
                    <a:pt x="19712" y="5692576"/>
                  </a:lnTo>
                  <a:lnTo>
                    <a:pt x="19955" y="5692576"/>
                  </a:lnTo>
                  <a:lnTo>
                    <a:pt x="20198" y="5692576"/>
                  </a:lnTo>
                  <a:lnTo>
                    <a:pt x="20442" y="5692576"/>
                  </a:lnTo>
                  <a:lnTo>
                    <a:pt x="20685" y="5692576"/>
                  </a:lnTo>
                  <a:lnTo>
                    <a:pt x="20928" y="5692576"/>
                  </a:lnTo>
                  <a:lnTo>
                    <a:pt x="21172" y="5692576"/>
                  </a:lnTo>
                  <a:lnTo>
                    <a:pt x="21415" y="5692576"/>
                  </a:lnTo>
                  <a:lnTo>
                    <a:pt x="21659" y="5692576"/>
                  </a:lnTo>
                  <a:lnTo>
                    <a:pt x="21659" y="5685460"/>
                  </a:lnTo>
                  <a:lnTo>
                    <a:pt x="21902" y="5685460"/>
                  </a:lnTo>
                  <a:lnTo>
                    <a:pt x="22145" y="5685460"/>
                  </a:lnTo>
                  <a:lnTo>
                    <a:pt x="22389" y="5685460"/>
                  </a:lnTo>
                  <a:lnTo>
                    <a:pt x="22632" y="5685460"/>
                  </a:lnTo>
                  <a:lnTo>
                    <a:pt x="22875" y="5685460"/>
                  </a:lnTo>
                  <a:lnTo>
                    <a:pt x="23119" y="5685460"/>
                  </a:lnTo>
                  <a:lnTo>
                    <a:pt x="23362" y="5685460"/>
                  </a:lnTo>
                  <a:lnTo>
                    <a:pt x="23605" y="5685460"/>
                  </a:lnTo>
                  <a:lnTo>
                    <a:pt x="23849" y="5685460"/>
                  </a:lnTo>
                  <a:lnTo>
                    <a:pt x="24092" y="5685460"/>
                  </a:lnTo>
                  <a:lnTo>
                    <a:pt x="24335" y="5685460"/>
                  </a:lnTo>
                  <a:lnTo>
                    <a:pt x="24579" y="5685460"/>
                  </a:lnTo>
                  <a:lnTo>
                    <a:pt x="24822" y="5685460"/>
                  </a:lnTo>
                  <a:lnTo>
                    <a:pt x="25066" y="5685460"/>
                  </a:lnTo>
                  <a:lnTo>
                    <a:pt x="25309" y="5685460"/>
                  </a:lnTo>
                  <a:lnTo>
                    <a:pt x="25552" y="5685460"/>
                  </a:lnTo>
                  <a:lnTo>
                    <a:pt x="25552" y="5678344"/>
                  </a:lnTo>
                  <a:lnTo>
                    <a:pt x="25796" y="5678344"/>
                  </a:lnTo>
                  <a:lnTo>
                    <a:pt x="26039" y="5678344"/>
                  </a:lnTo>
                  <a:lnTo>
                    <a:pt x="26282" y="5678344"/>
                  </a:lnTo>
                  <a:lnTo>
                    <a:pt x="26526" y="5678344"/>
                  </a:lnTo>
                  <a:lnTo>
                    <a:pt x="26769" y="5678344"/>
                  </a:lnTo>
                  <a:lnTo>
                    <a:pt x="27012" y="5678344"/>
                  </a:lnTo>
                  <a:lnTo>
                    <a:pt x="27256" y="5678344"/>
                  </a:lnTo>
                  <a:lnTo>
                    <a:pt x="27256" y="5671229"/>
                  </a:lnTo>
                  <a:lnTo>
                    <a:pt x="27499" y="5671229"/>
                  </a:lnTo>
                  <a:lnTo>
                    <a:pt x="27743" y="5671229"/>
                  </a:lnTo>
                  <a:lnTo>
                    <a:pt x="27986" y="5671229"/>
                  </a:lnTo>
                  <a:lnTo>
                    <a:pt x="27986" y="5664113"/>
                  </a:lnTo>
                  <a:lnTo>
                    <a:pt x="28229" y="5664113"/>
                  </a:lnTo>
                  <a:lnTo>
                    <a:pt x="28473" y="5664113"/>
                  </a:lnTo>
                  <a:lnTo>
                    <a:pt x="28716" y="5664113"/>
                  </a:lnTo>
                  <a:lnTo>
                    <a:pt x="28959" y="5664113"/>
                  </a:lnTo>
                  <a:lnTo>
                    <a:pt x="29203" y="5664113"/>
                  </a:lnTo>
                  <a:lnTo>
                    <a:pt x="29203" y="5656997"/>
                  </a:lnTo>
                  <a:lnTo>
                    <a:pt x="29446" y="5656997"/>
                  </a:lnTo>
                  <a:lnTo>
                    <a:pt x="29689" y="5656997"/>
                  </a:lnTo>
                  <a:lnTo>
                    <a:pt x="30176" y="5656997"/>
                  </a:lnTo>
                  <a:lnTo>
                    <a:pt x="30419" y="5656997"/>
                  </a:lnTo>
                  <a:lnTo>
                    <a:pt x="30663" y="5656997"/>
                  </a:lnTo>
                  <a:lnTo>
                    <a:pt x="30906" y="5656997"/>
                  </a:lnTo>
                  <a:lnTo>
                    <a:pt x="31150" y="5656997"/>
                  </a:lnTo>
                  <a:lnTo>
                    <a:pt x="31393" y="5656997"/>
                  </a:lnTo>
                  <a:lnTo>
                    <a:pt x="31636" y="5656997"/>
                  </a:lnTo>
                  <a:lnTo>
                    <a:pt x="31880" y="5656997"/>
                  </a:lnTo>
                  <a:lnTo>
                    <a:pt x="32123" y="5656997"/>
                  </a:lnTo>
                  <a:lnTo>
                    <a:pt x="32366" y="5656997"/>
                  </a:lnTo>
                  <a:lnTo>
                    <a:pt x="32610" y="5656997"/>
                  </a:lnTo>
                  <a:lnTo>
                    <a:pt x="32853" y="5656997"/>
                  </a:lnTo>
                  <a:lnTo>
                    <a:pt x="33096" y="5656997"/>
                  </a:lnTo>
                  <a:lnTo>
                    <a:pt x="33340" y="5656997"/>
                  </a:lnTo>
                  <a:lnTo>
                    <a:pt x="33583" y="5656997"/>
                  </a:lnTo>
                  <a:lnTo>
                    <a:pt x="33827" y="5656997"/>
                  </a:lnTo>
                  <a:lnTo>
                    <a:pt x="34070" y="5656997"/>
                  </a:lnTo>
                  <a:lnTo>
                    <a:pt x="34313" y="5656997"/>
                  </a:lnTo>
                  <a:lnTo>
                    <a:pt x="34557" y="5656997"/>
                  </a:lnTo>
                  <a:lnTo>
                    <a:pt x="34800" y="5656997"/>
                  </a:lnTo>
                  <a:lnTo>
                    <a:pt x="35043" y="5656997"/>
                  </a:lnTo>
                  <a:lnTo>
                    <a:pt x="35287" y="5656997"/>
                  </a:lnTo>
                  <a:lnTo>
                    <a:pt x="35530" y="5656997"/>
                  </a:lnTo>
                  <a:lnTo>
                    <a:pt x="35773" y="5656997"/>
                  </a:lnTo>
                  <a:lnTo>
                    <a:pt x="36260" y="5656997"/>
                  </a:lnTo>
                  <a:lnTo>
                    <a:pt x="36503" y="5656997"/>
                  </a:lnTo>
                  <a:lnTo>
                    <a:pt x="36747" y="5656997"/>
                  </a:lnTo>
                  <a:lnTo>
                    <a:pt x="36990" y="5656997"/>
                  </a:lnTo>
                  <a:lnTo>
                    <a:pt x="37234" y="5656997"/>
                  </a:lnTo>
                  <a:lnTo>
                    <a:pt x="37477" y="5656997"/>
                  </a:lnTo>
                  <a:lnTo>
                    <a:pt x="37720" y="5656997"/>
                  </a:lnTo>
                  <a:lnTo>
                    <a:pt x="37964" y="5656997"/>
                  </a:lnTo>
                  <a:lnTo>
                    <a:pt x="37964" y="5649882"/>
                  </a:lnTo>
                  <a:lnTo>
                    <a:pt x="38207" y="5649882"/>
                  </a:lnTo>
                  <a:lnTo>
                    <a:pt x="38450" y="5649882"/>
                  </a:lnTo>
                  <a:lnTo>
                    <a:pt x="38694" y="5649882"/>
                  </a:lnTo>
                  <a:lnTo>
                    <a:pt x="38694" y="5642766"/>
                  </a:lnTo>
                  <a:lnTo>
                    <a:pt x="38937" y="5642766"/>
                  </a:lnTo>
                  <a:lnTo>
                    <a:pt x="39180" y="5642766"/>
                  </a:lnTo>
                  <a:lnTo>
                    <a:pt x="39180" y="5635650"/>
                  </a:lnTo>
                  <a:lnTo>
                    <a:pt x="39424" y="5635650"/>
                  </a:lnTo>
                  <a:lnTo>
                    <a:pt x="39667" y="5635650"/>
                  </a:lnTo>
                  <a:lnTo>
                    <a:pt x="39911" y="5635650"/>
                  </a:lnTo>
                  <a:lnTo>
                    <a:pt x="40154" y="5635650"/>
                  </a:lnTo>
                  <a:lnTo>
                    <a:pt x="40397" y="5635650"/>
                  </a:lnTo>
                  <a:lnTo>
                    <a:pt x="40641" y="5635650"/>
                  </a:lnTo>
                  <a:lnTo>
                    <a:pt x="40884" y="5635650"/>
                  </a:lnTo>
                  <a:lnTo>
                    <a:pt x="41127" y="5635650"/>
                  </a:lnTo>
                  <a:lnTo>
                    <a:pt x="41371" y="5635650"/>
                  </a:lnTo>
                  <a:lnTo>
                    <a:pt x="41614" y="5635650"/>
                  </a:lnTo>
                  <a:lnTo>
                    <a:pt x="41857" y="5635650"/>
                  </a:lnTo>
                  <a:lnTo>
                    <a:pt x="42101" y="5635650"/>
                  </a:lnTo>
                  <a:lnTo>
                    <a:pt x="42344" y="5635650"/>
                  </a:lnTo>
                  <a:lnTo>
                    <a:pt x="42587" y="5635650"/>
                  </a:lnTo>
                  <a:lnTo>
                    <a:pt x="42831" y="5635650"/>
                  </a:lnTo>
                  <a:lnTo>
                    <a:pt x="43074" y="5635650"/>
                  </a:lnTo>
                  <a:lnTo>
                    <a:pt x="43318" y="5635650"/>
                  </a:lnTo>
                  <a:lnTo>
                    <a:pt x="43561" y="5635650"/>
                  </a:lnTo>
                  <a:lnTo>
                    <a:pt x="43561" y="5628534"/>
                  </a:lnTo>
                  <a:lnTo>
                    <a:pt x="43804" y="5628534"/>
                  </a:lnTo>
                  <a:lnTo>
                    <a:pt x="44048" y="5628534"/>
                  </a:lnTo>
                  <a:lnTo>
                    <a:pt x="44291" y="5628534"/>
                  </a:lnTo>
                  <a:lnTo>
                    <a:pt x="44291" y="5621419"/>
                  </a:lnTo>
                  <a:lnTo>
                    <a:pt x="44534" y="5621419"/>
                  </a:lnTo>
                  <a:lnTo>
                    <a:pt x="44778" y="5621419"/>
                  </a:lnTo>
                  <a:lnTo>
                    <a:pt x="45021" y="5621419"/>
                  </a:lnTo>
                  <a:lnTo>
                    <a:pt x="45021" y="5614303"/>
                  </a:lnTo>
                  <a:lnTo>
                    <a:pt x="45264" y="5614303"/>
                  </a:lnTo>
                  <a:lnTo>
                    <a:pt x="45508" y="5614303"/>
                  </a:lnTo>
                  <a:lnTo>
                    <a:pt x="45751" y="5614303"/>
                  </a:lnTo>
                  <a:lnTo>
                    <a:pt x="45995" y="5614303"/>
                  </a:lnTo>
                  <a:lnTo>
                    <a:pt x="46238" y="5614303"/>
                  </a:lnTo>
                  <a:lnTo>
                    <a:pt x="46481" y="5614303"/>
                  </a:lnTo>
                  <a:lnTo>
                    <a:pt x="46725" y="5614303"/>
                  </a:lnTo>
                  <a:lnTo>
                    <a:pt x="46968" y="5614303"/>
                  </a:lnTo>
                  <a:lnTo>
                    <a:pt x="47211" y="5614303"/>
                  </a:lnTo>
                  <a:lnTo>
                    <a:pt x="47455" y="5614303"/>
                  </a:lnTo>
                  <a:lnTo>
                    <a:pt x="47698" y="5614303"/>
                  </a:lnTo>
                  <a:lnTo>
                    <a:pt x="47941" y="5614303"/>
                  </a:lnTo>
                  <a:lnTo>
                    <a:pt x="48185" y="5614303"/>
                  </a:lnTo>
                  <a:lnTo>
                    <a:pt x="48428" y="5614303"/>
                  </a:lnTo>
                  <a:lnTo>
                    <a:pt x="48671" y="5614303"/>
                  </a:lnTo>
                  <a:lnTo>
                    <a:pt x="48915" y="5614303"/>
                  </a:lnTo>
                  <a:lnTo>
                    <a:pt x="49158" y="5614303"/>
                  </a:lnTo>
                  <a:lnTo>
                    <a:pt x="49402" y="5614303"/>
                  </a:lnTo>
                  <a:lnTo>
                    <a:pt x="49402" y="5607187"/>
                  </a:lnTo>
                  <a:lnTo>
                    <a:pt x="49645" y="5607187"/>
                  </a:lnTo>
                  <a:lnTo>
                    <a:pt x="49888" y="5607187"/>
                  </a:lnTo>
                  <a:lnTo>
                    <a:pt x="50132" y="5607187"/>
                  </a:lnTo>
                  <a:lnTo>
                    <a:pt x="50375" y="5607187"/>
                  </a:lnTo>
                  <a:lnTo>
                    <a:pt x="50618" y="5607187"/>
                  </a:lnTo>
                  <a:lnTo>
                    <a:pt x="50618" y="5600071"/>
                  </a:lnTo>
                  <a:lnTo>
                    <a:pt x="50862" y="5600071"/>
                  </a:lnTo>
                  <a:lnTo>
                    <a:pt x="51105" y="5600071"/>
                  </a:lnTo>
                  <a:lnTo>
                    <a:pt x="51348" y="5600071"/>
                  </a:lnTo>
                  <a:lnTo>
                    <a:pt x="51592" y="5600071"/>
                  </a:lnTo>
                  <a:lnTo>
                    <a:pt x="51835" y="5600071"/>
                  </a:lnTo>
                  <a:lnTo>
                    <a:pt x="52079" y="5600071"/>
                  </a:lnTo>
                  <a:lnTo>
                    <a:pt x="52322" y="5600071"/>
                  </a:lnTo>
                  <a:lnTo>
                    <a:pt x="52565" y="5600071"/>
                  </a:lnTo>
                  <a:lnTo>
                    <a:pt x="52809" y="5600071"/>
                  </a:lnTo>
                  <a:lnTo>
                    <a:pt x="53052" y="5600071"/>
                  </a:lnTo>
                  <a:lnTo>
                    <a:pt x="53295" y="5600071"/>
                  </a:lnTo>
                  <a:lnTo>
                    <a:pt x="53295" y="5592956"/>
                  </a:lnTo>
                  <a:lnTo>
                    <a:pt x="53539" y="5592956"/>
                  </a:lnTo>
                  <a:lnTo>
                    <a:pt x="53782" y="5592956"/>
                  </a:lnTo>
                  <a:lnTo>
                    <a:pt x="54025" y="5592956"/>
                  </a:lnTo>
                  <a:lnTo>
                    <a:pt x="54269" y="5592956"/>
                  </a:lnTo>
                  <a:lnTo>
                    <a:pt x="54512" y="5592956"/>
                  </a:lnTo>
                  <a:lnTo>
                    <a:pt x="54512" y="5585840"/>
                  </a:lnTo>
                  <a:lnTo>
                    <a:pt x="54755" y="5585840"/>
                  </a:lnTo>
                  <a:lnTo>
                    <a:pt x="54999" y="5585840"/>
                  </a:lnTo>
                  <a:lnTo>
                    <a:pt x="55242" y="5585840"/>
                  </a:lnTo>
                  <a:lnTo>
                    <a:pt x="55486" y="5585840"/>
                  </a:lnTo>
                  <a:lnTo>
                    <a:pt x="55729" y="5585840"/>
                  </a:lnTo>
                  <a:lnTo>
                    <a:pt x="55972" y="5585840"/>
                  </a:lnTo>
                  <a:lnTo>
                    <a:pt x="56216" y="5585840"/>
                  </a:lnTo>
                  <a:lnTo>
                    <a:pt x="56459" y="5585840"/>
                  </a:lnTo>
                  <a:lnTo>
                    <a:pt x="56702" y="5585840"/>
                  </a:lnTo>
                  <a:lnTo>
                    <a:pt x="56946" y="5585840"/>
                  </a:lnTo>
                  <a:lnTo>
                    <a:pt x="57189" y="5585840"/>
                  </a:lnTo>
                  <a:lnTo>
                    <a:pt x="57432" y="5585840"/>
                  </a:lnTo>
                  <a:lnTo>
                    <a:pt x="57676" y="5585840"/>
                  </a:lnTo>
                  <a:lnTo>
                    <a:pt x="57676" y="5578724"/>
                  </a:lnTo>
                  <a:lnTo>
                    <a:pt x="57919" y="5578724"/>
                  </a:lnTo>
                  <a:lnTo>
                    <a:pt x="58163" y="5578724"/>
                  </a:lnTo>
                  <a:lnTo>
                    <a:pt x="58406" y="5578724"/>
                  </a:lnTo>
                  <a:lnTo>
                    <a:pt x="58649" y="5578724"/>
                  </a:lnTo>
                  <a:lnTo>
                    <a:pt x="58893" y="5578724"/>
                  </a:lnTo>
                  <a:lnTo>
                    <a:pt x="59136" y="5578724"/>
                  </a:lnTo>
                  <a:lnTo>
                    <a:pt x="59379" y="5578724"/>
                  </a:lnTo>
                  <a:lnTo>
                    <a:pt x="59623" y="5578724"/>
                  </a:lnTo>
                  <a:lnTo>
                    <a:pt x="59866" y="5578724"/>
                  </a:lnTo>
                  <a:lnTo>
                    <a:pt x="60109" y="5578724"/>
                  </a:lnTo>
                  <a:lnTo>
                    <a:pt x="60353" y="5578724"/>
                  </a:lnTo>
                  <a:lnTo>
                    <a:pt x="60353" y="5571609"/>
                  </a:lnTo>
                  <a:lnTo>
                    <a:pt x="60596" y="5571609"/>
                  </a:lnTo>
                  <a:lnTo>
                    <a:pt x="60839" y="5571609"/>
                  </a:lnTo>
                  <a:lnTo>
                    <a:pt x="61083" y="5571609"/>
                  </a:lnTo>
                  <a:lnTo>
                    <a:pt x="61326" y="5571609"/>
                  </a:lnTo>
                  <a:lnTo>
                    <a:pt x="61570" y="5571609"/>
                  </a:lnTo>
                  <a:lnTo>
                    <a:pt x="61813" y="5571609"/>
                  </a:lnTo>
                  <a:lnTo>
                    <a:pt x="62056" y="5571609"/>
                  </a:lnTo>
                  <a:lnTo>
                    <a:pt x="62300" y="5571609"/>
                  </a:lnTo>
                  <a:lnTo>
                    <a:pt x="62543" y="5571609"/>
                  </a:lnTo>
                  <a:lnTo>
                    <a:pt x="62786" y="5571609"/>
                  </a:lnTo>
                  <a:lnTo>
                    <a:pt x="63030" y="5571609"/>
                  </a:lnTo>
                  <a:lnTo>
                    <a:pt x="63273" y="5571609"/>
                  </a:lnTo>
                  <a:lnTo>
                    <a:pt x="63516" y="5571609"/>
                  </a:lnTo>
                  <a:lnTo>
                    <a:pt x="63760" y="5571609"/>
                  </a:lnTo>
                  <a:lnTo>
                    <a:pt x="64003" y="5571609"/>
                  </a:lnTo>
                  <a:lnTo>
                    <a:pt x="64247" y="5571609"/>
                  </a:lnTo>
                  <a:lnTo>
                    <a:pt x="64247" y="5564493"/>
                  </a:lnTo>
                  <a:lnTo>
                    <a:pt x="64490" y="5564493"/>
                  </a:lnTo>
                  <a:lnTo>
                    <a:pt x="64733" y="5564493"/>
                  </a:lnTo>
                  <a:lnTo>
                    <a:pt x="64977" y="5564493"/>
                  </a:lnTo>
                  <a:lnTo>
                    <a:pt x="65220" y="5564493"/>
                  </a:lnTo>
                  <a:lnTo>
                    <a:pt x="65220" y="5557377"/>
                  </a:lnTo>
                  <a:lnTo>
                    <a:pt x="65463" y="5557377"/>
                  </a:lnTo>
                  <a:lnTo>
                    <a:pt x="65707" y="5557377"/>
                  </a:lnTo>
                  <a:lnTo>
                    <a:pt x="65707" y="5550261"/>
                  </a:lnTo>
                  <a:lnTo>
                    <a:pt x="65950" y="5550261"/>
                  </a:lnTo>
                  <a:lnTo>
                    <a:pt x="66193" y="5550261"/>
                  </a:lnTo>
                  <a:lnTo>
                    <a:pt x="66437" y="5550261"/>
                  </a:lnTo>
                  <a:lnTo>
                    <a:pt x="66680" y="5550261"/>
                  </a:lnTo>
                  <a:lnTo>
                    <a:pt x="66923" y="5550261"/>
                  </a:lnTo>
                  <a:lnTo>
                    <a:pt x="67167" y="5550261"/>
                  </a:lnTo>
                  <a:lnTo>
                    <a:pt x="67410" y="5550261"/>
                  </a:lnTo>
                  <a:lnTo>
                    <a:pt x="67654" y="5550261"/>
                  </a:lnTo>
                  <a:lnTo>
                    <a:pt x="67897" y="5550261"/>
                  </a:lnTo>
                  <a:lnTo>
                    <a:pt x="68140" y="5550261"/>
                  </a:lnTo>
                  <a:lnTo>
                    <a:pt x="68384" y="5550261"/>
                  </a:lnTo>
                  <a:lnTo>
                    <a:pt x="68627" y="5550261"/>
                  </a:lnTo>
                  <a:lnTo>
                    <a:pt x="68870" y="5550261"/>
                  </a:lnTo>
                  <a:lnTo>
                    <a:pt x="69114" y="5550261"/>
                  </a:lnTo>
                  <a:lnTo>
                    <a:pt x="69357" y="5550261"/>
                  </a:lnTo>
                  <a:lnTo>
                    <a:pt x="69600" y="5550261"/>
                  </a:lnTo>
                  <a:lnTo>
                    <a:pt x="69844" y="5550261"/>
                  </a:lnTo>
                  <a:lnTo>
                    <a:pt x="70087" y="5550261"/>
                  </a:lnTo>
                  <a:lnTo>
                    <a:pt x="70331" y="5550261"/>
                  </a:lnTo>
                  <a:lnTo>
                    <a:pt x="70331" y="5543146"/>
                  </a:lnTo>
                  <a:lnTo>
                    <a:pt x="70574" y="5543146"/>
                  </a:lnTo>
                  <a:lnTo>
                    <a:pt x="70817" y="5543146"/>
                  </a:lnTo>
                  <a:lnTo>
                    <a:pt x="71061" y="5543146"/>
                  </a:lnTo>
                  <a:lnTo>
                    <a:pt x="71304" y="5543146"/>
                  </a:lnTo>
                  <a:lnTo>
                    <a:pt x="71547" y="5543146"/>
                  </a:lnTo>
                  <a:lnTo>
                    <a:pt x="71791" y="5543146"/>
                  </a:lnTo>
                  <a:lnTo>
                    <a:pt x="72034" y="5543146"/>
                  </a:lnTo>
                  <a:lnTo>
                    <a:pt x="72277" y="5543146"/>
                  </a:lnTo>
                  <a:lnTo>
                    <a:pt x="72521" y="5543146"/>
                  </a:lnTo>
                  <a:lnTo>
                    <a:pt x="72764" y="5543146"/>
                  </a:lnTo>
                  <a:lnTo>
                    <a:pt x="73007" y="5543146"/>
                  </a:lnTo>
                  <a:lnTo>
                    <a:pt x="73251" y="5543146"/>
                  </a:lnTo>
                  <a:lnTo>
                    <a:pt x="73251" y="5536030"/>
                  </a:lnTo>
                  <a:lnTo>
                    <a:pt x="73251" y="5528914"/>
                  </a:lnTo>
                  <a:lnTo>
                    <a:pt x="73494" y="5528914"/>
                  </a:lnTo>
                  <a:lnTo>
                    <a:pt x="73738" y="5528914"/>
                  </a:lnTo>
                  <a:lnTo>
                    <a:pt x="73981" y="5528914"/>
                  </a:lnTo>
                  <a:lnTo>
                    <a:pt x="74224" y="5528914"/>
                  </a:lnTo>
                  <a:lnTo>
                    <a:pt x="74468" y="5528914"/>
                  </a:lnTo>
                  <a:lnTo>
                    <a:pt x="74711" y="5528914"/>
                  </a:lnTo>
                  <a:lnTo>
                    <a:pt x="74711" y="5521799"/>
                  </a:lnTo>
                  <a:lnTo>
                    <a:pt x="74954" y="5521799"/>
                  </a:lnTo>
                  <a:lnTo>
                    <a:pt x="75198" y="5521799"/>
                  </a:lnTo>
                  <a:lnTo>
                    <a:pt x="75441" y="5521799"/>
                  </a:lnTo>
                  <a:lnTo>
                    <a:pt x="75441" y="5514683"/>
                  </a:lnTo>
                  <a:lnTo>
                    <a:pt x="75441" y="5507567"/>
                  </a:lnTo>
                  <a:lnTo>
                    <a:pt x="75441" y="5500451"/>
                  </a:lnTo>
                  <a:lnTo>
                    <a:pt x="75684" y="5500451"/>
                  </a:lnTo>
                  <a:lnTo>
                    <a:pt x="75928" y="5500451"/>
                  </a:lnTo>
                  <a:lnTo>
                    <a:pt x="76171" y="5500451"/>
                  </a:lnTo>
                  <a:lnTo>
                    <a:pt x="76415" y="5500451"/>
                  </a:lnTo>
                  <a:lnTo>
                    <a:pt x="76658" y="5500451"/>
                  </a:lnTo>
                  <a:lnTo>
                    <a:pt x="76901" y="5500451"/>
                  </a:lnTo>
                  <a:lnTo>
                    <a:pt x="77145" y="5500451"/>
                  </a:lnTo>
                  <a:lnTo>
                    <a:pt x="77388" y="5500451"/>
                  </a:lnTo>
                  <a:lnTo>
                    <a:pt x="77631" y="5500451"/>
                  </a:lnTo>
                  <a:lnTo>
                    <a:pt x="77875" y="5500451"/>
                  </a:lnTo>
                  <a:lnTo>
                    <a:pt x="78118" y="5500451"/>
                  </a:lnTo>
                  <a:lnTo>
                    <a:pt x="78118" y="5493336"/>
                  </a:lnTo>
                  <a:lnTo>
                    <a:pt x="78361" y="5493336"/>
                  </a:lnTo>
                  <a:lnTo>
                    <a:pt x="78605" y="5493336"/>
                  </a:lnTo>
                  <a:lnTo>
                    <a:pt x="78848" y="5493336"/>
                  </a:lnTo>
                  <a:lnTo>
                    <a:pt x="79091" y="5493336"/>
                  </a:lnTo>
                  <a:lnTo>
                    <a:pt x="79335" y="5493336"/>
                  </a:lnTo>
                  <a:lnTo>
                    <a:pt x="79578" y="5493336"/>
                  </a:lnTo>
                  <a:lnTo>
                    <a:pt x="79822" y="5493336"/>
                  </a:lnTo>
                  <a:lnTo>
                    <a:pt x="80065" y="5493336"/>
                  </a:lnTo>
                  <a:lnTo>
                    <a:pt x="80308" y="5493336"/>
                  </a:lnTo>
                  <a:lnTo>
                    <a:pt x="80552" y="5493336"/>
                  </a:lnTo>
                  <a:lnTo>
                    <a:pt x="80795" y="5493336"/>
                  </a:lnTo>
                  <a:lnTo>
                    <a:pt x="81038" y="5493336"/>
                  </a:lnTo>
                  <a:lnTo>
                    <a:pt x="81282" y="5493336"/>
                  </a:lnTo>
                  <a:lnTo>
                    <a:pt x="81282" y="5486220"/>
                  </a:lnTo>
                  <a:lnTo>
                    <a:pt x="81525" y="5486220"/>
                  </a:lnTo>
                  <a:lnTo>
                    <a:pt x="81768" y="5486220"/>
                  </a:lnTo>
                  <a:lnTo>
                    <a:pt x="82012" y="5486220"/>
                  </a:lnTo>
                  <a:lnTo>
                    <a:pt x="82255" y="5486220"/>
                  </a:lnTo>
                  <a:lnTo>
                    <a:pt x="82499" y="5486220"/>
                  </a:lnTo>
                  <a:lnTo>
                    <a:pt x="82742" y="5486220"/>
                  </a:lnTo>
                  <a:lnTo>
                    <a:pt x="82742" y="5479104"/>
                  </a:lnTo>
                  <a:lnTo>
                    <a:pt x="82985" y="5479104"/>
                  </a:lnTo>
                  <a:lnTo>
                    <a:pt x="83229" y="5479104"/>
                  </a:lnTo>
                  <a:lnTo>
                    <a:pt x="83472" y="5479104"/>
                  </a:lnTo>
                  <a:lnTo>
                    <a:pt x="83715" y="5479104"/>
                  </a:lnTo>
                  <a:lnTo>
                    <a:pt x="83959" y="5479104"/>
                  </a:lnTo>
                  <a:lnTo>
                    <a:pt x="84202" y="5479104"/>
                  </a:lnTo>
                  <a:lnTo>
                    <a:pt x="84445" y="5479104"/>
                  </a:lnTo>
                  <a:lnTo>
                    <a:pt x="84689" y="5479104"/>
                  </a:lnTo>
                  <a:lnTo>
                    <a:pt x="84932" y="5479104"/>
                  </a:lnTo>
                  <a:lnTo>
                    <a:pt x="85175" y="5479104"/>
                  </a:lnTo>
                  <a:lnTo>
                    <a:pt x="85419" y="5479104"/>
                  </a:lnTo>
                  <a:lnTo>
                    <a:pt x="85662" y="5479104"/>
                  </a:lnTo>
                  <a:lnTo>
                    <a:pt x="85906" y="5479104"/>
                  </a:lnTo>
                  <a:lnTo>
                    <a:pt x="85906" y="5471988"/>
                  </a:lnTo>
                  <a:lnTo>
                    <a:pt x="86149" y="5471988"/>
                  </a:lnTo>
                  <a:lnTo>
                    <a:pt x="86149" y="5464873"/>
                  </a:lnTo>
                  <a:lnTo>
                    <a:pt x="86392" y="5464873"/>
                  </a:lnTo>
                  <a:lnTo>
                    <a:pt x="86392" y="5457757"/>
                  </a:lnTo>
                  <a:lnTo>
                    <a:pt x="86636" y="5457757"/>
                  </a:lnTo>
                  <a:lnTo>
                    <a:pt x="86636" y="5450641"/>
                  </a:lnTo>
                  <a:lnTo>
                    <a:pt x="86879" y="5450641"/>
                  </a:lnTo>
                  <a:lnTo>
                    <a:pt x="87122" y="5450641"/>
                  </a:lnTo>
                  <a:lnTo>
                    <a:pt x="87366" y="5450641"/>
                  </a:lnTo>
                  <a:lnTo>
                    <a:pt x="87609" y="5450641"/>
                  </a:lnTo>
                  <a:lnTo>
                    <a:pt x="87609" y="5443526"/>
                  </a:lnTo>
                  <a:lnTo>
                    <a:pt x="87852" y="5443526"/>
                  </a:lnTo>
                  <a:lnTo>
                    <a:pt x="88096" y="5443526"/>
                  </a:lnTo>
                  <a:lnTo>
                    <a:pt x="88339" y="5443526"/>
                  </a:lnTo>
                  <a:lnTo>
                    <a:pt x="88583" y="5443526"/>
                  </a:lnTo>
                  <a:lnTo>
                    <a:pt x="88583" y="5436410"/>
                  </a:lnTo>
                  <a:lnTo>
                    <a:pt x="88826" y="5436410"/>
                  </a:lnTo>
                  <a:lnTo>
                    <a:pt x="89069" y="5436410"/>
                  </a:lnTo>
                  <a:lnTo>
                    <a:pt x="89313" y="5436410"/>
                  </a:lnTo>
                  <a:lnTo>
                    <a:pt x="89556" y="5436410"/>
                  </a:lnTo>
                  <a:lnTo>
                    <a:pt x="89799" y="5436410"/>
                  </a:lnTo>
                  <a:lnTo>
                    <a:pt x="90043" y="5436410"/>
                  </a:lnTo>
                  <a:lnTo>
                    <a:pt x="90286" y="5436410"/>
                  </a:lnTo>
                  <a:lnTo>
                    <a:pt x="90529" y="5436410"/>
                  </a:lnTo>
                  <a:lnTo>
                    <a:pt x="90773" y="5436410"/>
                  </a:lnTo>
                  <a:lnTo>
                    <a:pt x="91016" y="5436410"/>
                  </a:lnTo>
                  <a:lnTo>
                    <a:pt x="91259" y="5436410"/>
                  </a:lnTo>
                  <a:lnTo>
                    <a:pt x="91503" y="5436410"/>
                  </a:lnTo>
                  <a:lnTo>
                    <a:pt x="91746" y="5436410"/>
                  </a:lnTo>
                  <a:lnTo>
                    <a:pt x="91990" y="5436410"/>
                  </a:lnTo>
                  <a:lnTo>
                    <a:pt x="92233" y="5436410"/>
                  </a:lnTo>
                  <a:lnTo>
                    <a:pt x="92476" y="5436410"/>
                  </a:lnTo>
                  <a:lnTo>
                    <a:pt x="92720" y="5436410"/>
                  </a:lnTo>
                  <a:lnTo>
                    <a:pt x="92963" y="5436410"/>
                  </a:lnTo>
                  <a:lnTo>
                    <a:pt x="93206" y="5436410"/>
                  </a:lnTo>
                  <a:lnTo>
                    <a:pt x="93450" y="5436410"/>
                  </a:lnTo>
                  <a:lnTo>
                    <a:pt x="93693" y="5436410"/>
                  </a:lnTo>
                  <a:lnTo>
                    <a:pt x="93936" y="5436410"/>
                  </a:lnTo>
                  <a:lnTo>
                    <a:pt x="94180" y="5436410"/>
                  </a:lnTo>
                  <a:lnTo>
                    <a:pt x="94423" y="5436410"/>
                  </a:lnTo>
                  <a:lnTo>
                    <a:pt x="94667" y="5436410"/>
                  </a:lnTo>
                  <a:lnTo>
                    <a:pt x="94910" y="5436410"/>
                  </a:lnTo>
                  <a:lnTo>
                    <a:pt x="95153" y="5436410"/>
                  </a:lnTo>
                  <a:lnTo>
                    <a:pt x="95397" y="5436410"/>
                  </a:lnTo>
                  <a:lnTo>
                    <a:pt x="95397" y="5429294"/>
                  </a:lnTo>
                  <a:lnTo>
                    <a:pt x="95640" y="5429294"/>
                  </a:lnTo>
                  <a:lnTo>
                    <a:pt x="95883" y="5429294"/>
                  </a:lnTo>
                  <a:lnTo>
                    <a:pt x="96127" y="5429294"/>
                  </a:lnTo>
                  <a:lnTo>
                    <a:pt x="96370" y="5429294"/>
                  </a:lnTo>
                  <a:lnTo>
                    <a:pt x="96613" y="5429294"/>
                  </a:lnTo>
                  <a:lnTo>
                    <a:pt x="97100" y="5429294"/>
                  </a:lnTo>
                  <a:lnTo>
                    <a:pt x="97343" y="5429294"/>
                  </a:lnTo>
                  <a:lnTo>
                    <a:pt x="97587" y="5429294"/>
                  </a:lnTo>
                  <a:lnTo>
                    <a:pt x="97830" y="5429294"/>
                  </a:lnTo>
                  <a:lnTo>
                    <a:pt x="98074" y="5429294"/>
                  </a:lnTo>
                  <a:lnTo>
                    <a:pt x="98317" y="5429294"/>
                  </a:lnTo>
                  <a:lnTo>
                    <a:pt x="98560" y="5429294"/>
                  </a:lnTo>
                  <a:lnTo>
                    <a:pt x="98804" y="5429294"/>
                  </a:lnTo>
                  <a:lnTo>
                    <a:pt x="99047" y="5429294"/>
                  </a:lnTo>
                  <a:lnTo>
                    <a:pt x="99290" y="5429294"/>
                  </a:lnTo>
                  <a:lnTo>
                    <a:pt x="99290" y="5422178"/>
                  </a:lnTo>
                  <a:lnTo>
                    <a:pt x="99290" y="5415063"/>
                  </a:lnTo>
                  <a:lnTo>
                    <a:pt x="99290" y="5407947"/>
                  </a:lnTo>
                  <a:lnTo>
                    <a:pt x="99534" y="5407947"/>
                  </a:lnTo>
                  <a:lnTo>
                    <a:pt x="99534" y="5400831"/>
                  </a:lnTo>
                  <a:lnTo>
                    <a:pt x="99777" y="5400831"/>
                  </a:lnTo>
                  <a:lnTo>
                    <a:pt x="100020" y="5400831"/>
                  </a:lnTo>
                  <a:lnTo>
                    <a:pt x="100264" y="5400831"/>
                  </a:lnTo>
                  <a:lnTo>
                    <a:pt x="100264" y="5393716"/>
                  </a:lnTo>
                  <a:lnTo>
                    <a:pt x="100507" y="5393716"/>
                  </a:lnTo>
                  <a:lnTo>
                    <a:pt x="100750" y="5393716"/>
                  </a:lnTo>
                  <a:lnTo>
                    <a:pt x="100994" y="5393716"/>
                  </a:lnTo>
                  <a:lnTo>
                    <a:pt x="101237" y="5393716"/>
                  </a:lnTo>
                  <a:lnTo>
                    <a:pt x="101481" y="5393716"/>
                  </a:lnTo>
                  <a:lnTo>
                    <a:pt x="101724" y="5393716"/>
                  </a:lnTo>
                  <a:lnTo>
                    <a:pt x="101967" y="5393716"/>
                  </a:lnTo>
                  <a:lnTo>
                    <a:pt x="102211" y="5393716"/>
                  </a:lnTo>
                  <a:lnTo>
                    <a:pt x="102454" y="5393716"/>
                  </a:lnTo>
                  <a:lnTo>
                    <a:pt x="102697" y="5393716"/>
                  </a:lnTo>
                  <a:lnTo>
                    <a:pt x="102941" y="5393716"/>
                  </a:lnTo>
                  <a:lnTo>
                    <a:pt x="103184" y="5393716"/>
                  </a:lnTo>
                  <a:lnTo>
                    <a:pt x="103427" y="5393716"/>
                  </a:lnTo>
                  <a:lnTo>
                    <a:pt x="103671" y="5393716"/>
                  </a:lnTo>
                  <a:lnTo>
                    <a:pt x="103914" y="5393716"/>
                  </a:lnTo>
                  <a:lnTo>
                    <a:pt x="104158" y="5393716"/>
                  </a:lnTo>
                  <a:lnTo>
                    <a:pt x="104401" y="5393716"/>
                  </a:lnTo>
                  <a:lnTo>
                    <a:pt x="104644" y="5393716"/>
                  </a:lnTo>
                  <a:lnTo>
                    <a:pt x="104888" y="5393716"/>
                  </a:lnTo>
                  <a:lnTo>
                    <a:pt x="105131" y="5393716"/>
                  </a:lnTo>
                  <a:lnTo>
                    <a:pt x="105374" y="5393716"/>
                  </a:lnTo>
                  <a:lnTo>
                    <a:pt x="105618" y="5393716"/>
                  </a:lnTo>
                  <a:lnTo>
                    <a:pt x="105861" y="5393716"/>
                  </a:lnTo>
                  <a:lnTo>
                    <a:pt x="106104" y="5393716"/>
                  </a:lnTo>
                  <a:lnTo>
                    <a:pt x="106348" y="5393716"/>
                  </a:lnTo>
                  <a:lnTo>
                    <a:pt x="106591" y="5393716"/>
                  </a:lnTo>
                  <a:lnTo>
                    <a:pt x="106834" y="5393716"/>
                  </a:lnTo>
                  <a:lnTo>
                    <a:pt x="107078" y="5393716"/>
                  </a:lnTo>
                  <a:lnTo>
                    <a:pt x="107321" y="5393716"/>
                  </a:lnTo>
                  <a:lnTo>
                    <a:pt x="107321" y="5386600"/>
                  </a:lnTo>
                  <a:lnTo>
                    <a:pt x="107565" y="5386600"/>
                  </a:lnTo>
                  <a:lnTo>
                    <a:pt x="107808" y="5386600"/>
                  </a:lnTo>
                  <a:lnTo>
                    <a:pt x="108051" y="5386600"/>
                  </a:lnTo>
                  <a:lnTo>
                    <a:pt x="108051" y="5379484"/>
                  </a:lnTo>
                  <a:lnTo>
                    <a:pt x="108295" y="5379484"/>
                  </a:lnTo>
                  <a:lnTo>
                    <a:pt x="108538" y="5379484"/>
                  </a:lnTo>
                  <a:lnTo>
                    <a:pt x="108781" y="5379484"/>
                  </a:lnTo>
                  <a:lnTo>
                    <a:pt x="109025" y="5379484"/>
                  </a:lnTo>
                  <a:lnTo>
                    <a:pt x="109268" y="5379484"/>
                  </a:lnTo>
                  <a:lnTo>
                    <a:pt x="109268" y="5372368"/>
                  </a:lnTo>
                  <a:lnTo>
                    <a:pt x="109511" y="5372368"/>
                  </a:lnTo>
                  <a:lnTo>
                    <a:pt x="109755" y="5372368"/>
                  </a:lnTo>
                  <a:lnTo>
                    <a:pt x="109998" y="5372368"/>
                  </a:lnTo>
                  <a:lnTo>
                    <a:pt x="110242" y="5372368"/>
                  </a:lnTo>
                  <a:lnTo>
                    <a:pt x="110485" y="5372368"/>
                  </a:lnTo>
                  <a:lnTo>
                    <a:pt x="110728" y="5372368"/>
                  </a:lnTo>
                  <a:lnTo>
                    <a:pt x="110972" y="5372368"/>
                  </a:lnTo>
                  <a:lnTo>
                    <a:pt x="111215" y="5372368"/>
                  </a:lnTo>
                  <a:lnTo>
                    <a:pt x="111458" y="5372368"/>
                  </a:lnTo>
                  <a:lnTo>
                    <a:pt x="111702" y="5372368"/>
                  </a:lnTo>
                  <a:lnTo>
                    <a:pt x="111945" y="5372368"/>
                  </a:lnTo>
                  <a:lnTo>
                    <a:pt x="112188" y="5372368"/>
                  </a:lnTo>
                  <a:lnTo>
                    <a:pt x="112432" y="5372368"/>
                  </a:lnTo>
                  <a:lnTo>
                    <a:pt x="112675" y="5372368"/>
                  </a:lnTo>
                  <a:lnTo>
                    <a:pt x="112918" y="5372368"/>
                  </a:lnTo>
                  <a:lnTo>
                    <a:pt x="113162" y="5372368"/>
                  </a:lnTo>
                  <a:lnTo>
                    <a:pt x="113405" y="5372368"/>
                  </a:lnTo>
                  <a:lnTo>
                    <a:pt x="113649" y="5372368"/>
                  </a:lnTo>
                  <a:lnTo>
                    <a:pt x="113892" y="5372368"/>
                  </a:lnTo>
                  <a:lnTo>
                    <a:pt x="114135" y="5372368"/>
                  </a:lnTo>
                  <a:lnTo>
                    <a:pt x="114379" y="5372368"/>
                  </a:lnTo>
                  <a:lnTo>
                    <a:pt x="114622" y="5372368"/>
                  </a:lnTo>
                  <a:lnTo>
                    <a:pt x="114865" y="5372368"/>
                  </a:lnTo>
                  <a:lnTo>
                    <a:pt x="115109" y="5372368"/>
                  </a:lnTo>
                  <a:lnTo>
                    <a:pt x="115352" y="5372368"/>
                  </a:lnTo>
                  <a:lnTo>
                    <a:pt x="115352" y="5365253"/>
                  </a:lnTo>
                  <a:lnTo>
                    <a:pt x="115595" y="5365253"/>
                  </a:lnTo>
                  <a:lnTo>
                    <a:pt x="115839" y="5365253"/>
                  </a:lnTo>
                  <a:lnTo>
                    <a:pt x="116082" y="5365253"/>
                  </a:lnTo>
                  <a:lnTo>
                    <a:pt x="116326" y="5365253"/>
                  </a:lnTo>
                  <a:lnTo>
                    <a:pt x="116569" y="5365253"/>
                  </a:lnTo>
                  <a:lnTo>
                    <a:pt x="116812" y="5365253"/>
                  </a:lnTo>
                  <a:lnTo>
                    <a:pt x="117056" y="5365253"/>
                  </a:lnTo>
                  <a:lnTo>
                    <a:pt x="117299" y="5365253"/>
                  </a:lnTo>
                  <a:lnTo>
                    <a:pt x="117542" y="5365253"/>
                  </a:lnTo>
                  <a:lnTo>
                    <a:pt x="117786" y="5365253"/>
                  </a:lnTo>
                  <a:lnTo>
                    <a:pt x="118029" y="5365253"/>
                  </a:lnTo>
                  <a:lnTo>
                    <a:pt x="118272" y="5365253"/>
                  </a:lnTo>
                  <a:lnTo>
                    <a:pt x="118516" y="5365253"/>
                  </a:lnTo>
                  <a:lnTo>
                    <a:pt x="118759" y="5365253"/>
                  </a:lnTo>
                  <a:lnTo>
                    <a:pt x="118759" y="5358137"/>
                  </a:lnTo>
                  <a:lnTo>
                    <a:pt x="119002" y="5358137"/>
                  </a:lnTo>
                  <a:lnTo>
                    <a:pt x="119246" y="5358137"/>
                  </a:lnTo>
                  <a:lnTo>
                    <a:pt x="119489" y="5358137"/>
                  </a:lnTo>
                  <a:lnTo>
                    <a:pt x="119733" y="5358137"/>
                  </a:lnTo>
                  <a:lnTo>
                    <a:pt x="119976" y="5358137"/>
                  </a:lnTo>
                  <a:lnTo>
                    <a:pt x="120219" y="5358137"/>
                  </a:lnTo>
                  <a:lnTo>
                    <a:pt x="120463" y="5358137"/>
                  </a:lnTo>
                  <a:lnTo>
                    <a:pt x="120706" y="5358137"/>
                  </a:lnTo>
                  <a:lnTo>
                    <a:pt x="120706" y="5351021"/>
                  </a:lnTo>
                  <a:lnTo>
                    <a:pt x="120949" y="5351021"/>
                  </a:lnTo>
                  <a:lnTo>
                    <a:pt x="121193" y="5351021"/>
                  </a:lnTo>
                  <a:lnTo>
                    <a:pt x="121436" y="5351021"/>
                  </a:lnTo>
                  <a:lnTo>
                    <a:pt x="121679" y="5351021"/>
                  </a:lnTo>
                  <a:lnTo>
                    <a:pt x="121923" y="5351021"/>
                  </a:lnTo>
                  <a:lnTo>
                    <a:pt x="122166" y="5351021"/>
                  </a:lnTo>
                  <a:lnTo>
                    <a:pt x="122166" y="5343906"/>
                  </a:lnTo>
                  <a:lnTo>
                    <a:pt x="122410" y="5343906"/>
                  </a:lnTo>
                  <a:lnTo>
                    <a:pt x="122653" y="5343906"/>
                  </a:lnTo>
                  <a:lnTo>
                    <a:pt x="122896" y="5343906"/>
                  </a:lnTo>
                  <a:lnTo>
                    <a:pt x="123140" y="5343906"/>
                  </a:lnTo>
                  <a:lnTo>
                    <a:pt x="123383" y="5343906"/>
                  </a:lnTo>
                  <a:lnTo>
                    <a:pt x="123626" y="5343906"/>
                  </a:lnTo>
                  <a:lnTo>
                    <a:pt x="123870" y="5343906"/>
                  </a:lnTo>
                  <a:lnTo>
                    <a:pt x="123870" y="5336790"/>
                  </a:lnTo>
                  <a:lnTo>
                    <a:pt x="124113" y="5336790"/>
                  </a:lnTo>
                  <a:lnTo>
                    <a:pt x="124356" y="5336790"/>
                  </a:lnTo>
                  <a:lnTo>
                    <a:pt x="124600" y="5336790"/>
                  </a:lnTo>
                  <a:lnTo>
                    <a:pt x="124843" y="5329674"/>
                  </a:lnTo>
                  <a:lnTo>
                    <a:pt x="125086" y="5329674"/>
                  </a:lnTo>
                  <a:lnTo>
                    <a:pt x="125330" y="5329674"/>
                  </a:lnTo>
                  <a:lnTo>
                    <a:pt x="125573" y="5329674"/>
                  </a:lnTo>
                  <a:lnTo>
                    <a:pt x="125817" y="5329674"/>
                  </a:lnTo>
                  <a:lnTo>
                    <a:pt x="126060" y="5329674"/>
                  </a:lnTo>
                  <a:lnTo>
                    <a:pt x="126303" y="5329674"/>
                  </a:lnTo>
                  <a:lnTo>
                    <a:pt x="126547" y="5329674"/>
                  </a:lnTo>
                  <a:lnTo>
                    <a:pt x="126790" y="5329674"/>
                  </a:lnTo>
                  <a:lnTo>
                    <a:pt x="126790" y="5322558"/>
                  </a:lnTo>
                  <a:lnTo>
                    <a:pt x="127033" y="5322558"/>
                  </a:lnTo>
                  <a:lnTo>
                    <a:pt x="127277" y="5322558"/>
                  </a:lnTo>
                  <a:lnTo>
                    <a:pt x="127277" y="5315443"/>
                  </a:lnTo>
                  <a:lnTo>
                    <a:pt x="127520" y="5315443"/>
                  </a:lnTo>
                  <a:lnTo>
                    <a:pt x="127763" y="5315443"/>
                  </a:lnTo>
                  <a:lnTo>
                    <a:pt x="128007" y="5315443"/>
                  </a:lnTo>
                  <a:lnTo>
                    <a:pt x="128250" y="5315443"/>
                  </a:lnTo>
                  <a:lnTo>
                    <a:pt x="128494" y="5315443"/>
                  </a:lnTo>
                  <a:lnTo>
                    <a:pt x="128737" y="5315443"/>
                  </a:lnTo>
                  <a:lnTo>
                    <a:pt x="128980" y="5315443"/>
                  </a:lnTo>
                  <a:lnTo>
                    <a:pt x="129224" y="5315443"/>
                  </a:lnTo>
                  <a:lnTo>
                    <a:pt x="129467" y="5315443"/>
                  </a:lnTo>
                  <a:lnTo>
                    <a:pt x="129710" y="5315443"/>
                  </a:lnTo>
                  <a:lnTo>
                    <a:pt x="129954" y="5315443"/>
                  </a:lnTo>
                  <a:lnTo>
                    <a:pt x="130197" y="5315443"/>
                  </a:lnTo>
                  <a:lnTo>
                    <a:pt x="130440" y="5315443"/>
                  </a:lnTo>
                  <a:lnTo>
                    <a:pt x="130684" y="5315443"/>
                  </a:lnTo>
                  <a:lnTo>
                    <a:pt x="130684" y="5308327"/>
                  </a:lnTo>
                  <a:lnTo>
                    <a:pt x="130927" y="5308327"/>
                  </a:lnTo>
                  <a:lnTo>
                    <a:pt x="131170" y="5308327"/>
                  </a:lnTo>
                  <a:lnTo>
                    <a:pt x="131170" y="5301211"/>
                  </a:lnTo>
                  <a:lnTo>
                    <a:pt x="131414" y="5301211"/>
                  </a:lnTo>
                  <a:lnTo>
                    <a:pt x="131657" y="5301211"/>
                  </a:lnTo>
                  <a:lnTo>
                    <a:pt x="131901" y="5301211"/>
                  </a:lnTo>
                  <a:lnTo>
                    <a:pt x="131901" y="5294095"/>
                  </a:lnTo>
                  <a:lnTo>
                    <a:pt x="132144" y="5294095"/>
                  </a:lnTo>
                  <a:lnTo>
                    <a:pt x="132387" y="5294095"/>
                  </a:lnTo>
                  <a:lnTo>
                    <a:pt x="132631" y="5294095"/>
                  </a:lnTo>
                  <a:lnTo>
                    <a:pt x="132874" y="5294095"/>
                  </a:lnTo>
                  <a:lnTo>
                    <a:pt x="133117" y="5294095"/>
                  </a:lnTo>
                  <a:lnTo>
                    <a:pt x="133361" y="5294095"/>
                  </a:lnTo>
                  <a:lnTo>
                    <a:pt x="133604" y="5294095"/>
                  </a:lnTo>
                  <a:lnTo>
                    <a:pt x="133847" y="5294095"/>
                  </a:lnTo>
                  <a:lnTo>
                    <a:pt x="134091" y="5294095"/>
                  </a:lnTo>
                  <a:lnTo>
                    <a:pt x="134091" y="5286980"/>
                  </a:lnTo>
                  <a:lnTo>
                    <a:pt x="134334" y="5286980"/>
                  </a:lnTo>
                  <a:lnTo>
                    <a:pt x="134578" y="5286980"/>
                  </a:lnTo>
                  <a:lnTo>
                    <a:pt x="134821" y="5286980"/>
                  </a:lnTo>
                  <a:lnTo>
                    <a:pt x="135064" y="5286980"/>
                  </a:lnTo>
                  <a:lnTo>
                    <a:pt x="135308" y="5286980"/>
                  </a:lnTo>
                  <a:lnTo>
                    <a:pt x="135551" y="5286980"/>
                  </a:lnTo>
                  <a:lnTo>
                    <a:pt x="135794" y="5286980"/>
                  </a:lnTo>
                  <a:lnTo>
                    <a:pt x="136038" y="5286980"/>
                  </a:lnTo>
                  <a:lnTo>
                    <a:pt x="136281" y="5286980"/>
                  </a:lnTo>
                  <a:lnTo>
                    <a:pt x="136524" y="5286980"/>
                  </a:lnTo>
                  <a:lnTo>
                    <a:pt x="136524" y="5279864"/>
                  </a:lnTo>
                  <a:lnTo>
                    <a:pt x="136768" y="5279864"/>
                  </a:lnTo>
                  <a:lnTo>
                    <a:pt x="137011" y="5279864"/>
                  </a:lnTo>
                  <a:lnTo>
                    <a:pt x="137254" y="5279864"/>
                  </a:lnTo>
                  <a:lnTo>
                    <a:pt x="137254" y="5272748"/>
                  </a:lnTo>
                  <a:lnTo>
                    <a:pt x="137498" y="5272748"/>
                  </a:lnTo>
                  <a:lnTo>
                    <a:pt x="137741" y="5272748"/>
                  </a:lnTo>
                  <a:lnTo>
                    <a:pt x="137985" y="5272748"/>
                  </a:lnTo>
                  <a:lnTo>
                    <a:pt x="138228" y="5272748"/>
                  </a:lnTo>
                  <a:lnTo>
                    <a:pt x="138471" y="5272748"/>
                  </a:lnTo>
                  <a:lnTo>
                    <a:pt x="138715" y="5272748"/>
                  </a:lnTo>
                  <a:lnTo>
                    <a:pt x="138958" y="5272748"/>
                  </a:lnTo>
                  <a:lnTo>
                    <a:pt x="139201" y="5272748"/>
                  </a:lnTo>
                  <a:lnTo>
                    <a:pt x="139445" y="5272748"/>
                  </a:lnTo>
                  <a:lnTo>
                    <a:pt x="139688" y="5272748"/>
                  </a:lnTo>
                  <a:lnTo>
                    <a:pt x="139931" y="5272748"/>
                  </a:lnTo>
                  <a:lnTo>
                    <a:pt x="140175" y="5272748"/>
                  </a:lnTo>
                  <a:lnTo>
                    <a:pt x="140175" y="5265633"/>
                  </a:lnTo>
                  <a:lnTo>
                    <a:pt x="140175" y="5258517"/>
                  </a:lnTo>
                  <a:lnTo>
                    <a:pt x="140418" y="5258517"/>
                  </a:lnTo>
                  <a:lnTo>
                    <a:pt x="140418" y="5251401"/>
                  </a:lnTo>
                  <a:lnTo>
                    <a:pt x="140662" y="5251401"/>
                  </a:lnTo>
                  <a:lnTo>
                    <a:pt x="140905" y="5251401"/>
                  </a:lnTo>
                  <a:lnTo>
                    <a:pt x="141148" y="5251401"/>
                  </a:lnTo>
                  <a:lnTo>
                    <a:pt x="141392" y="5251401"/>
                  </a:lnTo>
                  <a:lnTo>
                    <a:pt x="141635" y="5251401"/>
                  </a:lnTo>
                  <a:lnTo>
                    <a:pt x="141878" y="5251401"/>
                  </a:lnTo>
                  <a:lnTo>
                    <a:pt x="141878" y="5244285"/>
                  </a:lnTo>
                  <a:lnTo>
                    <a:pt x="141878" y="5237170"/>
                  </a:lnTo>
                  <a:lnTo>
                    <a:pt x="141878" y="5230054"/>
                  </a:lnTo>
                  <a:lnTo>
                    <a:pt x="142122" y="5230054"/>
                  </a:lnTo>
                  <a:lnTo>
                    <a:pt x="142365" y="5230054"/>
                  </a:lnTo>
                  <a:lnTo>
                    <a:pt x="142608" y="5230054"/>
                  </a:lnTo>
                  <a:lnTo>
                    <a:pt x="142852" y="5230054"/>
                  </a:lnTo>
                  <a:lnTo>
                    <a:pt x="143095" y="5230054"/>
                  </a:lnTo>
                  <a:lnTo>
                    <a:pt x="143338" y="5230054"/>
                  </a:lnTo>
                  <a:lnTo>
                    <a:pt x="143582" y="5230054"/>
                  </a:lnTo>
                  <a:lnTo>
                    <a:pt x="143825" y="5230054"/>
                  </a:lnTo>
                  <a:lnTo>
                    <a:pt x="143825" y="5222938"/>
                  </a:lnTo>
                  <a:lnTo>
                    <a:pt x="144069" y="5222938"/>
                  </a:lnTo>
                  <a:lnTo>
                    <a:pt x="144312" y="5222938"/>
                  </a:lnTo>
                  <a:lnTo>
                    <a:pt x="144555" y="5222938"/>
                  </a:lnTo>
                  <a:lnTo>
                    <a:pt x="144799" y="5222938"/>
                  </a:lnTo>
                  <a:lnTo>
                    <a:pt x="145042" y="5222938"/>
                  </a:lnTo>
                  <a:lnTo>
                    <a:pt x="145285" y="5222938"/>
                  </a:lnTo>
                  <a:lnTo>
                    <a:pt x="145529" y="5222938"/>
                  </a:lnTo>
                  <a:lnTo>
                    <a:pt x="145772" y="5222938"/>
                  </a:lnTo>
                  <a:lnTo>
                    <a:pt x="146015" y="5222938"/>
                  </a:lnTo>
                  <a:lnTo>
                    <a:pt x="146259" y="5222938"/>
                  </a:lnTo>
                  <a:lnTo>
                    <a:pt x="146502" y="5222938"/>
                  </a:lnTo>
                  <a:lnTo>
                    <a:pt x="146746" y="5222938"/>
                  </a:lnTo>
                  <a:lnTo>
                    <a:pt x="146989" y="5222938"/>
                  </a:lnTo>
                  <a:lnTo>
                    <a:pt x="147232" y="5222938"/>
                  </a:lnTo>
                  <a:lnTo>
                    <a:pt x="147476" y="5222938"/>
                  </a:lnTo>
                  <a:lnTo>
                    <a:pt x="147719" y="5222938"/>
                  </a:lnTo>
                  <a:lnTo>
                    <a:pt x="147962" y="5222938"/>
                  </a:lnTo>
                  <a:lnTo>
                    <a:pt x="148206" y="5222938"/>
                  </a:lnTo>
                  <a:lnTo>
                    <a:pt x="148449" y="5222938"/>
                  </a:lnTo>
                  <a:lnTo>
                    <a:pt x="148692" y="5222938"/>
                  </a:lnTo>
                  <a:lnTo>
                    <a:pt x="148936" y="5222938"/>
                  </a:lnTo>
                  <a:lnTo>
                    <a:pt x="149179" y="5222938"/>
                  </a:lnTo>
                  <a:lnTo>
                    <a:pt x="149422" y="5222938"/>
                  </a:lnTo>
                  <a:lnTo>
                    <a:pt x="149666" y="5222938"/>
                  </a:lnTo>
                  <a:lnTo>
                    <a:pt x="149909" y="5222938"/>
                  </a:lnTo>
                  <a:lnTo>
                    <a:pt x="150153" y="5222938"/>
                  </a:lnTo>
                  <a:lnTo>
                    <a:pt x="150396" y="5222938"/>
                  </a:lnTo>
                  <a:lnTo>
                    <a:pt x="150639" y="5222938"/>
                  </a:lnTo>
                  <a:lnTo>
                    <a:pt x="150883" y="5222938"/>
                  </a:lnTo>
                  <a:lnTo>
                    <a:pt x="151126" y="5222938"/>
                  </a:lnTo>
                  <a:lnTo>
                    <a:pt x="151369" y="5222938"/>
                  </a:lnTo>
                  <a:lnTo>
                    <a:pt x="151613" y="5222938"/>
                  </a:lnTo>
                  <a:lnTo>
                    <a:pt x="151856" y="5222938"/>
                  </a:lnTo>
                  <a:lnTo>
                    <a:pt x="152099" y="5222938"/>
                  </a:lnTo>
                  <a:lnTo>
                    <a:pt x="152343" y="5222938"/>
                  </a:lnTo>
                  <a:lnTo>
                    <a:pt x="152586" y="5222938"/>
                  </a:lnTo>
                  <a:lnTo>
                    <a:pt x="152830" y="5222938"/>
                  </a:lnTo>
                  <a:lnTo>
                    <a:pt x="153073" y="5222938"/>
                  </a:lnTo>
                  <a:lnTo>
                    <a:pt x="153316" y="5222938"/>
                  </a:lnTo>
                  <a:lnTo>
                    <a:pt x="153560" y="5222938"/>
                  </a:lnTo>
                  <a:lnTo>
                    <a:pt x="153560" y="5215823"/>
                  </a:lnTo>
                  <a:lnTo>
                    <a:pt x="153803" y="5215823"/>
                  </a:lnTo>
                  <a:lnTo>
                    <a:pt x="153803" y="5208707"/>
                  </a:lnTo>
                  <a:lnTo>
                    <a:pt x="153803" y="5201591"/>
                  </a:lnTo>
                  <a:lnTo>
                    <a:pt x="154046" y="5201591"/>
                  </a:lnTo>
                  <a:lnTo>
                    <a:pt x="154290" y="5201591"/>
                  </a:lnTo>
                  <a:lnTo>
                    <a:pt x="154533" y="5201591"/>
                  </a:lnTo>
                  <a:lnTo>
                    <a:pt x="154776" y="5201591"/>
                  </a:lnTo>
                  <a:lnTo>
                    <a:pt x="154776" y="5194475"/>
                  </a:lnTo>
                  <a:lnTo>
                    <a:pt x="155020" y="5194475"/>
                  </a:lnTo>
                  <a:lnTo>
                    <a:pt x="155263" y="5194475"/>
                  </a:lnTo>
                  <a:lnTo>
                    <a:pt x="155506" y="5194475"/>
                  </a:lnTo>
                  <a:lnTo>
                    <a:pt x="155750" y="5194475"/>
                  </a:lnTo>
                  <a:lnTo>
                    <a:pt x="155750" y="5187360"/>
                  </a:lnTo>
                  <a:lnTo>
                    <a:pt x="155993" y="5187360"/>
                  </a:lnTo>
                  <a:lnTo>
                    <a:pt x="156237" y="5187360"/>
                  </a:lnTo>
                  <a:lnTo>
                    <a:pt x="156480" y="5187360"/>
                  </a:lnTo>
                  <a:lnTo>
                    <a:pt x="156723" y="5187360"/>
                  </a:lnTo>
                  <a:lnTo>
                    <a:pt x="156723" y="5180244"/>
                  </a:lnTo>
                  <a:lnTo>
                    <a:pt x="156967" y="5180244"/>
                  </a:lnTo>
                  <a:lnTo>
                    <a:pt x="157210" y="5180244"/>
                  </a:lnTo>
                  <a:lnTo>
                    <a:pt x="157210" y="5173128"/>
                  </a:lnTo>
                  <a:lnTo>
                    <a:pt x="157453" y="5173128"/>
                  </a:lnTo>
                  <a:lnTo>
                    <a:pt x="157453" y="5166013"/>
                  </a:lnTo>
                  <a:lnTo>
                    <a:pt x="157697" y="5166013"/>
                  </a:lnTo>
                  <a:lnTo>
                    <a:pt x="157940" y="5166013"/>
                  </a:lnTo>
                  <a:lnTo>
                    <a:pt x="158183" y="5166013"/>
                  </a:lnTo>
                  <a:lnTo>
                    <a:pt x="158427" y="5166013"/>
                  </a:lnTo>
                  <a:lnTo>
                    <a:pt x="158670" y="5166013"/>
                  </a:lnTo>
                  <a:lnTo>
                    <a:pt x="158914" y="5166013"/>
                  </a:lnTo>
                  <a:lnTo>
                    <a:pt x="159157" y="5166013"/>
                  </a:lnTo>
                  <a:lnTo>
                    <a:pt x="159157" y="5158897"/>
                  </a:lnTo>
                  <a:lnTo>
                    <a:pt x="159157" y="5151781"/>
                  </a:lnTo>
                  <a:lnTo>
                    <a:pt x="159400" y="5151781"/>
                  </a:lnTo>
                  <a:lnTo>
                    <a:pt x="159644" y="5151781"/>
                  </a:lnTo>
                  <a:lnTo>
                    <a:pt x="159887" y="5151781"/>
                  </a:lnTo>
                  <a:lnTo>
                    <a:pt x="160130" y="5151781"/>
                  </a:lnTo>
                  <a:lnTo>
                    <a:pt x="160374" y="5151781"/>
                  </a:lnTo>
                  <a:lnTo>
                    <a:pt x="160617" y="5151781"/>
                  </a:lnTo>
                  <a:lnTo>
                    <a:pt x="160617" y="5144665"/>
                  </a:lnTo>
                  <a:lnTo>
                    <a:pt x="160860" y="5144665"/>
                  </a:lnTo>
                  <a:lnTo>
                    <a:pt x="161104" y="5144665"/>
                  </a:lnTo>
                  <a:lnTo>
                    <a:pt x="161347" y="5144665"/>
                  </a:lnTo>
                  <a:lnTo>
                    <a:pt x="161590" y="5144665"/>
                  </a:lnTo>
                  <a:lnTo>
                    <a:pt x="161834" y="5144665"/>
                  </a:lnTo>
                  <a:lnTo>
                    <a:pt x="162077" y="5144665"/>
                  </a:lnTo>
                  <a:lnTo>
                    <a:pt x="162321" y="5144665"/>
                  </a:lnTo>
                  <a:lnTo>
                    <a:pt x="162564" y="5144665"/>
                  </a:lnTo>
                  <a:lnTo>
                    <a:pt x="162807" y="5144665"/>
                  </a:lnTo>
                  <a:lnTo>
                    <a:pt x="163051" y="5144665"/>
                  </a:lnTo>
                  <a:lnTo>
                    <a:pt x="163051" y="5137550"/>
                  </a:lnTo>
                  <a:lnTo>
                    <a:pt x="163294" y="5137550"/>
                  </a:lnTo>
                  <a:lnTo>
                    <a:pt x="163537" y="5137550"/>
                  </a:lnTo>
                  <a:lnTo>
                    <a:pt x="163781" y="5137550"/>
                  </a:lnTo>
                  <a:lnTo>
                    <a:pt x="164024" y="5137550"/>
                  </a:lnTo>
                  <a:lnTo>
                    <a:pt x="164024" y="5130434"/>
                  </a:lnTo>
                  <a:lnTo>
                    <a:pt x="164267" y="5130434"/>
                  </a:lnTo>
                  <a:lnTo>
                    <a:pt x="164511" y="5130434"/>
                  </a:lnTo>
                  <a:lnTo>
                    <a:pt x="164754" y="5130434"/>
                  </a:lnTo>
                  <a:lnTo>
                    <a:pt x="164998" y="5130434"/>
                  </a:lnTo>
                  <a:lnTo>
                    <a:pt x="165241" y="5130434"/>
                  </a:lnTo>
                  <a:lnTo>
                    <a:pt x="165241" y="5123318"/>
                  </a:lnTo>
                  <a:lnTo>
                    <a:pt x="165484" y="5123318"/>
                  </a:lnTo>
                  <a:lnTo>
                    <a:pt x="165728" y="5123318"/>
                  </a:lnTo>
                  <a:lnTo>
                    <a:pt x="165971" y="5123318"/>
                  </a:lnTo>
                  <a:lnTo>
                    <a:pt x="166214" y="5123318"/>
                  </a:lnTo>
                  <a:lnTo>
                    <a:pt x="166458" y="5123318"/>
                  </a:lnTo>
                  <a:lnTo>
                    <a:pt x="166701" y="5123318"/>
                  </a:lnTo>
                  <a:lnTo>
                    <a:pt x="166944" y="5123318"/>
                  </a:lnTo>
                  <a:lnTo>
                    <a:pt x="167188" y="5123318"/>
                  </a:lnTo>
                  <a:lnTo>
                    <a:pt x="167431" y="5123318"/>
                  </a:lnTo>
                  <a:lnTo>
                    <a:pt x="167674" y="5123318"/>
                  </a:lnTo>
                  <a:lnTo>
                    <a:pt x="167918" y="5123318"/>
                  </a:lnTo>
                  <a:lnTo>
                    <a:pt x="168161" y="5123318"/>
                  </a:lnTo>
                  <a:lnTo>
                    <a:pt x="168405" y="5123318"/>
                  </a:lnTo>
                  <a:lnTo>
                    <a:pt x="168648" y="5123318"/>
                  </a:lnTo>
                  <a:lnTo>
                    <a:pt x="168891" y="5123318"/>
                  </a:lnTo>
                  <a:lnTo>
                    <a:pt x="169378" y="5123318"/>
                  </a:lnTo>
                  <a:lnTo>
                    <a:pt x="169621" y="5123318"/>
                  </a:lnTo>
                  <a:lnTo>
                    <a:pt x="169865" y="5123318"/>
                  </a:lnTo>
                  <a:lnTo>
                    <a:pt x="170108" y="5123318"/>
                  </a:lnTo>
                  <a:lnTo>
                    <a:pt x="170351" y="5123318"/>
                  </a:lnTo>
                  <a:lnTo>
                    <a:pt x="170838" y="5123318"/>
                  </a:lnTo>
                  <a:lnTo>
                    <a:pt x="171082" y="5123318"/>
                  </a:lnTo>
                  <a:lnTo>
                    <a:pt x="171325" y="5123318"/>
                  </a:lnTo>
                  <a:lnTo>
                    <a:pt x="171568" y="5123318"/>
                  </a:lnTo>
                  <a:lnTo>
                    <a:pt x="171812" y="5123318"/>
                  </a:lnTo>
                  <a:lnTo>
                    <a:pt x="172055" y="5123318"/>
                  </a:lnTo>
                  <a:lnTo>
                    <a:pt x="172298" y="5123318"/>
                  </a:lnTo>
                  <a:lnTo>
                    <a:pt x="172298" y="5116202"/>
                  </a:lnTo>
                  <a:lnTo>
                    <a:pt x="172785" y="5116202"/>
                  </a:lnTo>
                  <a:lnTo>
                    <a:pt x="173028" y="5116202"/>
                  </a:lnTo>
                  <a:lnTo>
                    <a:pt x="173028" y="5109087"/>
                  </a:lnTo>
                  <a:lnTo>
                    <a:pt x="173515" y="5109087"/>
                  </a:lnTo>
                  <a:lnTo>
                    <a:pt x="173758" y="5109087"/>
                  </a:lnTo>
                  <a:lnTo>
                    <a:pt x="173758" y="5101971"/>
                  </a:lnTo>
                  <a:lnTo>
                    <a:pt x="174002" y="5101971"/>
                  </a:lnTo>
                  <a:lnTo>
                    <a:pt x="174002" y="5094855"/>
                  </a:lnTo>
                  <a:lnTo>
                    <a:pt x="174245" y="5094855"/>
                  </a:lnTo>
                  <a:lnTo>
                    <a:pt x="174489" y="5094855"/>
                  </a:lnTo>
                  <a:lnTo>
                    <a:pt x="174489" y="5087740"/>
                  </a:lnTo>
                  <a:lnTo>
                    <a:pt x="174732" y="5087740"/>
                  </a:lnTo>
                  <a:lnTo>
                    <a:pt x="174732" y="5080624"/>
                  </a:lnTo>
                  <a:lnTo>
                    <a:pt x="174732" y="5073508"/>
                  </a:lnTo>
                  <a:lnTo>
                    <a:pt x="174975" y="5073508"/>
                  </a:lnTo>
                  <a:lnTo>
                    <a:pt x="175219" y="5073508"/>
                  </a:lnTo>
                  <a:lnTo>
                    <a:pt x="175219" y="5066392"/>
                  </a:lnTo>
                  <a:lnTo>
                    <a:pt x="175219" y="5059277"/>
                  </a:lnTo>
                  <a:lnTo>
                    <a:pt x="175462" y="5059277"/>
                  </a:lnTo>
                  <a:lnTo>
                    <a:pt x="175705" y="5059277"/>
                  </a:lnTo>
                  <a:lnTo>
                    <a:pt x="175949" y="5059277"/>
                  </a:lnTo>
                  <a:lnTo>
                    <a:pt x="176192" y="5059277"/>
                  </a:lnTo>
                  <a:lnTo>
                    <a:pt x="176435" y="5059277"/>
                  </a:lnTo>
                  <a:lnTo>
                    <a:pt x="176679" y="5059277"/>
                  </a:lnTo>
                  <a:lnTo>
                    <a:pt x="176922" y="5059277"/>
                  </a:lnTo>
                  <a:lnTo>
                    <a:pt x="177166" y="5059277"/>
                  </a:lnTo>
                  <a:lnTo>
                    <a:pt x="177409" y="5059277"/>
                  </a:lnTo>
                  <a:lnTo>
                    <a:pt x="177409" y="5052161"/>
                  </a:lnTo>
                  <a:lnTo>
                    <a:pt x="177652" y="5052161"/>
                  </a:lnTo>
                  <a:lnTo>
                    <a:pt x="177652" y="5045045"/>
                  </a:lnTo>
                  <a:lnTo>
                    <a:pt x="177896" y="5045045"/>
                  </a:lnTo>
                  <a:lnTo>
                    <a:pt x="178139" y="5045045"/>
                  </a:lnTo>
                  <a:lnTo>
                    <a:pt x="178382" y="5045045"/>
                  </a:lnTo>
                  <a:lnTo>
                    <a:pt x="178626" y="5045045"/>
                  </a:lnTo>
                  <a:lnTo>
                    <a:pt x="178869" y="5045045"/>
                  </a:lnTo>
                  <a:lnTo>
                    <a:pt x="179112" y="5045045"/>
                  </a:lnTo>
                  <a:lnTo>
                    <a:pt x="179356" y="5045045"/>
                  </a:lnTo>
                  <a:lnTo>
                    <a:pt x="179599" y="5045045"/>
                  </a:lnTo>
                  <a:lnTo>
                    <a:pt x="179842" y="5045045"/>
                  </a:lnTo>
                  <a:lnTo>
                    <a:pt x="180086" y="5045045"/>
                  </a:lnTo>
                  <a:lnTo>
                    <a:pt x="180329" y="5045045"/>
                  </a:lnTo>
                  <a:lnTo>
                    <a:pt x="180329" y="5037930"/>
                  </a:lnTo>
                  <a:lnTo>
                    <a:pt x="180573" y="5037930"/>
                  </a:lnTo>
                  <a:lnTo>
                    <a:pt x="180816" y="5037930"/>
                  </a:lnTo>
                  <a:lnTo>
                    <a:pt x="181059" y="5037930"/>
                  </a:lnTo>
                  <a:lnTo>
                    <a:pt x="181303" y="5037930"/>
                  </a:lnTo>
                  <a:lnTo>
                    <a:pt x="181546" y="5037930"/>
                  </a:lnTo>
                  <a:lnTo>
                    <a:pt x="181789" y="5037930"/>
                  </a:lnTo>
                  <a:lnTo>
                    <a:pt x="182033" y="5037930"/>
                  </a:lnTo>
                  <a:lnTo>
                    <a:pt x="182276" y="5037930"/>
                  </a:lnTo>
                  <a:lnTo>
                    <a:pt x="182519" y="5037930"/>
                  </a:lnTo>
                  <a:lnTo>
                    <a:pt x="182763" y="5037930"/>
                  </a:lnTo>
                  <a:lnTo>
                    <a:pt x="183006" y="5037930"/>
                  </a:lnTo>
                  <a:lnTo>
                    <a:pt x="183250" y="5037930"/>
                  </a:lnTo>
                  <a:lnTo>
                    <a:pt x="183493" y="5037930"/>
                  </a:lnTo>
                  <a:lnTo>
                    <a:pt x="183736" y="5037930"/>
                  </a:lnTo>
                  <a:lnTo>
                    <a:pt x="183980" y="5037930"/>
                  </a:lnTo>
                  <a:lnTo>
                    <a:pt x="184223" y="5037930"/>
                  </a:lnTo>
                  <a:lnTo>
                    <a:pt x="184466" y="5037930"/>
                  </a:lnTo>
                  <a:lnTo>
                    <a:pt x="184710" y="5037930"/>
                  </a:lnTo>
                  <a:lnTo>
                    <a:pt x="184953" y="5037930"/>
                  </a:lnTo>
                  <a:lnTo>
                    <a:pt x="184953" y="5030814"/>
                  </a:lnTo>
                  <a:lnTo>
                    <a:pt x="185196" y="5030814"/>
                  </a:lnTo>
                  <a:lnTo>
                    <a:pt x="185440" y="5030814"/>
                  </a:lnTo>
                  <a:lnTo>
                    <a:pt x="185683" y="5030814"/>
                  </a:lnTo>
                  <a:lnTo>
                    <a:pt x="185926" y="5030814"/>
                  </a:lnTo>
                  <a:lnTo>
                    <a:pt x="186170" y="5030814"/>
                  </a:lnTo>
                  <a:lnTo>
                    <a:pt x="186413" y="5030814"/>
                  </a:lnTo>
                  <a:lnTo>
                    <a:pt x="186657" y="5030814"/>
                  </a:lnTo>
                  <a:lnTo>
                    <a:pt x="187143" y="5030814"/>
                  </a:lnTo>
                  <a:lnTo>
                    <a:pt x="187387" y="5030814"/>
                  </a:lnTo>
                  <a:lnTo>
                    <a:pt x="187630" y="5030814"/>
                  </a:lnTo>
                  <a:lnTo>
                    <a:pt x="187873" y="5030814"/>
                  </a:lnTo>
                  <a:lnTo>
                    <a:pt x="188117" y="5030814"/>
                  </a:lnTo>
                  <a:lnTo>
                    <a:pt x="188360" y="5030814"/>
                  </a:lnTo>
                  <a:lnTo>
                    <a:pt x="188603" y="5030814"/>
                  </a:lnTo>
                  <a:lnTo>
                    <a:pt x="188847" y="5030814"/>
                  </a:lnTo>
                  <a:lnTo>
                    <a:pt x="189090" y="5030814"/>
                  </a:lnTo>
                  <a:lnTo>
                    <a:pt x="189334" y="5030814"/>
                  </a:lnTo>
                  <a:lnTo>
                    <a:pt x="189577" y="5030814"/>
                  </a:lnTo>
                  <a:lnTo>
                    <a:pt x="189820" y="5030814"/>
                  </a:lnTo>
                  <a:lnTo>
                    <a:pt x="190064" y="5030814"/>
                  </a:lnTo>
                  <a:lnTo>
                    <a:pt x="190307" y="5030814"/>
                  </a:lnTo>
                  <a:lnTo>
                    <a:pt x="190550" y="5030814"/>
                  </a:lnTo>
                  <a:lnTo>
                    <a:pt x="190794" y="5030814"/>
                  </a:lnTo>
                  <a:lnTo>
                    <a:pt x="191037" y="5030814"/>
                  </a:lnTo>
                  <a:lnTo>
                    <a:pt x="191280" y="5030814"/>
                  </a:lnTo>
                  <a:lnTo>
                    <a:pt x="191524" y="5030814"/>
                  </a:lnTo>
                  <a:lnTo>
                    <a:pt x="191767" y="5030814"/>
                  </a:lnTo>
                  <a:lnTo>
                    <a:pt x="192010" y="5030814"/>
                  </a:lnTo>
                  <a:lnTo>
                    <a:pt x="192254" y="5030814"/>
                  </a:lnTo>
                  <a:lnTo>
                    <a:pt x="192497" y="5030814"/>
                  </a:lnTo>
                  <a:lnTo>
                    <a:pt x="192741" y="5030814"/>
                  </a:lnTo>
                  <a:lnTo>
                    <a:pt x="192984" y="5030814"/>
                  </a:lnTo>
                  <a:lnTo>
                    <a:pt x="193227" y="5030814"/>
                  </a:lnTo>
                  <a:lnTo>
                    <a:pt x="193471" y="5030814"/>
                  </a:lnTo>
                  <a:lnTo>
                    <a:pt x="193714" y="5030814"/>
                  </a:lnTo>
                  <a:lnTo>
                    <a:pt x="193957" y="5030814"/>
                  </a:lnTo>
                  <a:lnTo>
                    <a:pt x="194201" y="5030814"/>
                  </a:lnTo>
                  <a:lnTo>
                    <a:pt x="194444" y="5030814"/>
                  </a:lnTo>
                  <a:lnTo>
                    <a:pt x="194687" y="5030814"/>
                  </a:lnTo>
                  <a:lnTo>
                    <a:pt x="194931" y="5030814"/>
                  </a:lnTo>
                  <a:lnTo>
                    <a:pt x="195174" y="5030814"/>
                  </a:lnTo>
                  <a:lnTo>
                    <a:pt x="195417" y="5030814"/>
                  </a:lnTo>
                  <a:lnTo>
                    <a:pt x="195661" y="5030814"/>
                  </a:lnTo>
                  <a:lnTo>
                    <a:pt x="195904" y="5030814"/>
                  </a:lnTo>
                  <a:lnTo>
                    <a:pt x="196148" y="5030814"/>
                  </a:lnTo>
                  <a:lnTo>
                    <a:pt x="196391" y="5030814"/>
                  </a:lnTo>
                  <a:lnTo>
                    <a:pt x="196634" y="5030814"/>
                  </a:lnTo>
                  <a:lnTo>
                    <a:pt x="196878" y="5030814"/>
                  </a:lnTo>
                  <a:lnTo>
                    <a:pt x="197121" y="5030814"/>
                  </a:lnTo>
                  <a:lnTo>
                    <a:pt x="197364" y="5030814"/>
                  </a:lnTo>
                  <a:lnTo>
                    <a:pt x="197608" y="5030814"/>
                  </a:lnTo>
                  <a:lnTo>
                    <a:pt x="197851" y="5030814"/>
                  </a:lnTo>
                  <a:lnTo>
                    <a:pt x="198094" y="5030814"/>
                  </a:lnTo>
                  <a:lnTo>
                    <a:pt x="198338" y="5030814"/>
                  </a:lnTo>
                  <a:lnTo>
                    <a:pt x="198581" y="5030814"/>
                  </a:lnTo>
                  <a:lnTo>
                    <a:pt x="198825" y="5030814"/>
                  </a:lnTo>
                  <a:lnTo>
                    <a:pt x="199068" y="5030814"/>
                  </a:lnTo>
                  <a:lnTo>
                    <a:pt x="199311" y="5030814"/>
                  </a:lnTo>
                  <a:lnTo>
                    <a:pt x="199555" y="5030814"/>
                  </a:lnTo>
                  <a:lnTo>
                    <a:pt x="199555" y="5023698"/>
                  </a:lnTo>
                  <a:lnTo>
                    <a:pt x="199798" y="5023698"/>
                  </a:lnTo>
                  <a:lnTo>
                    <a:pt x="200041" y="5023698"/>
                  </a:lnTo>
                  <a:lnTo>
                    <a:pt x="200041" y="5016582"/>
                  </a:lnTo>
                  <a:lnTo>
                    <a:pt x="200285" y="5016582"/>
                  </a:lnTo>
                  <a:lnTo>
                    <a:pt x="200528" y="5016582"/>
                  </a:lnTo>
                  <a:lnTo>
                    <a:pt x="200771" y="5016582"/>
                  </a:lnTo>
                  <a:lnTo>
                    <a:pt x="201015" y="5016582"/>
                  </a:lnTo>
                  <a:lnTo>
                    <a:pt x="201258" y="5016582"/>
                  </a:lnTo>
                  <a:lnTo>
                    <a:pt x="201501" y="5016582"/>
                  </a:lnTo>
                  <a:lnTo>
                    <a:pt x="201745" y="5016582"/>
                  </a:lnTo>
                  <a:lnTo>
                    <a:pt x="201988" y="5016582"/>
                  </a:lnTo>
                  <a:lnTo>
                    <a:pt x="202232" y="5016582"/>
                  </a:lnTo>
                  <a:lnTo>
                    <a:pt x="202475" y="5016582"/>
                  </a:lnTo>
                  <a:lnTo>
                    <a:pt x="202718" y="5016582"/>
                  </a:lnTo>
                  <a:lnTo>
                    <a:pt x="202962" y="5016582"/>
                  </a:lnTo>
                  <a:lnTo>
                    <a:pt x="203205" y="5016582"/>
                  </a:lnTo>
                  <a:lnTo>
                    <a:pt x="203448" y="5016582"/>
                  </a:lnTo>
                  <a:lnTo>
                    <a:pt x="203692" y="5016582"/>
                  </a:lnTo>
                  <a:lnTo>
                    <a:pt x="203935" y="5016582"/>
                  </a:lnTo>
                  <a:lnTo>
                    <a:pt x="204178" y="5016582"/>
                  </a:lnTo>
                  <a:lnTo>
                    <a:pt x="204178" y="5009467"/>
                  </a:lnTo>
                  <a:lnTo>
                    <a:pt x="204422" y="5009467"/>
                  </a:lnTo>
                  <a:lnTo>
                    <a:pt x="204665" y="5009467"/>
                  </a:lnTo>
                  <a:lnTo>
                    <a:pt x="204909" y="5009467"/>
                  </a:lnTo>
                  <a:lnTo>
                    <a:pt x="204909" y="5002351"/>
                  </a:lnTo>
                  <a:lnTo>
                    <a:pt x="205152" y="5002351"/>
                  </a:lnTo>
                  <a:lnTo>
                    <a:pt x="205395" y="5002351"/>
                  </a:lnTo>
                  <a:lnTo>
                    <a:pt x="205639" y="5002351"/>
                  </a:lnTo>
                  <a:lnTo>
                    <a:pt x="205882" y="5002351"/>
                  </a:lnTo>
                  <a:lnTo>
                    <a:pt x="206125" y="5002351"/>
                  </a:lnTo>
                  <a:lnTo>
                    <a:pt x="206125" y="4995235"/>
                  </a:lnTo>
                  <a:lnTo>
                    <a:pt x="206369" y="4995235"/>
                  </a:lnTo>
                  <a:lnTo>
                    <a:pt x="206612" y="4995235"/>
                  </a:lnTo>
                  <a:lnTo>
                    <a:pt x="206855" y="4995235"/>
                  </a:lnTo>
                  <a:lnTo>
                    <a:pt x="207099" y="4995235"/>
                  </a:lnTo>
                  <a:lnTo>
                    <a:pt x="207342" y="4995235"/>
                  </a:lnTo>
                  <a:lnTo>
                    <a:pt x="207585" y="4995235"/>
                  </a:lnTo>
                  <a:lnTo>
                    <a:pt x="207829" y="4995235"/>
                  </a:lnTo>
                  <a:lnTo>
                    <a:pt x="208072" y="4995235"/>
                  </a:lnTo>
                  <a:lnTo>
                    <a:pt x="208316" y="4995235"/>
                  </a:lnTo>
                  <a:lnTo>
                    <a:pt x="208559" y="4995235"/>
                  </a:lnTo>
                  <a:lnTo>
                    <a:pt x="208802" y="4995235"/>
                  </a:lnTo>
                  <a:lnTo>
                    <a:pt x="209046" y="4995235"/>
                  </a:lnTo>
                  <a:lnTo>
                    <a:pt x="209289" y="4995235"/>
                  </a:lnTo>
                  <a:lnTo>
                    <a:pt x="209532" y="4995235"/>
                  </a:lnTo>
                  <a:lnTo>
                    <a:pt x="209776" y="4995235"/>
                  </a:lnTo>
                  <a:lnTo>
                    <a:pt x="210019" y="4995235"/>
                  </a:lnTo>
                  <a:lnTo>
                    <a:pt x="210262" y="4995235"/>
                  </a:lnTo>
                  <a:lnTo>
                    <a:pt x="210262" y="4988120"/>
                  </a:lnTo>
                  <a:lnTo>
                    <a:pt x="210506" y="4988120"/>
                  </a:lnTo>
                  <a:lnTo>
                    <a:pt x="210506" y="4981004"/>
                  </a:lnTo>
                  <a:lnTo>
                    <a:pt x="210749" y="4981004"/>
                  </a:lnTo>
                  <a:lnTo>
                    <a:pt x="210993" y="4981004"/>
                  </a:lnTo>
                  <a:lnTo>
                    <a:pt x="211236" y="4981004"/>
                  </a:lnTo>
                  <a:lnTo>
                    <a:pt x="211479" y="4981004"/>
                  </a:lnTo>
                  <a:lnTo>
                    <a:pt x="211479" y="4973888"/>
                  </a:lnTo>
                  <a:lnTo>
                    <a:pt x="211723" y="4973888"/>
                  </a:lnTo>
                  <a:lnTo>
                    <a:pt x="211966" y="4973888"/>
                  </a:lnTo>
                  <a:lnTo>
                    <a:pt x="212209" y="4973888"/>
                  </a:lnTo>
                  <a:lnTo>
                    <a:pt x="212453" y="4973888"/>
                  </a:lnTo>
                  <a:lnTo>
                    <a:pt x="212696" y="4973888"/>
                  </a:lnTo>
                  <a:lnTo>
                    <a:pt x="212939" y="4973888"/>
                  </a:lnTo>
                  <a:lnTo>
                    <a:pt x="213183" y="4973888"/>
                  </a:lnTo>
                  <a:lnTo>
                    <a:pt x="213426" y="4973888"/>
                  </a:lnTo>
                  <a:lnTo>
                    <a:pt x="213426" y="4966772"/>
                  </a:lnTo>
                  <a:lnTo>
                    <a:pt x="213426" y="4959657"/>
                  </a:lnTo>
                  <a:lnTo>
                    <a:pt x="213669" y="4959657"/>
                  </a:lnTo>
                  <a:lnTo>
                    <a:pt x="213913" y="4959657"/>
                  </a:lnTo>
                  <a:lnTo>
                    <a:pt x="213913" y="4952541"/>
                  </a:lnTo>
                  <a:lnTo>
                    <a:pt x="214156" y="4952541"/>
                  </a:lnTo>
                  <a:lnTo>
                    <a:pt x="214400" y="4952541"/>
                  </a:lnTo>
                  <a:lnTo>
                    <a:pt x="214400" y="4945425"/>
                  </a:lnTo>
                  <a:lnTo>
                    <a:pt x="214643" y="4945425"/>
                  </a:lnTo>
                  <a:lnTo>
                    <a:pt x="214886" y="4945425"/>
                  </a:lnTo>
                  <a:lnTo>
                    <a:pt x="215130" y="4945425"/>
                  </a:lnTo>
                  <a:lnTo>
                    <a:pt x="215373" y="4945425"/>
                  </a:lnTo>
                  <a:lnTo>
                    <a:pt x="215616" y="4945425"/>
                  </a:lnTo>
                  <a:lnTo>
                    <a:pt x="215860" y="4945425"/>
                  </a:lnTo>
                  <a:lnTo>
                    <a:pt x="216103" y="4945425"/>
                  </a:lnTo>
                  <a:lnTo>
                    <a:pt x="216346" y="4945425"/>
                  </a:lnTo>
                  <a:lnTo>
                    <a:pt x="216590" y="4945425"/>
                  </a:lnTo>
                  <a:lnTo>
                    <a:pt x="216833" y="4945425"/>
                  </a:lnTo>
                  <a:lnTo>
                    <a:pt x="216833" y="4938309"/>
                  </a:lnTo>
                  <a:lnTo>
                    <a:pt x="217077" y="4938309"/>
                  </a:lnTo>
                  <a:lnTo>
                    <a:pt x="217320" y="4938309"/>
                  </a:lnTo>
                  <a:lnTo>
                    <a:pt x="217563" y="4938309"/>
                  </a:lnTo>
                  <a:lnTo>
                    <a:pt x="217807" y="4938309"/>
                  </a:lnTo>
                  <a:lnTo>
                    <a:pt x="218050" y="4938309"/>
                  </a:lnTo>
                  <a:lnTo>
                    <a:pt x="218293" y="4938309"/>
                  </a:lnTo>
                  <a:lnTo>
                    <a:pt x="218537" y="4938309"/>
                  </a:lnTo>
                  <a:lnTo>
                    <a:pt x="218780" y="4938309"/>
                  </a:lnTo>
                  <a:lnTo>
                    <a:pt x="219023" y="4938309"/>
                  </a:lnTo>
                  <a:lnTo>
                    <a:pt x="219267" y="4938309"/>
                  </a:lnTo>
                  <a:lnTo>
                    <a:pt x="219510" y="4938309"/>
                  </a:lnTo>
                  <a:lnTo>
                    <a:pt x="219753" y="4938309"/>
                  </a:lnTo>
                  <a:lnTo>
                    <a:pt x="219753" y="4931194"/>
                  </a:lnTo>
                  <a:lnTo>
                    <a:pt x="219997" y="4931194"/>
                  </a:lnTo>
                  <a:lnTo>
                    <a:pt x="220240" y="4931194"/>
                  </a:lnTo>
                  <a:lnTo>
                    <a:pt x="220484" y="4931194"/>
                  </a:lnTo>
                  <a:lnTo>
                    <a:pt x="220727" y="4931194"/>
                  </a:lnTo>
                  <a:lnTo>
                    <a:pt x="220970" y="4931194"/>
                  </a:lnTo>
                  <a:lnTo>
                    <a:pt x="221214" y="4931194"/>
                  </a:lnTo>
                  <a:lnTo>
                    <a:pt x="221457" y="4931194"/>
                  </a:lnTo>
                  <a:lnTo>
                    <a:pt x="221700" y="4931194"/>
                  </a:lnTo>
                  <a:lnTo>
                    <a:pt x="221944" y="4931194"/>
                  </a:lnTo>
                  <a:lnTo>
                    <a:pt x="222187" y="4931194"/>
                  </a:lnTo>
                  <a:lnTo>
                    <a:pt x="222430" y="4931194"/>
                  </a:lnTo>
                  <a:lnTo>
                    <a:pt x="222674" y="4931194"/>
                  </a:lnTo>
                  <a:lnTo>
                    <a:pt x="222917" y="4931194"/>
                  </a:lnTo>
                  <a:lnTo>
                    <a:pt x="222917" y="4924078"/>
                  </a:lnTo>
                  <a:lnTo>
                    <a:pt x="223161" y="4924078"/>
                  </a:lnTo>
                  <a:lnTo>
                    <a:pt x="223404" y="4924078"/>
                  </a:lnTo>
                  <a:lnTo>
                    <a:pt x="223647" y="4924078"/>
                  </a:lnTo>
                  <a:lnTo>
                    <a:pt x="223891" y="4924078"/>
                  </a:lnTo>
                  <a:lnTo>
                    <a:pt x="224134" y="4924078"/>
                  </a:lnTo>
                  <a:lnTo>
                    <a:pt x="224377" y="4924078"/>
                  </a:lnTo>
                  <a:lnTo>
                    <a:pt x="224621" y="4924078"/>
                  </a:lnTo>
                  <a:lnTo>
                    <a:pt x="224864" y="4924078"/>
                  </a:lnTo>
                  <a:lnTo>
                    <a:pt x="225107" y="4924078"/>
                  </a:lnTo>
                  <a:lnTo>
                    <a:pt x="225351" y="4924078"/>
                  </a:lnTo>
                  <a:lnTo>
                    <a:pt x="225594" y="4924078"/>
                  </a:lnTo>
                  <a:lnTo>
                    <a:pt x="225837" y="4924078"/>
                  </a:lnTo>
                  <a:lnTo>
                    <a:pt x="226081" y="4924078"/>
                  </a:lnTo>
                  <a:lnTo>
                    <a:pt x="226324" y="4924078"/>
                  </a:lnTo>
                  <a:lnTo>
                    <a:pt x="226568" y="4924078"/>
                  </a:lnTo>
                  <a:lnTo>
                    <a:pt x="226811" y="4924078"/>
                  </a:lnTo>
                  <a:lnTo>
                    <a:pt x="227054" y="4924078"/>
                  </a:lnTo>
                  <a:lnTo>
                    <a:pt x="227054" y="4916962"/>
                  </a:lnTo>
                  <a:lnTo>
                    <a:pt x="227298" y="4916962"/>
                  </a:lnTo>
                  <a:lnTo>
                    <a:pt x="227298" y="4909847"/>
                  </a:lnTo>
                  <a:lnTo>
                    <a:pt x="227541" y="4909847"/>
                  </a:lnTo>
                  <a:lnTo>
                    <a:pt x="227784" y="4909847"/>
                  </a:lnTo>
                  <a:lnTo>
                    <a:pt x="228028" y="4909847"/>
                  </a:lnTo>
                  <a:lnTo>
                    <a:pt x="228271" y="4909847"/>
                  </a:lnTo>
                  <a:lnTo>
                    <a:pt x="228514" y="4909847"/>
                  </a:lnTo>
                  <a:lnTo>
                    <a:pt x="228758" y="4909847"/>
                  </a:lnTo>
                  <a:lnTo>
                    <a:pt x="229001" y="4909847"/>
                  </a:lnTo>
                  <a:lnTo>
                    <a:pt x="229245" y="4909847"/>
                  </a:lnTo>
                  <a:lnTo>
                    <a:pt x="229488" y="4909847"/>
                  </a:lnTo>
                  <a:lnTo>
                    <a:pt x="229731" y="4909847"/>
                  </a:lnTo>
                  <a:lnTo>
                    <a:pt x="229975" y="4909847"/>
                  </a:lnTo>
                  <a:lnTo>
                    <a:pt x="230218" y="4909847"/>
                  </a:lnTo>
                  <a:lnTo>
                    <a:pt x="230461" y="4909847"/>
                  </a:lnTo>
                  <a:lnTo>
                    <a:pt x="230461" y="4902731"/>
                  </a:lnTo>
                  <a:lnTo>
                    <a:pt x="230705" y="4902731"/>
                  </a:lnTo>
                  <a:lnTo>
                    <a:pt x="230948" y="4902731"/>
                  </a:lnTo>
                  <a:lnTo>
                    <a:pt x="231191" y="4902731"/>
                  </a:lnTo>
                  <a:lnTo>
                    <a:pt x="231435" y="4902731"/>
                  </a:lnTo>
                  <a:lnTo>
                    <a:pt x="231678" y="4902731"/>
                  </a:lnTo>
                  <a:lnTo>
                    <a:pt x="231921" y="4902731"/>
                  </a:lnTo>
                  <a:lnTo>
                    <a:pt x="232165" y="4902731"/>
                  </a:lnTo>
                  <a:lnTo>
                    <a:pt x="232408" y="4902731"/>
                  </a:lnTo>
                  <a:lnTo>
                    <a:pt x="232652" y="4902731"/>
                  </a:lnTo>
                  <a:lnTo>
                    <a:pt x="232895" y="4902731"/>
                  </a:lnTo>
                  <a:lnTo>
                    <a:pt x="233138" y="4902731"/>
                  </a:lnTo>
                  <a:lnTo>
                    <a:pt x="233138" y="4895615"/>
                  </a:lnTo>
                  <a:lnTo>
                    <a:pt x="233382" y="4895615"/>
                  </a:lnTo>
                  <a:lnTo>
                    <a:pt x="233625" y="4895615"/>
                  </a:lnTo>
                  <a:lnTo>
                    <a:pt x="233868" y="4895615"/>
                  </a:lnTo>
                  <a:lnTo>
                    <a:pt x="234112" y="4895615"/>
                  </a:lnTo>
                  <a:lnTo>
                    <a:pt x="234355" y="4895615"/>
                  </a:lnTo>
                  <a:lnTo>
                    <a:pt x="234598" y="4895615"/>
                  </a:lnTo>
                  <a:lnTo>
                    <a:pt x="234842" y="4895615"/>
                  </a:lnTo>
                  <a:lnTo>
                    <a:pt x="235085" y="4895615"/>
                  </a:lnTo>
                  <a:lnTo>
                    <a:pt x="235329" y="4895615"/>
                  </a:lnTo>
                  <a:lnTo>
                    <a:pt x="235572" y="4895615"/>
                  </a:lnTo>
                  <a:lnTo>
                    <a:pt x="235815" y="4895615"/>
                  </a:lnTo>
                  <a:lnTo>
                    <a:pt x="236059" y="4895615"/>
                  </a:lnTo>
                  <a:lnTo>
                    <a:pt x="236302" y="4895615"/>
                  </a:lnTo>
                  <a:lnTo>
                    <a:pt x="236545" y="4895615"/>
                  </a:lnTo>
                  <a:lnTo>
                    <a:pt x="236789" y="4895615"/>
                  </a:lnTo>
                  <a:lnTo>
                    <a:pt x="237032" y="4895615"/>
                  </a:lnTo>
                  <a:lnTo>
                    <a:pt x="237275" y="4895615"/>
                  </a:lnTo>
                  <a:lnTo>
                    <a:pt x="237519" y="4895615"/>
                  </a:lnTo>
                  <a:lnTo>
                    <a:pt x="237762" y="4895615"/>
                  </a:lnTo>
                  <a:lnTo>
                    <a:pt x="238005" y="4895615"/>
                  </a:lnTo>
                  <a:lnTo>
                    <a:pt x="238249" y="4895615"/>
                  </a:lnTo>
                  <a:lnTo>
                    <a:pt x="238492" y="4895615"/>
                  </a:lnTo>
                  <a:lnTo>
                    <a:pt x="238736" y="4895615"/>
                  </a:lnTo>
                  <a:lnTo>
                    <a:pt x="238979" y="4895615"/>
                  </a:lnTo>
                  <a:lnTo>
                    <a:pt x="238979" y="4888499"/>
                  </a:lnTo>
                  <a:lnTo>
                    <a:pt x="239222" y="4888499"/>
                  </a:lnTo>
                  <a:lnTo>
                    <a:pt x="239466" y="4888499"/>
                  </a:lnTo>
                  <a:lnTo>
                    <a:pt x="239709" y="4888499"/>
                  </a:lnTo>
                  <a:lnTo>
                    <a:pt x="239952" y="4888499"/>
                  </a:lnTo>
                  <a:lnTo>
                    <a:pt x="239952" y="4881384"/>
                  </a:lnTo>
                  <a:lnTo>
                    <a:pt x="240196" y="4881384"/>
                  </a:lnTo>
                  <a:lnTo>
                    <a:pt x="240439" y="4881384"/>
                  </a:lnTo>
                  <a:lnTo>
                    <a:pt x="240682" y="4881384"/>
                  </a:lnTo>
                  <a:lnTo>
                    <a:pt x="240926" y="4881384"/>
                  </a:lnTo>
                  <a:lnTo>
                    <a:pt x="241169" y="4881384"/>
                  </a:lnTo>
                  <a:lnTo>
                    <a:pt x="241413" y="4881384"/>
                  </a:lnTo>
                  <a:lnTo>
                    <a:pt x="241656" y="4881384"/>
                  </a:lnTo>
                  <a:lnTo>
                    <a:pt x="241899" y="4881384"/>
                  </a:lnTo>
                  <a:lnTo>
                    <a:pt x="242143" y="4881384"/>
                  </a:lnTo>
                  <a:lnTo>
                    <a:pt x="242386" y="4881384"/>
                  </a:lnTo>
                  <a:lnTo>
                    <a:pt x="242629" y="4881384"/>
                  </a:lnTo>
                  <a:lnTo>
                    <a:pt x="242873" y="4881384"/>
                  </a:lnTo>
                  <a:lnTo>
                    <a:pt x="243116" y="4881384"/>
                  </a:lnTo>
                  <a:lnTo>
                    <a:pt x="243359" y="4881384"/>
                  </a:lnTo>
                  <a:lnTo>
                    <a:pt x="243603" y="4881384"/>
                  </a:lnTo>
                  <a:lnTo>
                    <a:pt x="243846" y="4881384"/>
                  </a:lnTo>
                  <a:lnTo>
                    <a:pt x="244089" y="4881384"/>
                  </a:lnTo>
                  <a:lnTo>
                    <a:pt x="244333" y="4881384"/>
                  </a:lnTo>
                  <a:lnTo>
                    <a:pt x="244576" y="4881384"/>
                  </a:lnTo>
                  <a:lnTo>
                    <a:pt x="244820" y="4881384"/>
                  </a:lnTo>
                  <a:lnTo>
                    <a:pt x="245063" y="4881384"/>
                  </a:lnTo>
                  <a:lnTo>
                    <a:pt x="245306" y="4881384"/>
                  </a:lnTo>
                  <a:lnTo>
                    <a:pt x="245306" y="4874268"/>
                  </a:lnTo>
                  <a:lnTo>
                    <a:pt x="245306" y="4867152"/>
                  </a:lnTo>
                  <a:lnTo>
                    <a:pt x="245550" y="4867152"/>
                  </a:lnTo>
                  <a:lnTo>
                    <a:pt x="245793" y="4867152"/>
                  </a:lnTo>
                  <a:lnTo>
                    <a:pt x="246036" y="4867152"/>
                  </a:lnTo>
                  <a:lnTo>
                    <a:pt x="246280" y="4867152"/>
                  </a:lnTo>
                  <a:lnTo>
                    <a:pt x="246523" y="4867152"/>
                  </a:lnTo>
                  <a:lnTo>
                    <a:pt x="246766" y="4867152"/>
                  </a:lnTo>
                  <a:lnTo>
                    <a:pt x="247010" y="4867152"/>
                  </a:lnTo>
                  <a:lnTo>
                    <a:pt x="247253" y="4867152"/>
                  </a:lnTo>
                  <a:lnTo>
                    <a:pt x="247497" y="4867152"/>
                  </a:lnTo>
                  <a:lnTo>
                    <a:pt x="247740" y="4867152"/>
                  </a:lnTo>
                  <a:lnTo>
                    <a:pt x="247983" y="4867152"/>
                  </a:lnTo>
                  <a:lnTo>
                    <a:pt x="248227" y="4867152"/>
                  </a:lnTo>
                  <a:lnTo>
                    <a:pt x="248470" y="4867152"/>
                  </a:lnTo>
                  <a:lnTo>
                    <a:pt x="248713" y="4867152"/>
                  </a:lnTo>
                  <a:lnTo>
                    <a:pt x="248713" y="4860037"/>
                  </a:lnTo>
                  <a:lnTo>
                    <a:pt x="248957" y="4860037"/>
                  </a:lnTo>
                  <a:lnTo>
                    <a:pt x="249200" y="4860037"/>
                  </a:lnTo>
                  <a:lnTo>
                    <a:pt x="249443" y="4860037"/>
                  </a:lnTo>
                  <a:lnTo>
                    <a:pt x="249687" y="4860037"/>
                  </a:lnTo>
                  <a:lnTo>
                    <a:pt x="249930" y="4860037"/>
                  </a:lnTo>
                  <a:lnTo>
                    <a:pt x="250173" y="4860037"/>
                  </a:lnTo>
                  <a:lnTo>
                    <a:pt x="250417" y="4860037"/>
                  </a:lnTo>
                  <a:lnTo>
                    <a:pt x="250660" y="4860037"/>
                  </a:lnTo>
                  <a:lnTo>
                    <a:pt x="250904" y="4860037"/>
                  </a:lnTo>
                  <a:lnTo>
                    <a:pt x="251147" y="4860037"/>
                  </a:lnTo>
                  <a:lnTo>
                    <a:pt x="251390" y="4860037"/>
                  </a:lnTo>
                  <a:lnTo>
                    <a:pt x="251634" y="4860037"/>
                  </a:lnTo>
                  <a:lnTo>
                    <a:pt x="251877" y="4860037"/>
                  </a:lnTo>
                  <a:lnTo>
                    <a:pt x="251877" y="4852921"/>
                  </a:lnTo>
                  <a:lnTo>
                    <a:pt x="252120" y="4852921"/>
                  </a:lnTo>
                  <a:lnTo>
                    <a:pt x="252364" y="4852921"/>
                  </a:lnTo>
                  <a:lnTo>
                    <a:pt x="252607" y="4852921"/>
                  </a:lnTo>
                  <a:lnTo>
                    <a:pt x="252850" y="4852921"/>
                  </a:lnTo>
                  <a:lnTo>
                    <a:pt x="253094" y="4852921"/>
                  </a:lnTo>
                  <a:lnTo>
                    <a:pt x="253337" y="4852921"/>
                  </a:lnTo>
                  <a:lnTo>
                    <a:pt x="253581" y="4852921"/>
                  </a:lnTo>
                  <a:lnTo>
                    <a:pt x="253581" y="4845805"/>
                  </a:lnTo>
                  <a:lnTo>
                    <a:pt x="253824" y="4845805"/>
                  </a:lnTo>
                  <a:lnTo>
                    <a:pt x="254067" y="4845805"/>
                  </a:lnTo>
                  <a:lnTo>
                    <a:pt x="254311" y="4845805"/>
                  </a:lnTo>
                  <a:lnTo>
                    <a:pt x="254554" y="4845805"/>
                  </a:lnTo>
                  <a:lnTo>
                    <a:pt x="254797" y="4845805"/>
                  </a:lnTo>
                  <a:lnTo>
                    <a:pt x="255041" y="4845805"/>
                  </a:lnTo>
                  <a:lnTo>
                    <a:pt x="255284" y="4845805"/>
                  </a:lnTo>
                  <a:lnTo>
                    <a:pt x="255527" y="4845805"/>
                  </a:lnTo>
                  <a:lnTo>
                    <a:pt x="255771" y="4845805"/>
                  </a:lnTo>
                  <a:lnTo>
                    <a:pt x="256014" y="4845805"/>
                  </a:lnTo>
                  <a:lnTo>
                    <a:pt x="256257" y="4845805"/>
                  </a:lnTo>
                  <a:lnTo>
                    <a:pt x="256501" y="4845805"/>
                  </a:lnTo>
                  <a:lnTo>
                    <a:pt x="256744" y="4845805"/>
                  </a:lnTo>
                  <a:lnTo>
                    <a:pt x="256988" y="4845805"/>
                  </a:lnTo>
                  <a:lnTo>
                    <a:pt x="257231" y="4845805"/>
                  </a:lnTo>
                  <a:lnTo>
                    <a:pt x="257474" y="4845805"/>
                  </a:lnTo>
                  <a:lnTo>
                    <a:pt x="257718" y="4845805"/>
                  </a:lnTo>
                  <a:lnTo>
                    <a:pt x="257961" y="4845805"/>
                  </a:lnTo>
                  <a:lnTo>
                    <a:pt x="258204" y="4845805"/>
                  </a:lnTo>
                  <a:lnTo>
                    <a:pt x="258448" y="4845805"/>
                  </a:lnTo>
                  <a:lnTo>
                    <a:pt x="258691" y="4845805"/>
                  </a:lnTo>
                  <a:lnTo>
                    <a:pt x="258934" y="4845805"/>
                  </a:lnTo>
                  <a:lnTo>
                    <a:pt x="259178" y="4845805"/>
                  </a:lnTo>
                  <a:lnTo>
                    <a:pt x="259421" y="4845805"/>
                  </a:lnTo>
                  <a:lnTo>
                    <a:pt x="259665" y="4845805"/>
                  </a:lnTo>
                  <a:lnTo>
                    <a:pt x="259908" y="4845805"/>
                  </a:lnTo>
                  <a:lnTo>
                    <a:pt x="260395" y="4845805"/>
                  </a:lnTo>
                  <a:lnTo>
                    <a:pt x="260638" y="4845805"/>
                  </a:lnTo>
                  <a:lnTo>
                    <a:pt x="260881" y="4845805"/>
                  </a:lnTo>
                  <a:lnTo>
                    <a:pt x="261125" y="4845805"/>
                  </a:lnTo>
                  <a:lnTo>
                    <a:pt x="261368" y="4845805"/>
                  </a:lnTo>
                  <a:lnTo>
                    <a:pt x="261611" y="4845805"/>
                  </a:lnTo>
                  <a:lnTo>
                    <a:pt x="261855" y="4845805"/>
                  </a:lnTo>
                  <a:lnTo>
                    <a:pt x="262098" y="4845805"/>
                  </a:lnTo>
                  <a:lnTo>
                    <a:pt x="262341" y="4845805"/>
                  </a:lnTo>
                  <a:lnTo>
                    <a:pt x="262585" y="4845805"/>
                  </a:lnTo>
                  <a:lnTo>
                    <a:pt x="262828" y="4845805"/>
                  </a:lnTo>
                  <a:lnTo>
                    <a:pt x="263072" y="4845805"/>
                  </a:lnTo>
                  <a:lnTo>
                    <a:pt x="263315" y="4845805"/>
                  </a:lnTo>
                  <a:lnTo>
                    <a:pt x="263558" y="4845805"/>
                  </a:lnTo>
                  <a:lnTo>
                    <a:pt x="263802" y="4845805"/>
                  </a:lnTo>
                  <a:lnTo>
                    <a:pt x="264045" y="4845805"/>
                  </a:lnTo>
                  <a:lnTo>
                    <a:pt x="264288" y="4845805"/>
                  </a:lnTo>
                  <a:lnTo>
                    <a:pt x="264532" y="4845805"/>
                  </a:lnTo>
                  <a:lnTo>
                    <a:pt x="264775" y="4845805"/>
                  </a:lnTo>
                  <a:lnTo>
                    <a:pt x="265018" y="4845805"/>
                  </a:lnTo>
                  <a:lnTo>
                    <a:pt x="265262" y="4845805"/>
                  </a:lnTo>
                  <a:lnTo>
                    <a:pt x="265505" y="4845805"/>
                  </a:lnTo>
                  <a:lnTo>
                    <a:pt x="265749" y="4845805"/>
                  </a:lnTo>
                  <a:lnTo>
                    <a:pt x="265992" y="4845805"/>
                  </a:lnTo>
                  <a:lnTo>
                    <a:pt x="266235" y="4845805"/>
                  </a:lnTo>
                  <a:lnTo>
                    <a:pt x="266479" y="4845805"/>
                  </a:lnTo>
                  <a:lnTo>
                    <a:pt x="266722" y="4845805"/>
                  </a:lnTo>
                  <a:lnTo>
                    <a:pt x="266965" y="4845805"/>
                  </a:lnTo>
                  <a:lnTo>
                    <a:pt x="267209" y="4845805"/>
                  </a:lnTo>
                  <a:lnTo>
                    <a:pt x="267452" y="4845805"/>
                  </a:lnTo>
                  <a:lnTo>
                    <a:pt x="267695" y="4845805"/>
                  </a:lnTo>
                  <a:lnTo>
                    <a:pt x="267939" y="4845805"/>
                  </a:lnTo>
                  <a:lnTo>
                    <a:pt x="268182" y="4845805"/>
                  </a:lnTo>
                  <a:lnTo>
                    <a:pt x="268425" y="4845805"/>
                  </a:lnTo>
                  <a:lnTo>
                    <a:pt x="268669" y="4845805"/>
                  </a:lnTo>
                  <a:lnTo>
                    <a:pt x="268912" y="4845805"/>
                  </a:lnTo>
                  <a:lnTo>
                    <a:pt x="269156" y="4845805"/>
                  </a:lnTo>
                  <a:lnTo>
                    <a:pt x="269399" y="4845805"/>
                  </a:lnTo>
                  <a:lnTo>
                    <a:pt x="269642" y="4845805"/>
                  </a:lnTo>
                  <a:lnTo>
                    <a:pt x="269886" y="4845805"/>
                  </a:lnTo>
                  <a:lnTo>
                    <a:pt x="270129" y="4845805"/>
                  </a:lnTo>
                  <a:lnTo>
                    <a:pt x="270129" y="4838689"/>
                  </a:lnTo>
                  <a:lnTo>
                    <a:pt x="270372" y="4838689"/>
                  </a:lnTo>
                  <a:lnTo>
                    <a:pt x="270616" y="4838689"/>
                  </a:lnTo>
                  <a:lnTo>
                    <a:pt x="270616" y="4831574"/>
                  </a:lnTo>
                  <a:lnTo>
                    <a:pt x="270859" y="4831574"/>
                  </a:lnTo>
                  <a:lnTo>
                    <a:pt x="271102" y="4831574"/>
                  </a:lnTo>
                  <a:lnTo>
                    <a:pt x="271346" y="4831574"/>
                  </a:lnTo>
                  <a:lnTo>
                    <a:pt x="271589" y="4831574"/>
                  </a:lnTo>
                  <a:lnTo>
                    <a:pt x="271833" y="4831574"/>
                  </a:lnTo>
                  <a:lnTo>
                    <a:pt x="272076" y="4831574"/>
                  </a:lnTo>
                  <a:lnTo>
                    <a:pt x="272319" y="4831574"/>
                  </a:lnTo>
                  <a:lnTo>
                    <a:pt x="272563" y="4831574"/>
                  </a:lnTo>
                  <a:lnTo>
                    <a:pt x="272806" y="4831574"/>
                  </a:lnTo>
                  <a:lnTo>
                    <a:pt x="273049" y="4831574"/>
                  </a:lnTo>
                  <a:lnTo>
                    <a:pt x="273293" y="4831574"/>
                  </a:lnTo>
                  <a:lnTo>
                    <a:pt x="273536" y="4831574"/>
                  </a:lnTo>
                  <a:lnTo>
                    <a:pt x="273779" y="4831574"/>
                  </a:lnTo>
                  <a:lnTo>
                    <a:pt x="274023" y="4831574"/>
                  </a:lnTo>
                  <a:lnTo>
                    <a:pt x="274266" y="4831574"/>
                  </a:lnTo>
                  <a:lnTo>
                    <a:pt x="274509" y="4831574"/>
                  </a:lnTo>
                  <a:lnTo>
                    <a:pt x="274753" y="4831574"/>
                  </a:lnTo>
                  <a:lnTo>
                    <a:pt x="274996" y="4831574"/>
                  </a:lnTo>
                  <a:lnTo>
                    <a:pt x="275240" y="4831574"/>
                  </a:lnTo>
                  <a:lnTo>
                    <a:pt x="275483" y="4831574"/>
                  </a:lnTo>
                  <a:lnTo>
                    <a:pt x="275726" y="4831574"/>
                  </a:lnTo>
                  <a:lnTo>
                    <a:pt x="275970" y="4831574"/>
                  </a:lnTo>
                  <a:lnTo>
                    <a:pt x="276213" y="4831574"/>
                  </a:lnTo>
                  <a:lnTo>
                    <a:pt x="276456" y="4831574"/>
                  </a:lnTo>
                  <a:lnTo>
                    <a:pt x="276700" y="4831574"/>
                  </a:lnTo>
                  <a:lnTo>
                    <a:pt x="276943" y="4831574"/>
                  </a:lnTo>
                  <a:lnTo>
                    <a:pt x="277186" y="4831574"/>
                  </a:lnTo>
                  <a:lnTo>
                    <a:pt x="277430" y="4831574"/>
                  </a:lnTo>
                  <a:lnTo>
                    <a:pt x="277673" y="4831574"/>
                  </a:lnTo>
                  <a:lnTo>
                    <a:pt x="277917" y="4831574"/>
                  </a:lnTo>
                  <a:lnTo>
                    <a:pt x="278160" y="4831574"/>
                  </a:lnTo>
                  <a:lnTo>
                    <a:pt x="278403" y="4831574"/>
                  </a:lnTo>
                  <a:lnTo>
                    <a:pt x="278647" y="4831574"/>
                  </a:lnTo>
                  <a:lnTo>
                    <a:pt x="278647" y="4824458"/>
                  </a:lnTo>
                  <a:lnTo>
                    <a:pt x="278890" y="4824458"/>
                  </a:lnTo>
                  <a:lnTo>
                    <a:pt x="279133" y="4824458"/>
                  </a:lnTo>
                  <a:lnTo>
                    <a:pt x="279133" y="4817342"/>
                  </a:lnTo>
                  <a:lnTo>
                    <a:pt x="279377" y="4817342"/>
                  </a:lnTo>
                  <a:lnTo>
                    <a:pt x="279620" y="4817342"/>
                  </a:lnTo>
                  <a:lnTo>
                    <a:pt x="279863" y="4817342"/>
                  </a:lnTo>
                  <a:lnTo>
                    <a:pt x="280107" y="4817342"/>
                  </a:lnTo>
                  <a:lnTo>
                    <a:pt x="280350" y="4817342"/>
                  </a:lnTo>
                  <a:lnTo>
                    <a:pt x="280593" y="4817342"/>
                  </a:lnTo>
                  <a:lnTo>
                    <a:pt x="280837" y="4817342"/>
                  </a:lnTo>
                  <a:lnTo>
                    <a:pt x="281080" y="4817342"/>
                  </a:lnTo>
                  <a:lnTo>
                    <a:pt x="281324" y="4817342"/>
                  </a:lnTo>
                  <a:lnTo>
                    <a:pt x="281567" y="4817342"/>
                  </a:lnTo>
                  <a:lnTo>
                    <a:pt x="281810" y="4817342"/>
                  </a:lnTo>
                  <a:lnTo>
                    <a:pt x="282054" y="4817342"/>
                  </a:lnTo>
                  <a:lnTo>
                    <a:pt x="282297" y="4817342"/>
                  </a:lnTo>
                  <a:lnTo>
                    <a:pt x="282540" y="4817342"/>
                  </a:lnTo>
                  <a:lnTo>
                    <a:pt x="282784" y="4817342"/>
                  </a:lnTo>
                  <a:lnTo>
                    <a:pt x="283027" y="4817342"/>
                  </a:lnTo>
                  <a:lnTo>
                    <a:pt x="283270" y="4817342"/>
                  </a:lnTo>
                  <a:lnTo>
                    <a:pt x="283270" y="4810226"/>
                  </a:lnTo>
                  <a:lnTo>
                    <a:pt x="283514" y="4810226"/>
                  </a:lnTo>
                  <a:lnTo>
                    <a:pt x="284001" y="4810226"/>
                  </a:lnTo>
                  <a:lnTo>
                    <a:pt x="284244" y="4810226"/>
                  </a:lnTo>
                  <a:lnTo>
                    <a:pt x="284487" y="4810226"/>
                  </a:lnTo>
                  <a:lnTo>
                    <a:pt x="284731" y="4810226"/>
                  </a:lnTo>
                  <a:lnTo>
                    <a:pt x="284974" y="4810226"/>
                  </a:lnTo>
                  <a:lnTo>
                    <a:pt x="285217" y="4810226"/>
                  </a:lnTo>
                  <a:lnTo>
                    <a:pt x="285461" y="4810226"/>
                  </a:lnTo>
                  <a:lnTo>
                    <a:pt x="285461" y="4803111"/>
                  </a:lnTo>
                  <a:lnTo>
                    <a:pt x="285704" y="4803111"/>
                  </a:lnTo>
                  <a:lnTo>
                    <a:pt x="285947" y="4803111"/>
                  </a:lnTo>
                  <a:lnTo>
                    <a:pt x="286191" y="4803111"/>
                  </a:lnTo>
                  <a:lnTo>
                    <a:pt x="286191" y="4795995"/>
                  </a:lnTo>
                  <a:lnTo>
                    <a:pt x="286434" y="4795995"/>
                  </a:lnTo>
                  <a:lnTo>
                    <a:pt x="286921" y="4795995"/>
                  </a:lnTo>
                  <a:lnTo>
                    <a:pt x="287164" y="4795995"/>
                  </a:lnTo>
                  <a:lnTo>
                    <a:pt x="287408" y="4795995"/>
                  </a:lnTo>
                  <a:lnTo>
                    <a:pt x="287651" y="4795995"/>
                  </a:lnTo>
                  <a:lnTo>
                    <a:pt x="287894" y="4795995"/>
                  </a:lnTo>
                  <a:lnTo>
                    <a:pt x="288138" y="4795995"/>
                  </a:lnTo>
                  <a:lnTo>
                    <a:pt x="288381" y="4795995"/>
                  </a:lnTo>
                  <a:lnTo>
                    <a:pt x="288624" y="4795995"/>
                  </a:lnTo>
                  <a:lnTo>
                    <a:pt x="288868" y="4795995"/>
                  </a:lnTo>
                  <a:lnTo>
                    <a:pt x="289111" y="4795995"/>
                  </a:lnTo>
                  <a:lnTo>
                    <a:pt x="289354" y="4795995"/>
                  </a:lnTo>
                  <a:lnTo>
                    <a:pt x="289598" y="4795995"/>
                  </a:lnTo>
                  <a:lnTo>
                    <a:pt x="289841" y="4795995"/>
                  </a:lnTo>
                  <a:lnTo>
                    <a:pt x="290084" y="4795995"/>
                  </a:lnTo>
                  <a:lnTo>
                    <a:pt x="290328" y="4795995"/>
                  </a:lnTo>
                  <a:lnTo>
                    <a:pt x="290571" y="4795995"/>
                  </a:lnTo>
                  <a:lnTo>
                    <a:pt x="290815" y="4795995"/>
                  </a:lnTo>
                  <a:lnTo>
                    <a:pt x="291058" y="4795995"/>
                  </a:lnTo>
                  <a:lnTo>
                    <a:pt x="291301" y="4795995"/>
                  </a:lnTo>
                  <a:lnTo>
                    <a:pt x="291545" y="4795995"/>
                  </a:lnTo>
                  <a:lnTo>
                    <a:pt x="291788" y="4795995"/>
                  </a:lnTo>
                  <a:lnTo>
                    <a:pt x="292031" y="4795995"/>
                  </a:lnTo>
                  <a:lnTo>
                    <a:pt x="292275" y="4795995"/>
                  </a:lnTo>
                  <a:lnTo>
                    <a:pt x="292518" y="4795995"/>
                  </a:lnTo>
                  <a:lnTo>
                    <a:pt x="292518" y="4788879"/>
                  </a:lnTo>
                  <a:lnTo>
                    <a:pt x="292761" y="4788879"/>
                  </a:lnTo>
                  <a:lnTo>
                    <a:pt x="293005" y="4788879"/>
                  </a:lnTo>
                  <a:lnTo>
                    <a:pt x="293248" y="4788879"/>
                  </a:lnTo>
                  <a:lnTo>
                    <a:pt x="293492" y="4788879"/>
                  </a:lnTo>
                  <a:lnTo>
                    <a:pt x="293735" y="4788879"/>
                  </a:lnTo>
                  <a:lnTo>
                    <a:pt x="293978" y="4788879"/>
                  </a:lnTo>
                  <a:lnTo>
                    <a:pt x="294222" y="4788879"/>
                  </a:lnTo>
                  <a:lnTo>
                    <a:pt x="294465" y="4788879"/>
                  </a:lnTo>
                  <a:lnTo>
                    <a:pt x="294708" y="4788879"/>
                  </a:lnTo>
                  <a:lnTo>
                    <a:pt x="294952" y="4788879"/>
                  </a:lnTo>
                  <a:lnTo>
                    <a:pt x="295195" y="4788879"/>
                  </a:lnTo>
                  <a:lnTo>
                    <a:pt x="295438" y="4788879"/>
                  </a:lnTo>
                  <a:lnTo>
                    <a:pt x="295682" y="4788879"/>
                  </a:lnTo>
                  <a:lnTo>
                    <a:pt x="295682" y="4781764"/>
                  </a:lnTo>
                  <a:lnTo>
                    <a:pt x="295925" y="4781764"/>
                  </a:lnTo>
                  <a:lnTo>
                    <a:pt x="296168" y="4781764"/>
                  </a:lnTo>
                  <a:lnTo>
                    <a:pt x="296412" y="4781764"/>
                  </a:lnTo>
                  <a:lnTo>
                    <a:pt x="296655" y="4781764"/>
                  </a:lnTo>
                  <a:lnTo>
                    <a:pt x="296899" y="4781764"/>
                  </a:lnTo>
                  <a:lnTo>
                    <a:pt x="297142" y="4781764"/>
                  </a:lnTo>
                  <a:lnTo>
                    <a:pt x="297385" y="4781764"/>
                  </a:lnTo>
                  <a:lnTo>
                    <a:pt x="297629" y="4781764"/>
                  </a:lnTo>
                  <a:lnTo>
                    <a:pt x="297872" y="4781764"/>
                  </a:lnTo>
                  <a:lnTo>
                    <a:pt x="298115" y="4781764"/>
                  </a:lnTo>
                  <a:lnTo>
                    <a:pt x="298359" y="4781764"/>
                  </a:lnTo>
                  <a:lnTo>
                    <a:pt x="298602" y="4781764"/>
                  </a:lnTo>
                  <a:lnTo>
                    <a:pt x="298845" y="4781764"/>
                  </a:lnTo>
                  <a:lnTo>
                    <a:pt x="299089" y="4781764"/>
                  </a:lnTo>
                  <a:lnTo>
                    <a:pt x="299332" y="4781764"/>
                  </a:lnTo>
                  <a:lnTo>
                    <a:pt x="299576" y="4774648"/>
                  </a:lnTo>
                  <a:lnTo>
                    <a:pt x="299819" y="4774648"/>
                  </a:lnTo>
                  <a:lnTo>
                    <a:pt x="300062" y="4774648"/>
                  </a:lnTo>
                  <a:lnTo>
                    <a:pt x="300306" y="4774648"/>
                  </a:lnTo>
                  <a:lnTo>
                    <a:pt x="300549" y="4774648"/>
                  </a:lnTo>
                  <a:lnTo>
                    <a:pt x="300792" y="4774648"/>
                  </a:lnTo>
                  <a:lnTo>
                    <a:pt x="301036" y="4774648"/>
                  </a:lnTo>
                  <a:lnTo>
                    <a:pt x="301279" y="4774648"/>
                  </a:lnTo>
                  <a:lnTo>
                    <a:pt x="301522" y="4774648"/>
                  </a:lnTo>
                  <a:lnTo>
                    <a:pt x="301522" y="4767532"/>
                  </a:lnTo>
                  <a:lnTo>
                    <a:pt x="301766" y="4767532"/>
                  </a:lnTo>
                  <a:lnTo>
                    <a:pt x="302009" y="4767532"/>
                  </a:lnTo>
                  <a:lnTo>
                    <a:pt x="302496" y="4767532"/>
                  </a:lnTo>
                  <a:lnTo>
                    <a:pt x="302739" y="4767532"/>
                  </a:lnTo>
                  <a:lnTo>
                    <a:pt x="303226" y="4767532"/>
                  </a:lnTo>
                  <a:lnTo>
                    <a:pt x="303469" y="4767532"/>
                  </a:lnTo>
                  <a:lnTo>
                    <a:pt x="303713" y="4767532"/>
                  </a:lnTo>
                  <a:lnTo>
                    <a:pt x="303956" y="4767532"/>
                  </a:lnTo>
                  <a:lnTo>
                    <a:pt x="304199" y="4767532"/>
                  </a:lnTo>
                  <a:lnTo>
                    <a:pt x="304199" y="4760416"/>
                  </a:lnTo>
                  <a:lnTo>
                    <a:pt x="304443" y="4760416"/>
                  </a:lnTo>
                  <a:lnTo>
                    <a:pt x="304686" y="4760416"/>
                  </a:lnTo>
                  <a:lnTo>
                    <a:pt x="304929" y="4760416"/>
                  </a:lnTo>
                  <a:lnTo>
                    <a:pt x="305173" y="4760416"/>
                  </a:lnTo>
                  <a:lnTo>
                    <a:pt x="305416" y="4760416"/>
                  </a:lnTo>
                  <a:lnTo>
                    <a:pt x="305660" y="4760416"/>
                  </a:lnTo>
                  <a:lnTo>
                    <a:pt x="305903" y="4760416"/>
                  </a:lnTo>
                  <a:lnTo>
                    <a:pt x="306146" y="4760416"/>
                  </a:lnTo>
                  <a:lnTo>
                    <a:pt x="306390" y="4760416"/>
                  </a:lnTo>
                  <a:lnTo>
                    <a:pt x="306633" y="4760416"/>
                  </a:lnTo>
                  <a:lnTo>
                    <a:pt x="306633" y="4753301"/>
                  </a:lnTo>
                  <a:lnTo>
                    <a:pt x="306633" y="4746185"/>
                  </a:lnTo>
                  <a:lnTo>
                    <a:pt x="306876" y="4746185"/>
                  </a:lnTo>
                  <a:lnTo>
                    <a:pt x="307120" y="4746185"/>
                  </a:lnTo>
                  <a:lnTo>
                    <a:pt x="307363" y="4746185"/>
                  </a:lnTo>
                  <a:lnTo>
                    <a:pt x="307606" y="4746185"/>
                  </a:lnTo>
                  <a:lnTo>
                    <a:pt x="307850" y="4746185"/>
                  </a:lnTo>
                  <a:lnTo>
                    <a:pt x="308093" y="4746185"/>
                  </a:lnTo>
                  <a:lnTo>
                    <a:pt x="308336" y="4746185"/>
                  </a:lnTo>
                  <a:lnTo>
                    <a:pt x="308580" y="4746185"/>
                  </a:lnTo>
                  <a:lnTo>
                    <a:pt x="308823" y="4746185"/>
                  </a:lnTo>
                  <a:lnTo>
                    <a:pt x="309067" y="4746185"/>
                  </a:lnTo>
                  <a:lnTo>
                    <a:pt x="309310" y="4746185"/>
                  </a:lnTo>
                  <a:lnTo>
                    <a:pt x="309553" y="4746185"/>
                  </a:lnTo>
                  <a:lnTo>
                    <a:pt x="309797" y="4746185"/>
                  </a:lnTo>
                  <a:lnTo>
                    <a:pt x="310040" y="4746185"/>
                  </a:lnTo>
                  <a:lnTo>
                    <a:pt x="310283" y="4746185"/>
                  </a:lnTo>
                  <a:lnTo>
                    <a:pt x="310527" y="4746185"/>
                  </a:lnTo>
                  <a:lnTo>
                    <a:pt x="310770" y="4746185"/>
                  </a:lnTo>
                  <a:lnTo>
                    <a:pt x="311013" y="4746185"/>
                  </a:lnTo>
                  <a:lnTo>
                    <a:pt x="311257" y="4746185"/>
                  </a:lnTo>
                  <a:lnTo>
                    <a:pt x="311500" y="4746185"/>
                  </a:lnTo>
                  <a:lnTo>
                    <a:pt x="311500" y="4739069"/>
                  </a:lnTo>
                  <a:lnTo>
                    <a:pt x="311744" y="4739069"/>
                  </a:lnTo>
                  <a:lnTo>
                    <a:pt x="311987" y="4739069"/>
                  </a:lnTo>
                  <a:lnTo>
                    <a:pt x="312230" y="4739069"/>
                  </a:lnTo>
                  <a:lnTo>
                    <a:pt x="312474" y="4739069"/>
                  </a:lnTo>
                  <a:lnTo>
                    <a:pt x="312717" y="4739069"/>
                  </a:lnTo>
                  <a:lnTo>
                    <a:pt x="312960" y="4739069"/>
                  </a:lnTo>
                  <a:lnTo>
                    <a:pt x="313204" y="4739069"/>
                  </a:lnTo>
                  <a:lnTo>
                    <a:pt x="313447" y="4739069"/>
                  </a:lnTo>
                  <a:lnTo>
                    <a:pt x="313690" y="4739069"/>
                  </a:lnTo>
                  <a:lnTo>
                    <a:pt x="313934" y="4739069"/>
                  </a:lnTo>
                  <a:lnTo>
                    <a:pt x="314177" y="4739069"/>
                  </a:lnTo>
                  <a:lnTo>
                    <a:pt x="314420" y="4739069"/>
                  </a:lnTo>
                  <a:lnTo>
                    <a:pt x="314664" y="4739069"/>
                  </a:lnTo>
                  <a:lnTo>
                    <a:pt x="314907" y="4739069"/>
                  </a:lnTo>
                  <a:lnTo>
                    <a:pt x="315151" y="4739069"/>
                  </a:lnTo>
                  <a:lnTo>
                    <a:pt x="315394" y="4739069"/>
                  </a:lnTo>
                  <a:lnTo>
                    <a:pt x="315637" y="4739069"/>
                  </a:lnTo>
                  <a:lnTo>
                    <a:pt x="315881" y="4739069"/>
                  </a:lnTo>
                  <a:lnTo>
                    <a:pt x="316124" y="4739069"/>
                  </a:lnTo>
                  <a:lnTo>
                    <a:pt x="316367" y="4739069"/>
                  </a:lnTo>
                  <a:lnTo>
                    <a:pt x="316611" y="4739069"/>
                  </a:lnTo>
                  <a:lnTo>
                    <a:pt x="316611" y="4731954"/>
                  </a:lnTo>
                  <a:lnTo>
                    <a:pt x="316854" y="4731954"/>
                  </a:lnTo>
                  <a:lnTo>
                    <a:pt x="317097" y="4731954"/>
                  </a:lnTo>
                  <a:lnTo>
                    <a:pt x="317341" y="4731954"/>
                  </a:lnTo>
                  <a:lnTo>
                    <a:pt x="317584" y="4731954"/>
                  </a:lnTo>
                  <a:lnTo>
                    <a:pt x="317828" y="4731954"/>
                  </a:lnTo>
                  <a:lnTo>
                    <a:pt x="318071" y="4731954"/>
                  </a:lnTo>
                  <a:lnTo>
                    <a:pt x="318314" y="4731954"/>
                  </a:lnTo>
                  <a:lnTo>
                    <a:pt x="318558" y="4731954"/>
                  </a:lnTo>
                  <a:lnTo>
                    <a:pt x="318801" y="4731954"/>
                  </a:lnTo>
                  <a:lnTo>
                    <a:pt x="319044" y="4731954"/>
                  </a:lnTo>
                  <a:lnTo>
                    <a:pt x="319288" y="4731954"/>
                  </a:lnTo>
                  <a:lnTo>
                    <a:pt x="319531" y="4731954"/>
                  </a:lnTo>
                  <a:lnTo>
                    <a:pt x="319774" y="4731954"/>
                  </a:lnTo>
                  <a:lnTo>
                    <a:pt x="320018" y="4731954"/>
                  </a:lnTo>
                  <a:lnTo>
                    <a:pt x="320261" y="4731954"/>
                  </a:lnTo>
                  <a:lnTo>
                    <a:pt x="320504" y="4731954"/>
                  </a:lnTo>
                  <a:lnTo>
                    <a:pt x="320748" y="4731954"/>
                  </a:lnTo>
                  <a:lnTo>
                    <a:pt x="320991" y="4731954"/>
                  </a:lnTo>
                  <a:lnTo>
                    <a:pt x="320991" y="4724838"/>
                  </a:lnTo>
                  <a:lnTo>
                    <a:pt x="321235" y="4724838"/>
                  </a:lnTo>
                  <a:lnTo>
                    <a:pt x="321478" y="4724838"/>
                  </a:lnTo>
                  <a:lnTo>
                    <a:pt x="321721" y="4724838"/>
                  </a:lnTo>
                  <a:lnTo>
                    <a:pt x="321965" y="4724838"/>
                  </a:lnTo>
                  <a:lnTo>
                    <a:pt x="322208" y="4724838"/>
                  </a:lnTo>
                  <a:lnTo>
                    <a:pt x="322208" y="4717722"/>
                  </a:lnTo>
                  <a:lnTo>
                    <a:pt x="322451" y="4717722"/>
                  </a:lnTo>
                  <a:lnTo>
                    <a:pt x="322695" y="4717722"/>
                  </a:lnTo>
                  <a:lnTo>
                    <a:pt x="322938" y="4717722"/>
                  </a:lnTo>
                  <a:lnTo>
                    <a:pt x="323181" y="4717722"/>
                  </a:lnTo>
                  <a:lnTo>
                    <a:pt x="323425" y="4717722"/>
                  </a:lnTo>
                  <a:lnTo>
                    <a:pt x="323668" y="4717722"/>
                  </a:lnTo>
                  <a:lnTo>
                    <a:pt x="323912" y="4717722"/>
                  </a:lnTo>
                  <a:lnTo>
                    <a:pt x="324155" y="4717722"/>
                  </a:lnTo>
                  <a:lnTo>
                    <a:pt x="324398" y="4717722"/>
                  </a:lnTo>
                  <a:lnTo>
                    <a:pt x="324642" y="4717722"/>
                  </a:lnTo>
                  <a:lnTo>
                    <a:pt x="324885" y="4717722"/>
                  </a:lnTo>
                  <a:lnTo>
                    <a:pt x="325128" y="4717722"/>
                  </a:lnTo>
                  <a:lnTo>
                    <a:pt x="325615" y="4717722"/>
                  </a:lnTo>
                  <a:lnTo>
                    <a:pt x="325858" y="4717722"/>
                  </a:lnTo>
                  <a:lnTo>
                    <a:pt x="326102" y="4717722"/>
                  </a:lnTo>
                  <a:lnTo>
                    <a:pt x="326345" y="4717722"/>
                  </a:lnTo>
                  <a:lnTo>
                    <a:pt x="326588" y="4717722"/>
                  </a:lnTo>
                  <a:lnTo>
                    <a:pt x="326832" y="4717722"/>
                  </a:lnTo>
                  <a:lnTo>
                    <a:pt x="327075" y="4717722"/>
                  </a:lnTo>
                  <a:lnTo>
                    <a:pt x="327319" y="4717722"/>
                  </a:lnTo>
                  <a:lnTo>
                    <a:pt x="327562" y="4717722"/>
                  </a:lnTo>
                  <a:lnTo>
                    <a:pt x="327805" y="4717722"/>
                  </a:lnTo>
                  <a:lnTo>
                    <a:pt x="328049" y="4717722"/>
                  </a:lnTo>
                  <a:lnTo>
                    <a:pt x="328292" y="4717722"/>
                  </a:lnTo>
                  <a:lnTo>
                    <a:pt x="328535" y="4717722"/>
                  </a:lnTo>
                  <a:lnTo>
                    <a:pt x="328779" y="4717722"/>
                  </a:lnTo>
                  <a:lnTo>
                    <a:pt x="329022" y="4717722"/>
                  </a:lnTo>
                  <a:lnTo>
                    <a:pt x="329265" y="4717722"/>
                  </a:lnTo>
                  <a:lnTo>
                    <a:pt x="329509" y="4717722"/>
                  </a:lnTo>
                  <a:lnTo>
                    <a:pt x="329752" y="4717722"/>
                  </a:lnTo>
                  <a:lnTo>
                    <a:pt x="329752" y="4710606"/>
                  </a:lnTo>
                  <a:lnTo>
                    <a:pt x="329996" y="4710606"/>
                  </a:lnTo>
                  <a:lnTo>
                    <a:pt x="330239" y="4710606"/>
                  </a:lnTo>
                  <a:lnTo>
                    <a:pt x="330482" y="4710606"/>
                  </a:lnTo>
                  <a:lnTo>
                    <a:pt x="330726" y="4710606"/>
                  </a:lnTo>
                  <a:lnTo>
                    <a:pt x="330969" y="4710606"/>
                  </a:lnTo>
                  <a:lnTo>
                    <a:pt x="330969" y="4703491"/>
                  </a:lnTo>
                  <a:lnTo>
                    <a:pt x="331212" y="4703491"/>
                  </a:lnTo>
                  <a:lnTo>
                    <a:pt x="331212" y="4696375"/>
                  </a:lnTo>
                  <a:lnTo>
                    <a:pt x="331456" y="4696375"/>
                  </a:lnTo>
                  <a:lnTo>
                    <a:pt x="331699" y="4696375"/>
                  </a:lnTo>
                  <a:lnTo>
                    <a:pt x="331942" y="4696375"/>
                  </a:lnTo>
                  <a:lnTo>
                    <a:pt x="332186" y="4696375"/>
                  </a:lnTo>
                  <a:lnTo>
                    <a:pt x="332429" y="4696375"/>
                  </a:lnTo>
                  <a:lnTo>
                    <a:pt x="332672" y="4696375"/>
                  </a:lnTo>
                  <a:lnTo>
                    <a:pt x="332916" y="4696375"/>
                  </a:lnTo>
                  <a:lnTo>
                    <a:pt x="333159" y="4696375"/>
                  </a:lnTo>
                  <a:lnTo>
                    <a:pt x="333403" y="4696375"/>
                  </a:lnTo>
                  <a:lnTo>
                    <a:pt x="333646" y="4696375"/>
                  </a:lnTo>
                  <a:lnTo>
                    <a:pt x="333889" y="4696375"/>
                  </a:lnTo>
                  <a:lnTo>
                    <a:pt x="334133" y="4696375"/>
                  </a:lnTo>
                  <a:lnTo>
                    <a:pt x="334376" y="4696375"/>
                  </a:lnTo>
                  <a:lnTo>
                    <a:pt x="334619" y="4696375"/>
                  </a:lnTo>
                  <a:lnTo>
                    <a:pt x="334863" y="4696375"/>
                  </a:lnTo>
                  <a:lnTo>
                    <a:pt x="335106" y="4696375"/>
                  </a:lnTo>
                  <a:lnTo>
                    <a:pt x="335349" y="4696375"/>
                  </a:lnTo>
                  <a:lnTo>
                    <a:pt x="335593" y="4696375"/>
                  </a:lnTo>
                  <a:lnTo>
                    <a:pt x="335836" y="4696375"/>
                  </a:lnTo>
                  <a:lnTo>
                    <a:pt x="336080" y="4696375"/>
                  </a:lnTo>
                  <a:lnTo>
                    <a:pt x="336323" y="4696375"/>
                  </a:lnTo>
                  <a:lnTo>
                    <a:pt x="336566" y="4696375"/>
                  </a:lnTo>
                  <a:lnTo>
                    <a:pt x="336810" y="4696375"/>
                  </a:lnTo>
                  <a:lnTo>
                    <a:pt x="337053" y="4696375"/>
                  </a:lnTo>
                  <a:lnTo>
                    <a:pt x="337296" y="4696375"/>
                  </a:lnTo>
                  <a:lnTo>
                    <a:pt x="337296" y="4689259"/>
                  </a:lnTo>
                  <a:lnTo>
                    <a:pt x="337540" y="4689259"/>
                  </a:lnTo>
                  <a:lnTo>
                    <a:pt x="337783" y="4689259"/>
                  </a:lnTo>
                  <a:lnTo>
                    <a:pt x="337783" y="4682144"/>
                  </a:lnTo>
                  <a:lnTo>
                    <a:pt x="338026" y="4682144"/>
                  </a:lnTo>
                  <a:lnTo>
                    <a:pt x="338026" y="4675028"/>
                  </a:lnTo>
                  <a:lnTo>
                    <a:pt x="338026" y="4667912"/>
                  </a:lnTo>
                  <a:lnTo>
                    <a:pt x="338270" y="4667912"/>
                  </a:lnTo>
                  <a:lnTo>
                    <a:pt x="338513" y="4667912"/>
                  </a:lnTo>
                  <a:lnTo>
                    <a:pt x="338756" y="4667912"/>
                  </a:lnTo>
                  <a:lnTo>
                    <a:pt x="339000" y="4667912"/>
                  </a:lnTo>
                  <a:lnTo>
                    <a:pt x="339243" y="4667912"/>
                  </a:lnTo>
                  <a:lnTo>
                    <a:pt x="339487" y="4667912"/>
                  </a:lnTo>
                  <a:lnTo>
                    <a:pt x="339730" y="4667912"/>
                  </a:lnTo>
                  <a:lnTo>
                    <a:pt x="339973" y="4667912"/>
                  </a:lnTo>
                  <a:lnTo>
                    <a:pt x="340217" y="4667912"/>
                  </a:lnTo>
                  <a:lnTo>
                    <a:pt x="340460" y="4667912"/>
                  </a:lnTo>
                  <a:lnTo>
                    <a:pt x="340703" y="4667912"/>
                  </a:lnTo>
                  <a:lnTo>
                    <a:pt x="340703" y="4660796"/>
                  </a:lnTo>
                  <a:lnTo>
                    <a:pt x="340947" y="4660796"/>
                  </a:lnTo>
                  <a:lnTo>
                    <a:pt x="341190" y="4660796"/>
                  </a:lnTo>
                  <a:lnTo>
                    <a:pt x="341433" y="4660796"/>
                  </a:lnTo>
                  <a:lnTo>
                    <a:pt x="341677" y="4660796"/>
                  </a:lnTo>
                  <a:lnTo>
                    <a:pt x="341920" y="4660796"/>
                  </a:lnTo>
                  <a:lnTo>
                    <a:pt x="342164" y="4660796"/>
                  </a:lnTo>
                  <a:lnTo>
                    <a:pt x="342164" y="4653681"/>
                  </a:lnTo>
                  <a:lnTo>
                    <a:pt x="342407" y="4653681"/>
                  </a:lnTo>
                  <a:lnTo>
                    <a:pt x="342650" y="4653681"/>
                  </a:lnTo>
                  <a:lnTo>
                    <a:pt x="342894" y="4653681"/>
                  </a:lnTo>
                  <a:lnTo>
                    <a:pt x="343137" y="4653681"/>
                  </a:lnTo>
                  <a:lnTo>
                    <a:pt x="343380" y="4653681"/>
                  </a:lnTo>
                  <a:lnTo>
                    <a:pt x="343624" y="4653681"/>
                  </a:lnTo>
                  <a:lnTo>
                    <a:pt x="343867" y="4653681"/>
                  </a:lnTo>
                  <a:lnTo>
                    <a:pt x="344110" y="4653681"/>
                  </a:lnTo>
                  <a:lnTo>
                    <a:pt x="344354" y="4653681"/>
                  </a:lnTo>
                  <a:lnTo>
                    <a:pt x="344597" y="4653681"/>
                  </a:lnTo>
                  <a:lnTo>
                    <a:pt x="344840" y="4653681"/>
                  </a:lnTo>
                  <a:lnTo>
                    <a:pt x="345084" y="4653681"/>
                  </a:lnTo>
                  <a:lnTo>
                    <a:pt x="345327" y="4653681"/>
                  </a:lnTo>
                  <a:lnTo>
                    <a:pt x="345571" y="4653681"/>
                  </a:lnTo>
                  <a:lnTo>
                    <a:pt x="345814" y="4653681"/>
                  </a:lnTo>
                  <a:lnTo>
                    <a:pt x="346057" y="4653681"/>
                  </a:lnTo>
                  <a:lnTo>
                    <a:pt x="346301" y="4653681"/>
                  </a:lnTo>
                  <a:lnTo>
                    <a:pt x="346544" y="4653681"/>
                  </a:lnTo>
                  <a:lnTo>
                    <a:pt x="346787" y="4653681"/>
                  </a:lnTo>
                  <a:lnTo>
                    <a:pt x="347031" y="4653681"/>
                  </a:lnTo>
                  <a:lnTo>
                    <a:pt x="347274" y="4653681"/>
                  </a:lnTo>
                  <a:lnTo>
                    <a:pt x="347517" y="4653681"/>
                  </a:lnTo>
                  <a:lnTo>
                    <a:pt x="347761" y="4653681"/>
                  </a:lnTo>
                  <a:lnTo>
                    <a:pt x="348004" y="4653681"/>
                  </a:lnTo>
                  <a:lnTo>
                    <a:pt x="348248" y="4653681"/>
                  </a:lnTo>
                  <a:lnTo>
                    <a:pt x="348491" y="4653681"/>
                  </a:lnTo>
                  <a:lnTo>
                    <a:pt x="348734" y="4653681"/>
                  </a:lnTo>
                  <a:lnTo>
                    <a:pt x="348978" y="4653681"/>
                  </a:lnTo>
                  <a:lnTo>
                    <a:pt x="349221" y="4653681"/>
                  </a:lnTo>
                  <a:lnTo>
                    <a:pt x="349221" y="4646565"/>
                  </a:lnTo>
                  <a:lnTo>
                    <a:pt x="349464" y="4646565"/>
                  </a:lnTo>
                  <a:lnTo>
                    <a:pt x="349708" y="4646565"/>
                  </a:lnTo>
                  <a:lnTo>
                    <a:pt x="349951" y="4646565"/>
                  </a:lnTo>
                  <a:lnTo>
                    <a:pt x="350194" y="4646565"/>
                  </a:lnTo>
                  <a:lnTo>
                    <a:pt x="350438" y="4646565"/>
                  </a:lnTo>
                  <a:lnTo>
                    <a:pt x="350681" y="4646565"/>
                  </a:lnTo>
                  <a:lnTo>
                    <a:pt x="350924" y="4646565"/>
                  </a:lnTo>
                  <a:lnTo>
                    <a:pt x="351168" y="4646565"/>
                  </a:lnTo>
                  <a:lnTo>
                    <a:pt x="351411" y="4646565"/>
                  </a:lnTo>
                  <a:lnTo>
                    <a:pt x="351655" y="4646565"/>
                  </a:lnTo>
                  <a:lnTo>
                    <a:pt x="351898" y="4646565"/>
                  </a:lnTo>
                  <a:lnTo>
                    <a:pt x="352141" y="4646565"/>
                  </a:lnTo>
                  <a:lnTo>
                    <a:pt x="352385" y="4646565"/>
                  </a:lnTo>
                  <a:lnTo>
                    <a:pt x="352628" y="4646565"/>
                  </a:lnTo>
                  <a:lnTo>
                    <a:pt x="352871" y="4646565"/>
                  </a:lnTo>
                  <a:lnTo>
                    <a:pt x="353115" y="4646565"/>
                  </a:lnTo>
                  <a:lnTo>
                    <a:pt x="353358" y="4646565"/>
                  </a:lnTo>
                  <a:lnTo>
                    <a:pt x="353601" y="4646565"/>
                  </a:lnTo>
                  <a:lnTo>
                    <a:pt x="353845" y="4646565"/>
                  </a:lnTo>
                  <a:lnTo>
                    <a:pt x="354088" y="4646565"/>
                  </a:lnTo>
                  <a:lnTo>
                    <a:pt x="354332" y="4646565"/>
                  </a:lnTo>
                  <a:lnTo>
                    <a:pt x="354575" y="4646565"/>
                  </a:lnTo>
                  <a:lnTo>
                    <a:pt x="354818" y="4646565"/>
                  </a:lnTo>
                  <a:lnTo>
                    <a:pt x="355062" y="4646565"/>
                  </a:lnTo>
                  <a:lnTo>
                    <a:pt x="355305" y="4646565"/>
                  </a:lnTo>
                  <a:lnTo>
                    <a:pt x="355548" y="4646565"/>
                  </a:lnTo>
                  <a:lnTo>
                    <a:pt x="355792" y="4646565"/>
                  </a:lnTo>
                  <a:lnTo>
                    <a:pt x="355792" y="4639449"/>
                  </a:lnTo>
                  <a:lnTo>
                    <a:pt x="356035" y="4639449"/>
                  </a:lnTo>
                  <a:lnTo>
                    <a:pt x="356278" y="4639449"/>
                  </a:lnTo>
                  <a:lnTo>
                    <a:pt x="356522" y="4639449"/>
                  </a:lnTo>
                  <a:lnTo>
                    <a:pt x="356765" y="4639449"/>
                  </a:lnTo>
                  <a:lnTo>
                    <a:pt x="357008" y="4639449"/>
                  </a:lnTo>
                  <a:lnTo>
                    <a:pt x="357252" y="4639449"/>
                  </a:lnTo>
                  <a:lnTo>
                    <a:pt x="357495" y="4639449"/>
                  </a:lnTo>
                  <a:lnTo>
                    <a:pt x="357739" y="4639449"/>
                  </a:lnTo>
                  <a:lnTo>
                    <a:pt x="357982" y="4639449"/>
                  </a:lnTo>
                  <a:lnTo>
                    <a:pt x="358225" y="4639449"/>
                  </a:lnTo>
                  <a:lnTo>
                    <a:pt x="358225" y="4632333"/>
                  </a:lnTo>
                  <a:lnTo>
                    <a:pt x="358469" y="4632333"/>
                  </a:lnTo>
                  <a:lnTo>
                    <a:pt x="358712" y="4632333"/>
                  </a:lnTo>
                  <a:lnTo>
                    <a:pt x="358955" y="4632333"/>
                  </a:lnTo>
                  <a:lnTo>
                    <a:pt x="359199" y="4632333"/>
                  </a:lnTo>
                  <a:lnTo>
                    <a:pt x="359442" y="4632333"/>
                  </a:lnTo>
                  <a:lnTo>
                    <a:pt x="359685" y="4632333"/>
                  </a:lnTo>
                  <a:lnTo>
                    <a:pt x="359929" y="4632333"/>
                  </a:lnTo>
                  <a:lnTo>
                    <a:pt x="360172" y="4632333"/>
                  </a:lnTo>
                  <a:lnTo>
                    <a:pt x="360416" y="4632333"/>
                  </a:lnTo>
                  <a:lnTo>
                    <a:pt x="360659" y="4632333"/>
                  </a:lnTo>
                  <a:lnTo>
                    <a:pt x="360902" y="4632333"/>
                  </a:lnTo>
                  <a:lnTo>
                    <a:pt x="361146" y="4632333"/>
                  </a:lnTo>
                  <a:lnTo>
                    <a:pt x="361389" y="4632333"/>
                  </a:lnTo>
                  <a:lnTo>
                    <a:pt x="361632" y="4632333"/>
                  </a:lnTo>
                  <a:lnTo>
                    <a:pt x="361876" y="4632333"/>
                  </a:lnTo>
                  <a:lnTo>
                    <a:pt x="362119" y="4632333"/>
                  </a:lnTo>
                  <a:lnTo>
                    <a:pt x="362362" y="4632333"/>
                  </a:lnTo>
                  <a:lnTo>
                    <a:pt x="362606" y="4632333"/>
                  </a:lnTo>
                  <a:lnTo>
                    <a:pt x="362849" y="4632333"/>
                  </a:lnTo>
                  <a:lnTo>
                    <a:pt x="363092" y="4632333"/>
                  </a:lnTo>
                  <a:lnTo>
                    <a:pt x="363336" y="4632333"/>
                  </a:lnTo>
                  <a:lnTo>
                    <a:pt x="363579" y="4632333"/>
                  </a:lnTo>
                  <a:lnTo>
                    <a:pt x="363823" y="4632333"/>
                  </a:lnTo>
                  <a:lnTo>
                    <a:pt x="364066" y="4632333"/>
                  </a:lnTo>
                  <a:lnTo>
                    <a:pt x="364066" y="4625218"/>
                  </a:lnTo>
                  <a:lnTo>
                    <a:pt x="364309" y="4625218"/>
                  </a:lnTo>
                  <a:lnTo>
                    <a:pt x="364553" y="4625218"/>
                  </a:lnTo>
                  <a:lnTo>
                    <a:pt x="364796" y="4625218"/>
                  </a:lnTo>
                  <a:lnTo>
                    <a:pt x="365039" y="4625218"/>
                  </a:lnTo>
                  <a:lnTo>
                    <a:pt x="365283" y="4625218"/>
                  </a:lnTo>
                  <a:lnTo>
                    <a:pt x="365526" y="4625218"/>
                  </a:lnTo>
                  <a:lnTo>
                    <a:pt x="365769" y="4625218"/>
                  </a:lnTo>
                  <a:lnTo>
                    <a:pt x="366013" y="4625218"/>
                  </a:lnTo>
                  <a:lnTo>
                    <a:pt x="366256" y="4625218"/>
                  </a:lnTo>
                  <a:lnTo>
                    <a:pt x="366500" y="4625218"/>
                  </a:lnTo>
                  <a:lnTo>
                    <a:pt x="366743" y="4625218"/>
                  </a:lnTo>
                  <a:lnTo>
                    <a:pt x="366986" y="4625218"/>
                  </a:lnTo>
                  <a:lnTo>
                    <a:pt x="366986" y="4618102"/>
                  </a:lnTo>
                  <a:lnTo>
                    <a:pt x="367230" y="4618102"/>
                  </a:lnTo>
                  <a:lnTo>
                    <a:pt x="367473" y="4618102"/>
                  </a:lnTo>
                  <a:lnTo>
                    <a:pt x="367716" y="4618102"/>
                  </a:lnTo>
                  <a:lnTo>
                    <a:pt x="367960" y="4618102"/>
                  </a:lnTo>
                  <a:lnTo>
                    <a:pt x="368203" y="4618102"/>
                  </a:lnTo>
                  <a:lnTo>
                    <a:pt x="368446" y="4618102"/>
                  </a:lnTo>
                  <a:lnTo>
                    <a:pt x="368690" y="4618102"/>
                  </a:lnTo>
                  <a:lnTo>
                    <a:pt x="368933" y="4618102"/>
                  </a:lnTo>
                  <a:lnTo>
                    <a:pt x="369176" y="4618102"/>
                  </a:lnTo>
                  <a:lnTo>
                    <a:pt x="369420" y="4618102"/>
                  </a:lnTo>
                  <a:lnTo>
                    <a:pt x="369663" y="4618102"/>
                  </a:lnTo>
                  <a:lnTo>
                    <a:pt x="369907" y="4618102"/>
                  </a:lnTo>
                  <a:lnTo>
                    <a:pt x="370150" y="4618102"/>
                  </a:lnTo>
                  <a:lnTo>
                    <a:pt x="370393" y="4618102"/>
                  </a:lnTo>
                  <a:lnTo>
                    <a:pt x="370637" y="4618102"/>
                  </a:lnTo>
                  <a:lnTo>
                    <a:pt x="370880" y="4618102"/>
                  </a:lnTo>
                  <a:lnTo>
                    <a:pt x="371123" y="4618102"/>
                  </a:lnTo>
                  <a:lnTo>
                    <a:pt x="371367" y="4618102"/>
                  </a:lnTo>
                  <a:lnTo>
                    <a:pt x="371610" y="4618102"/>
                  </a:lnTo>
                  <a:lnTo>
                    <a:pt x="371610" y="4610986"/>
                  </a:lnTo>
                  <a:lnTo>
                    <a:pt x="371853" y="4610986"/>
                  </a:lnTo>
                  <a:lnTo>
                    <a:pt x="372097" y="4610986"/>
                  </a:lnTo>
                  <a:lnTo>
                    <a:pt x="372340" y="4610986"/>
                  </a:lnTo>
                  <a:lnTo>
                    <a:pt x="372584" y="4610986"/>
                  </a:lnTo>
                  <a:lnTo>
                    <a:pt x="372827" y="4610986"/>
                  </a:lnTo>
                  <a:lnTo>
                    <a:pt x="373070" y="4610986"/>
                  </a:lnTo>
                  <a:lnTo>
                    <a:pt x="373314" y="4610986"/>
                  </a:lnTo>
                  <a:lnTo>
                    <a:pt x="373557" y="4610986"/>
                  </a:lnTo>
                  <a:lnTo>
                    <a:pt x="373800" y="4610986"/>
                  </a:lnTo>
                  <a:lnTo>
                    <a:pt x="374044" y="4610986"/>
                  </a:lnTo>
                  <a:lnTo>
                    <a:pt x="374287" y="4610986"/>
                  </a:lnTo>
                  <a:lnTo>
                    <a:pt x="374530" y="4610986"/>
                  </a:lnTo>
                  <a:lnTo>
                    <a:pt x="374530" y="4603871"/>
                  </a:lnTo>
                  <a:lnTo>
                    <a:pt x="374774" y="4603871"/>
                  </a:lnTo>
                  <a:lnTo>
                    <a:pt x="375017" y="4603871"/>
                  </a:lnTo>
                  <a:lnTo>
                    <a:pt x="375260" y="4603871"/>
                  </a:lnTo>
                  <a:lnTo>
                    <a:pt x="375504" y="4603871"/>
                  </a:lnTo>
                  <a:lnTo>
                    <a:pt x="375747" y="4603871"/>
                  </a:lnTo>
                  <a:lnTo>
                    <a:pt x="375991" y="4603871"/>
                  </a:lnTo>
                  <a:lnTo>
                    <a:pt x="376234" y="4603871"/>
                  </a:lnTo>
                  <a:lnTo>
                    <a:pt x="376477" y="4603871"/>
                  </a:lnTo>
                  <a:lnTo>
                    <a:pt x="376477" y="4596755"/>
                  </a:lnTo>
                  <a:lnTo>
                    <a:pt x="376721" y="4596755"/>
                  </a:lnTo>
                  <a:lnTo>
                    <a:pt x="376964" y="4596755"/>
                  </a:lnTo>
                  <a:lnTo>
                    <a:pt x="377207" y="4596755"/>
                  </a:lnTo>
                  <a:lnTo>
                    <a:pt x="377451" y="4596755"/>
                  </a:lnTo>
                  <a:lnTo>
                    <a:pt x="377694" y="4596755"/>
                  </a:lnTo>
                  <a:lnTo>
                    <a:pt x="377694" y="4589639"/>
                  </a:lnTo>
                  <a:lnTo>
                    <a:pt x="377937" y="4589639"/>
                  </a:lnTo>
                  <a:lnTo>
                    <a:pt x="378181" y="4589639"/>
                  </a:lnTo>
                  <a:lnTo>
                    <a:pt x="378424" y="4589639"/>
                  </a:lnTo>
                  <a:lnTo>
                    <a:pt x="378668" y="4589639"/>
                  </a:lnTo>
                  <a:lnTo>
                    <a:pt x="378911" y="4589639"/>
                  </a:lnTo>
                  <a:lnTo>
                    <a:pt x="378911" y="4582523"/>
                  </a:lnTo>
                  <a:lnTo>
                    <a:pt x="379154" y="4582523"/>
                  </a:lnTo>
                  <a:lnTo>
                    <a:pt x="379398" y="4582523"/>
                  </a:lnTo>
                  <a:lnTo>
                    <a:pt x="379641" y="4582523"/>
                  </a:lnTo>
                  <a:lnTo>
                    <a:pt x="379884" y="4582523"/>
                  </a:lnTo>
                  <a:lnTo>
                    <a:pt x="380128" y="4582523"/>
                  </a:lnTo>
                  <a:lnTo>
                    <a:pt x="380371" y="4582523"/>
                  </a:lnTo>
                  <a:lnTo>
                    <a:pt x="380371" y="4575408"/>
                  </a:lnTo>
                  <a:lnTo>
                    <a:pt x="380614" y="4575408"/>
                  </a:lnTo>
                  <a:lnTo>
                    <a:pt x="380858" y="4575408"/>
                  </a:lnTo>
                  <a:lnTo>
                    <a:pt x="381101" y="4575408"/>
                  </a:lnTo>
                  <a:lnTo>
                    <a:pt x="381344" y="4575408"/>
                  </a:lnTo>
                  <a:lnTo>
                    <a:pt x="381588" y="4575408"/>
                  </a:lnTo>
                  <a:lnTo>
                    <a:pt x="381831" y="4575408"/>
                  </a:lnTo>
                  <a:lnTo>
                    <a:pt x="382075" y="4575408"/>
                  </a:lnTo>
                  <a:lnTo>
                    <a:pt x="382075" y="4568292"/>
                  </a:lnTo>
                  <a:lnTo>
                    <a:pt x="382318" y="4568292"/>
                  </a:lnTo>
                  <a:lnTo>
                    <a:pt x="382561" y="4568292"/>
                  </a:lnTo>
                  <a:lnTo>
                    <a:pt x="382805" y="4568292"/>
                  </a:lnTo>
                  <a:lnTo>
                    <a:pt x="383048" y="4568292"/>
                  </a:lnTo>
                  <a:lnTo>
                    <a:pt x="383291" y="4568292"/>
                  </a:lnTo>
                  <a:lnTo>
                    <a:pt x="383535" y="4568292"/>
                  </a:lnTo>
                  <a:lnTo>
                    <a:pt x="383535" y="4561176"/>
                  </a:lnTo>
                  <a:lnTo>
                    <a:pt x="383778" y="4561176"/>
                  </a:lnTo>
                  <a:lnTo>
                    <a:pt x="384021" y="4561176"/>
                  </a:lnTo>
                  <a:lnTo>
                    <a:pt x="384265" y="4561176"/>
                  </a:lnTo>
                  <a:lnTo>
                    <a:pt x="384508" y="4561176"/>
                  </a:lnTo>
                  <a:lnTo>
                    <a:pt x="384751" y="4561176"/>
                  </a:lnTo>
                  <a:lnTo>
                    <a:pt x="384995" y="4561176"/>
                  </a:lnTo>
                  <a:lnTo>
                    <a:pt x="385238" y="4561176"/>
                  </a:lnTo>
                  <a:lnTo>
                    <a:pt x="385482" y="4561176"/>
                  </a:lnTo>
                  <a:lnTo>
                    <a:pt x="385725" y="4561176"/>
                  </a:lnTo>
                  <a:lnTo>
                    <a:pt x="385968" y="4561176"/>
                  </a:lnTo>
                  <a:lnTo>
                    <a:pt x="386212" y="4561176"/>
                  </a:lnTo>
                  <a:lnTo>
                    <a:pt x="386455" y="4561176"/>
                  </a:lnTo>
                  <a:lnTo>
                    <a:pt x="386698" y="4561176"/>
                  </a:lnTo>
                  <a:lnTo>
                    <a:pt x="386942" y="4561176"/>
                  </a:lnTo>
                  <a:lnTo>
                    <a:pt x="387185" y="4561176"/>
                  </a:lnTo>
                  <a:lnTo>
                    <a:pt x="387428" y="4561176"/>
                  </a:lnTo>
                  <a:lnTo>
                    <a:pt x="387672" y="4561176"/>
                  </a:lnTo>
                  <a:lnTo>
                    <a:pt x="387915" y="4561176"/>
                  </a:lnTo>
                  <a:lnTo>
                    <a:pt x="388159" y="4561176"/>
                  </a:lnTo>
                  <a:lnTo>
                    <a:pt x="388402" y="4561176"/>
                  </a:lnTo>
                  <a:lnTo>
                    <a:pt x="388645" y="4561176"/>
                  </a:lnTo>
                  <a:lnTo>
                    <a:pt x="388889" y="4561176"/>
                  </a:lnTo>
                  <a:lnTo>
                    <a:pt x="389132" y="4561176"/>
                  </a:lnTo>
                  <a:lnTo>
                    <a:pt x="389375" y="4561176"/>
                  </a:lnTo>
                  <a:lnTo>
                    <a:pt x="389619" y="4561176"/>
                  </a:lnTo>
                  <a:lnTo>
                    <a:pt x="389862" y="4561176"/>
                  </a:lnTo>
                  <a:lnTo>
                    <a:pt x="390105" y="4561176"/>
                  </a:lnTo>
                  <a:lnTo>
                    <a:pt x="390349" y="4561176"/>
                  </a:lnTo>
                  <a:lnTo>
                    <a:pt x="390592" y="4561176"/>
                  </a:lnTo>
                  <a:lnTo>
                    <a:pt x="390835" y="4561176"/>
                  </a:lnTo>
                  <a:lnTo>
                    <a:pt x="391079" y="4561176"/>
                  </a:lnTo>
                  <a:lnTo>
                    <a:pt x="391322" y="4561176"/>
                  </a:lnTo>
                  <a:lnTo>
                    <a:pt x="391566" y="4561176"/>
                  </a:lnTo>
                  <a:lnTo>
                    <a:pt x="391809" y="4561176"/>
                  </a:lnTo>
                  <a:lnTo>
                    <a:pt x="392052" y="4561176"/>
                  </a:lnTo>
                  <a:lnTo>
                    <a:pt x="392296" y="4561176"/>
                  </a:lnTo>
                  <a:lnTo>
                    <a:pt x="392296" y="4554061"/>
                  </a:lnTo>
                  <a:lnTo>
                    <a:pt x="392539" y="4554061"/>
                  </a:lnTo>
                  <a:lnTo>
                    <a:pt x="392782" y="4554061"/>
                  </a:lnTo>
                  <a:lnTo>
                    <a:pt x="393026" y="4554061"/>
                  </a:lnTo>
                  <a:lnTo>
                    <a:pt x="393026" y="4546945"/>
                  </a:lnTo>
                  <a:lnTo>
                    <a:pt x="393269" y="4546945"/>
                  </a:lnTo>
                  <a:lnTo>
                    <a:pt x="393512" y="4546945"/>
                  </a:lnTo>
                  <a:lnTo>
                    <a:pt x="393756" y="4546945"/>
                  </a:lnTo>
                  <a:lnTo>
                    <a:pt x="393999" y="4546945"/>
                  </a:lnTo>
                  <a:lnTo>
                    <a:pt x="394243" y="4546945"/>
                  </a:lnTo>
                  <a:lnTo>
                    <a:pt x="394486" y="4546945"/>
                  </a:lnTo>
                  <a:lnTo>
                    <a:pt x="394729" y="4546945"/>
                  </a:lnTo>
                  <a:lnTo>
                    <a:pt x="394973" y="4546945"/>
                  </a:lnTo>
                  <a:lnTo>
                    <a:pt x="395216" y="4546945"/>
                  </a:lnTo>
                  <a:lnTo>
                    <a:pt x="395216" y="4539829"/>
                  </a:lnTo>
                  <a:lnTo>
                    <a:pt x="395459" y="4539829"/>
                  </a:lnTo>
                  <a:lnTo>
                    <a:pt x="395703" y="4539829"/>
                  </a:lnTo>
                  <a:lnTo>
                    <a:pt x="395946" y="4539829"/>
                  </a:lnTo>
                  <a:lnTo>
                    <a:pt x="396189" y="4539829"/>
                  </a:lnTo>
                  <a:lnTo>
                    <a:pt x="396433" y="4539829"/>
                  </a:lnTo>
                  <a:lnTo>
                    <a:pt x="396676" y="4539829"/>
                  </a:lnTo>
                  <a:lnTo>
                    <a:pt x="397163" y="4539829"/>
                  </a:lnTo>
                  <a:lnTo>
                    <a:pt x="397406" y="4539829"/>
                  </a:lnTo>
                  <a:lnTo>
                    <a:pt x="397650" y="4539829"/>
                  </a:lnTo>
                  <a:lnTo>
                    <a:pt x="397893" y="4539829"/>
                  </a:lnTo>
                  <a:lnTo>
                    <a:pt x="398136" y="4539829"/>
                  </a:lnTo>
                  <a:lnTo>
                    <a:pt x="398380" y="4539829"/>
                  </a:lnTo>
                  <a:lnTo>
                    <a:pt x="398623" y="4539829"/>
                  </a:lnTo>
                  <a:lnTo>
                    <a:pt x="398866" y="4539829"/>
                  </a:lnTo>
                  <a:lnTo>
                    <a:pt x="399110" y="4539829"/>
                  </a:lnTo>
                  <a:lnTo>
                    <a:pt x="399353" y="4539829"/>
                  </a:lnTo>
                  <a:lnTo>
                    <a:pt x="399596" y="4539829"/>
                  </a:lnTo>
                  <a:lnTo>
                    <a:pt x="399840" y="4539829"/>
                  </a:lnTo>
                  <a:lnTo>
                    <a:pt x="400083" y="4539829"/>
                  </a:lnTo>
                  <a:lnTo>
                    <a:pt x="400083" y="4532713"/>
                  </a:lnTo>
                  <a:lnTo>
                    <a:pt x="400327" y="4532713"/>
                  </a:lnTo>
                  <a:lnTo>
                    <a:pt x="400570" y="4532713"/>
                  </a:lnTo>
                  <a:lnTo>
                    <a:pt x="400813" y="4532713"/>
                  </a:lnTo>
                  <a:lnTo>
                    <a:pt x="401057" y="4532713"/>
                  </a:lnTo>
                  <a:lnTo>
                    <a:pt x="401300" y="4532713"/>
                  </a:lnTo>
                  <a:lnTo>
                    <a:pt x="401543" y="4532713"/>
                  </a:lnTo>
                  <a:lnTo>
                    <a:pt x="401787" y="4532713"/>
                  </a:lnTo>
                  <a:lnTo>
                    <a:pt x="402030" y="4532713"/>
                  </a:lnTo>
                  <a:lnTo>
                    <a:pt x="402273" y="4532713"/>
                  </a:lnTo>
                  <a:lnTo>
                    <a:pt x="402517" y="4532713"/>
                  </a:lnTo>
                  <a:lnTo>
                    <a:pt x="402760" y="4532713"/>
                  </a:lnTo>
                  <a:lnTo>
                    <a:pt x="402760" y="4525598"/>
                  </a:lnTo>
                  <a:lnTo>
                    <a:pt x="403003" y="4525598"/>
                  </a:lnTo>
                  <a:lnTo>
                    <a:pt x="403247" y="4525598"/>
                  </a:lnTo>
                  <a:lnTo>
                    <a:pt x="403490" y="4525598"/>
                  </a:lnTo>
                  <a:lnTo>
                    <a:pt x="403734" y="4525598"/>
                  </a:lnTo>
                  <a:lnTo>
                    <a:pt x="403977" y="4525598"/>
                  </a:lnTo>
                  <a:lnTo>
                    <a:pt x="404220" y="4525598"/>
                  </a:lnTo>
                  <a:lnTo>
                    <a:pt x="404464" y="4525598"/>
                  </a:lnTo>
                  <a:lnTo>
                    <a:pt x="404707" y="4525598"/>
                  </a:lnTo>
                  <a:lnTo>
                    <a:pt x="404950" y="4525598"/>
                  </a:lnTo>
                  <a:lnTo>
                    <a:pt x="405194" y="4525598"/>
                  </a:lnTo>
                  <a:lnTo>
                    <a:pt x="405437" y="4525598"/>
                  </a:lnTo>
                  <a:lnTo>
                    <a:pt x="405680" y="4525598"/>
                  </a:lnTo>
                  <a:lnTo>
                    <a:pt x="405924" y="4525598"/>
                  </a:lnTo>
                  <a:lnTo>
                    <a:pt x="406167" y="4525598"/>
                  </a:lnTo>
                  <a:lnTo>
                    <a:pt x="406411" y="4525598"/>
                  </a:lnTo>
                  <a:lnTo>
                    <a:pt x="406654" y="4525598"/>
                  </a:lnTo>
                  <a:lnTo>
                    <a:pt x="406897" y="4525598"/>
                  </a:lnTo>
                  <a:lnTo>
                    <a:pt x="407141" y="4525598"/>
                  </a:lnTo>
                  <a:lnTo>
                    <a:pt x="407384" y="4525598"/>
                  </a:lnTo>
                  <a:lnTo>
                    <a:pt x="407627" y="4525598"/>
                  </a:lnTo>
                  <a:lnTo>
                    <a:pt x="407627" y="4518482"/>
                  </a:lnTo>
                  <a:lnTo>
                    <a:pt x="407871" y="4518482"/>
                  </a:lnTo>
                  <a:lnTo>
                    <a:pt x="408114" y="4518482"/>
                  </a:lnTo>
                  <a:lnTo>
                    <a:pt x="408357" y="4518482"/>
                  </a:lnTo>
                  <a:lnTo>
                    <a:pt x="408601" y="4518482"/>
                  </a:lnTo>
                  <a:lnTo>
                    <a:pt x="408601" y="4511366"/>
                  </a:lnTo>
                  <a:lnTo>
                    <a:pt x="408844" y="4511366"/>
                  </a:lnTo>
                  <a:lnTo>
                    <a:pt x="409087" y="4511366"/>
                  </a:lnTo>
                  <a:lnTo>
                    <a:pt x="409331" y="4511366"/>
                  </a:lnTo>
                  <a:lnTo>
                    <a:pt x="409574" y="4511366"/>
                  </a:lnTo>
                  <a:lnTo>
                    <a:pt x="409818" y="4511366"/>
                  </a:lnTo>
                  <a:lnTo>
                    <a:pt x="410061" y="4511366"/>
                  </a:lnTo>
                  <a:lnTo>
                    <a:pt x="410304" y="4511366"/>
                  </a:lnTo>
                  <a:lnTo>
                    <a:pt x="410548" y="4511366"/>
                  </a:lnTo>
                  <a:lnTo>
                    <a:pt x="410791" y="4511366"/>
                  </a:lnTo>
                  <a:lnTo>
                    <a:pt x="411034" y="4511366"/>
                  </a:lnTo>
                  <a:lnTo>
                    <a:pt x="411034" y="4504251"/>
                  </a:lnTo>
                  <a:lnTo>
                    <a:pt x="411278" y="4504251"/>
                  </a:lnTo>
                  <a:lnTo>
                    <a:pt x="411521" y="4504251"/>
                  </a:lnTo>
                  <a:lnTo>
                    <a:pt x="411764" y="4504251"/>
                  </a:lnTo>
                  <a:lnTo>
                    <a:pt x="412008" y="4504251"/>
                  </a:lnTo>
                  <a:lnTo>
                    <a:pt x="412251" y="4504251"/>
                  </a:lnTo>
                  <a:lnTo>
                    <a:pt x="412495" y="4504251"/>
                  </a:lnTo>
                  <a:lnTo>
                    <a:pt x="412981" y="4504251"/>
                  </a:lnTo>
                  <a:lnTo>
                    <a:pt x="413225" y="4504251"/>
                  </a:lnTo>
                  <a:lnTo>
                    <a:pt x="413468" y="4504251"/>
                  </a:lnTo>
                  <a:lnTo>
                    <a:pt x="413711" y="4504251"/>
                  </a:lnTo>
                  <a:lnTo>
                    <a:pt x="413955" y="4504251"/>
                  </a:lnTo>
                  <a:lnTo>
                    <a:pt x="414198" y="4504251"/>
                  </a:lnTo>
                  <a:lnTo>
                    <a:pt x="414441" y="4504251"/>
                  </a:lnTo>
                  <a:lnTo>
                    <a:pt x="414685" y="4504251"/>
                  </a:lnTo>
                  <a:lnTo>
                    <a:pt x="414928" y="4504251"/>
                  </a:lnTo>
                  <a:lnTo>
                    <a:pt x="414928" y="4497135"/>
                  </a:lnTo>
                  <a:lnTo>
                    <a:pt x="415171" y="4497135"/>
                  </a:lnTo>
                  <a:lnTo>
                    <a:pt x="415415" y="4497135"/>
                  </a:lnTo>
                  <a:lnTo>
                    <a:pt x="415658" y="4497135"/>
                  </a:lnTo>
                  <a:lnTo>
                    <a:pt x="415902" y="4497135"/>
                  </a:lnTo>
                  <a:lnTo>
                    <a:pt x="416145" y="4497135"/>
                  </a:lnTo>
                  <a:lnTo>
                    <a:pt x="416388" y="4497135"/>
                  </a:lnTo>
                  <a:lnTo>
                    <a:pt x="416632" y="4497135"/>
                  </a:lnTo>
                  <a:lnTo>
                    <a:pt x="416875" y="4497135"/>
                  </a:lnTo>
                  <a:lnTo>
                    <a:pt x="417118" y="4497135"/>
                  </a:lnTo>
                  <a:lnTo>
                    <a:pt x="417362" y="4497135"/>
                  </a:lnTo>
                  <a:lnTo>
                    <a:pt x="417605" y="4497135"/>
                  </a:lnTo>
                  <a:lnTo>
                    <a:pt x="417848" y="4497135"/>
                  </a:lnTo>
                  <a:lnTo>
                    <a:pt x="418092" y="4497135"/>
                  </a:lnTo>
                  <a:lnTo>
                    <a:pt x="418335" y="4497135"/>
                  </a:lnTo>
                  <a:lnTo>
                    <a:pt x="418579" y="4497135"/>
                  </a:lnTo>
                  <a:lnTo>
                    <a:pt x="418822" y="4497135"/>
                  </a:lnTo>
                  <a:lnTo>
                    <a:pt x="419065" y="4497135"/>
                  </a:lnTo>
                  <a:lnTo>
                    <a:pt x="419065" y="4490019"/>
                  </a:lnTo>
                  <a:lnTo>
                    <a:pt x="419309" y="4490019"/>
                  </a:lnTo>
                  <a:lnTo>
                    <a:pt x="419552" y="4490019"/>
                  </a:lnTo>
                  <a:lnTo>
                    <a:pt x="419795" y="4490019"/>
                  </a:lnTo>
                  <a:lnTo>
                    <a:pt x="420039" y="4490019"/>
                  </a:lnTo>
                  <a:lnTo>
                    <a:pt x="420282" y="4490019"/>
                  </a:lnTo>
                  <a:lnTo>
                    <a:pt x="420525" y="4490019"/>
                  </a:lnTo>
                  <a:lnTo>
                    <a:pt x="420769" y="4490019"/>
                  </a:lnTo>
                  <a:lnTo>
                    <a:pt x="421012" y="4490019"/>
                  </a:lnTo>
                  <a:lnTo>
                    <a:pt x="421255" y="4490019"/>
                  </a:lnTo>
                  <a:lnTo>
                    <a:pt x="421499" y="4490019"/>
                  </a:lnTo>
                  <a:lnTo>
                    <a:pt x="421742" y="4490019"/>
                  </a:lnTo>
                  <a:lnTo>
                    <a:pt x="421986" y="4490019"/>
                  </a:lnTo>
                  <a:lnTo>
                    <a:pt x="421986" y="4482903"/>
                  </a:lnTo>
                  <a:lnTo>
                    <a:pt x="422229" y="4482903"/>
                  </a:lnTo>
                  <a:lnTo>
                    <a:pt x="422472" y="4482903"/>
                  </a:lnTo>
                  <a:lnTo>
                    <a:pt x="422716" y="4482903"/>
                  </a:lnTo>
                  <a:lnTo>
                    <a:pt x="422959" y="4482903"/>
                  </a:lnTo>
                  <a:lnTo>
                    <a:pt x="423202" y="4482903"/>
                  </a:lnTo>
                  <a:lnTo>
                    <a:pt x="423446" y="4482903"/>
                  </a:lnTo>
                  <a:lnTo>
                    <a:pt x="423689" y="4482903"/>
                  </a:lnTo>
                  <a:lnTo>
                    <a:pt x="423932" y="4482903"/>
                  </a:lnTo>
                  <a:lnTo>
                    <a:pt x="424176" y="4482903"/>
                  </a:lnTo>
                  <a:lnTo>
                    <a:pt x="424419" y="4482903"/>
                  </a:lnTo>
                  <a:lnTo>
                    <a:pt x="424663" y="4482903"/>
                  </a:lnTo>
                  <a:lnTo>
                    <a:pt x="424906" y="4482903"/>
                  </a:lnTo>
                  <a:lnTo>
                    <a:pt x="425149" y="4482903"/>
                  </a:lnTo>
                  <a:lnTo>
                    <a:pt x="425393" y="4482903"/>
                  </a:lnTo>
                  <a:lnTo>
                    <a:pt x="425636" y="4482903"/>
                  </a:lnTo>
                  <a:lnTo>
                    <a:pt x="425879" y="4482903"/>
                  </a:lnTo>
                  <a:lnTo>
                    <a:pt x="426123" y="4482903"/>
                  </a:lnTo>
                  <a:lnTo>
                    <a:pt x="426366" y="4482903"/>
                  </a:lnTo>
                  <a:lnTo>
                    <a:pt x="426609" y="4482903"/>
                  </a:lnTo>
                  <a:lnTo>
                    <a:pt x="426853" y="4482903"/>
                  </a:lnTo>
                  <a:lnTo>
                    <a:pt x="427096" y="4482903"/>
                  </a:lnTo>
                  <a:lnTo>
                    <a:pt x="427339" y="4482903"/>
                  </a:lnTo>
                  <a:lnTo>
                    <a:pt x="427583" y="4482903"/>
                  </a:lnTo>
                  <a:lnTo>
                    <a:pt x="427826" y="4482903"/>
                  </a:lnTo>
                  <a:lnTo>
                    <a:pt x="428070" y="4482903"/>
                  </a:lnTo>
                  <a:lnTo>
                    <a:pt x="428313" y="4482903"/>
                  </a:lnTo>
                  <a:lnTo>
                    <a:pt x="428556" y="4482903"/>
                  </a:lnTo>
                  <a:lnTo>
                    <a:pt x="428800" y="4482903"/>
                  </a:lnTo>
                  <a:lnTo>
                    <a:pt x="429043" y="4482903"/>
                  </a:lnTo>
                  <a:lnTo>
                    <a:pt x="429286" y="4482903"/>
                  </a:lnTo>
                  <a:lnTo>
                    <a:pt x="429530" y="4482903"/>
                  </a:lnTo>
                  <a:lnTo>
                    <a:pt x="429773" y="4482903"/>
                  </a:lnTo>
                  <a:lnTo>
                    <a:pt x="430016" y="4482903"/>
                  </a:lnTo>
                  <a:lnTo>
                    <a:pt x="430260" y="4482903"/>
                  </a:lnTo>
                  <a:lnTo>
                    <a:pt x="430503" y="4482903"/>
                  </a:lnTo>
                  <a:lnTo>
                    <a:pt x="430747" y="4482903"/>
                  </a:lnTo>
                  <a:lnTo>
                    <a:pt x="430990" y="4482903"/>
                  </a:lnTo>
                  <a:lnTo>
                    <a:pt x="430990" y="4475788"/>
                  </a:lnTo>
                  <a:lnTo>
                    <a:pt x="431233" y="4475788"/>
                  </a:lnTo>
                  <a:lnTo>
                    <a:pt x="431477" y="4475788"/>
                  </a:lnTo>
                  <a:lnTo>
                    <a:pt x="431720" y="4475788"/>
                  </a:lnTo>
                  <a:lnTo>
                    <a:pt x="431963" y="4475788"/>
                  </a:lnTo>
                  <a:lnTo>
                    <a:pt x="432207" y="4475788"/>
                  </a:lnTo>
                  <a:lnTo>
                    <a:pt x="432450" y="4475788"/>
                  </a:lnTo>
                  <a:lnTo>
                    <a:pt x="432693" y="4475788"/>
                  </a:lnTo>
                  <a:lnTo>
                    <a:pt x="432937" y="4475788"/>
                  </a:lnTo>
                  <a:lnTo>
                    <a:pt x="433180" y="4475788"/>
                  </a:lnTo>
                  <a:lnTo>
                    <a:pt x="433423" y="4475788"/>
                  </a:lnTo>
                  <a:lnTo>
                    <a:pt x="433667" y="4475788"/>
                  </a:lnTo>
                  <a:lnTo>
                    <a:pt x="433910" y="4475788"/>
                  </a:lnTo>
                  <a:lnTo>
                    <a:pt x="434154" y="4475788"/>
                  </a:lnTo>
                  <a:lnTo>
                    <a:pt x="434397" y="4475788"/>
                  </a:lnTo>
                  <a:lnTo>
                    <a:pt x="434640" y="4475788"/>
                  </a:lnTo>
                  <a:lnTo>
                    <a:pt x="434884" y="4475788"/>
                  </a:lnTo>
                  <a:lnTo>
                    <a:pt x="435127" y="4475788"/>
                  </a:lnTo>
                  <a:lnTo>
                    <a:pt x="435370" y="4475788"/>
                  </a:lnTo>
                  <a:lnTo>
                    <a:pt x="435614" y="4475788"/>
                  </a:lnTo>
                  <a:lnTo>
                    <a:pt x="435857" y="4475788"/>
                  </a:lnTo>
                  <a:lnTo>
                    <a:pt x="436100" y="4475788"/>
                  </a:lnTo>
                  <a:lnTo>
                    <a:pt x="436344" y="4475788"/>
                  </a:lnTo>
                  <a:lnTo>
                    <a:pt x="436587" y="4475788"/>
                  </a:lnTo>
                  <a:lnTo>
                    <a:pt x="436831" y="4475788"/>
                  </a:lnTo>
                  <a:lnTo>
                    <a:pt x="437074" y="4475788"/>
                  </a:lnTo>
                  <a:lnTo>
                    <a:pt x="437317" y="4475788"/>
                  </a:lnTo>
                  <a:lnTo>
                    <a:pt x="437561" y="4475788"/>
                  </a:lnTo>
                  <a:lnTo>
                    <a:pt x="437804" y="4475788"/>
                  </a:lnTo>
                  <a:lnTo>
                    <a:pt x="438047" y="4475788"/>
                  </a:lnTo>
                  <a:lnTo>
                    <a:pt x="438047" y="4468672"/>
                  </a:lnTo>
                  <a:lnTo>
                    <a:pt x="438291" y="4468672"/>
                  </a:lnTo>
                  <a:lnTo>
                    <a:pt x="438291" y="4461556"/>
                  </a:lnTo>
                  <a:lnTo>
                    <a:pt x="438534" y="4461556"/>
                  </a:lnTo>
                  <a:lnTo>
                    <a:pt x="438777" y="4461556"/>
                  </a:lnTo>
                  <a:lnTo>
                    <a:pt x="439021" y="4461556"/>
                  </a:lnTo>
                  <a:lnTo>
                    <a:pt x="439264" y="4461556"/>
                  </a:lnTo>
                  <a:lnTo>
                    <a:pt x="439507" y="4461556"/>
                  </a:lnTo>
                  <a:lnTo>
                    <a:pt x="439751" y="4461556"/>
                  </a:lnTo>
                  <a:lnTo>
                    <a:pt x="439994" y="4461556"/>
                  </a:lnTo>
                  <a:lnTo>
                    <a:pt x="440238" y="4461556"/>
                  </a:lnTo>
                  <a:lnTo>
                    <a:pt x="440481" y="4461556"/>
                  </a:lnTo>
                  <a:lnTo>
                    <a:pt x="440724" y="4461556"/>
                  </a:lnTo>
                  <a:lnTo>
                    <a:pt x="440968" y="4461556"/>
                  </a:lnTo>
                  <a:lnTo>
                    <a:pt x="441211" y="4461556"/>
                  </a:lnTo>
                  <a:lnTo>
                    <a:pt x="441454" y="4461556"/>
                  </a:lnTo>
                  <a:lnTo>
                    <a:pt x="441698" y="4461556"/>
                  </a:lnTo>
                  <a:lnTo>
                    <a:pt x="441941" y="4461556"/>
                  </a:lnTo>
                  <a:lnTo>
                    <a:pt x="442184" y="4461556"/>
                  </a:lnTo>
                  <a:lnTo>
                    <a:pt x="442428" y="4461556"/>
                  </a:lnTo>
                  <a:lnTo>
                    <a:pt x="442671" y="4461556"/>
                  </a:lnTo>
                  <a:lnTo>
                    <a:pt x="442915" y="4461556"/>
                  </a:lnTo>
                  <a:lnTo>
                    <a:pt x="443158" y="4461556"/>
                  </a:lnTo>
                  <a:lnTo>
                    <a:pt x="443401" y="4461556"/>
                  </a:lnTo>
                  <a:lnTo>
                    <a:pt x="443645" y="4461556"/>
                  </a:lnTo>
                  <a:lnTo>
                    <a:pt x="443888" y="4461556"/>
                  </a:lnTo>
                  <a:lnTo>
                    <a:pt x="444131" y="4461556"/>
                  </a:lnTo>
                  <a:lnTo>
                    <a:pt x="444375" y="4461556"/>
                  </a:lnTo>
                  <a:lnTo>
                    <a:pt x="444618" y="4461556"/>
                  </a:lnTo>
                  <a:lnTo>
                    <a:pt x="444861" y="4461556"/>
                  </a:lnTo>
                  <a:lnTo>
                    <a:pt x="445105" y="4461556"/>
                  </a:lnTo>
                  <a:lnTo>
                    <a:pt x="445105" y="4454440"/>
                  </a:lnTo>
                  <a:lnTo>
                    <a:pt x="445348" y="4454440"/>
                  </a:lnTo>
                  <a:lnTo>
                    <a:pt x="445591" y="4454440"/>
                  </a:lnTo>
                  <a:lnTo>
                    <a:pt x="445835" y="4454440"/>
                  </a:lnTo>
                  <a:lnTo>
                    <a:pt x="446078" y="4454440"/>
                  </a:lnTo>
                  <a:lnTo>
                    <a:pt x="446322" y="4454440"/>
                  </a:lnTo>
                  <a:lnTo>
                    <a:pt x="446565" y="4454440"/>
                  </a:lnTo>
                  <a:lnTo>
                    <a:pt x="446808" y="4454440"/>
                  </a:lnTo>
                  <a:lnTo>
                    <a:pt x="447052" y="4454440"/>
                  </a:lnTo>
                  <a:lnTo>
                    <a:pt x="447295" y="4454440"/>
                  </a:lnTo>
                  <a:lnTo>
                    <a:pt x="447538" y="4454440"/>
                  </a:lnTo>
                  <a:lnTo>
                    <a:pt x="447782" y="4454440"/>
                  </a:lnTo>
                  <a:lnTo>
                    <a:pt x="448025" y="4454440"/>
                  </a:lnTo>
                  <a:lnTo>
                    <a:pt x="448268" y="4454440"/>
                  </a:lnTo>
                  <a:lnTo>
                    <a:pt x="448512" y="4454440"/>
                  </a:lnTo>
                  <a:lnTo>
                    <a:pt x="448755" y="4454440"/>
                  </a:lnTo>
                  <a:lnTo>
                    <a:pt x="448999" y="4454440"/>
                  </a:lnTo>
                  <a:lnTo>
                    <a:pt x="449242" y="4454440"/>
                  </a:lnTo>
                  <a:lnTo>
                    <a:pt x="449485" y="4454440"/>
                  </a:lnTo>
                  <a:lnTo>
                    <a:pt x="449729" y="4454440"/>
                  </a:lnTo>
                  <a:lnTo>
                    <a:pt x="449972" y="4454440"/>
                  </a:lnTo>
                  <a:lnTo>
                    <a:pt x="450215" y="4454440"/>
                  </a:lnTo>
                  <a:lnTo>
                    <a:pt x="450215" y="4447325"/>
                  </a:lnTo>
                  <a:lnTo>
                    <a:pt x="450459" y="4447325"/>
                  </a:lnTo>
                  <a:lnTo>
                    <a:pt x="450702" y="4447325"/>
                  </a:lnTo>
                  <a:lnTo>
                    <a:pt x="450945" y="4447325"/>
                  </a:lnTo>
                  <a:lnTo>
                    <a:pt x="451189" y="4447325"/>
                  </a:lnTo>
                  <a:lnTo>
                    <a:pt x="451432" y="4447325"/>
                  </a:lnTo>
                  <a:lnTo>
                    <a:pt x="451675" y="4447325"/>
                  </a:lnTo>
                  <a:lnTo>
                    <a:pt x="451919" y="4447325"/>
                  </a:lnTo>
                  <a:lnTo>
                    <a:pt x="451919" y="4440209"/>
                  </a:lnTo>
                  <a:lnTo>
                    <a:pt x="452162" y="4440209"/>
                  </a:lnTo>
                  <a:lnTo>
                    <a:pt x="452406" y="4440209"/>
                  </a:lnTo>
                  <a:lnTo>
                    <a:pt x="452649" y="4440209"/>
                  </a:lnTo>
                  <a:lnTo>
                    <a:pt x="452892" y="4440209"/>
                  </a:lnTo>
                  <a:lnTo>
                    <a:pt x="453136" y="4440209"/>
                  </a:lnTo>
                  <a:lnTo>
                    <a:pt x="453379" y="4440209"/>
                  </a:lnTo>
                  <a:lnTo>
                    <a:pt x="453622" y="4440209"/>
                  </a:lnTo>
                  <a:lnTo>
                    <a:pt x="453866" y="4440209"/>
                  </a:lnTo>
                  <a:lnTo>
                    <a:pt x="454109" y="4440209"/>
                  </a:lnTo>
                  <a:lnTo>
                    <a:pt x="454352" y="4440209"/>
                  </a:lnTo>
                  <a:lnTo>
                    <a:pt x="454596" y="4440209"/>
                  </a:lnTo>
                  <a:lnTo>
                    <a:pt x="454839" y="4440209"/>
                  </a:lnTo>
                  <a:lnTo>
                    <a:pt x="455083" y="4440209"/>
                  </a:lnTo>
                  <a:lnTo>
                    <a:pt x="455326" y="4440209"/>
                  </a:lnTo>
                  <a:lnTo>
                    <a:pt x="455569" y="4440209"/>
                  </a:lnTo>
                  <a:lnTo>
                    <a:pt x="455813" y="4440209"/>
                  </a:lnTo>
                  <a:lnTo>
                    <a:pt x="456056" y="4440209"/>
                  </a:lnTo>
                  <a:lnTo>
                    <a:pt x="456299" y="4440209"/>
                  </a:lnTo>
                  <a:lnTo>
                    <a:pt x="456543" y="4440209"/>
                  </a:lnTo>
                  <a:lnTo>
                    <a:pt x="456786" y="4440209"/>
                  </a:lnTo>
                  <a:lnTo>
                    <a:pt x="457029" y="4440209"/>
                  </a:lnTo>
                  <a:lnTo>
                    <a:pt x="457273" y="4440209"/>
                  </a:lnTo>
                  <a:lnTo>
                    <a:pt x="457516" y="4440209"/>
                  </a:lnTo>
                  <a:lnTo>
                    <a:pt x="457759" y="4440209"/>
                  </a:lnTo>
                  <a:lnTo>
                    <a:pt x="458003" y="4440209"/>
                  </a:lnTo>
                  <a:lnTo>
                    <a:pt x="458246" y="4440209"/>
                  </a:lnTo>
                  <a:lnTo>
                    <a:pt x="458490" y="4440209"/>
                  </a:lnTo>
                  <a:lnTo>
                    <a:pt x="458733" y="4440209"/>
                  </a:lnTo>
                  <a:lnTo>
                    <a:pt x="458976" y="4440209"/>
                  </a:lnTo>
                  <a:lnTo>
                    <a:pt x="459220" y="4440209"/>
                  </a:lnTo>
                  <a:lnTo>
                    <a:pt x="459463" y="4440209"/>
                  </a:lnTo>
                  <a:lnTo>
                    <a:pt x="459706" y="4440209"/>
                  </a:lnTo>
                  <a:lnTo>
                    <a:pt x="459950" y="4440209"/>
                  </a:lnTo>
                  <a:lnTo>
                    <a:pt x="460193" y="4440209"/>
                  </a:lnTo>
                  <a:lnTo>
                    <a:pt x="460436" y="4440209"/>
                  </a:lnTo>
                  <a:lnTo>
                    <a:pt x="460680" y="4440209"/>
                  </a:lnTo>
                  <a:lnTo>
                    <a:pt x="460923" y="4440209"/>
                  </a:lnTo>
                  <a:lnTo>
                    <a:pt x="461167" y="4440209"/>
                  </a:lnTo>
                  <a:lnTo>
                    <a:pt x="461410" y="4440209"/>
                  </a:lnTo>
                  <a:lnTo>
                    <a:pt x="461653" y="4440209"/>
                  </a:lnTo>
                  <a:lnTo>
                    <a:pt x="461897" y="4440209"/>
                  </a:lnTo>
                  <a:lnTo>
                    <a:pt x="462140" y="4440209"/>
                  </a:lnTo>
                  <a:lnTo>
                    <a:pt x="462383" y="4440209"/>
                  </a:lnTo>
                  <a:lnTo>
                    <a:pt x="462383" y="4433093"/>
                  </a:lnTo>
                  <a:lnTo>
                    <a:pt x="462627" y="4433093"/>
                  </a:lnTo>
                  <a:lnTo>
                    <a:pt x="462870" y="4433093"/>
                  </a:lnTo>
                  <a:lnTo>
                    <a:pt x="463113" y="4433093"/>
                  </a:lnTo>
                  <a:lnTo>
                    <a:pt x="463357" y="4433093"/>
                  </a:lnTo>
                  <a:lnTo>
                    <a:pt x="463600" y="4433093"/>
                  </a:lnTo>
                  <a:lnTo>
                    <a:pt x="463843" y="4433093"/>
                  </a:lnTo>
                  <a:lnTo>
                    <a:pt x="464087" y="4433093"/>
                  </a:lnTo>
                  <a:lnTo>
                    <a:pt x="464330" y="4433093"/>
                  </a:lnTo>
                  <a:lnTo>
                    <a:pt x="464574" y="4433093"/>
                  </a:lnTo>
                  <a:lnTo>
                    <a:pt x="464574" y="4425978"/>
                  </a:lnTo>
                  <a:lnTo>
                    <a:pt x="464817" y="4425978"/>
                  </a:lnTo>
                  <a:lnTo>
                    <a:pt x="465060" y="4425978"/>
                  </a:lnTo>
                  <a:lnTo>
                    <a:pt x="465304" y="4425978"/>
                  </a:lnTo>
                  <a:lnTo>
                    <a:pt x="465547" y="4425978"/>
                  </a:lnTo>
                  <a:lnTo>
                    <a:pt x="465790" y="4425978"/>
                  </a:lnTo>
                  <a:lnTo>
                    <a:pt x="466034" y="4425978"/>
                  </a:lnTo>
                  <a:lnTo>
                    <a:pt x="466277" y="4425978"/>
                  </a:lnTo>
                  <a:lnTo>
                    <a:pt x="466520" y="4425978"/>
                  </a:lnTo>
                  <a:lnTo>
                    <a:pt x="466764" y="4425978"/>
                  </a:lnTo>
                  <a:lnTo>
                    <a:pt x="467007" y="4425978"/>
                  </a:lnTo>
                  <a:lnTo>
                    <a:pt x="467251" y="4425978"/>
                  </a:lnTo>
                  <a:lnTo>
                    <a:pt x="467494" y="4425978"/>
                  </a:lnTo>
                  <a:lnTo>
                    <a:pt x="467737" y="4425978"/>
                  </a:lnTo>
                  <a:lnTo>
                    <a:pt x="467981" y="4425978"/>
                  </a:lnTo>
                  <a:lnTo>
                    <a:pt x="468224" y="4425978"/>
                  </a:lnTo>
                  <a:lnTo>
                    <a:pt x="468467" y="4425978"/>
                  </a:lnTo>
                  <a:lnTo>
                    <a:pt x="468711" y="4425978"/>
                  </a:lnTo>
                  <a:lnTo>
                    <a:pt x="468954" y="4425978"/>
                  </a:lnTo>
                  <a:lnTo>
                    <a:pt x="469197" y="4425978"/>
                  </a:lnTo>
                  <a:lnTo>
                    <a:pt x="469441" y="4425978"/>
                  </a:lnTo>
                  <a:lnTo>
                    <a:pt x="469441" y="4418862"/>
                  </a:lnTo>
                  <a:lnTo>
                    <a:pt x="469684" y="4418862"/>
                  </a:lnTo>
                  <a:lnTo>
                    <a:pt x="469927" y="4418862"/>
                  </a:lnTo>
                  <a:lnTo>
                    <a:pt x="470171" y="4418862"/>
                  </a:lnTo>
                  <a:lnTo>
                    <a:pt x="470414" y="4418862"/>
                  </a:lnTo>
                  <a:lnTo>
                    <a:pt x="470658" y="4418862"/>
                  </a:lnTo>
                  <a:lnTo>
                    <a:pt x="470901" y="4418862"/>
                  </a:lnTo>
                  <a:lnTo>
                    <a:pt x="471144" y="4418862"/>
                  </a:lnTo>
                  <a:lnTo>
                    <a:pt x="471388" y="4418862"/>
                  </a:lnTo>
                  <a:lnTo>
                    <a:pt x="471631" y="4418862"/>
                  </a:lnTo>
                  <a:lnTo>
                    <a:pt x="471874" y="4418862"/>
                  </a:lnTo>
                  <a:lnTo>
                    <a:pt x="472118" y="4418862"/>
                  </a:lnTo>
                  <a:lnTo>
                    <a:pt x="472361" y="4418862"/>
                  </a:lnTo>
                  <a:lnTo>
                    <a:pt x="472604" y="4418862"/>
                  </a:lnTo>
                  <a:lnTo>
                    <a:pt x="472604" y="4411746"/>
                  </a:lnTo>
                  <a:lnTo>
                    <a:pt x="472848" y="4411746"/>
                  </a:lnTo>
                  <a:lnTo>
                    <a:pt x="473091" y="4411746"/>
                  </a:lnTo>
                  <a:lnTo>
                    <a:pt x="473335" y="4411746"/>
                  </a:lnTo>
                  <a:lnTo>
                    <a:pt x="473578" y="4411746"/>
                  </a:lnTo>
                  <a:lnTo>
                    <a:pt x="473821" y="4411746"/>
                  </a:lnTo>
                  <a:lnTo>
                    <a:pt x="474065" y="4411746"/>
                  </a:lnTo>
                  <a:lnTo>
                    <a:pt x="474065" y="4404630"/>
                  </a:lnTo>
                  <a:lnTo>
                    <a:pt x="474308" y="4404630"/>
                  </a:lnTo>
                  <a:lnTo>
                    <a:pt x="474551" y="4404630"/>
                  </a:lnTo>
                  <a:lnTo>
                    <a:pt x="474795" y="4404630"/>
                  </a:lnTo>
                  <a:lnTo>
                    <a:pt x="475038" y="4404630"/>
                  </a:lnTo>
                  <a:lnTo>
                    <a:pt x="475281" y="4404630"/>
                  </a:lnTo>
                  <a:lnTo>
                    <a:pt x="475525" y="4404630"/>
                  </a:lnTo>
                  <a:lnTo>
                    <a:pt x="475768" y="4404630"/>
                  </a:lnTo>
                  <a:lnTo>
                    <a:pt x="476011" y="4404630"/>
                  </a:lnTo>
                  <a:lnTo>
                    <a:pt x="476255" y="4404630"/>
                  </a:lnTo>
                  <a:lnTo>
                    <a:pt x="476498" y="4404630"/>
                  </a:lnTo>
                  <a:lnTo>
                    <a:pt x="476742" y="4404630"/>
                  </a:lnTo>
                  <a:lnTo>
                    <a:pt x="476985" y="4404630"/>
                  </a:lnTo>
                  <a:lnTo>
                    <a:pt x="477228" y="4404630"/>
                  </a:lnTo>
                  <a:lnTo>
                    <a:pt x="477472" y="4404630"/>
                  </a:lnTo>
                  <a:lnTo>
                    <a:pt x="477715" y="4404630"/>
                  </a:lnTo>
                  <a:lnTo>
                    <a:pt x="477958" y="4404630"/>
                  </a:lnTo>
                  <a:lnTo>
                    <a:pt x="478202" y="4404630"/>
                  </a:lnTo>
                  <a:lnTo>
                    <a:pt x="478445" y="4404630"/>
                  </a:lnTo>
                  <a:lnTo>
                    <a:pt x="478688" y="4404630"/>
                  </a:lnTo>
                  <a:lnTo>
                    <a:pt x="478932" y="4404630"/>
                  </a:lnTo>
                  <a:lnTo>
                    <a:pt x="479175" y="4404630"/>
                  </a:lnTo>
                  <a:lnTo>
                    <a:pt x="479418" y="4404630"/>
                  </a:lnTo>
                  <a:lnTo>
                    <a:pt x="479662" y="4404630"/>
                  </a:lnTo>
                  <a:lnTo>
                    <a:pt x="479905" y="4404630"/>
                  </a:lnTo>
                  <a:lnTo>
                    <a:pt x="480149" y="4404630"/>
                  </a:lnTo>
                  <a:lnTo>
                    <a:pt x="480392" y="4404630"/>
                  </a:lnTo>
                  <a:lnTo>
                    <a:pt x="480635" y="4404630"/>
                  </a:lnTo>
                  <a:lnTo>
                    <a:pt x="480879" y="4404630"/>
                  </a:lnTo>
                  <a:lnTo>
                    <a:pt x="481122" y="4404630"/>
                  </a:lnTo>
                  <a:lnTo>
                    <a:pt x="481365" y="4404630"/>
                  </a:lnTo>
                  <a:lnTo>
                    <a:pt x="481609" y="4404630"/>
                  </a:lnTo>
                  <a:lnTo>
                    <a:pt x="481852" y="4404630"/>
                  </a:lnTo>
                  <a:lnTo>
                    <a:pt x="482095" y="4404630"/>
                  </a:lnTo>
                  <a:lnTo>
                    <a:pt x="482339" y="4404630"/>
                  </a:lnTo>
                  <a:lnTo>
                    <a:pt x="482582" y="4404630"/>
                  </a:lnTo>
                  <a:lnTo>
                    <a:pt x="482826" y="4404630"/>
                  </a:lnTo>
                  <a:lnTo>
                    <a:pt x="483069" y="4404630"/>
                  </a:lnTo>
                  <a:lnTo>
                    <a:pt x="483312" y="4404630"/>
                  </a:lnTo>
                  <a:lnTo>
                    <a:pt x="483556" y="4404630"/>
                  </a:lnTo>
                  <a:lnTo>
                    <a:pt x="483799" y="4404630"/>
                  </a:lnTo>
                  <a:lnTo>
                    <a:pt x="484042" y="4404630"/>
                  </a:lnTo>
                  <a:lnTo>
                    <a:pt x="484286" y="4404630"/>
                  </a:lnTo>
                  <a:lnTo>
                    <a:pt x="484529" y="4404630"/>
                  </a:lnTo>
                  <a:lnTo>
                    <a:pt x="484772" y="4404630"/>
                  </a:lnTo>
                  <a:lnTo>
                    <a:pt x="485016" y="4404630"/>
                  </a:lnTo>
                  <a:lnTo>
                    <a:pt x="485259" y="4404630"/>
                  </a:lnTo>
                  <a:lnTo>
                    <a:pt x="485502" y="4404630"/>
                  </a:lnTo>
                  <a:lnTo>
                    <a:pt x="485746" y="4404630"/>
                  </a:lnTo>
                  <a:lnTo>
                    <a:pt x="485989" y="4404630"/>
                  </a:lnTo>
                  <a:lnTo>
                    <a:pt x="486233" y="4404630"/>
                  </a:lnTo>
                  <a:lnTo>
                    <a:pt x="486476" y="4404630"/>
                  </a:lnTo>
                  <a:lnTo>
                    <a:pt x="486719" y="4404630"/>
                  </a:lnTo>
                  <a:lnTo>
                    <a:pt x="486963" y="4404630"/>
                  </a:lnTo>
                  <a:lnTo>
                    <a:pt x="487206" y="4404630"/>
                  </a:lnTo>
                  <a:lnTo>
                    <a:pt x="487449" y="4404630"/>
                  </a:lnTo>
                  <a:lnTo>
                    <a:pt x="487693" y="4404630"/>
                  </a:lnTo>
                  <a:lnTo>
                    <a:pt x="487936" y="4404630"/>
                  </a:lnTo>
                  <a:lnTo>
                    <a:pt x="488179" y="4404630"/>
                  </a:lnTo>
                  <a:lnTo>
                    <a:pt x="488423" y="4404630"/>
                  </a:lnTo>
                  <a:lnTo>
                    <a:pt x="488666" y="4404630"/>
                  </a:lnTo>
                  <a:lnTo>
                    <a:pt x="488910" y="4404630"/>
                  </a:lnTo>
                  <a:lnTo>
                    <a:pt x="489153" y="4404630"/>
                  </a:lnTo>
                  <a:lnTo>
                    <a:pt x="489396" y="4404630"/>
                  </a:lnTo>
                  <a:lnTo>
                    <a:pt x="489640" y="4404630"/>
                  </a:lnTo>
                  <a:lnTo>
                    <a:pt x="489883" y="4404630"/>
                  </a:lnTo>
                  <a:lnTo>
                    <a:pt x="490126" y="4404630"/>
                  </a:lnTo>
                  <a:lnTo>
                    <a:pt x="490370" y="4404630"/>
                  </a:lnTo>
                  <a:lnTo>
                    <a:pt x="490613" y="4404630"/>
                  </a:lnTo>
                  <a:lnTo>
                    <a:pt x="490856" y="4404630"/>
                  </a:lnTo>
                  <a:lnTo>
                    <a:pt x="491100" y="4404630"/>
                  </a:lnTo>
                  <a:lnTo>
                    <a:pt x="491343" y="4404630"/>
                  </a:lnTo>
                  <a:lnTo>
                    <a:pt x="491586" y="4404630"/>
                  </a:lnTo>
                  <a:lnTo>
                    <a:pt x="491830" y="4404630"/>
                  </a:lnTo>
                  <a:lnTo>
                    <a:pt x="492073" y="4404630"/>
                  </a:lnTo>
                  <a:lnTo>
                    <a:pt x="492317" y="4404630"/>
                  </a:lnTo>
                  <a:lnTo>
                    <a:pt x="492560" y="4404630"/>
                  </a:lnTo>
                  <a:lnTo>
                    <a:pt x="492803" y="4404630"/>
                  </a:lnTo>
                  <a:lnTo>
                    <a:pt x="493047" y="4404630"/>
                  </a:lnTo>
                  <a:lnTo>
                    <a:pt x="493290" y="4404630"/>
                  </a:lnTo>
                  <a:lnTo>
                    <a:pt x="493533" y="4404630"/>
                  </a:lnTo>
                  <a:lnTo>
                    <a:pt x="493777" y="4404630"/>
                  </a:lnTo>
                  <a:lnTo>
                    <a:pt x="494020" y="4404630"/>
                  </a:lnTo>
                  <a:lnTo>
                    <a:pt x="494263" y="4404630"/>
                  </a:lnTo>
                  <a:lnTo>
                    <a:pt x="494507" y="4404630"/>
                  </a:lnTo>
                  <a:lnTo>
                    <a:pt x="494750" y="4404630"/>
                  </a:lnTo>
                  <a:lnTo>
                    <a:pt x="494994" y="4404630"/>
                  </a:lnTo>
                  <a:lnTo>
                    <a:pt x="495237" y="4404630"/>
                  </a:lnTo>
                  <a:lnTo>
                    <a:pt x="495480" y="4404630"/>
                  </a:lnTo>
                  <a:lnTo>
                    <a:pt x="495724" y="4404630"/>
                  </a:lnTo>
                  <a:lnTo>
                    <a:pt x="495967" y="4404630"/>
                  </a:lnTo>
                  <a:lnTo>
                    <a:pt x="496210" y="4404630"/>
                  </a:lnTo>
                  <a:lnTo>
                    <a:pt x="496454" y="4404630"/>
                  </a:lnTo>
                  <a:lnTo>
                    <a:pt x="496940" y="4404630"/>
                  </a:lnTo>
                  <a:lnTo>
                    <a:pt x="497184" y="4404630"/>
                  </a:lnTo>
                  <a:lnTo>
                    <a:pt x="497427" y="4404630"/>
                  </a:lnTo>
                  <a:lnTo>
                    <a:pt x="497670" y="4404630"/>
                  </a:lnTo>
                  <a:lnTo>
                    <a:pt x="497914" y="4404630"/>
                  </a:lnTo>
                  <a:lnTo>
                    <a:pt x="498157" y="4404630"/>
                  </a:lnTo>
                  <a:lnTo>
                    <a:pt x="498401" y="4404630"/>
                  </a:lnTo>
                  <a:lnTo>
                    <a:pt x="498644" y="4404630"/>
                  </a:lnTo>
                  <a:lnTo>
                    <a:pt x="498887" y="4404630"/>
                  </a:lnTo>
                  <a:lnTo>
                    <a:pt x="499131" y="4404630"/>
                  </a:lnTo>
                  <a:lnTo>
                    <a:pt x="499374" y="4404630"/>
                  </a:lnTo>
                  <a:lnTo>
                    <a:pt x="499617" y="4404630"/>
                  </a:lnTo>
                  <a:lnTo>
                    <a:pt x="499861" y="4404630"/>
                  </a:lnTo>
                  <a:lnTo>
                    <a:pt x="500104" y="4404630"/>
                  </a:lnTo>
                  <a:lnTo>
                    <a:pt x="500347" y="4404630"/>
                  </a:lnTo>
                  <a:lnTo>
                    <a:pt x="500591" y="4404630"/>
                  </a:lnTo>
                  <a:lnTo>
                    <a:pt x="500834" y="4404630"/>
                  </a:lnTo>
                  <a:lnTo>
                    <a:pt x="501078" y="4404630"/>
                  </a:lnTo>
                  <a:lnTo>
                    <a:pt x="501321" y="4404630"/>
                  </a:lnTo>
                  <a:lnTo>
                    <a:pt x="501564" y="4404630"/>
                  </a:lnTo>
                  <a:lnTo>
                    <a:pt x="501808" y="4404630"/>
                  </a:lnTo>
                  <a:lnTo>
                    <a:pt x="502051" y="4404630"/>
                  </a:lnTo>
                  <a:lnTo>
                    <a:pt x="502294" y="4404630"/>
                  </a:lnTo>
                  <a:lnTo>
                    <a:pt x="502538" y="4404630"/>
                  </a:lnTo>
                  <a:lnTo>
                    <a:pt x="502781" y="4404630"/>
                  </a:lnTo>
                  <a:lnTo>
                    <a:pt x="503024" y="4404630"/>
                  </a:lnTo>
                  <a:lnTo>
                    <a:pt x="503268" y="4404630"/>
                  </a:lnTo>
                  <a:lnTo>
                    <a:pt x="503511" y="4404630"/>
                  </a:lnTo>
                  <a:lnTo>
                    <a:pt x="503754" y="4404630"/>
                  </a:lnTo>
                  <a:lnTo>
                    <a:pt x="503998" y="4404630"/>
                  </a:lnTo>
                  <a:lnTo>
                    <a:pt x="504241" y="4404630"/>
                  </a:lnTo>
                  <a:lnTo>
                    <a:pt x="504485" y="4404630"/>
                  </a:lnTo>
                  <a:lnTo>
                    <a:pt x="504728" y="4404630"/>
                  </a:lnTo>
                  <a:lnTo>
                    <a:pt x="504971" y="4404630"/>
                  </a:lnTo>
                  <a:lnTo>
                    <a:pt x="505215" y="4404630"/>
                  </a:lnTo>
                  <a:lnTo>
                    <a:pt x="505458" y="4404630"/>
                  </a:lnTo>
                  <a:lnTo>
                    <a:pt x="505701" y="4404630"/>
                  </a:lnTo>
                  <a:lnTo>
                    <a:pt x="505945" y="4404630"/>
                  </a:lnTo>
                  <a:lnTo>
                    <a:pt x="506188" y="4404630"/>
                  </a:lnTo>
                  <a:lnTo>
                    <a:pt x="506431" y="4404630"/>
                  </a:lnTo>
                  <a:lnTo>
                    <a:pt x="506675" y="4404630"/>
                  </a:lnTo>
                  <a:lnTo>
                    <a:pt x="506918" y="4404630"/>
                  </a:lnTo>
                  <a:lnTo>
                    <a:pt x="507162" y="4404630"/>
                  </a:lnTo>
                  <a:lnTo>
                    <a:pt x="507405" y="4404630"/>
                  </a:lnTo>
                  <a:lnTo>
                    <a:pt x="507648" y="4404630"/>
                  </a:lnTo>
                  <a:lnTo>
                    <a:pt x="507892" y="4404630"/>
                  </a:lnTo>
                  <a:lnTo>
                    <a:pt x="508135" y="4404630"/>
                  </a:lnTo>
                  <a:lnTo>
                    <a:pt x="508378" y="4404630"/>
                  </a:lnTo>
                  <a:lnTo>
                    <a:pt x="508622" y="4404630"/>
                  </a:lnTo>
                  <a:lnTo>
                    <a:pt x="508865" y="4404630"/>
                  </a:lnTo>
                  <a:lnTo>
                    <a:pt x="509108" y="4404630"/>
                  </a:lnTo>
                  <a:lnTo>
                    <a:pt x="509352" y="4404630"/>
                  </a:lnTo>
                  <a:lnTo>
                    <a:pt x="509595" y="4404630"/>
                  </a:lnTo>
                  <a:lnTo>
                    <a:pt x="509838" y="4404630"/>
                  </a:lnTo>
                  <a:lnTo>
                    <a:pt x="510082" y="4404630"/>
                  </a:lnTo>
                  <a:lnTo>
                    <a:pt x="510325" y="4404630"/>
                  </a:lnTo>
                  <a:lnTo>
                    <a:pt x="510569" y="4404630"/>
                  </a:lnTo>
                  <a:lnTo>
                    <a:pt x="510812" y="4404630"/>
                  </a:lnTo>
                  <a:lnTo>
                    <a:pt x="510812" y="4397515"/>
                  </a:lnTo>
                  <a:lnTo>
                    <a:pt x="511055" y="4397515"/>
                  </a:lnTo>
                  <a:lnTo>
                    <a:pt x="511299" y="4397515"/>
                  </a:lnTo>
                  <a:lnTo>
                    <a:pt x="511542" y="4397515"/>
                  </a:lnTo>
                  <a:lnTo>
                    <a:pt x="511785" y="4397515"/>
                  </a:lnTo>
                  <a:lnTo>
                    <a:pt x="512029" y="4397515"/>
                  </a:lnTo>
                  <a:lnTo>
                    <a:pt x="512272" y="4397515"/>
                  </a:lnTo>
                  <a:lnTo>
                    <a:pt x="512515" y="4397515"/>
                  </a:lnTo>
                  <a:lnTo>
                    <a:pt x="512759" y="4397515"/>
                  </a:lnTo>
                  <a:lnTo>
                    <a:pt x="513002" y="4397515"/>
                  </a:lnTo>
                  <a:lnTo>
                    <a:pt x="513246" y="4397515"/>
                  </a:lnTo>
                  <a:lnTo>
                    <a:pt x="513489" y="4397515"/>
                  </a:lnTo>
                  <a:lnTo>
                    <a:pt x="513732" y="4397515"/>
                  </a:lnTo>
                  <a:lnTo>
                    <a:pt x="513976" y="4397515"/>
                  </a:lnTo>
                  <a:lnTo>
                    <a:pt x="514219" y="4397515"/>
                  </a:lnTo>
                  <a:lnTo>
                    <a:pt x="514462" y="4397515"/>
                  </a:lnTo>
                  <a:lnTo>
                    <a:pt x="514706" y="4397515"/>
                  </a:lnTo>
                  <a:lnTo>
                    <a:pt x="514949" y="4397515"/>
                  </a:lnTo>
                  <a:lnTo>
                    <a:pt x="515192" y="4397515"/>
                  </a:lnTo>
                  <a:lnTo>
                    <a:pt x="515436" y="4397515"/>
                  </a:lnTo>
                  <a:lnTo>
                    <a:pt x="515679" y="4397515"/>
                  </a:lnTo>
                  <a:lnTo>
                    <a:pt x="515922" y="4397515"/>
                  </a:lnTo>
                  <a:lnTo>
                    <a:pt x="515922" y="4390399"/>
                  </a:lnTo>
                  <a:lnTo>
                    <a:pt x="516166" y="4390399"/>
                  </a:lnTo>
                  <a:lnTo>
                    <a:pt x="516409" y="4390399"/>
                  </a:lnTo>
                  <a:lnTo>
                    <a:pt x="516653" y="4390399"/>
                  </a:lnTo>
                  <a:lnTo>
                    <a:pt x="516896" y="4390399"/>
                  </a:lnTo>
                  <a:lnTo>
                    <a:pt x="517139" y="4390399"/>
                  </a:lnTo>
                  <a:lnTo>
                    <a:pt x="517383" y="4390399"/>
                  </a:lnTo>
                  <a:lnTo>
                    <a:pt x="517626" y="4390399"/>
                  </a:lnTo>
                  <a:lnTo>
                    <a:pt x="517869" y="4390399"/>
                  </a:lnTo>
                  <a:lnTo>
                    <a:pt x="518113" y="4390399"/>
                  </a:lnTo>
                  <a:lnTo>
                    <a:pt x="518113" y="4383283"/>
                  </a:lnTo>
                  <a:lnTo>
                    <a:pt x="518356" y="4383283"/>
                  </a:lnTo>
                  <a:lnTo>
                    <a:pt x="518599" y="4383283"/>
                  </a:lnTo>
                  <a:lnTo>
                    <a:pt x="518843" y="4383283"/>
                  </a:lnTo>
                  <a:lnTo>
                    <a:pt x="519086" y="4383283"/>
                  </a:lnTo>
                  <a:lnTo>
                    <a:pt x="519330" y="4383283"/>
                  </a:lnTo>
                  <a:lnTo>
                    <a:pt x="519573" y="4383283"/>
                  </a:lnTo>
                  <a:lnTo>
                    <a:pt x="519816" y="4383283"/>
                  </a:lnTo>
                  <a:lnTo>
                    <a:pt x="520060" y="4383283"/>
                  </a:lnTo>
                  <a:lnTo>
                    <a:pt x="520303" y="4383283"/>
                  </a:lnTo>
                  <a:lnTo>
                    <a:pt x="520546" y="4383283"/>
                  </a:lnTo>
                  <a:lnTo>
                    <a:pt x="520790" y="4383283"/>
                  </a:lnTo>
                  <a:lnTo>
                    <a:pt x="521033" y="4383283"/>
                  </a:lnTo>
                  <a:lnTo>
                    <a:pt x="521276" y="4383283"/>
                  </a:lnTo>
                  <a:lnTo>
                    <a:pt x="521520" y="4383283"/>
                  </a:lnTo>
                  <a:lnTo>
                    <a:pt x="521763" y="4383283"/>
                  </a:lnTo>
                  <a:lnTo>
                    <a:pt x="522006" y="4383283"/>
                  </a:lnTo>
                  <a:lnTo>
                    <a:pt x="522250" y="4383283"/>
                  </a:lnTo>
                  <a:lnTo>
                    <a:pt x="522493" y="4383283"/>
                  </a:lnTo>
                  <a:lnTo>
                    <a:pt x="522737" y="4383283"/>
                  </a:lnTo>
                  <a:lnTo>
                    <a:pt x="522980" y="4383283"/>
                  </a:lnTo>
                  <a:lnTo>
                    <a:pt x="523223" y="4383283"/>
                  </a:lnTo>
                  <a:lnTo>
                    <a:pt x="523467" y="4383283"/>
                  </a:lnTo>
                  <a:lnTo>
                    <a:pt x="523710" y="4383283"/>
                  </a:lnTo>
                  <a:lnTo>
                    <a:pt x="523953" y="4383283"/>
                  </a:lnTo>
                  <a:lnTo>
                    <a:pt x="524197" y="4383283"/>
                  </a:lnTo>
                  <a:lnTo>
                    <a:pt x="524440" y="4383283"/>
                  </a:lnTo>
                  <a:lnTo>
                    <a:pt x="524683" y="4383283"/>
                  </a:lnTo>
                  <a:lnTo>
                    <a:pt x="524927" y="4383283"/>
                  </a:lnTo>
                  <a:lnTo>
                    <a:pt x="525170" y="4383283"/>
                  </a:lnTo>
                  <a:lnTo>
                    <a:pt x="525414" y="4383283"/>
                  </a:lnTo>
                  <a:lnTo>
                    <a:pt x="525657" y="4383283"/>
                  </a:lnTo>
                  <a:lnTo>
                    <a:pt x="525900" y="4383283"/>
                  </a:lnTo>
                  <a:lnTo>
                    <a:pt x="526144" y="4383283"/>
                  </a:lnTo>
                  <a:lnTo>
                    <a:pt x="526387" y="4383283"/>
                  </a:lnTo>
                  <a:lnTo>
                    <a:pt x="526630" y="4383283"/>
                  </a:lnTo>
                  <a:lnTo>
                    <a:pt x="526874" y="4383283"/>
                  </a:lnTo>
                  <a:lnTo>
                    <a:pt x="527117" y="4383283"/>
                  </a:lnTo>
                  <a:lnTo>
                    <a:pt x="527360" y="4383283"/>
                  </a:lnTo>
                  <a:lnTo>
                    <a:pt x="527604" y="4383283"/>
                  </a:lnTo>
                  <a:lnTo>
                    <a:pt x="527847" y="4383283"/>
                  </a:lnTo>
                  <a:lnTo>
                    <a:pt x="528334" y="4383283"/>
                  </a:lnTo>
                  <a:lnTo>
                    <a:pt x="528577" y="4383283"/>
                  </a:lnTo>
                  <a:lnTo>
                    <a:pt x="528821" y="4383283"/>
                  </a:lnTo>
                  <a:lnTo>
                    <a:pt x="529064" y="4383283"/>
                  </a:lnTo>
                  <a:lnTo>
                    <a:pt x="529307" y="4383283"/>
                  </a:lnTo>
                  <a:lnTo>
                    <a:pt x="529551" y="4383283"/>
                  </a:lnTo>
                  <a:lnTo>
                    <a:pt x="529794" y="4383283"/>
                  </a:lnTo>
                  <a:lnTo>
                    <a:pt x="530037" y="4383283"/>
                  </a:lnTo>
                  <a:lnTo>
                    <a:pt x="530037" y="4376168"/>
                  </a:lnTo>
                  <a:lnTo>
                    <a:pt x="530281" y="4376168"/>
                  </a:lnTo>
                  <a:lnTo>
                    <a:pt x="530524" y="4376168"/>
                  </a:lnTo>
                  <a:lnTo>
                    <a:pt x="530767" y="4376168"/>
                  </a:lnTo>
                  <a:lnTo>
                    <a:pt x="531011" y="4376168"/>
                  </a:lnTo>
                  <a:lnTo>
                    <a:pt x="531254" y="4376168"/>
                  </a:lnTo>
                  <a:lnTo>
                    <a:pt x="531498" y="4376168"/>
                  </a:lnTo>
                  <a:lnTo>
                    <a:pt x="531741" y="4376168"/>
                  </a:lnTo>
                  <a:lnTo>
                    <a:pt x="531984" y="4376168"/>
                  </a:lnTo>
                  <a:lnTo>
                    <a:pt x="532228" y="4376168"/>
                  </a:lnTo>
                  <a:lnTo>
                    <a:pt x="532471" y="4376168"/>
                  </a:lnTo>
                  <a:lnTo>
                    <a:pt x="532714" y="4376168"/>
                  </a:lnTo>
                  <a:lnTo>
                    <a:pt x="532958" y="4376168"/>
                  </a:lnTo>
                  <a:lnTo>
                    <a:pt x="533201" y="4376168"/>
                  </a:lnTo>
                  <a:lnTo>
                    <a:pt x="533444" y="4376168"/>
                  </a:lnTo>
                  <a:lnTo>
                    <a:pt x="533444" y="4369052"/>
                  </a:lnTo>
                  <a:lnTo>
                    <a:pt x="533688" y="4369052"/>
                  </a:lnTo>
                  <a:lnTo>
                    <a:pt x="533931" y="4369052"/>
                  </a:lnTo>
                  <a:lnTo>
                    <a:pt x="534174" y="4369052"/>
                  </a:lnTo>
                  <a:lnTo>
                    <a:pt x="534174" y="4361936"/>
                  </a:lnTo>
                  <a:lnTo>
                    <a:pt x="534418" y="4361936"/>
                  </a:lnTo>
                  <a:lnTo>
                    <a:pt x="534661" y="4361936"/>
                  </a:lnTo>
                  <a:lnTo>
                    <a:pt x="534905" y="4361936"/>
                  </a:lnTo>
                  <a:lnTo>
                    <a:pt x="535148" y="4361936"/>
                  </a:lnTo>
                  <a:lnTo>
                    <a:pt x="535391" y="4361936"/>
                  </a:lnTo>
                  <a:lnTo>
                    <a:pt x="535635" y="4361936"/>
                  </a:lnTo>
                  <a:lnTo>
                    <a:pt x="535878" y="4361936"/>
                  </a:lnTo>
                  <a:lnTo>
                    <a:pt x="536121" y="4361936"/>
                  </a:lnTo>
                  <a:lnTo>
                    <a:pt x="536365" y="4361936"/>
                  </a:lnTo>
                  <a:lnTo>
                    <a:pt x="536608" y="4361936"/>
                  </a:lnTo>
                  <a:lnTo>
                    <a:pt x="536851" y="4361936"/>
                  </a:lnTo>
                  <a:lnTo>
                    <a:pt x="537095" y="4361936"/>
                  </a:lnTo>
                  <a:lnTo>
                    <a:pt x="537338" y="4361936"/>
                  </a:lnTo>
                  <a:lnTo>
                    <a:pt x="537582" y="4361936"/>
                  </a:lnTo>
                  <a:lnTo>
                    <a:pt x="537825" y="4361936"/>
                  </a:lnTo>
                  <a:lnTo>
                    <a:pt x="538068" y="4361936"/>
                  </a:lnTo>
                  <a:lnTo>
                    <a:pt x="538312" y="4361936"/>
                  </a:lnTo>
                  <a:lnTo>
                    <a:pt x="538555" y="4361936"/>
                  </a:lnTo>
                  <a:lnTo>
                    <a:pt x="538798" y="4361936"/>
                  </a:lnTo>
                  <a:lnTo>
                    <a:pt x="539042" y="4361936"/>
                  </a:lnTo>
                  <a:lnTo>
                    <a:pt x="539285" y="4361936"/>
                  </a:lnTo>
                  <a:lnTo>
                    <a:pt x="539528" y="4361936"/>
                  </a:lnTo>
                  <a:lnTo>
                    <a:pt x="539772" y="4361936"/>
                  </a:lnTo>
                  <a:lnTo>
                    <a:pt x="540015" y="4361936"/>
                  </a:lnTo>
                  <a:lnTo>
                    <a:pt x="540258" y="4361936"/>
                  </a:lnTo>
                  <a:lnTo>
                    <a:pt x="540502" y="4361936"/>
                  </a:lnTo>
                  <a:lnTo>
                    <a:pt x="540745" y="4361936"/>
                  </a:lnTo>
                  <a:lnTo>
                    <a:pt x="540989" y="4361936"/>
                  </a:lnTo>
                  <a:lnTo>
                    <a:pt x="541232" y="4361936"/>
                  </a:lnTo>
                  <a:lnTo>
                    <a:pt x="541475" y="4361936"/>
                  </a:lnTo>
                  <a:lnTo>
                    <a:pt x="541719" y="4361936"/>
                  </a:lnTo>
                  <a:lnTo>
                    <a:pt x="541962" y="4361936"/>
                  </a:lnTo>
                  <a:lnTo>
                    <a:pt x="542205" y="4361936"/>
                  </a:lnTo>
                  <a:lnTo>
                    <a:pt x="542449" y="4361936"/>
                  </a:lnTo>
                  <a:lnTo>
                    <a:pt x="542692" y="4361936"/>
                  </a:lnTo>
                  <a:lnTo>
                    <a:pt x="542692" y="4354820"/>
                  </a:lnTo>
                  <a:lnTo>
                    <a:pt x="542935" y="4354820"/>
                  </a:lnTo>
                  <a:lnTo>
                    <a:pt x="543179" y="4354820"/>
                  </a:lnTo>
                  <a:lnTo>
                    <a:pt x="543422" y="4354820"/>
                  </a:lnTo>
                  <a:lnTo>
                    <a:pt x="543666" y="4354820"/>
                  </a:lnTo>
                  <a:lnTo>
                    <a:pt x="543909" y="4354820"/>
                  </a:lnTo>
                  <a:lnTo>
                    <a:pt x="544152" y="4354820"/>
                  </a:lnTo>
                  <a:lnTo>
                    <a:pt x="544396" y="4354820"/>
                  </a:lnTo>
                  <a:lnTo>
                    <a:pt x="544639" y="4354820"/>
                  </a:lnTo>
                  <a:lnTo>
                    <a:pt x="544882" y="4354820"/>
                  </a:lnTo>
                  <a:lnTo>
                    <a:pt x="545126" y="4354820"/>
                  </a:lnTo>
                  <a:lnTo>
                    <a:pt x="545369" y="4354820"/>
                  </a:lnTo>
                  <a:lnTo>
                    <a:pt x="545612" y="4354820"/>
                  </a:lnTo>
                  <a:lnTo>
                    <a:pt x="545856" y="4354820"/>
                  </a:lnTo>
                  <a:lnTo>
                    <a:pt x="546099" y="4354820"/>
                  </a:lnTo>
                  <a:lnTo>
                    <a:pt x="546342" y="4354820"/>
                  </a:lnTo>
                  <a:lnTo>
                    <a:pt x="546586" y="4354820"/>
                  </a:lnTo>
                  <a:lnTo>
                    <a:pt x="546829" y="4354820"/>
                  </a:lnTo>
                  <a:lnTo>
                    <a:pt x="547073" y="4354820"/>
                  </a:lnTo>
                  <a:lnTo>
                    <a:pt x="547316" y="4354820"/>
                  </a:lnTo>
                  <a:lnTo>
                    <a:pt x="547316" y="4347705"/>
                  </a:lnTo>
                  <a:lnTo>
                    <a:pt x="547559" y="4347705"/>
                  </a:lnTo>
                  <a:lnTo>
                    <a:pt x="547803" y="4347705"/>
                  </a:lnTo>
                  <a:lnTo>
                    <a:pt x="548046" y="4347705"/>
                  </a:lnTo>
                  <a:lnTo>
                    <a:pt x="548289" y="4347705"/>
                  </a:lnTo>
                  <a:lnTo>
                    <a:pt x="548533" y="4347705"/>
                  </a:lnTo>
                  <a:lnTo>
                    <a:pt x="548776" y="4347705"/>
                  </a:lnTo>
                  <a:lnTo>
                    <a:pt x="549019" y="4347705"/>
                  </a:lnTo>
                  <a:lnTo>
                    <a:pt x="549263" y="4347705"/>
                  </a:lnTo>
                  <a:lnTo>
                    <a:pt x="549506" y="4347705"/>
                  </a:lnTo>
                  <a:lnTo>
                    <a:pt x="549750" y="4347705"/>
                  </a:lnTo>
                  <a:lnTo>
                    <a:pt x="549993" y="4347705"/>
                  </a:lnTo>
                  <a:lnTo>
                    <a:pt x="550236" y="4347705"/>
                  </a:lnTo>
                  <a:lnTo>
                    <a:pt x="550480" y="4347705"/>
                  </a:lnTo>
                  <a:lnTo>
                    <a:pt x="550723" y="4347705"/>
                  </a:lnTo>
                  <a:lnTo>
                    <a:pt x="550966" y="4347705"/>
                  </a:lnTo>
                  <a:lnTo>
                    <a:pt x="551210" y="4347705"/>
                  </a:lnTo>
                  <a:lnTo>
                    <a:pt x="551453" y="4347705"/>
                  </a:lnTo>
                  <a:lnTo>
                    <a:pt x="551696" y="4347705"/>
                  </a:lnTo>
                  <a:lnTo>
                    <a:pt x="551940" y="4347705"/>
                  </a:lnTo>
                  <a:lnTo>
                    <a:pt x="552183" y="4347705"/>
                  </a:lnTo>
                  <a:lnTo>
                    <a:pt x="552426" y="4347705"/>
                  </a:lnTo>
                  <a:lnTo>
                    <a:pt x="552670" y="4347705"/>
                  </a:lnTo>
                  <a:lnTo>
                    <a:pt x="552913" y="4347705"/>
                  </a:lnTo>
                  <a:lnTo>
                    <a:pt x="552913" y="4340589"/>
                  </a:lnTo>
                  <a:lnTo>
                    <a:pt x="553157" y="4340589"/>
                  </a:lnTo>
                  <a:lnTo>
                    <a:pt x="553400" y="4340589"/>
                  </a:lnTo>
                  <a:lnTo>
                    <a:pt x="553643" y="4340589"/>
                  </a:lnTo>
                  <a:lnTo>
                    <a:pt x="553887" y="4340589"/>
                  </a:lnTo>
                  <a:lnTo>
                    <a:pt x="554130" y="4340589"/>
                  </a:lnTo>
                  <a:lnTo>
                    <a:pt x="554373" y="4340589"/>
                  </a:lnTo>
                  <a:lnTo>
                    <a:pt x="554617" y="4340589"/>
                  </a:lnTo>
                  <a:lnTo>
                    <a:pt x="554860" y="4340589"/>
                  </a:lnTo>
                  <a:lnTo>
                    <a:pt x="555103" y="4340589"/>
                  </a:lnTo>
                  <a:lnTo>
                    <a:pt x="555347" y="4340589"/>
                  </a:lnTo>
                  <a:lnTo>
                    <a:pt x="555590" y="4340589"/>
                  </a:lnTo>
                  <a:lnTo>
                    <a:pt x="555834" y="4340589"/>
                  </a:lnTo>
                  <a:lnTo>
                    <a:pt x="556077" y="4340589"/>
                  </a:lnTo>
                  <a:lnTo>
                    <a:pt x="556320" y="4340589"/>
                  </a:lnTo>
                  <a:lnTo>
                    <a:pt x="556564" y="4340589"/>
                  </a:lnTo>
                  <a:lnTo>
                    <a:pt x="556807" y="4340589"/>
                  </a:lnTo>
                  <a:lnTo>
                    <a:pt x="556807" y="4333473"/>
                  </a:lnTo>
                  <a:lnTo>
                    <a:pt x="557050" y="4333473"/>
                  </a:lnTo>
                  <a:lnTo>
                    <a:pt x="557294" y="4333473"/>
                  </a:lnTo>
                  <a:lnTo>
                    <a:pt x="557537" y="4333473"/>
                  </a:lnTo>
                  <a:lnTo>
                    <a:pt x="557780" y="4333473"/>
                  </a:lnTo>
                  <a:lnTo>
                    <a:pt x="558024" y="4333473"/>
                  </a:lnTo>
                  <a:lnTo>
                    <a:pt x="558267" y="4333473"/>
                  </a:lnTo>
                  <a:lnTo>
                    <a:pt x="558510" y="4333473"/>
                  </a:lnTo>
                  <a:lnTo>
                    <a:pt x="558754" y="4333473"/>
                  </a:lnTo>
                  <a:lnTo>
                    <a:pt x="558997" y="4333473"/>
                  </a:lnTo>
                  <a:lnTo>
                    <a:pt x="559241" y="4333473"/>
                  </a:lnTo>
                  <a:lnTo>
                    <a:pt x="559484" y="4333473"/>
                  </a:lnTo>
                  <a:lnTo>
                    <a:pt x="559727" y="4333473"/>
                  </a:lnTo>
                  <a:lnTo>
                    <a:pt x="559727" y="4326358"/>
                  </a:lnTo>
                  <a:lnTo>
                    <a:pt x="559971" y="4326358"/>
                  </a:lnTo>
                  <a:lnTo>
                    <a:pt x="560214" y="4326358"/>
                  </a:lnTo>
                  <a:lnTo>
                    <a:pt x="560457" y="4326358"/>
                  </a:lnTo>
                  <a:lnTo>
                    <a:pt x="560701" y="4326358"/>
                  </a:lnTo>
                  <a:lnTo>
                    <a:pt x="560944" y="4326358"/>
                  </a:lnTo>
                  <a:lnTo>
                    <a:pt x="561187" y="4326358"/>
                  </a:lnTo>
                  <a:lnTo>
                    <a:pt x="561431" y="4326358"/>
                  </a:lnTo>
                  <a:lnTo>
                    <a:pt x="561674" y="4326358"/>
                  </a:lnTo>
                  <a:lnTo>
                    <a:pt x="561918" y="4326358"/>
                  </a:lnTo>
                  <a:lnTo>
                    <a:pt x="562161" y="4326358"/>
                  </a:lnTo>
                  <a:lnTo>
                    <a:pt x="562404" y="4326358"/>
                  </a:lnTo>
                  <a:lnTo>
                    <a:pt x="562648" y="4326358"/>
                  </a:lnTo>
                  <a:lnTo>
                    <a:pt x="562891" y="4326358"/>
                  </a:lnTo>
                  <a:lnTo>
                    <a:pt x="563134" y="4326358"/>
                  </a:lnTo>
                  <a:lnTo>
                    <a:pt x="563378" y="4326358"/>
                  </a:lnTo>
                  <a:lnTo>
                    <a:pt x="563621" y="4326358"/>
                  </a:lnTo>
                  <a:lnTo>
                    <a:pt x="563864" y="4326358"/>
                  </a:lnTo>
                  <a:lnTo>
                    <a:pt x="564108" y="4326358"/>
                  </a:lnTo>
                  <a:lnTo>
                    <a:pt x="564351" y="4326358"/>
                  </a:lnTo>
                  <a:lnTo>
                    <a:pt x="564594" y="4326358"/>
                  </a:lnTo>
                  <a:lnTo>
                    <a:pt x="564838" y="4326358"/>
                  </a:lnTo>
                  <a:lnTo>
                    <a:pt x="565081" y="4326358"/>
                  </a:lnTo>
                  <a:lnTo>
                    <a:pt x="565325" y="4326358"/>
                  </a:lnTo>
                  <a:lnTo>
                    <a:pt x="565568" y="4326358"/>
                  </a:lnTo>
                  <a:lnTo>
                    <a:pt x="565811" y="4326358"/>
                  </a:lnTo>
                  <a:lnTo>
                    <a:pt x="566055" y="4326358"/>
                  </a:lnTo>
                  <a:lnTo>
                    <a:pt x="566298" y="4326358"/>
                  </a:lnTo>
                  <a:lnTo>
                    <a:pt x="566541" y="4326358"/>
                  </a:lnTo>
                  <a:lnTo>
                    <a:pt x="566785" y="4326358"/>
                  </a:lnTo>
                  <a:lnTo>
                    <a:pt x="567028" y="4326358"/>
                  </a:lnTo>
                  <a:lnTo>
                    <a:pt x="567271" y="4326358"/>
                  </a:lnTo>
                  <a:lnTo>
                    <a:pt x="567515" y="4326358"/>
                  </a:lnTo>
                  <a:lnTo>
                    <a:pt x="567758" y="4326358"/>
                  </a:lnTo>
                  <a:lnTo>
                    <a:pt x="568002" y="4326358"/>
                  </a:lnTo>
                  <a:lnTo>
                    <a:pt x="568245" y="4326358"/>
                  </a:lnTo>
                  <a:lnTo>
                    <a:pt x="568488" y="4326358"/>
                  </a:lnTo>
                  <a:lnTo>
                    <a:pt x="568732" y="4326358"/>
                  </a:lnTo>
                  <a:lnTo>
                    <a:pt x="568975" y="4326358"/>
                  </a:lnTo>
                  <a:lnTo>
                    <a:pt x="569218" y="4326358"/>
                  </a:lnTo>
                  <a:lnTo>
                    <a:pt x="569462" y="4326358"/>
                  </a:lnTo>
                  <a:lnTo>
                    <a:pt x="569705" y="4326358"/>
                  </a:lnTo>
                  <a:lnTo>
                    <a:pt x="569948" y="4326358"/>
                  </a:lnTo>
                  <a:lnTo>
                    <a:pt x="570192" y="4326358"/>
                  </a:lnTo>
                  <a:lnTo>
                    <a:pt x="570435" y="4326358"/>
                  </a:lnTo>
                  <a:lnTo>
                    <a:pt x="570678" y="4326358"/>
                  </a:lnTo>
                  <a:lnTo>
                    <a:pt x="570922" y="4326358"/>
                  </a:lnTo>
                  <a:lnTo>
                    <a:pt x="571165" y="4326358"/>
                  </a:lnTo>
                  <a:lnTo>
                    <a:pt x="571409" y="4326358"/>
                  </a:lnTo>
                  <a:lnTo>
                    <a:pt x="571652" y="4326358"/>
                  </a:lnTo>
                  <a:lnTo>
                    <a:pt x="571895" y="4326358"/>
                  </a:lnTo>
                  <a:lnTo>
                    <a:pt x="572139" y="4326358"/>
                  </a:lnTo>
                  <a:lnTo>
                    <a:pt x="572382" y="4326358"/>
                  </a:lnTo>
                  <a:lnTo>
                    <a:pt x="572625" y="4326358"/>
                  </a:lnTo>
                  <a:lnTo>
                    <a:pt x="572869" y="4326358"/>
                  </a:lnTo>
                  <a:lnTo>
                    <a:pt x="573112" y="4326358"/>
                  </a:lnTo>
                  <a:lnTo>
                    <a:pt x="573355" y="4326358"/>
                  </a:lnTo>
                  <a:lnTo>
                    <a:pt x="573599" y="4326358"/>
                  </a:lnTo>
                  <a:lnTo>
                    <a:pt x="573842" y="4326358"/>
                  </a:lnTo>
                  <a:lnTo>
                    <a:pt x="574329" y="4326358"/>
                  </a:lnTo>
                  <a:lnTo>
                    <a:pt x="574572" y="4326358"/>
                  </a:lnTo>
                  <a:lnTo>
                    <a:pt x="574816" y="4326358"/>
                  </a:lnTo>
                  <a:lnTo>
                    <a:pt x="575059" y="4326358"/>
                  </a:lnTo>
                  <a:lnTo>
                    <a:pt x="575302" y="4326358"/>
                  </a:lnTo>
                  <a:lnTo>
                    <a:pt x="575546" y="4326358"/>
                  </a:lnTo>
                  <a:lnTo>
                    <a:pt x="575789" y="4326358"/>
                  </a:lnTo>
                  <a:lnTo>
                    <a:pt x="576032" y="4326358"/>
                  </a:lnTo>
                  <a:lnTo>
                    <a:pt x="576276" y="4326358"/>
                  </a:lnTo>
                  <a:lnTo>
                    <a:pt x="576519" y="4326358"/>
                  </a:lnTo>
                  <a:lnTo>
                    <a:pt x="576762" y="4326358"/>
                  </a:lnTo>
                  <a:lnTo>
                    <a:pt x="577006" y="4326358"/>
                  </a:lnTo>
                  <a:lnTo>
                    <a:pt x="577249" y="4326358"/>
                  </a:lnTo>
                  <a:lnTo>
                    <a:pt x="577493" y="4326358"/>
                  </a:lnTo>
                  <a:lnTo>
                    <a:pt x="577736" y="4326358"/>
                  </a:lnTo>
                  <a:lnTo>
                    <a:pt x="577979" y="4326358"/>
                  </a:lnTo>
                  <a:lnTo>
                    <a:pt x="578223" y="4326358"/>
                  </a:lnTo>
                  <a:lnTo>
                    <a:pt x="578466" y="4326358"/>
                  </a:lnTo>
                  <a:lnTo>
                    <a:pt x="578709" y="4326358"/>
                  </a:lnTo>
                  <a:lnTo>
                    <a:pt x="578953" y="4326358"/>
                  </a:lnTo>
                  <a:lnTo>
                    <a:pt x="579196" y="4326358"/>
                  </a:lnTo>
                  <a:lnTo>
                    <a:pt x="579439" y="4326358"/>
                  </a:lnTo>
                  <a:lnTo>
                    <a:pt x="579683" y="4326358"/>
                  </a:lnTo>
                  <a:lnTo>
                    <a:pt x="579926" y="4326358"/>
                  </a:lnTo>
                  <a:lnTo>
                    <a:pt x="580169" y="4319242"/>
                  </a:lnTo>
                  <a:lnTo>
                    <a:pt x="580413" y="4319242"/>
                  </a:lnTo>
                  <a:lnTo>
                    <a:pt x="580656" y="4319242"/>
                  </a:lnTo>
                  <a:lnTo>
                    <a:pt x="580900" y="4319242"/>
                  </a:lnTo>
                  <a:lnTo>
                    <a:pt x="581143" y="4319242"/>
                  </a:lnTo>
                  <a:lnTo>
                    <a:pt x="581386" y="4319242"/>
                  </a:lnTo>
                  <a:lnTo>
                    <a:pt x="581630" y="4319242"/>
                  </a:lnTo>
                  <a:lnTo>
                    <a:pt x="581873" y="4319242"/>
                  </a:lnTo>
                  <a:lnTo>
                    <a:pt x="582116" y="4319242"/>
                  </a:lnTo>
                  <a:lnTo>
                    <a:pt x="582360" y="4319242"/>
                  </a:lnTo>
                  <a:lnTo>
                    <a:pt x="582846" y="4319242"/>
                  </a:lnTo>
                  <a:lnTo>
                    <a:pt x="583090" y="4319242"/>
                  </a:lnTo>
                  <a:lnTo>
                    <a:pt x="583333" y="4319242"/>
                  </a:lnTo>
                  <a:lnTo>
                    <a:pt x="583577" y="4319242"/>
                  </a:lnTo>
                  <a:lnTo>
                    <a:pt x="583820" y="4319242"/>
                  </a:lnTo>
                  <a:lnTo>
                    <a:pt x="584063" y="4319242"/>
                  </a:lnTo>
                  <a:lnTo>
                    <a:pt x="584307" y="4319242"/>
                  </a:lnTo>
                  <a:lnTo>
                    <a:pt x="584550" y="4319242"/>
                  </a:lnTo>
                  <a:lnTo>
                    <a:pt x="584793" y="4319242"/>
                  </a:lnTo>
                  <a:lnTo>
                    <a:pt x="585037" y="4319242"/>
                  </a:lnTo>
                  <a:lnTo>
                    <a:pt x="585280" y="4319242"/>
                  </a:lnTo>
                  <a:lnTo>
                    <a:pt x="585523" y="4319242"/>
                  </a:lnTo>
                  <a:lnTo>
                    <a:pt x="585767" y="4319242"/>
                  </a:lnTo>
                  <a:lnTo>
                    <a:pt x="586010" y="4319242"/>
                  </a:lnTo>
                  <a:lnTo>
                    <a:pt x="586253" y="4319242"/>
                  </a:lnTo>
                  <a:lnTo>
                    <a:pt x="586497" y="4319242"/>
                  </a:lnTo>
                  <a:lnTo>
                    <a:pt x="586740" y="4319242"/>
                  </a:lnTo>
                  <a:lnTo>
                    <a:pt x="586984" y="4319242"/>
                  </a:lnTo>
                  <a:lnTo>
                    <a:pt x="587227" y="4319242"/>
                  </a:lnTo>
                  <a:lnTo>
                    <a:pt x="587227" y="4312126"/>
                  </a:lnTo>
                  <a:lnTo>
                    <a:pt x="587470" y="4312126"/>
                  </a:lnTo>
                  <a:lnTo>
                    <a:pt x="587714" y="4312126"/>
                  </a:lnTo>
                  <a:lnTo>
                    <a:pt x="587957" y="4312126"/>
                  </a:lnTo>
                  <a:lnTo>
                    <a:pt x="588200" y="4312126"/>
                  </a:lnTo>
                  <a:lnTo>
                    <a:pt x="588444" y="4312126"/>
                  </a:lnTo>
                  <a:lnTo>
                    <a:pt x="588444" y="4305010"/>
                  </a:lnTo>
                  <a:lnTo>
                    <a:pt x="588687" y="4305010"/>
                  </a:lnTo>
                  <a:lnTo>
                    <a:pt x="588930" y="4305010"/>
                  </a:lnTo>
                  <a:lnTo>
                    <a:pt x="589174" y="4305010"/>
                  </a:lnTo>
                  <a:lnTo>
                    <a:pt x="589417" y="4305010"/>
                  </a:lnTo>
                  <a:lnTo>
                    <a:pt x="589661" y="4305010"/>
                  </a:lnTo>
                  <a:lnTo>
                    <a:pt x="589904" y="4305010"/>
                  </a:lnTo>
                  <a:lnTo>
                    <a:pt x="590147" y="4305010"/>
                  </a:lnTo>
                  <a:lnTo>
                    <a:pt x="590391" y="4305010"/>
                  </a:lnTo>
                  <a:lnTo>
                    <a:pt x="590634" y="4305010"/>
                  </a:lnTo>
                  <a:lnTo>
                    <a:pt x="590877" y="4305010"/>
                  </a:lnTo>
                  <a:lnTo>
                    <a:pt x="591121" y="4305010"/>
                  </a:lnTo>
                  <a:lnTo>
                    <a:pt x="591364" y="4305010"/>
                  </a:lnTo>
                  <a:lnTo>
                    <a:pt x="591607" y="4305010"/>
                  </a:lnTo>
                  <a:lnTo>
                    <a:pt x="591851" y="4305010"/>
                  </a:lnTo>
                  <a:lnTo>
                    <a:pt x="592094" y="4305010"/>
                  </a:lnTo>
                  <a:lnTo>
                    <a:pt x="592094" y="4297895"/>
                  </a:lnTo>
                  <a:lnTo>
                    <a:pt x="592094" y="4290779"/>
                  </a:lnTo>
                  <a:lnTo>
                    <a:pt x="592094" y="4283663"/>
                  </a:lnTo>
                  <a:lnTo>
                    <a:pt x="592337" y="4283663"/>
                  </a:lnTo>
                  <a:lnTo>
                    <a:pt x="592581" y="4283663"/>
                  </a:lnTo>
                  <a:lnTo>
                    <a:pt x="592824" y="4283663"/>
                  </a:lnTo>
                  <a:lnTo>
                    <a:pt x="592824" y="4276547"/>
                  </a:lnTo>
                  <a:lnTo>
                    <a:pt x="593068" y="4276547"/>
                  </a:lnTo>
                  <a:lnTo>
                    <a:pt x="593311" y="4276547"/>
                  </a:lnTo>
                  <a:lnTo>
                    <a:pt x="593554" y="4276547"/>
                  </a:lnTo>
                  <a:lnTo>
                    <a:pt x="593798" y="4276547"/>
                  </a:lnTo>
                  <a:lnTo>
                    <a:pt x="594041" y="4276547"/>
                  </a:lnTo>
                  <a:lnTo>
                    <a:pt x="594284" y="4276547"/>
                  </a:lnTo>
                  <a:lnTo>
                    <a:pt x="594528" y="4276547"/>
                  </a:lnTo>
                  <a:lnTo>
                    <a:pt x="595014" y="4276547"/>
                  </a:lnTo>
                  <a:lnTo>
                    <a:pt x="595258" y="4276547"/>
                  </a:lnTo>
                  <a:lnTo>
                    <a:pt x="595501" y="4276547"/>
                  </a:lnTo>
                  <a:lnTo>
                    <a:pt x="595745" y="4276547"/>
                  </a:lnTo>
                  <a:lnTo>
                    <a:pt x="595745" y="4269432"/>
                  </a:lnTo>
                  <a:lnTo>
                    <a:pt x="595988" y="4269432"/>
                  </a:lnTo>
                  <a:lnTo>
                    <a:pt x="596231" y="4269432"/>
                  </a:lnTo>
                  <a:lnTo>
                    <a:pt x="596475" y="4269432"/>
                  </a:lnTo>
                  <a:lnTo>
                    <a:pt x="596718" y="4269432"/>
                  </a:lnTo>
                  <a:lnTo>
                    <a:pt x="596961" y="4269432"/>
                  </a:lnTo>
                  <a:lnTo>
                    <a:pt x="597205" y="4269432"/>
                  </a:lnTo>
                  <a:lnTo>
                    <a:pt x="597448" y="4269432"/>
                  </a:lnTo>
                  <a:lnTo>
                    <a:pt x="597691" y="4269432"/>
                  </a:lnTo>
                  <a:lnTo>
                    <a:pt x="597935" y="4269432"/>
                  </a:lnTo>
                  <a:lnTo>
                    <a:pt x="598178" y="4269432"/>
                  </a:lnTo>
                  <a:lnTo>
                    <a:pt x="598421" y="4269432"/>
                  </a:lnTo>
                  <a:lnTo>
                    <a:pt x="598421" y="4262316"/>
                  </a:lnTo>
                  <a:lnTo>
                    <a:pt x="598665" y="4262316"/>
                  </a:lnTo>
                  <a:lnTo>
                    <a:pt x="598908" y="4262316"/>
                  </a:lnTo>
                  <a:lnTo>
                    <a:pt x="599152" y="4262316"/>
                  </a:lnTo>
                  <a:lnTo>
                    <a:pt x="599395" y="4262316"/>
                  </a:lnTo>
                  <a:lnTo>
                    <a:pt x="599638" y="4262316"/>
                  </a:lnTo>
                  <a:lnTo>
                    <a:pt x="599882" y="4262316"/>
                  </a:lnTo>
                  <a:lnTo>
                    <a:pt x="600125" y="4262316"/>
                  </a:lnTo>
                  <a:lnTo>
                    <a:pt x="600368" y="4262316"/>
                  </a:lnTo>
                  <a:lnTo>
                    <a:pt x="600612" y="4262316"/>
                  </a:lnTo>
                  <a:lnTo>
                    <a:pt x="600855" y="4262316"/>
                  </a:lnTo>
                  <a:lnTo>
                    <a:pt x="601098" y="4262316"/>
                  </a:lnTo>
                  <a:lnTo>
                    <a:pt x="601342" y="4262316"/>
                  </a:lnTo>
                  <a:lnTo>
                    <a:pt x="601585" y="4262316"/>
                  </a:lnTo>
                  <a:lnTo>
                    <a:pt x="601829" y="4262316"/>
                  </a:lnTo>
                  <a:lnTo>
                    <a:pt x="602072" y="4262316"/>
                  </a:lnTo>
                  <a:lnTo>
                    <a:pt x="602315" y="4262316"/>
                  </a:lnTo>
                  <a:lnTo>
                    <a:pt x="602559" y="4262316"/>
                  </a:lnTo>
                  <a:lnTo>
                    <a:pt x="603045" y="4262316"/>
                  </a:lnTo>
                  <a:lnTo>
                    <a:pt x="603289" y="4262316"/>
                  </a:lnTo>
                  <a:lnTo>
                    <a:pt x="603532" y="4262316"/>
                  </a:lnTo>
                  <a:lnTo>
                    <a:pt x="603775" y="4262316"/>
                  </a:lnTo>
                  <a:lnTo>
                    <a:pt x="604019" y="4262316"/>
                  </a:lnTo>
                  <a:lnTo>
                    <a:pt x="604262" y="4262316"/>
                  </a:lnTo>
                  <a:lnTo>
                    <a:pt x="604505" y="4262316"/>
                  </a:lnTo>
                  <a:lnTo>
                    <a:pt x="604749" y="4262316"/>
                  </a:lnTo>
                  <a:lnTo>
                    <a:pt x="604992" y="4262316"/>
                  </a:lnTo>
                  <a:lnTo>
                    <a:pt x="605236" y="4262316"/>
                  </a:lnTo>
                  <a:lnTo>
                    <a:pt x="605479" y="4262316"/>
                  </a:lnTo>
                  <a:lnTo>
                    <a:pt x="605722" y="4262316"/>
                  </a:lnTo>
                  <a:lnTo>
                    <a:pt x="605966" y="4262316"/>
                  </a:lnTo>
                  <a:lnTo>
                    <a:pt x="606209" y="4262316"/>
                  </a:lnTo>
                  <a:lnTo>
                    <a:pt x="606452" y="4262316"/>
                  </a:lnTo>
                  <a:lnTo>
                    <a:pt x="606696" y="4262316"/>
                  </a:lnTo>
                  <a:lnTo>
                    <a:pt x="606939" y="4262316"/>
                  </a:lnTo>
                  <a:lnTo>
                    <a:pt x="607182" y="4262316"/>
                  </a:lnTo>
                  <a:lnTo>
                    <a:pt x="607426" y="4262316"/>
                  </a:lnTo>
                  <a:lnTo>
                    <a:pt x="607669" y="4262316"/>
                  </a:lnTo>
                  <a:lnTo>
                    <a:pt x="607913" y="4262316"/>
                  </a:lnTo>
                  <a:lnTo>
                    <a:pt x="608156" y="4262316"/>
                  </a:lnTo>
                  <a:lnTo>
                    <a:pt x="608399" y="4262316"/>
                  </a:lnTo>
                  <a:lnTo>
                    <a:pt x="608643" y="4262316"/>
                  </a:lnTo>
                  <a:lnTo>
                    <a:pt x="608886" y="4262316"/>
                  </a:lnTo>
                  <a:lnTo>
                    <a:pt x="609129" y="4262316"/>
                  </a:lnTo>
                  <a:lnTo>
                    <a:pt x="609373" y="4262316"/>
                  </a:lnTo>
                  <a:lnTo>
                    <a:pt x="609616" y="4262316"/>
                  </a:lnTo>
                  <a:lnTo>
                    <a:pt x="609859" y="4262316"/>
                  </a:lnTo>
                  <a:lnTo>
                    <a:pt x="610103" y="4262316"/>
                  </a:lnTo>
                  <a:lnTo>
                    <a:pt x="610346" y="4262316"/>
                  </a:lnTo>
                  <a:lnTo>
                    <a:pt x="610589" y="4262316"/>
                  </a:lnTo>
                  <a:lnTo>
                    <a:pt x="610833" y="4262316"/>
                  </a:lnTo>
                  <a:lnTo>
                    <a:pt x="611076" y="4262316"/>
                  </a:lnTo>
                  <a:lnTo>
                    <a:pt x="611320" y="4262316"/>
                  </a:lnTo>
                  <a:lnTo>
                    <a:pt x="611563" y="4262316"/>
                  </a:lnTo>
                  <a:lnTo>
                    <a:pt x="611806" y="4262316"/>
                  </a:lnTo>
                  <a:lnTo>
                    <a:pt x="612050" y="4262316"/>
                  </a:lnTo>
                  <a:lnTo>
                    <a:pt x="612293" y="4262316"/>
                  </a:lnTo>
                  <a:lnTo>
                    <a:pt x="612536" y="4262316"/>
                  </a:lnTo>
                  <a:lnTo>
                    <a:pt x="612780" y="4262316"/>
                  </a:lnTo>
                  <a:lnTo>
                    <a:pt x="613023" y="4262316"/>
                  </a:lnTo>
                  <a:lnTo>
                    <a:pt x="613266" y="4262316"/>
                  </a:lnTo>
                  <a:lnTo>
                    <a:pt x="613510" y="4262316"/>
                  </a:lnTo>
                  <a:lnTo>
                    <a:pt x="613753" y="4262316"/>
                  </a:lnTo>
                  <a:lnTo>
                    <a:pt x="613997" y="4262316"/>
                  </a:lnTo>
                  <a:lnTo>
                    <a:pt x="614240" y="4262316"/>
                  </a:lnTo>
                  <a:lnTo>
                    <a:pt x="614483" y="4262316"/>
                  </a:lnTo>
                  <a:lnTo>
                    <a:pt x="614727" y="4262316"/>
                  </a:lnTo>
                  <a:lnTo>
                    <a:pt x="614970" y="4262316"/>
                  </a:lnTo>
                  <a:lnTo>
                    <a:pt x="615213" y="4262316"/>
                  </a:lnTo>
                  <a:lnTo>
                    <a:pt x="615457" y="4262316"/>
                  </a:lnTo>
                  <a:lnTo>
                    <a:pt x="615700" y="4262316"/>
                  </a:lnTo>
                  <a:lnTo>
                    <a:pt x="616187" y="4262316"/>
                  </a:lnTo>
                  <a:lnTo>
                    <a:pt x="616430" y="4262316"/>
                  </a:lnTo>
                  <a:lnTo>
                    <a:pt x="616673" y="4262316"/>
                  </a:lnTo>
                  <a:lnTo>
                    <a:pt x="616917" y="4262316"/>
                  </a:lnTo>
                  <a:lnTo>
                    <a:pt x="617160" y="4262316"/>
                  </a:lnTo>
                  <a:lnTo>
                    <a:pt x="617404" y="4262316"/>
                  </a:lnTo>
                  <a:lnTo>
                    <a:pt x="617647" y="4262316"/>
                  </a:lnTo>
                  <a:lnTo>
                    <a:pt x="617890" y="4262316"/>
                  </a:lnTo>
                  <a:lnTo>
                    <a:pt x="618134" y="4262316"/>
                  </a:lnTo>
                  <a:lnTo>
                    <a:pt x="618134" y="4255200"/>
                  </a:lnTo>
                  <a:lnTo>
                    <a:pt x="618377" y="4255200"/>
                  </a:lnTo>
                  <a:lnTo>
                    <a:pt x="618620" y="4255200"/>
                  </a:lnTo>
                  <a:lnTo>
                    <a:pt x="618864" y="4255200"/>
                  </a:lnTo>
                  <a:lnTo>
                    <a:pt x="619107" y="4255200"/>
                  </a:lnTo>
                  <a:lnTo>
                    <a:pt x="619350" y="4255200"/>
                  </a:lnTo>
                  <a:lnTo>
                    <a:pt x="619594" y="4255200"/>
                  </a:lnTo>
                  <a:lnTo>
                    <a:pt x="619837" y="4255200"/>
                  </a:lnTo>
                  <a:lnTo>
                    <a:pt x="620081" y="4255200"/>
                  </a:lnTo>
                  <a:lnTo>
                    <a:pt x="620324" y="4255200"/>
                  </a:lnTo>
                  <a:lnTo>
                    <a:pt x="620567" y="4255200"/>
                  </a:lnTo>
                  <a:lnTo>
                    <a:pt x="620811" y="4255200"/>
                  </a:lnTo>
                  <a:lnTo>
                    <a:pt x="621297" y="4255200"/>
                  </a:lnTo>
                  <a:lnTo>
                    <a:pt x="621541" y="4255200"/>
                  </a:lnTo>
                  <a:lnTo>
                    <a:pt x="621784" y="4255200"/>
                  </a:lnTo>
                  <a:lnTo>
                    <a:pt x="622027" y="4255200"/>
                  </a:lnTo>
                  <a:lnTo>
                    <a:pt x="622271" y="4255200"/>
                  </a:lnTo>
                  <a:lnTo>
                    <a:pt x="622514" y="4255200"/>
                  </a:lnTo>
                  <a:lnTo>
                    <a:pt x="622757" y="4255200"/>
                  </a:lnTo>
                  <a:lnTo>
                    <a:pt x="623001" y="4255200"/>
                  </a:lnTo>
                  <a:lnTo>
                    <a:pt x="623244" y="4255200"/>
                  </a:lnTo>
                  <a:lnTo>
                    <a:pt x="623488" y="4255200"/>
                  </a:lnTo>
                  <a:lnTo>
                    <a:pt x="623731" y="4255200"/>
                  </a:lnTo>
                  <a:lnTo>
                    <a:pt x="623974" y="4255200"/>
                  </a:lnTo>
                  <a:lnTo>
                    <a:pt x="624218" y="4255200"/>
                  </a:lnTo>
                  <a:lnTo>
                    <a:pt x="624461" y="4255200"/>
                  </a:lnTo>
                  <a:lnTo>
                    <a:pt x="624704" y="4255200"/>
                  </a:lnTo>
                  <a:lnTo>
                    <a:pt x="624948" y="4255200"/>
                  </a:lnTo>
                  <a:lnTo>
                    <a:pt x="625191" y="4255200"/>
                  </a:lnTo>
                  <a:lnTo>
                    <a:pt x="625434" y="4255200"/>
                  </a:lnTo>
                  <a:lnTo>
                    <a:pt x="625678" y="4255200"/>
                  </a:lnTo>
                  <a:lnTo>
                    <a:pt x="625921" y="4255200"/>
                  </a:lnTo>
                  <a:lnTo>
                    <a:pt x="626165" y="4255200"/>
                  </a:lnTo>
                  <a:lnTo>
                    <a:pt x="626165" y="4248085"/>
                  </a:lnTo>
                  <a:lnTo>
                    <a:pt x="626408" y="4248085"/>
                  </a:lnTo>
                  <a:lnTo>
                    <a:pt x="626651" y="4248085"/>
                  </a:lnTo>
                  <a:lnTo>
                    <a:pt x="626895" y="4248085"/>
                  </a:lnTo>
                  <a:lnTo>
                    <a:pt x="627138" y="4248085"/>
                  </a:lnTo>
                  <a:lnTo>
                    <a:pt x="627381" y="4248085"/>
                  </a:lnTo>
                  <a:lnTo>
                    <a:pt x="627625" y="4248085"/>
                  </a:lnTo>
                  <a:lnTo>
                    <a:pt x="627868" y="4248085"/>
                  </a:lnTo>
                  <a:lnTo>
                    <a:pt x="628111" y="4248085"/>
                  </a:lnTo>
                  <a:lnTo>
                    <a:pt x="628355" y="4248085"/>
                  </a:lnTo>
                  <a:lnTo>
                    <a:pt x="628598" y="4248085"/>
                  </a:lnTo>
                  <a:lnTo>
                    <a:pt x="628841" y="4248085"/>
                  </a:lnTo>
                  <a:lnTo>
                    <a:pt x="629085" y="4248085"/>
                  </a:lnTo>
                  <a:lnTo>
                    <a:pt x="629328" y="4248085"/>
                  </a:lnTo>
                  <a:lnTo>
                    <a:pt x="629572" y="4248085"/>
                  </a:lnTo>
                  <a:lnTo>
                    <a:pt x="629815" y="4248085"/>
                  </a:lnTo>
                  <a:lnTo>
                    <a:pt x="629815" y="4240969"/>
                  </a:lnTo>
                  <a:lnTo>
                    <a:pt x="630058" y="4240969"/>
                  </a:lnTo>
                  <a:lnTo>
                    <a:pt x="630302" y="4240969"/>
                  </a:lnTo>
                  <a:lnTo>
                    <a:pt x="630545" y="4240969"/>
                  </a:lnTo>
                  <a:lnTo>
                    <a:pt x="630788" y="4240969"/>
                  </a:lnTo>
                  <a:lnTo>
                    <a:pt x="631032" y="4240969"/>
                  </a:lnTo>
                  <a:lnTo>
                    <a:pt x="631275" y="4240969"/>
                  </a:lnTo>
                  <a:lnTo>
                    <a:pt x="631518" y="4240969"/>
                  </a:lnTo>
                  <a:lnTo>
                    <a:pt x="631762" y="4240969"/>
                  </a:lnTo>
                  <a:lnTo>
                    <a:pt x="632005" y="4240969"/>
                  </a:lnTo>
                  <a:lnTo>
                    <a:pt x="632249" y="4240969"/>
                  </a:lnTo>
                  <a:lnTo>
                    <a:pt x="632492" y="4240969"/>
                  </a:lnTo>
                  <a:lnTo>
                    <a:pt x="632735" y="4240969"/>
                  </a:lnTo>
                  <a:lnTo>
                    <a:pt x="632979" y="4240969"/>
                  </a:lnTo>
                  <a:lnTo>
                    <a:pt x="632979" y="4233853"/>
                  </a:lnTo>
                  <a:lnTo>
                    <a:pt x="633222" y="4233853"/>
                  </a:lnTo>
                  <a:lnTo>
                    <a:pt x="633465" y="4233853"/>
                  </a:lnTo>
                  <a:lnTo>
                    <a:pt x="633709" y="4233853"/>
                  </a:lnTo>
                  <a:lnTo>
                    <a:pt x="634195" y="4233853"/>
                  </a:lnTo>
                  <a:lnTo>
                    <a:pt x="634439" y="4233853"/>
                  </a:lnTo>
                  <a:lnTo>
                    <a:pt x="634682" y="4233853"/>
                  </a:lnTo>
                  <a:lnTo>
                    <a:pt x="634925" y="4233853"/>
                  </a:lnTo>
                  <a:lnTo>
                    <a:pt x="635169" y="4233853"/>
                  </a:lnTo>
                  <a:lnTo>
                    <a:pt x="635412" y="4233853"/>
                  </a:lnTo>
                  <a:lnTo>
                    <a:pt x="635656" y="4233853"/>
                  </a:lnTo>
                  <a:lnTo>
                    <a:pt x="635899" y="4233853"/>
                  </a:lnTo>
                  <a:lnTo>
                    <a:pt x="636142" y="4233853"/>
                  </a:lnTo>
                  <a:lnTo>
                    <a:pt x="636386" y="4233853"/>
                  </a:lnTo>
                  <a:lnTo>
                    <a:pt x="636629" y="4233853"/>
                  </a:lnTo>
                  <a:lnTo>
                    <a:pt x="636872" y="4233853"/>
                  </a:lnTo>
                  <a:lnTo>
                    <a:pt x="636872" y="4226737"/>
                  </a:lnTo>
                  <a:lnTo>
                    <a:pt x="637116" y="4226737"/>
                  </a:lnTo>
                  <a:lnTo>
                    <a:pt x="637359" y="4226737"/>
                  </a:lnTo>
                  <a:lnTo>
                    <a:pt x="637602" y="4226737"/>
                  </a:lnTo>
                  <a:lnTo>
                    <a:pt x="637846" y="4226737"/>
                  </a:lnTo>
                  <a:lnTo>
                    <a:pt x="638089" y="4226737"/>
                  </a:lnTo>
                  <a:lnTo>
                    <a:pt x="638333" y="4226737"/>
                  </a:lnTo>
                  <a:lnTo>
                    <a:pt x="638576" y="4226737"/>
                  </a:lnTo>
                  <a:lnTo>
                    <a:pt x="638819" y="4226737"/>
                  </a:lnTo>
                  <a:lnTo>
                    <a:pt x="639063" y="4226737"/>
                  </a:lnTo>
                  <a:lnTo>
                    <a:pt x="639063" y="4219622"/>
                  </a:lnTo>
                  <a:lnTo>
                    <a:pt x="639306" y="4219622"/>
                  </a:lnTo>
                  <a:lnTo>
                    <a:pt x="639549" y="4219622"/>
                  </a:lnTo>
                  <a:lnTo>
                    <a:pt x="639793" y="4219622"/>
                  </a:lnTo>
                  <a:lnTo>
                    <a:pt x="640036" y="4219622"/>
                  </a:lnTo>
                  <a:lnTo>
                    <a:pt x="640279" y="4219622"/>
                  </a:lnTo>
                  <a:lnTo>
                    <a:pt x="640523" y="4219622"/>
                  </a:lnTo>
                  <a:lnTo>
                    <a:pt x="640766" y="4219622"/>
                  </a:lnTo>
                  <a:lnTo>
                    <a:pt x="640766" y="4212506"/>
                  </a:lnTo>
                  <a:lnTo>
                    <a:pt x="641009" y="4212506"/>
                  </a:lnTo>
                  <a:lnTo>
                    <a:pt x="641253" y="4212506"/>
                  </a:lnTo>
                  <a:lnTo>
                    <a:pt x="641496" y="4212506"/>
                  </a:lnTo>
                  <a:lnTo>
                    <a:pt x="641740" y="4212506"/>
                  </a:lnTo>
                  <a:lnTo>
                    <a:pt x="641983" y="4212506"/>
                  </a:lnTo>
                  <a:lnTo>
                    <a:pt x="642226" y="4212506"/>
                  </a:lnTo>
                  <a:lnTo>
                    <a:pt x="642470" y="4212506"/>
                  </a:lnTo>
                  <a:lnTo>
                    <a:pt x="642713" y="4212506"/>
                  </a:lnTo>
                  <a:lnTo>
                    <a:pt x="642956" y="4212506"/>
                  </a:lnTo>
                  <a:lnTo>
                    <a:pt x="643200" y="4212506"/>
                  </a:lnTo>
                  <a:lnTo>
                    <a:pt x="643443" y="4212506"/>
                  </a:lnTo>
                  <a:lnTo>
                    <a:pt x="643686" y="4212506"/>
                  </a:lnTo>
                  <a:lnTo>
                    <a:pt x="643930" y="4212506"/>
                  </a:lnTo>
                  <a:lnTo>
                    <a:pt x="644173" y="4212506"/>
                  </a:lnTo>
                  <a:lnTo>
                    <a:pt x="644660" y="4212506"/>
                  </a:lnTo>
                  <a:lnTo>
                    <a:pt x="644903" y="4212506"/>
                  </a:lnTo>
                  <a:lnTo>
                    <a:pt x="645147" y="4212506"/>
                  </a:lnTo>
                  <a:lnTo>
                    <a:pt x="645390" y="4212506"/>
                  </a:lnTo>
                  <a:lnTo>
                    <a:pt x="645633" y="4212506"/>
                  </a:lnTo>
                  <a:lnTo>
                    <a:pt x="645877" y="4212506"/>
                  </a:lnTo>
                  <a:lnTo>
                    <a:pt x="646120" y="4212506"/>
                  </a:lnTo>
                  <a:lnTo>
                    <a:pt x="646120" y="4205390"/>
                  </a:lnTo>
                  <a:lnTo>
                    <a:pt x="646363" y="4205390"/>
                  </a:lnTo>
                  <a:lnTo>
                    <a:pt x="646607" y="4205390"/>
                  </a:lnTo>
                  <a:lnTo>
                    <a:pt x="646850" y="4205390"/>
                  </a:lnTo>
                  <a:lnTo>
                    <a:pt x="647093" y="4205390"/>
                  </a:lnTo>
                  <a:lnTo>
                    <a:pt x="647337" y="4205390"/>
                  </a:lnTo>
                  <a:lnTo>
                    <a:pt x="647580" y="4205390"/>
                  </a:lnTo>
                  <a:lnTo>
                    <a:pt x="647824" y="4205390"/>
                  </a:lnTo>
                  <a:lnTo>
                    <a:pt x="648067" y="4205390"/>
                  </a:lnTo>
                  <a:lnTo>
                    <a:pt x="648310" y="4205390"/>
                  </a:lnTo>
                  <a:lnTo>
                    <a:pt x="648554" y="4205390"/>
                  </a:lnTo>
                  <a:lnTo>
                    <a:pt x="648797" y="4205390"/>
                  </a:lnTo>
                  <a:lnTo>
                    <a:pt x="649040" y="4205390"/>
                  </a:lnTo>
                  <a:lnTo>
                    <a:pt x="649284" y="4205390"/>
                  </a:lnTo>
                  <a:lnTo>
                    <a:pt x="649527" y="4205390"/>
                  </a:lnTo>
                  <a:lnTo>
                    <a:pt x="649770" y="4205390"/>
                  </a:lnTo>
                  <a:lnTo>
                    <a:pt x="650014" y="4205390"/>
                  </a:lnTo>
                  <a:lnTo>
                    <a:pt x="650257" y="4205390"/>
                  </a:lnTo>
                  <a:lnTo>
                    <a:pt x="650501" y="4205390"/>
                  </a:lnTo>
                  <a:lnTo>
                    <a:pt x="650744" y="4205390"/>
                  </a:lnTo>
                  <a:lnTo>
                    <a:pt x="650987" y="4205390"/>
                  </a:lnTo>
                  <a:lnTo>
                    <a:pt x="651231" y="4205390"/>
                  </a:lnTo>
                  <a:lnTo>
                    <a:pt x="651474" y="4205390"/>
                  </a:lnTo>
                  <a:lnTo>
                    <a:pt x="651717" y="4205390"/>
                  </a:lnTo>
                  <a:lnTo>
                    <a:pt x="651961" y="4205390"/>
                  </a:lnTo>
                  <a:lnTo>
                    <a:pt x="651961" y="4198275"/>
                  </a:lnTo>
                  <a:lnTo>
                    <a:pt x="652204" y="4198275"/>
                  </a:lnTo>
                  <a:lnTo>
                    <a:pt x="652447" y="4198275"/>
                  </a:lnTo>
                  <a:lnTo>
                    <a:pt x="652691" y="4198275"/>
                  </a:lnTo>
                  <a:lnTo>
                    <a:pt x="652934" y="4198275"/>
                  </a:lnTo>
                  <a:lnTo>
                    <a:pt x="653177" y="4198275"/>
                  </a:lnTo>
                  <a:lnTo>
                    <a:pt x="653421" y="4198275"/>
                  </a:lnTo>
                  <a:lnTo>
                    <a:pt x="653664" y="4198275"/>
                  </a:lnTo>
                  <a:lnTo>
                    <a:pt x="653908" y="4198275"/>
                  </a:lnTo>
                  <a:lnTo>
                    <a:pt x="654151" y="4198275"/>
                  </a:lnTo>
                  <a:lnTo>
                    <a:pt x="654151" y="4191159"/>
                  </a:lnTo>
                  <a:lnTo>
                    <a:pt x="654394" y="4191159"/>
                  </a:lnTo>
                  <a:lnTo>
                    <a:pt x="654638" y="4191159"/>
                  </a:lnTo>
                  <a:lnTo>
                    <a:pt x="654881" y="4191159"/>
                  </a:lnTo>
                  <a:lnTo>
                    <a:pt x="655124" y="4191159"/>
                  </a:lnTo>
                  <a:lnTo>
                    <a:pt x="655368" y="4191159"/>
                  </a:lnTo>
                  <a:lnTo>
                    <a:pt x="655611" y="4191159"/>
                  </a:lnTo>
                  <a:lnTo>
                    <a:pt x="655854" y="4191159"/>
                  </a:lnTo>
                  <a:lnTo>
                    <a:pt x="656098" y="4191159"/>
                  </a:lnTo>
                  <a:lnTo>
                    <a:pt x="656341" y="4191159"/>
                  </a:lnTo>
                  <a:lnTo>
                    <a:pt x="656585" y="4191159"/>
                  </a:lnTo>
                  <a:lnTo>
                    <a:pt x="656585" y="4184043"/>
                  </a:lnTo>
                  <a:lnTo>
                    <a:pt x="656828" y="4184043"/>
                  </a:lnTo>
                  <a:lnTo>
                    <a:pt x="657071" y="4184043"/>
                  </a:lnTo>
                  <a:lnTo>
                    <a:pt x="657315" y="4184043"/>
                  </a:lnTo>
                  <a:lnTo>
                    <a:pt x="657558" y="4184043"/>
                  </a:lnTo>
                  <a:lnTo>
                    <a:pt x="657801" y="4184043"/>
                  </a:lnTo>
                  <a:lnTo>
                    <a:pt x="658045" y="4184043"/>
                  </a:lnTo>
                  <a:lnTo>
                    <a:pt x="658288" y="4184043"/>
                  </a:lnTo>
                  <a:lnTo>
                    <a:pt x="658531" y="4184043"/>
                  </a:lnTo>
                  <a:lnTo>
                    <a:pt x="658775" y="4184043"/>
                  </a:lnTo>
                  <a:lnTo>
                    <a:pt x="659018" y="4184043"/>
                  </a:lnTo>
                  <a:lnTo>
                    <a:pt x="659261" y="4184043"/>
                  </a:lnTo>
                  <a:lnTo>
                    <a:pt x="659505" y="4184043"/>
                  </a:lnTo>
                  <a:lnTo>
                    <a:pt x="659748" y="4184043"/>
                  </a:lnTo>
                  <a:lnTo>
                    <a:pt x="659992" y="4184043"/>
                  </a:lnTo>
                  <a:lnTo>
                    <a:pt x="660235" y="4184043"/>
                  </a:lnTo>
                  <a:lnTo>
                    <a:pt x="660478" y="4184043"/>
                  </a:lnTo>
                  <a:lnTo>
                    <a:pt x="660722" y="4184043"/>
                  </a:lnTo>
                  <a:lnTo>
                    <a:pt x="660965" y="4184043"/>
                  </a:lnTo>
                  <a:lnTo>
                    <a:pt x="661208" y="4184043"/>
                  </a:lnTo>
                  <a:lnTo>
                    <a:pt x="661452" y="4184043"/>
                  </a:lnTo>
                  <a:lnTo>
                    <a:pt x="661695" y="4184043"/>
                  </a:lnTo>
                  <a:lnTo>
                    <a:pt x="661938" y="4184043"/>
                  </a:lnTo>
                  <a:lnTo>
                    <a:pt x="662182" y="4184043"/>
                  </a:lnTo>
                  <a:lnTo>
                    <a:pt x="662425" y="4184043"/>
                  </a:lnTo>
                  <a:lnTo>
                    <a:pt x="662669" y="4184043"/>
                  </a:lnTo>
                  <a:lnTo>
                    <a:pt x="662912" y="4184043"/>
                  </a:lnTo>
                  <a:lnTo>
                    <a:pt x="663155" y="4184043"/>
                  </a:lnTo>
                  <a:lnTo>
                    <a:pt x="663399" y="4184043"/>
                  </a:lnTo>
                  <a:lnTo>
                    <a:pt x="663642" y="4184043"/>
                  </a:lnTo>
                  <a:lnTo>
                    <a:pt x="663885" y="4184043"/>
                  </a:lnTo>
                  <a:lnTo>
                    <a:pt x="663885" y="4176927"/>
                  </a:lnTo>
                  <a:lnTo>
                    <a:pt x="664129" y="4176927"/>
                  </a:lnTo>
                  <a:lnTo>
                    <a:pt x="664372" y="4176927"/>
                  </a:lnTo>
                  <a:lnTo>
                    <a:pt x="664615" y="4176927"/>
                  </a:lnTo>
                  <a:lnTo>
                    <a:pt x="664859" y="4176927"/>
                  </a:lnTo>
                  <a:lnTo>
                    <a:pt x="665102" y="4176927"/>
                  </a:lnTo>
                  <a:lnTo>
                    <a:pt x="665345" y="4176927"/>
                  </a:lnTo>
                  <a:lnTo>
                    <a:pt x="665589" y="4176927"/>
                  </a:lnTo>
                  <a:lnTo>
                    <a:pt x="665832" y="4176927"/>
                  </a:lnTo>
                  <a:lnTo>
                    <a:pt x="665832" y="4169812"/>
                  </a:lnTo>
                  <a:lnTo>
                    <a:pt x="666076" y="4169812"/>
                  </a:lnTo>
                  <a:lnTo>
                    <a:pt x="666319" y="4169812"/>
                  </a:lnTo>
                  <a:lnTo>
                    <a:pt x="666562" y="4169812"/>
                  </a:lnTo>
                  <a:lnTo>
                    <a:pt x="666806" y="4169812"/>
                  </a:lnTo>
                  <a:lnTo>
                    <a:pt x="667049" y="4169812"/>
                  </a:lnTo>
                  <a:lnTo>
                    <a:pt x="667292" y="4169812"/>
                  </a:lnTo>
                  <a:lnTo>
                    <a:pt x="667536" y="4169812"/>
                  </a:lnTo>
                  <a:lnTo>
                    <a:pt x="667779" y="4169812"/>
                  </a:lnTo>
                  <a:lnTo>
                    <a:pt x="668022" y="4169812"/>
                  </a:lnTo>
                  <a:lnTo>
                    <a:pt x="668266" y="4169812"/>
                  </a:lnTo>
                  <a:lnTo>
                    <a:pt x="668509" y="4169812"/>
                  </a:lnTo>
                  <a:lnTo>
                    <a:pt x="668753" y="4169812"/>
                  </a:lnTo>
                  <a:lnTo>
                    <a:pt x="668996" y="4169812"/>
                  </a:lnTo>
                  <a:lnTo>
                    <a:pt x="669239" y="4169812"/>
                  </a:lnTo>
                  <a:lnTo>
                    <a:pt x="669483" y="4169812"/>
                  </a:lnTo>
                  <a:lnTo>
                    <a:pt x="669726" y="4169812"/>
                  </a:lnTo>
                  <a:lnTo>
                    <a:pt x="669969" y="4169812"/>
                  </a:lnTo>
                  <a:lnTo>
                    <a:pt x="670213" y="4169812"/>
                  </a:lnTo>
                  <a:lnTo>
                    <a:pt x="670456" y="4169812"/>
                  </a:lnTo>
                  <a:lnTo>
                    <a:pt x="670699" y="4169812"/>
                  </a:lnTo>
                  <a:lnTo>
                    <a:pt x="670943" y="4169812"/>
                  </a:lnTo>
                  <a:lnTo>
                    <a:pt x="671186" y="4169812"/>
                  </a:lnTo>
                  <a:lnTo>
                    <a:pt x="671429" y="4169812"/>
                  </a:lnTo>
                  <a:lnTo>
                    <a:pt x="671673" y="4169812"/>
                  </a:lnTo>
                  <a:lnTo>
                    <a:pt x="671673" y="4162696"/>
                  </a:lnTo>
                  <a:lnTo>
                    <a:pt x="672160" y="4162696"/>
                  </a:lnTo>
                  <a:lnTo>
                    <a:pt x="672403" y="4162696"/>
                  </a:lnTo>
                  <a:lnTo>
                    <a:pt x="672646" y="4162696"/>
                  </a:lnTo>
                  <a:lnTo>
                    <a:pt x="672890" y="4162696"/>
                  </a:lnTo>
                  <a:lnTo>
                    <a:pt x="673133" y="4162696"/>
                  </a:lnTo>
                  <a:lnTo>
                    <a:pt x="673376" y="4162696"/>
                  </a:lnTo>
                  <a:lnTo>
                    <a:pt x="673620" y="4162696"/>
                  </a:lnTo>
                  <a:lnTo>
                    <a:pt x="673863" y="4162696"/>
                  </a:lnTo>
                  <a:lnTo>
                    <a:pt x="674106" y="4162696"/>
                  </a:lnTo>
                  <a:lnTo>
                    <a:pt x="674350" y="4162696"/>
                  </a:lnTo>
                  <a:lnTo>
                    <a:pt x="674593" y="4162696"/>
                  </a:lnTo>
                  <a:lnTo>
                    <a:pt x="674836" y="4162696"/>
                  </a:lnTo>
                  <a:lnTo>
                    <a:pt x="675080" y="4162696"/>
                  </a:lnTo>
                  <a:lnTo>
                    <a:pt x="675323" y="4162696"/>
                  </a:lnTo>
                  <a:lnTo>
                    <a:pt x="675567" y="4162696"/>
                  </a:lnTo>
                  <a:lnTo>
                    <a:pt x="675810" y="4162696"/>
                  </a:lnTo>
                  <a:lnTo>
                    <a:pt x="676053" y="4162696"/>
                  </a:lnTo>
                  <a:lnTo>
                    <a:pt x="676297" y="4162696"/>
                  </a:lnTo>
                  <a:lnTo>
                    <a:pt x="676297" y="4155580"/>
                  </a:lnTo>
                  <a:lnTo>
                    <a:pt x="676540" y="4155580"/>
                  </a:lnTo>
                  <a:lnTo>
                    <a:pt x="676783" y="4155580"/>
                  </a:lnTo>
                  <a:lnTo>
                    <a:pt x="677027" y="4155580"/>
                  </a:lnTo>
                  <a:lnTo>
                    <a:pt x="677270" y="4155580"/>
                  </a:lnTo>
                  <a:lnTo>
                    <a:pt x="677270" y="4148464"/>
                  </a:lnTo>
                  <a:lnTo>
                    <a:pt x="677513" y="4148464"/>
                  </a:lnTo>
                  <a:lnTo>
                    <a:pt x="677757" y="4148464"/>
                  </a:lnTo>
                  <a:lnTo>
                    <a:pt x="678000" y="4148464"/>
                  </a:lnTo>
                  <a:lnTo>
                    <a:pt x="678244" y="4148464"/>
                  </a:lnTo>
                  <a:lnTo>
                    <a:pt x="678487" y="4148464"/>
                  </a:lnTo>
                  <a:lnTo>
                    <a:pt x="678730" y="4148464"/>
                  </a:lnTo>
                  <a:lnTo>
                    <a:pt x="678974" y="4148464"/>
                  </a:lnTo>
                  <a:lnTo>
                    <a:pt x="679217" y="4148464"/>
                  </a:lnTo>
                  <a:lnTo>
                    <a:pt x="679460" y="4148464"/>
                  </a:lnTo>
                  <a:lnTo>
                    <a:pt x="679460" y="4141349"/>
                  </a:lnTo>
                  <a:lnTo>
                    <a:pt x="679460" y="4134233"/>
                  </a:lnTo>
                  <a:lnTo>
                    <a:pt x="679704" y="4134233"/>
                  </a:lnTo>
                  <a:lnTo>
                    <a:pt x="679947" y="4134233"/>
                  </a:lnTo>
                  <a:lnTo>
                    <a:pt x="680190" y="4134233"/>
                  </a:lnTo>
                  <a:lnTo>
                    <a:pt x="680434" y="4134233"/>
                  </a:lnTo>
                  <a:lnTo>
                    <a:pt x="680677" y="4134233"/>
                  </a:lnTo>
                  <a:lnTo>
                    <a:pt x="680920" y="4134233"/>
                  </a:lnTo>
                  <a:lnTo>
                    <a:pt x="681164" y="4134233"/>
                  </a:lnTo>
                  <a:lnTo>
                    <a:pt x="681407" y="4134233"/>
                  </a:lnTo>
                  <a:lnTo>
                    <a:pt x="681651" y="4134233"/>
                  </a:lnTo>
                  <a:lnTo>
                    <a:pt x="681894" y="4134233"/>
                  </a:lnTo>
                  <a:lnTo>
                    <a:pt x="682137" y="4134233"/>
                  </a:lnTo>
                  <a:lnTo>
                    <a:pt x="682381" y="4134233"/>
                  </a:lnTo>
                  <a:lnTo>
                    <a:pt x="682624" y="4134233"/>
                  </a:lnTo>
                  <a:lnTo>
                    <a:pt x="682867" y="4134233"/>
                  </a:lnTo>
                  <a:lnTo>
                    <a:pt x="683111" y="4134233"/>
                  </a:lnTo>
                  <a:lnTo>
                    <a:pt x="683354" y="4134233"/>
                  </a:lnTo>
                  <a:lnTo>
                    <a:pt x="683597" y="4134233"/>
                  </a:lnTo>
                  <a:lnTo>
                    <a:pt x="683841" y="4134233"/>
                  </a:lnTo>
                  <a:lnTo>
                    <a:pt x="684084" y="4134233"/>
                  </a:lnTo>
                  <a:lnTo>
                    <a:pt x="684328" y="4134233"/>
                  </a:lnTo>
                  <a:lnTo>
                    <a:pt x="684571" y="4134233"/>
                  </a:lnTo>
                  <a:lnTo>
                    <a:pt x="684814" y="4134233"/>
                  </a:lnTo>
                  <a:lnTo>
                    <a:pt x="684814" y="4127117"/>
                  </a:lnTo>
                  <a:lnTo>
                    <a:pt x="685058" y="4127117"/>
                  </a:lnTo>
                  <a:lnTo>
                    <a:pt x="685301" y="4127117"/>
                  </a:lnTo>
                  <a:lnTo>
                    <a:pt x="685544" y="4127117"/>
                  </a:lnTo>
                  <a:lnTo>
                    <a:pt x="685788" y="4127117"/>
                  </a:lnTo>
                  <a:lnTo>
                    <a:pt x="686031" y="4127117"/>
                  </a:lnTo>
                  <a:lnTo>
                    <a:pt x="686274" y="4127117"/>
                  </a:lnTo>
                  <a:lnTo>
                    <a:pt x="686518" y="4127117"/>
                  </a:lnTo>
                  <a:lnTo>
                    <a:pt x="686761" y="4127117"/>
                  </a:lnTo>
                  <a:lnTo>
                    <a:pt x="687248" y="4127117"/>
                  </a:lnTo>
                  <a:lnTo>
                    <a:pt x="687491" y="4120002"/>
                  </a:lnTo>
                  <a:lnTo>
                    <a:pt x="687735" y="4120002"/>
                  </a:lnTo>
                  <a:lnTo>
                    <a:pt x="687978" y="4120002"/>
                  </a:lnTo>
                  <a:lnTo>
                    <a:pt x="688221" y="4120002"/>
                  </a:lnTo>
                  <a:lnTo>
                    <a:pt x="688465" y="4120002"/>
                  </a:lnTo>
                  <a:lnTo>
                    <a:pt x="688951" y="4120002"/>
                  </a:lnTo>
                  <a:lnTo>
                    <a:pt x="689195" y="4120002"/>
                  </a:lnTo>
                  <a:lnTo>
                    <a:pt x="689438" y="4120002"/>
                  </a:lnTo>
                  <a:lnTo>
                    <a:pt x="689925" y="4120002"/>
                  </a:lnTo>
                  <a:lnTo>
                    <a:pt x="690168" y="4120002"/>
                  </a:lnTo>
                  <a:lnTo>
                    <a:pt x="690412" y="4120002"/>
                  </a:lnTo>
                  <a:lnTo>
                    <a:pt x="690655" y="4120002"/>
                  </a:lnTo>
                  <a:lnTo>
                    <a:pt x="690898" y="4120002"/>
                  </a:lnTo>
                  <a:lnTo>
                    <a:pt x="691142" y="4120002"/>
                  </a:lnTo>
                  <a:lnTo>
                    <a:pt x="691628" y="4120002"/>
                  </a:lnTo>
                  <a:lnTo>
                    <a:pt x="691872" y="4120002"/>
                  </a:lnTo>
                  <a:lnTo>
                    <a:pt x="692115" y="4120002"/>
                  </a:lnTo>
                  <a:lnTo>
                    <a:pt x="692358" y="4120002"/>
                  </a:lnTo>
                  <a:lnTo>
                    <a:pt x="692602" y="4120002"/>
                  </a:lnTo>
                  <a:lnTo>
                    <a:pt x="692845" y="4120002"/>
                  </a:lnTo>
                  <a:lnTo>
                    <a:pt x="693088" y="4120002"/>
                  </a:lnTo>
                  <a:lnTo>
                    <a:pt x="693332" y="4120002"/>
                  </a:lnTo>
                  <a:lnTo>
                    <a:pt x="693575" y="4120002"/>
                  </a:lnTo>
                  <a:lnTo>
                    <a:pt x="693819" y="4120002"/>
                  </a:lnTo>
                  <a:lnTo>
                    <a:pt x="694062" y="4120002"/>
                  </a:lnTo>
                  <a:lnTo>
                    <a:pt x="694305" y="4120002"/>
                  </a:lnTo>
                  <a:lnTo>
                    <a:pt x="694549" y="4120002"/>
                  </a:lnTo>
                  <a:lnTo>
                    <a:pt x="694792" y="4120002"/>
                  </a:lnTo>
                  <a:lnTo>
                    <a:pt x="694792" y="4112886"/>
                  </a:lnTo>
                  <a:lnTo>
                    <a:pt x="695035" y="4112886"/>
                  </a:lnTo>
                  <a:lnTo>
                    <a:pt x="695279" y="4112886"/>
                  </a:lnTo>
                  <a:lnTo>
                    <a:pt x="695522" y="4112886"/>
                  </a:lnTo>
                  <a:lnTo>
                    <a:pt x="695765" y="4112886"/>
                  </a:lnTo>
                  <a:lnTo>
                    <a:pt x="696009" y="4112886"/>
                  </a:lnTo>
                  <a:lnTo>
                    <a:pt x="696252" y="4112886"/>
                  </a:lnTo>
                  <a:lnTo>
                    <a:pt x="696496" y="4112886"/>
                  </a:lnTo>
                  <a:lnTo>
                    <a:pt x="696739" y="4112886"/>
                  </a:lnTo>
                  <a:lnTo>
                    <a:pt x="696982" y="4112886"/>
                  </a:lnTo>
                  <a:lnTo>
                    <a:pt x="697226" y="4112886"/>
                  </a:lnTo>
                  <a:lnTo>
                    <a:pt x="697469" y="4112886"/>
                  </a:lnTo>
                  <a:lnTo>
                    <a:pt x="697712" y="4112886"/>
                  </a:lnTo>
                  <a:lnTo>
                    <a:pt x="697956" y="4112886"/>
                  </a:lnTo>
                  <a:lnTo>
                    <a:pt x="698199" y="4112886"/>
                  </a:lnTo>
                  <a:lnTo>
                    <a:pt x="698442" y="4112886"/>
                  </a:lnTo>
                  <a:lnTo>
                    <a:pt x="698686" y="4112886"/>
                  </a:lnTo>
                  <a:lnTo>
                    <a:pt x="698929" y="4112886"/>
                  </a:lnTo>
                  <a:lnTo>
                    <a:pt x="699172" y="4112886"/>
                  </a:lnTo>
                  <a:lnTo>
                    <a:pt x="699416" y="4112886"/>
                  </a:lnTo>
                  <a:lnTo>
                    <a:pt x="699659" y="4112886"/>
                  </a:lnTo>
                  <a:lnTo>
                    <a:pt x="699903" y="4112886"/>
                  </a:lnTo>
                  <a:lnTo>
                    <a:pt x="700146" y="4112886"/>
                  </a:lnTo>
                  <a:lnTo>
                    <a:pt x="700389" y="4112886"/>
                  </a:lnTo>
                  <a:lnTo>
                    <a:pt x="700633" y="4112886"/>
                  </a:lnTo>
                  <a:lnTo>
                    <a:pt x="700633" y="4105770"/>
                  </a:lnTo>
                  <a:lnTo>
                    <a:pt x="700876" y="4105770"/>
                  </a:lnTo>
                  <a:lnTo>
                    <a:pt x="701119" y="4105770"/>
                  </a:lnTo>
                  <a:lnTo>
                    <a:pt x="701363" y="4105770"/>
                  </a:lnTo>
                  <a:lnTo>
                    <a:pt x="701606" y="4105770"/>
                  </a:lnTo>
                  <a:lnTo>
                    <a:pt x="701849" y="4105770"/>
                  </a:lnTo>
                  <a:lnTo>
                    <a:pt x="702093" y="4105770"/>
                  </a:lnTo>
                  <a:lnTo>
                    <a:pt x="702336" y="4105770"/>
                  </a:lnTo>
                  <a:lnTo>
                    <a:pt x="702580" y="4105770"/>
                  </a:lnTo>
                  <a:lnTo>
                    <a:pt x="702823" y="4105770"/>
                  </a:lnTo>
                  <a:lnTo>
                    <a:pt x="703310" y="4105770"/>
                  </a:lnTo>
                  <a:lnTo>
                    <a:pt x="703553" y="4105770"/>
                  </a:lnTo>
                  <a:lnTo>
                    <a:pt x="703796" y="4105770"/>
                  </a:lnTo>
                  <a:lnTo>
                    <a:pt x="704283" y="4105770"/>
                  </a:lnTo>
                  <a:lnTo>
                    <a:pt x="704526" y="4105770"/>
                  </a:lnTo>
                  <a:lnTo>
                    <a:pt x="704770" y="4105770"/>
                  </a:lnTo>
                  <a:lnTo>
                    <a:pt x="705013" y="4105770"/>
                  </a:lnTo>
                  <a:lnTo>
                    <a:pt x="705256" y="4105770"/>
                  </a:lnTo>
                  <a:lnTo>
                    <a:pt x="705500" y="4105770"/>
                  </a:lnTo>
                  <a:lnTo>
                    <a:pt x="705743" y="4105770"/>
                  </a:lnTo>
                  <a:lnTo>
                    <a:pt x="705987" y="4105770"/>
                  </a:lnTo>
                  <a:lnTo>
                    <a:pt x="706230" y="4105770"/>
                  </a:lnTo>
                  <a:lnTo>
                    <a:pt x="706473" y="4105770"/>
                  </a:lnTo>
                  <a:lnTo>
                    <a:pt x="706717" y="4105770"/>
                  </a:lnTo>
                  <a:lnTo>
                    <a:pt x="706960" y="4105770"/>
                  </a:lnTo>
                  <a:lnTo>
                    <a:pt x="707203" y="4105770"/>
                  </a:lnTo>
                  <a:lnTo>
                    <a:pt x="707447" y="4105770"/>
                  </a:lnTo>
                  <a:lnTo>
                    <a:pt x="707933" y="4105770"/>
                  </a:lnTo>
                  <a:lnTo>
                    <a:pt x="708177" y="4105770"/>
                  </a:lnTo>
                  <a:lnTo>
                    <a:pt x="708420" y="4105770"/>
                  </a:lnTo>
                  <a:lnTo>
                    <a:pt x="708664" y="4105770"/>
                  </a:lnTo>
                  <a:lnTo>
                    <a:pt x="708907" y="4105770"/>
                  </a:lnTo>
                  <a:lnTo>
                    <a:pt x="709150" y="4105770"/>
                  </a:lnTo>
                  <a:lnTo>
                    <a:pt x="709394" y="4105770"/>
                  </a:lnTo>
                  <a:lnTo>
                    <a:pt x="709637" y="4105770"/>
                  </a:lnTo>
                  <a:lnTo>
                    <a:pt x="709880" y="4105770"/>
                  </a:lnTo>
                  <a:lnTo>
                    <a:pt x="710124" y="4105770"/>
                  </a:lnTo>
                  <a:lnTo>
                    <a:pt x="710367" y="4105770"/>
                  </a:lnTo>
                  <a:lnTo>
                    <a:pt x="710610" y="4105770"/>
                  </a:lnTo>
                  <a:lnTo>
                    <a:pt x="710854" y="4105770"/>
                  </a:lnTo>
                  <a:lnTo>
                    <a:pt x="711097" y="4105770"/>
                  </a:lnTo>
                  <a:lnTo>
                    <a:pt x="711340" y="4105770"/>
                  </a:lnTo>
                  <a:lnTo>
                    <a:pt x="711584" y="4105770"/>
                  </a:lnTo>
                  <a:lnTo>
                    <a:pt x="711827" y="4105770"/>
                  </a:lnTo>
                  <a:lnTo>
                    <a:pt x="712071" y="4105770"/>
                  </a:lnTo>
                  <a:lnTo>
                    <a:pt x="712071" y="4098654"/>
                  </a:lnTo>
                  <a:lnTo>
                    <a:pt x="712314" y="4098654"/>
                  </a:lnTo>
                  <a:lnTo>
                    <a:pt x="712557" y="4098654"/>
                  </a:lnTo>
                  <a:lnTo>
                    <a:pt x="712801" y="4098654"/>
                  </a:lnTo>
                  <a:lnTo>
                    <a:pt x="713044" y="4098654"/>
                  </a:lnTo>
                  <a:lnTo>
                    <a:pt x="713287" y="4098654"/>
                  </a:lnTo>
                  <a:lnTo>
                    <a:pt x="713531" y="4098654"/>
                  </a:lnTo>
                  <a:lnTo>
                    <a:pt x="713774" y="4098654"/>
                  </a:lnTo>
                  <a:lnTo>
                    <a:pt x="714017" y="4098654"/>
                  </a:lnTo>
                  <a:lnTo>
                    <a:pt x="714261" y="4098654"/>
                  </a:lnTo>
                  <a:lnTo>
                    <a:pt x="714504" y="4098654"/>
                  </a:lnTo>
                  <a:lnTo>
                    <a:pt x="714748" y="4098654"/>
                  </a:lnTo>
                  <a:lnTo>
                    <a:pt x="714991" y="4098654"/>
                  </a:lnTo>
                  <a:lnTo>
                    <a:pt x="715234" y="4098654"/>
                  </a:lnTo>
                  <a:lnTo>
                    <a:pt x="715478" y="4098654"/>
                  </a:lnTo>
                  <a:lnTo>
                    <a:pt x="715721" y="4098654"/>
                  </a:lnTo>
                  <a:lnTo>
                    <a:pt x="715964" y="4098654"/>
                  </a:lnTo>
                  <a:lnTo>
                    <a:pt x="715964" y="4091539"/>
                  </a:lnTo>
                  <a:lnTo>
                    <a:pt x="716208" y="4091539"/>
                  </a:lnTo>
                  <a:lnTo>
                    <a:pt x="716451" y="4091539"/>
                  </a:lnTo>
                  <a:lnTo>
                    <a:pt x="716694" y="4091539"/>
                  </a:lnTo>
                  <a:lnTo>
                    <a:pt x="716938" y="4091539"/>
                  </a:lnTo>
                  <a:lnTo>
                    <a:pt x="717181" y="4091539"/>
                  </a:lnTo>
                  <a:lnTo>
                    <a:pt x="717424" y="4091539"/>
                  </a:lnTo>
                  <a:lnTo>
                    <a:pt x="717668" y="4091539"/>
                  </a:lnTo>
                  <a:lnTo>
                    <a:pt x="717911" y="4091539"/>
                  </a:lnTo>
                  <a:lnTo>
                    <a:pt x="718155" y="4091539"/>
                  </a:lnTo>
                  <a:lnTo>
                    <a:pt x="718398" y="4091539"/>
                  </a:lnTo>
                  <a:lnTo>
                    <a:pt x="718641" y="4091539"/>
                  </a:lnTo>
                  <a:lnTo>
                    <a:pt x="718885" y="4091539"/>
                  </a:lnTo>
                  <a:lnTo>
                    <a:pt x="719128" y="4091539"/>
                  </a:lnTo>
                  <a:lnTo>
                    <a:pt x="719371" y="4091539"/>
                  </a:lnTo>
                  <a:lnTo>
                    <a:pt x="719615" y="4091539"/>
                  </a:lnTo>
                  <a:lnTo>
                    <a:pt x="719858" y="4091539"/>
                  </a:lnTo>
                  <a:lnTo>
                    <a:pt x="720101" y="4091539"/>
                  </a:lnTo>
                  <a:lnTo>
                    <a:pt x="720345" y="4091539"/>
                  </a:lnTo>
                  <a:lnTo>
                    <a:pt x="720588" y="4091539"/>
                  </a:lnTo>
                  <a:lnTo>
                    <a:pt x="720832" y="4091539"/>
                  </a:lnTo>
                  <a:lnTo>
                    <a:pt x="721075" y="4091539"/>
                  </a:lnTo>
                  <a:lnTo>
                    <a:pt x="721318" y="4091539"/>
                  </a:lnTo>
                  <a:lnTo>
                    <a:pt x="721562" y="4091539"/>
                  </a:lnTo>
                  <a:lnTo>
                    <a:pt x="721805" y="4091539"/>
                  </a:lnTo>
                  <a:lnTo>
                    <a:pt x="722048" y="4091539"/>
                  </a:lnTo>
                  <a:lnTo>
                    <a:pt x="722048" y="4084423"/>
                  </a:lnTo>
                  <a:lnTo>
                    <a:pt x="722292" y="4084423"/>
                  </a:lnTo>
                  <a:lnTo>
                    <a:pt x="722535" y="4084423"/>
                  </a:lnTo>
                  <a:lnTo>
                    <a:pt x="722778" y="4084423"/>
                  </a:lnTo>
                  <a:lnTo>
                    <a:pt x="723022" y="4084423"/>
                  </a:lnTo>
                  <a:lnTo>
                    <a:pt x="723265" y="4084423"/>
                  </a:lnTo>
                  <a:lnTo>
                    <a:pt x="723508" y="4084423"/>
                  </a:lnTo>
                  <a:lnTo>
                    <a:pt x="723752" y="4084423"/>
                  </a:lnTo>
                  <a:lnTo>
                    <a:pt x="723995" y="4084423"/>
                  </a:lnTo>
                  <a:lnTo>
                    <a:pt x="724239" y="4084423"/>
                  </a:lnTo>
                  <a:lnTo>
                    <a:pt x="724482" y="4084423"/>
                  </a:lnTo>
                  <a:lnTo>
                    <a:pt x="724725" y="4084423"/>
                  </a:lnTo>
                  <a:lnTo>
                    <a:pt x="724969" y="4084423"/>
                  </a:lnTo>
                  <a:lnTo>
                    <a:pt x="725212" y="4084423"/>
                  </a:lnTo>
                  <a:lnTo>
                    <a:pt x="725455" y="4084423"/>
                  </a:lnTo>
                  <a:lnTo>
                    <a:pt x="725699" y="4084423"/>
                  </a:lnTo>
                  <a:lnTo>
                    <a:pt x="725942" y="4084423"/>
                  </a:lnTo>
                  <a:lnTo>
                    <a:pt x="726185" y="4084423"/>
                  </a:lnTo>
                  <a:lnTo>
                    <a:pt x="726429" y="4084423"/>
                  </a:lnTo>
                  <a:lnTo>
                    <a:pt x="726672" y="4084423"/>
                  </a:lnTo>
                  <a:lnTo>
                    <a:pt x="726916" y="4084423"/>
                  </a:lnTo>
                  <a:lnTo>
                    <a:pt x="727402" y="4084423"/>
                  </a:lnTo>
                  <a:lnTo>
                    <a:pt x="727646" y="4084423"/>
                  </a:lnTo>
                  <a:lnTo>
                    <a:pt x="727889" y="4084423"/>
                  </a:lnTo>
                  <a:lnTo>
                    <a:pt x="728132" y="4084423"/>
                  </a:lnTo>
                  <a:lnTo>
                    <a:pt x="728376" y="4084423"/>
                  </a:lnTo>
                  <a:lnTo>
                    <a:pt x="728619" y="4084423"/>
                  </a:lnTo>
                  <a:lnTo>
                    <a:pt x="728862" y="4084423"/>
                  </a:lnTo>
                  <a:lnTo>
                    <a:pt x="729106" y="4084423"/>
                  </a:lnTo>
                  <a:lnTo>
                    <a:pt x="729349" y="4084423"/>
                  </a:lnTo>
                  <a:lnTo>
                    <a:pt x="729592" y="4084423"/>
                  </a:lnTo>
                  <a:lnTo>
                    <a:pt x="729836" y="4084423"/>
                  </a:lnTo>
                  <a:lnTo>
                    <a:pt x="730079" y="4084423"/>
                  </a:lnTo>
                  <a:lnTo>
                    <a:pt x="730323" y="4084423"/>
                  </a:lnTo>
                  <a:lnTo>
                    <a:pt x="730566" y="4084423"/>
                  </a:lnTo>
                  <a:lnTo>
                    <a:pt x="730809" y="4084423"/>
                  </a:lnTo>
                  <a:lnTo>
                    <a:pt x="731053" y="4084423"/>
                  </a:lnTo>
                  <a:lnTo>
                    <a:pt x="731539" y="4084423"/>
                  </a:lnTo>
                  <a:lnTo>
                    <a:pt x="731783" y="4084423"/>
                  </a:lnTo>
                  <a:lnTo>
                    <a:pt x="732026" y="4084423"/>
                  </a:lnTo>
                  <a:lnTo>
                    <a:pt x="732269" y="4084423"/>
                  </a:lnTo>
                  <a:lnTo>
                    <a:pt x="732513" y="4084423"/>
                  </a:lnTo>
                  <a:lnTo>
                    <a:pt x="732756" y="4084423"/>
                  </a:lnTo>
                  <a:lnTo>
                    <a:pt x="733000" y="4084423"/>
                  </a:lnTo>
                  <a:lnTo>
                    <a:pt x="733243" y="4084423"/>
                  </a:lnTo>
                  <a:lnTo>
                    <a:pt x="733486" y="4084423"/>
                  </a:lnTo>
                  <a:lnTo>
                    <a:pt x="733730" y="4084423"/>
                  </a:lnTo>
                  <a:lnTo>
                    <a:pt x="733973" y="4084423"/>
                  </a:lnTo>
                  <a:lnTo>
                    <a:pt x="734216" y="4084423"/>
                  </a:lnTo>
                  <a:lnTo>
                    <a:pt x="734460" y="4084423"/>
                  </a:lnTo>
                  <a:lnTo>
                    <a:pt x="734703" y="4084423"/>
                  </a:lnTo>
                  <a:lnTo>
                    <a:pt x="734946" y="4084423"/>
                  </a:lnTo>
                  <a:lnTo>
                    <a:pt x="735190" y="4084423"/>
                  </a:lnTo>
                  <a:lnTo>
                    <a:pt x="735433" y="4084423"/>
                  </a:lnTo>
                  <a:lnTo>
                    <a:pt x="735676" y="4084423"/>
                  </a:lnTo>
                  <a:lnTo>
                    <a:pt x="735920" y="4084423"/>
                  </a:lnTo>
                  <a:lnTo>
                    <a:pt x="736163" y="4084423"/>
                  </a:lnTo>
                  <a:lnTo>
                    <a:pt x="736407" y="4084423"/>
                  </a:lnTo>
                  <a:lnTo>
                    <a:pt x="736650" y="4084423"/>
                  </a:lnTo>
                  <a:lnTo>
                    <a:pt x="736893" y="4084423"/>
                  </a:lnTo>
                  <a:lnTo>
                    <a:pt x="737137" y="4084423"/>
                  </a:lnTo>
                  <a:lnTo>
                    <a:pt x="737380" y="4084423"/>
                  </a:lnTo>
                  <a:lnTo>
                    <a:pt x="737623" y="4084423"/>
                  </a:lnTo>
                  <a:lnTo>
                    <a:pt x="737867" y="4084423"/>
                  </a:lnTo>
                  <a:lnTo>
                    <a:pt x="737867" y="4077307"/>
                  </a:lnTo>
                  <a:lnTo>
                    <a:pt x="738110" y="4077307"/>
                  </a:lnTo>
                  <a:lnTo>
                    <a:pt x="738353" y="4077307"/>
                  </a:lnTo>
                  <a:lnTo>
                    <a:pt x="738597" y="4077307"/>
                  </a:lnTo>
                  <a:lnTo>
                    <a:pt x="738840" y="4077307"/>
                  </a:lnTo>
                  <a:lnTo>
                    <a:pt x="739084" y="4077307"/>
                  </a:lnTo>
                  <a:lnTo>
                    <a:pt x="739327" y="4077307"/>
                  </a:lnTo>
                  <a:lnTo>
                    <a:pt x="739570" y="4077307"/>
                  </a:lnTo>
                  <a:lnTo>
                    <a:pt x="739814" y="4077307"/>
                  </a:lnTo>
                  <a:lnTo>
                    <a:pt x="740300" y="4077307"/>
                  </a:lnTo>
                  <a:lnTo>
                    <a:pt x="740544" y="4077307"/>
                  </a:lnTo>
                  <a:lnTo>
                    <a:pt x="740787" y="4077307"/>
                  </a:lnTo>
                  <a:lnTo>
                    <a:pt x="741030" y="4077307"/>
                  </a:lnTo>
                  <a:lnTo>
                    <a:pt x="741274" y="4077307"/>
                  </a:lnTo>
                  <a:lnTo>
                    <a:pt x="741517" y="4077307"/>
                  </a:lnTo>
                  <a:lnTo>
                    <a:pt x="741760" y="4077307"/>
                  </a:lnTo>
                  <a:lnTo>
                    <a:pt x="742004" y="4077307"/>
                  </a:lnTo>
                  <a:lnTo>
                    <a:pt x="742247" y="4077307"/>
                  </a:lnTo>
                  <a:lnTo>
                    <a:pt x="742491" y="4077307"/>
                  </a:lnTo>
                  <a:lnTo>
                    <a:pt x="742734" y="4077307"/>
                  </a:lnTo>
                  <a:lnTo>
                    <a:pt x="742977" y="4077307"/>
                  </a:lnTo>
                  <a:lnTo>
                    <a:pt x="743221" y="4077307"/>
                  </a:lnTo>
                  <a:lnTo>
                    <a:pt x="743464" y="4077307"/>
                  </a:lnTo>
                  <a:lnTo>
                    <a:pt x="743464" y="4070192"/>
                  </a:lnTo>
                  <a:lnTo>
                    <a:pt x="743707" y="4070192"/>
                  </a:lnTo>
                  <a:lnTo>
                    <a:pt x="743951" y="4070192"/>
                  </a:lnTo>
                  <a:lnTo>
                    <a:pt x="744194" y="4070192"/>
                  </a:lnTo>
                  <a:lnTo>
                    <a:pt x="744437" y="4070192"/>
                  </a:lnTo>
                  <a:lnTo>
                    <a:pt x="744681" y="4070192"/>
                  </a:lnTo>
                  <a:lnTo>
                    <a:pt x="744924" y="4070192"/>
                  </a:lnTo>
                  <a:lnTo>
                    <a:pt x="745168" y="4070192"/>
                  </a:lnTo>
                  <a:lnTo>
                    <a:pt x="745411" y="4070192"/>
                  </a:lnTo>
                  <a:lnTo>
                    <a:pt x="745654" y="4070192"/>
                  </a:lnTo>
                  <a:lnTo>
                    <a:pt x="745898" y="4070192"/>
                  </a:lnTo>
                  <a:lnTo>
                    <a:pt x="746141" y="4070192"/>
                  </a:lnTo>
                  <a:lnTo>
                    <a:pt x="746384" y="4070192"/>
                  </a:lnTo>
                  <a:lnTo>
                    <a:pt x="746628" y="4070192"/>
                  </a:lnTo>
                  <a:lnTo>
                    <a:pt x="746871" y="4070192"/>
                  </a:lnTo>
                  <a:lnTo>
                    <a:pt x="746871" y="4063076"/>
                  </a:lnTo>
                  <a:lnTo>
                    <a:pt x="747114" y="4063076"/>
                  </a:lnTo>
                  <a:lnTo>
                    <a:pt x="747358" y="4063076"/>
                  </a:lnTo>
                  <a:lnTo>
                    <a:pt x="747601" y="4063076"/>
                  </a:lnTo>
                  <a:lnTo>
                    <a:pt x="747844" y="4063076"/>
                  </a:lnTo>
                  <a:lnTo>
                    <a:pt x="748088" y="4063076"/>
                  </a:lnTo>
                  <a:lnTo>
                    <a:pt x="748331" y="4063076"/>
                  </a:lnTo>
                  <a:lnTo>
                    <a:pt x="748575" y="4063076"/>
                  </a:lnTo>
                  <a:lnTo>
                    <a:pt x="748818" y="4063076"/>
                  </a:lnTo>
                  <a:lnTo>
                    <a:pt x="749061" y="4063076"/>
                  </a:lnTo>
                  <a:lnTo>
                    <a:pt x="749305" y="4063076"/>
                  </a:lnTo>
                  <a:lnTo>
                    <a:pt x="749548" y="4063076"/>
                  </a:lnTo>
                  <a:lnTo>
                    <a:pt x="749791" y="4063076"/>
                  </a:lnTo>
                  <a:lnTo>
                    <a:pt x="750035" y="4063076"/>
                  </a:lnTo>
                  <a:lnTo>
                    <a:pt x="750278" y="4063076"/>
                  </a:lnTo>
                  <a:lnTo>
                    <a:pt x="750521" y="4063076"/>
                  </a:lnTo>
                  <a:lnTo>
                    <a:pt x="750765" y="4063076"/>
                  </a:lnTo>
                  <a:lnTo>
                    <a:pt x="751008" y="4063076"/>
                  </a:lnTo>
                  <a:lnTo>
                    <a:pt x="751252" y="4063076"/>
                  </a:lnTo>
                  <a:lnTo>
                    <a:pt x="751495" y="4063076"/>
                  </a:lnTo>
                  <a:lnTo>
                    <a:pt x="751738" y="4063076"/>
                  </a:lnTo>
                  <a:lnTo>
                    <a:pt x="751982" y="4063076"/>
                  </a:lnTo>
                  <a:lnTo>
                    <a:pt x="752225" y="4063076"/>
                  </a:lnTo>
                  <a:lnTo>
                    <a:pt x="752468" y="4063076"/>
                  </a:lnTo>
                  <a:lnTo>
                    <a:pt x="752955" y="4063076"/>
                  </a:lnTo>
                  <a:lnTo>
                    <a:pt x="753198" y="4063076"/>
                  </a:lnTo>
                  <a:lnTo>
                    <a:pt x="753442" y="4063076"/>
                  </a:lnTo>
                  <a:lnTo>
                    <a:pt x="753685" y="4063076"/>
                  </a:lnTo>
                  <a:lnTo>
                    <a:pt x="753928" y="4063076"/>
                  </a:lnTo>
                  <a:lnTo>
                    <a:pt x="754172" y="4063076"/>
                  </a:lnTo>
                  <a:lnTo>
                    <a:pt x="754659" y="4063076"/>
                  </a:lnTo>
                  <a:lnTo>
                    <a:pt x="754902" y="4063076"/>
                  </a:lnTo>
                  <a:lnTo>
                    <a:pt x="755145" y="4063076"/>
                  </a:lnTo>
                  <a:lnTo>
                    <a:pt x="755145" y="4055960"/>
                  </a:lnTo>
                  <a:lnTo>
                    <a:pt x="755389" y="4055960"/>
                  </a:lnTo>
                  <a:lnTo>
                    <a:pt x="755632" y="4055960"/>
                  </a:lnTo>
                  <a:lnTo>
                    <a:pt x="755875" y="4055960"/>
                  </a:lnTo>
                  <a:lnTo>
                    <a:pt x="756119" y="4055960"/>
                  </a:lnTo>
                  <a:lnTo>
                    <a:pt x="756362" y="4055960"/>
                  </a:lnTo>
                  <a:lnTo>
                    <a:pt x="756605" y="4055960"/>
                  </a:lnTo>
                  <a:lnTo>
                    <a:pt x="756849" y="4055960"/>
                  </a:lnTo>
                  <a:lnTo>
                    <a:pt x="757092" y="4055960"/>
                  </a:lnTo>
                  <a:lnTo>
                    <a:pt x="757579" y="4055960"/>
                  </a:lnTo>
                  <a:lnTo>
                    <a:pt x="757822" y="4055960"/>
                  </a:lnTo>
                  <a:lnTo>
                    <a:pt x="757822" y="4048844"/>
                  </a:lnTo>
                  <a:lnTo>
                    <a:pt x="758066" y="4048844"/>
                  </a:lnTo>
                  <a:lnTo>
                    <a:pt x="758309" y="4048844"/>
                  </a:lnTo>
                  <a:lnTo>
                    <a:pt x="758552" y="4048844"/>
                  </a:lnTo>
                  <a:lnTo>
                    <a:pt x="758796" y="4048844"/>
                  </a:lnTo>
                  <a:lnTo>
                    <a:pt x="758796" y="4041729"/>
                  </a:lnTo>
                  <a:lnTo>
                    <a:pt x="759039" y="4041729"/>
                  </a:lnTo>
                  <a:lnTo>
                    <a:pt x="759282" y="4041729"/>
                  </a:lnTo>
                  <a:lnTo>
                    <a:pt x="759526" y="4041729"/>
                  </a:lnTo>
                  <a:lnTo>
                    <a:pt x="759769" y="4041729"/>
                  </a:lnTo>
                  <a:lnTo>
                    <a:pt x="760012" y="4041729"/>
                  </a:lnTo>
                  <a:lnTo>
                    <a:pt x="760256" y="4041729"/>
                  </a:lnTo>
                  <a:lnTo>
                    <a:pt x="760499" y="4041729"/>
                  </a:lnTo>
                  <a:lnTo>
                    <a:pt x="760743" y="4041729"/>
                  </a:lnTo>
                  <a:lnTo>
                    <a:pt x="760743" y="4034613"/>
                  </a:lnTo>
                  <a:lnTo>
                    <a:pt x="760986" y="4034613"/>
                  </a:lnTo>
                  <a:lnTo>
                    <a:pt x="761229" y="4034613"/>
                  </a:lnTo>
                  <a:lnTo>
                    <a:pt x="761473" y="4034613"/>
                  </a:lnTo>
                  <a:lnTo>
                    <a:pt x="761716" y="4034613"/>
                  </a:lnTo>
                  <a:lnTo>
                    <a:pt x="761959" y="4034613"/>
                  </a:lnTo>
                  <a:lnTo>
                    <a:pt x="762203" y="4034613"/>
                  </a:lnTo>
                  <a:lnTo>
                    <a:pt x="762446" y="4034613"/>
                  </a:lnTo>
                  <a:lnTo>
                    <a:pt x="762689" y="4034613"/>
                  </a:lnTo>
                  <a:lnTo>
                    <a:pt x="762689" y="4027497"/>
                  </a:lnTo>
                  <a:lnTo>
                    <a:pt x="762933" y="4027497"/>
                  </a:lnTo>
                  <a:lnTo>
                    <a:pt x="763176" y="4027497"/>
                  </a:lnTo>
                  <a:lnTo>
                    <a:pt x="763420" y="4027497"/>
                  </a:lnTo>
                  <a:lnTo>
                    <a:pt x="763663" y="4027497"/>
                  </a:lnTo>
                  <a:lnTo>
                    <a:pt x="763906" y="4027497"/>
                  </a:lnTo>
                  <a:lnTo>
                    <a:pt x="764150" y="4027497"/>
                  </a:lnTo>
                  <a:lnTo>
                    <a:pt x="764393" y="4027497"/>
                  </a:lnTo>
                  <a:lnTo>
                    <a:pt x="764636" y="4027497"/>
                  </a:lnTo>
                  <a:lnTo>
                    <a:pt x="764880" y="4027497"/>
                  </a:lnTo>
                  <a:lnTo>
                    <a:pt x="765123" y="4027497"/>
                  </a:lnTo>
                  <a:lnTo>
                    <a:pt x="765366" y="4027497"/>
                  </a:lnTo>
                  <a:lnTo>
                    <a:pt x="765610" y="4027497"/>
                  </a:lnTo>
                  <a:lnTo>
                    <a:pt x="765853" y="4027497"/>
                  </a:lnTo>
                  <a:lnTo>
                    <a:pt x="766096" y="4027497"/>
                  </a:lnTo>
                  <a:lnTo>
                    <a:pt x="766340" y="4027497"/>
                  </a:lnTo>
                  <a:lnTo>
                    <a:pt x="766583" y="4027497"/>
                  </a:lnTo>
                  <a:lnTo>
                    <a:pt x="766827" y="4027497"/>
                  </a:lnTo>
                  <a:lnTo>
                    <a:pt x="767070" y="4027497"/>
                  </a:lnTo>
                  <a:lnTo>
                    <a:pt x="767313" y="4027497"/>
                  </a:lnTo>
                  <a:lnTo>
                    <a:pt x="767557" y="4027497"/>
                  </a:lnTo>
                  <a:lnTo>
                    <a:pt x="767800" y="4027497"/>
                  </a:lnTo>
                  <a:lnTo>
                    <a:pt x="768043" y="4027497"/>
                  </a:lnTo>
                  <a:lnTo>
                    <a:pt x="768287" y="4027497"/>
                  </a:lnTo>
                  <a:lnTo>
                    <a:pt x="768530" y="4027497"/>
                  </a:lnTo>
                  <a:lnTo>
                    <a:pt x="768773" y="4027497"/>
                  </a:lnTo>
                  <a:lnTo>
                    <a:pt x="768773" y="4020382"/>
                  </a:lnTo>
                  <a:lnTo>
                    <a:pt x="769017" y="4020382"/>
                  </a:lnTo>
                  <a:lnTo>
                    <a:pt x="769260" y="4020382"/>
                  </a:lnTo>
                  <a:lnTo>
                    <a:pt x="769503" y="4020382"/>
                  </a:lnTo>
                  <a:lnTo>
                    <a:pt x="769747" y="4020382"/>
                  </a:lnTo>
                  <a:lnTo>
                    <a:pt x="769747" y="4013266"/>
                  </a:lnTo>
                  <a:lnTo>
                    <a:pt x="769990" y="4013266"/>
                  </a:lnTo>
                  <a:lnTo>
                    <a:pt x="770234" y="4013266"/>
                  </a:lnTo>
                  <a:lnTo>
                    <a:pt x="770477" y="4013266"/>
                  </a:lnTo>
                  <a:lnTo>
                    <a:pt x="770720" y="4013266"/>
                  </a:lnTo>
                  <a:lnTo>
                    <a:pt x="770964" y="4013266"/>
                  </a:lnTo>
                  <a:lnTo>
                    <a:pt x="771207" y="4013266"/>
                  </a:lnTo>
                  <a:lnTo>
                    <a:pt x="771450" y="4013266"/>
                  </a:lnTo>
                  <a:lnTo>
                    <a:pt x="771694" y="4013266"/>
                  </a:lnTo>
                  <a:lnTo>
                    <a:pt x="771937" y="4013266"/>
                  </a:lnTo>
                  <a:lnTo>
                    <a:pt x="772180" y="4013266"/>
                  </a:lnTo>
                  <a:lnTo>
                    <a:pt x="772424" y="4013266"/>
                  </a:lnTo>
                  <a:lnTo>
                    <a:pt x="772667" y="4013266"/>
                  </a:lnTo>
                  <a:lnTo>
                    <a:pt x="772911" y="4013266"/>
                  </a:lnTo>
                  <a:lnTo>
                    <a:pt x="773154" y="4013266"/>
                  </a:lnTo>
                  <a:lnTo>
                    <a:pt x="773397" y="4013266"/>
                  </a:lnTo>
                  <a:lnTo>
                    <a:pt x="773397" y="4006150"/>
                  </a:lnTo>
                  <a:lnTo>
                    <a:pt x="773641" y="4006150"/>
                  </a:lnTo>
                  <a:lnTo>
                    <a:pt x="774127" y="4006150"/>
                  </a:lnTo>
                  <a:lnTo>
                    <a:pt x="774371" y="4006150"/>
                  </a:lnTo>
                  <a:lnTo>
                    <a:pt x="774614" y="4006150"/>
                  </a:lnTo>
                  <a:lnTo>
                    <a:pt x="774857" y="4006150"/>
                  </a:lnTo>
                  <a:lnTo>
                    <a:pt x="775101" y="4006150"/>
                  </a:lnTo>
                  <a:lnTo>
                    <a:pt x="775344" y="4006150"/>
                  </a:lnTo>
                  <a:lnTo>
                    <a:pt x="775587" y="4006150"/>
                  </a:lnTo>
                  <a:lnTo>
                    <a:pt x="775831" y="4006150"/>
                  </a:lnTo>
                  <a:lnTo>
                    <a:pt x="776074" y="4006150"/>
                  </a:lnTo>
                  <a:lnTo>
                    <a:pt x="776318" y="4006150"/>
                  </a:lnTo>
                  <a:lnTo>
                    <a:pt x="776561" y="4006150"/>
                  </a:lnTo>
                  <a:lnTo>
                    <a:pt x="776804" y="4006150"/>
                  </a:lnTo>
                  <a:lnTo>
                    <a:pt x="777048" y="4006150"/>
                  </a:lnTo>
                  <a:lnTo>
                    <a:pt x="777291" y="4006150"/>
                  </a:lnTo>
                  <a:lnTo>
                    <a:pt x="777534" y="4006150"/>
                  </a:lnTo>
                  <a:lnTo>
                    <a:pt x="777778" y="4006150"/>
                  </a:lnTo>
                  <a:lnTo>
                    <a:pt x="778021" y="4006150"/>
                  </a:lnTo>
                  <a:lnTo>
                    <a:pt x="778264" y="4006150"/>
                  </a:lnTo>
                  <a:lnTo>
                    <a:pt x="778508" y="4006150"/>
                  </a:lnTo>
                  <a:lnTo>
                    <a:pt x="778751" y="4006150"/>
                  </a:lnTo>
                  <a:lnTo>
                    <a:pt x="778995" y="4006150"/>
                  </a:lnTo>
                  <a:lnTo>
                    <a:pt x="779238" y="4006150"/>
                  </a:lnTo>
                  <a:lnTo>
                    <a:pt x="779238" y="3999034"/>
                  </a:lnTo>
                  <a:lnTo>
                    <a:pt x="779238" y="3991919"/>
                  </a:lnTo>
                  <a:lnTo>
                    <a:pt x="779238" y="3984803"/>
                  </a:lnTo>
                  <a:lnTo>
                    <a:pt x="779481" y="3984803"/>
                  </a:lnTo>
                  <a:lnTo>
                    <a:pt x="779725" y="3984803"/>
                  </a:lnTo>
                  <a:lnTo>
                    <a:pt x="779968" y="3984803"/>
                  </a:lnTo>
                  <a:lnTo>
                    <a:pt x="780211" y="3984803"/>
                  </a:lnTo>
                  <a:lnTo>
                    <a:pt x="780455" y="3984803"/>
                  </a:lnTo>
                  <a:lnTo>
                    <a:pt x="780698" y="3984803"/>
                  </a:lnTo>
                  <a:lnTo>
                    <a:pt x="780941" y="3984803"/>
                  </a:lnTo>
                  <a:lnTo>
                    <a:pt x="781185" y="3984803"/>
                  </a:lnTo>
                  <a:lnTo>
                    <a:pt x="781428" y="3984803"/>
                  </a:lnTo>
                  <a:lnTo>
                    <a:pt x="781671" y="3984803"/>
                  </a:lnTo>
                  <a:lnTo>
                    <a:pt x="781915" y="3984803"/>
                  </a:lnTo>
                  <a:lnTo>
                    <a:pt x="782158" y="3984803"/>
                  </a:lnTo>
                  <a:lnTo>
                    <a:pt x="782402" y="3984803"/>
                  </a:lnTo>
                  <a:lnTo>
                    <a:pt x="782645" y="3984803"/>
                  </a:lnTo>
                  <a:lnTo>
                    <a:pt x="782888" y="3984803"/>
                  </a:lnTo>
                  <a:lnTo>
                    <a:pt x="783132" y="3984803"/>
                  </a:lnTo>
                  <a:lnTo>
                    <a:pt x="783375" y="3984803"/>
                  </a:lnTo>
                  <a:lnTo>
                    <a:pt x="783618" y="3984803"/>
                  </a:lnTo>
                  <a:lnTo>
                    <a:pt x="783862" y="3984803"/>
                  </a:lnTo>
                  <a:lnTo>
                    <a:pt x="784105" y="3984803"/>
                  </a:lnTo>
                  <a:lnTo>
                    <a:pt x="784348" y="3984803"/>
                  </a:lnTo>
                  <a:lnTo>
                    <a:pt x="784592" y="3984803"/>
                  </a:lnTo>
                  <a:lnTo>
                    <a:pt x="784835" y="3984803"/>
                  </a:lnTo>
                  <a:lnTo>
                    <a:pt x="785079" y="3984803"/>
                  </a:lnTo>
                  <a:lnTo>
                    <a:pt x="785322" y="3984803"/>
                  </a:lnTo>
                  <a:lnTo>
                    <a:pt x="785565" y="3984803"/>
                  </a:lnTo>
                  <a:lnTo>
                    <a:pt x="785809" y="3984803"/>
                  </a:lnTo>
                  <a:lnTo>
                    <a:pt x="786052" y="3984803"/>
                  </a:lnTo>
                  <a:lnTo>
                    <a:pt x="786295" y="3984803"/>
                  </a:lnTo>
                  <a:lnTo>
                    <a:pt x="786539" y="3984803"/>
                  </a:lnTo>
                  <a:lnTo>
                    <a:pt x="786782" y="3984803"/>
                  </a:lnTo>
                  <a:lnTo>
                    <a:pt x="787025" y="3984803"/>
                  </a:lnTo>
                  <a:lnTo>
                    <a:pt x="787269" y="3984803"/>
                  </a:lnTo>
                  <a:lnTo>
                    <a:pt x="787512" y="3984803"/>
                  </a:lnTo>
                  <a:lnTo>
                    <a:pt x="787755" y="3984803"/>
                  </a:lnTo>
                  <a:lnTo>
                    <a:pt x="787999" y="3984803"/>
                  </a:lnTo>
                  <a:lnTo>
                    <a:pt x="788242" y="3984803"/>
                  </a:lnTo>
                  <a:lnTo>
                    <a:pt x="788242" y="3977687"/>
                  </a:lnTo>
                  <a:lnTo>
                    <a:pt x="788486" y="3977687"/>
                  </a:lnTo>
                  <a:lnTo>
                    <a:pt x="788972" y="3977687"/>
                  </a:lnTo>
                  <a:lnTo>
                    <a:pt x="789216" y="3977687"/>
                  </a:lnTo>
                  <a:lnTo>
                    <a:pt x="789459" y="3977687"/>
                  </a:lnTo>
                  <a:lnTo>
                    <a:pt x="789702" y="3977687"/>
                  </a:lnTo>
                  <a:lnTo>
                    <a:pt x="789946" y="3977687"/>
                  </a:lnTo>
                  <a:lnTo>
                    <a:pt x="790189" y="3977687"/>
                  </a:lnTo>
                  <a:lnTo>
                    <a:pt x="790432" y="3977687"/>
                  </a:lnTo>
                  <a:lnTo>
                    <a:pt x="791163" y="3977687"/>
                  </a:lnTo>
                  <a:lnTo>
                    <a:pt x="791406" y="3977687"/>
                  </a:lnTo>
                  <a:lnTo>
                    <a:pt x="791649" y="3977687"/>
                  </a:lnTo>
                  <a:lnTo>
                    <a:pt x="791893" y="3977687"/>
                  </a:lnTo>
                  <a:lnTo>
                    <a:pt x="792136" y="3977687"/>
                  </a:lnTo>
                  <a:lnTo>
                    <a:pt x="792136" y="3970571"/>
                  </a:lnTo>
                  <a:lnTo>
                    <a:pt x="792379" y="3970571"/>
                  </a:lnTo>
                  <a:lnTo>
                    <a:pt x="792623" y="3970571"/>
                  </a:lnTo>
                  <a:lnTo>
                    <a:pt x="792866" y="3970571"/>
                  </a:lnTo>
                  <a:lnTo>
                    <a:pt x="793109" y="3970571"/>
                  </a:lnTo>
                  <a:lnTo>
                    <a:pt x="793839" y="3970571"/>
                  </a:lnTo>
                  <a:lnTo>
                    <a:pt x="794083" y="3970571"/>
                  </a:lnTo>
                  <a:lnTo>
                    <a:pt x="794326" y="3970571"/>
                  </a:lnTo>
                  <a:lnTo>
                    <a:pt x="794570" y="3970571"/>
                  </a:lnTo>
                  <a:lnTo>
                    <a:pt x="794813" y="3970571"/>
                  </a:lnTo>
                  <a:lnTo>
                    <a:pt x="795056" y="3970571"/>
                  </a:lnTo>
                  <a:lnTo>
                    <a:pt x="795300" y="3970571"/>
                  </a:lnTo>
                  <a:lnTo>
                    <a:pt x="795543" y="3970571"/>
                  </a:lnTo>
                  <a:lnTo>
                    <a:pt x="795786" y="3970571"/>
                  </a:lnTo>
                  <a:lnTo>
                    <a:pt x="795786" y="3963456"/>
                  </a:lnTo>
                  <a:lnTo>
                    <a:pt x="796030" y="3963456"/>
                  </a:lnTo>
                  <a:lnTo>
                    <a:pt x="796273" y="3963456"/>
                  </a:lnTo>
                  <a:lnTo>
                    <a:pt x="796516" y="3963456"/>
                  </a:lnTo>
                  <a:lnTo>
                    <a:pt x="796760" y="3963456"/>
                  </a:lnTo>
                  <a:lnTo>
                    <a:pt x="797003" y="3963456"/>
                  </a:lnTo>
                  <a:lnTo>
                    <a:pt x="797247" y="3963456"/>
                  </a:lnTo>
                  <a:lnTo>
                    <a:pt x="797490" y="3963456"/>
                  </a:lnTo>
                  <a:lnTo>
                    <a:pt x="797733" y="3963456"/>
                  </a:lnTo>
                  <a:lnTo>
                    <a:pt x="797977" y="3963456"/>
                  </a:lnTo>
                  <a:lnTo>
                    <a:pt x="797977" y="3956340"/>
                  </a:lnTo>
                  <a:lnTo>
                    <a:pt x="798220" y="3956340"/>
                  </a:lnTo>
                  <a:lnTo>
                    <a:pt x="798463" y="3956340"/>
                  </a:lnTo>
                  <a:lnTo>
                    <a:pt x="798463" y="3949224"/>
                  </a:lnTo>
                  <a:lnTo>
                    <a:pt x="798707" y="3949224"/>
                  </a:lnTo>
                  <a:lnTo>
                    <a:pt x="798707" y="3942109"/>
                  </a:lnTo>
                  <a:lnTo>
                    <a:pt x="798950" y="3942109"/>
                  </a:lnTo>
                  <a:lnTo>
                    <a:pt x="799193" y="3942109"/>
                  </a:lnTo>
                  <a:lnTo>
                    <a:pt x="799437" y="3942109"/>
                  </a:lnTo>
                  <a:lnTo>
                    <a:pt x="799680" y="3942109"/>
                  </a:lnTo>
                  <a:lnTo>
                    <a:pt x="799923" y="3942109"/>
                  </a:lnTo>
                  <a:lnTo>
                    <a:pt x="799923" y="3934993"/>
                  </a:lnTo>
                  <a:lnTo>
                    <a:pt x="800167" y="3934993"/>
                  </a:lnTo>
                  <a:lnTo>
                    <a:pt x="800410" y="3934993"/>
                  </a:lnTo>
                  <a:lnTo>
                    <a:pt x="800654" y="3934993"/>
                  </a:lnTo>
                  <a:lnTo>
                    <a:pt x="800897" y="3934993"/>
                  </a:lnTo>
                  <a:lnTo>
                    <a:pt x="801140" y="3934993"/>
                  </a:lnTo>
                  <a:lnTo>
                    <a:pt x="801384" y="3934993"/>
                  </a:lnTo>
                  <a:lnTo>
                    <a:pt x="801627" y="3934993"/>
                  </a:lnTo>
                  <a:lnTo>
                    <a:pt x="801870" y="3934993"/>
                  </a:lnTo>
                  <a:lnTo>
                    <a:pt x="802114" y="3934993"/>
                  </a:lnTo>
                  <a:lnTo>
                    <a:pt x="802357" y="3934993"/>
                  </a:lnTo>
                  <a:lnTo>
                    <a:pt x="802600" y="3934993"/>
                  </a:lnTo>
                  <a:lnTo>
                    <a:pt x="802844" y="3934993"/>
                  </a:lnTo>
                  <a:lnTo>
                    <a:pt x="803087" y="3934993"/>
                  </a:lnTo>
                  <a:lnTo>
                    <a:pt x="803331" y="3934993"/>
                  </a:lnTo>
                  <a:lnTo>
                    <a:pt x="803574" y="3934993"/>
                  </a:lnTo>
                  <a:lnTo>
                    <a:pt x="803817" y="3934993"/>
                  </a:lnTo>
                  <a:lnTo>
                    <a:pt x="804061" y="3934993"/>
                  </a:lnTo>
                  <a:lnTo>
                    <a:pt x="804304" y="3934993"/>
                  </a:lnTo>
                  <a:lnTo>
                    <a:pt x="804547" y="3934993"/>
                  </a:lnTo>
                  <a:lnTo>
                    <a:pt x="804791" y="3934993"/>
                  </a:lnTo>
                  <a:lnTo>
                    <a:pt x="805034" y="3934993"/>
                  </a:lnTo>
                  <a:lnTo>
                    <a:pt x="805277" y="3934993"/>
                  </a:lnTo>
                  <a:lnTo>
                    <a:pt x="805521" y="3934993"/>
                  </a:lnTo>
                  <a:lnTo>
                    <a:pt x="805764" y="3934993"/>
                  </a:lnTo>
                  <a:lnTo>
                    <a:pt x="806007" y="3934993"/>
                  </a:lnTo>
                  <a:lnTo>
                    <a:pt x="806251" y="3934993"/>
                  </a:lnTo>
                  <a:lnTo>
                    <a:pt x="806494" y="3934993"/>
                  </a:lnTo>
                  <a:lnTo>
                    <a:pt x="806738" y="3934993"/>
                  </a:lnTo>
                  <a:lnTo>
                    <a:pt x="806981" y="3934993"/>
                  </a:lnTo>
                  <a:lnTo>
                    <a:pt x="807224" y="3934993"/>
                  </a:lnTo>
                  <a:lnTo>
                    <a:pt x="807224" y="3927877"/>
                  </a:lnTo>
                  <a:lnTo>
                    <a:pt x="807468" y="3927877"/>
                  </a:lnTo>
                  <a:lnTo>
                    <a:pt x="807711" y="3927877"/>
                  </a:lnTo>
                  <a:lnTo>
                    <a:pt x="807954" y="3927877"/>
                  </a:lnTo>
                  <a:lnTo>
                    <a:pt x="808198" y="3927877"/>
                  </a:lnTo>
                  <a:lnTo>
                    <a:pt x="808441" y="3927877"/>
                  </a:lnTo>
                  <a:lnTo>
                    <a:pt x="808684" y="3927877"/>
                  </a:lnTo>
                  <a:lnTo>
                    <a:pt x="808684" y="3920761"/>
                  </a:lnTo>
                  <a:lnTo>
                    <a:pt x="808928" y="3920761"/>
                  </a:lnTo>
                  <a:lnTo>
                    <a:pt x="809171" y="3920761"/>
                  </a:lnTo>
                  <a:lnTo>
                    <a:pt x="809415" y="3920761"/>
                  </a:lnTo>
                  <a:lnTo>
                    <a:pt x="809658" y="3920761"/>
                  </a:lnTo>
                  <a:lnTo>
                    <a:pt x="809901" y="3920761"/>
                  </a:lnTo>
                  <a:lnTo>
                    <a:pt x="810388" y="3920761"/>
                  </a:lnTo>
                  <a:lnTo>
                    <a:pt x="810631" y="3920761"/>
                  </a:lnTo>
                  <a:lnTo>
                    <a:pt x="810875" y="3920761"/>
                  </a:lnTo>
                  <a:lnTo>
                    <a:pt x="810875" y="3913646"/>
                  </a:lnTo>
                  <a:lnTo>
                    <a:pt x="811118" y="3913646"/>
                  </a:lnTo>
                  <a:lnTo>
                    <a:pt x="811361" y="3913646"/>
                  </a:lnTo>
                  <a:lnTo>
                    <a:pt x="811605" y="3913646"/>
                  </a:lnTo>
                  <a:lnTo>
                    <a:pt x="811848" y="3913646"/>
                  </a:lnTo>
                  <a:lnTo>
                    <a:pt x="812091" y="3913646"/>
                  </a:lnTo>
                  <a:lnTo>
                    <a:pt x="812335" y="3913646"/>
                  </a:lnTo>
                  <a:lnTo>
                    <a:pt x="812578" y="3913646"/>
                  </a:lnTo>
                  <a:lnTo>
                    <a:pt x="812822" y="3913646"/>
                  </a:lnTo>
                  <a:lnTo>
                    <a:pt x="813065" y="3913646"/>
                  </a:lnTo>
                  <a:lnTo>
                    <a:pt x="813065" y="3906530"/>
                  </a:lnTo>
                  <a:lnTo>
                    <a:pt x="813308" y="3906530"/>
                  </a:lnTo>
                  <a:lnTo>
                    <a:pt x="813552" y="3906530"/>
                  </a:lnTo>
                  <a:lnTo>
                    <a:pt x="813795" y="3906530"/>
                  </a:lnTo>
                  <a:lnTo>
                    <a:pt x="814038" y="3906530"/>
                  </a:lnTo>
                  <a:lnTo>
                    <a:pt x="814282" y="3906530"/>
                  </a:lnTo>
                  <a:lnTo>
                    <a:pt x="814525" y="3906530"/>
                  </a:lnTo>
                  <a:lnTo>
                    <a:pt x="814768" y="3906530"/>
                  </a:lnTo>
                  <a:lnTo>
                    <a:pt x="815012" y="3906530"/>
                  </a:lnTo>
                  <a:lnTo>
                    <a:pt x="815255" y="3906530"/>
                  </a:lnTo>
                  <a:lnTo>
                    <a:pt x="815499" y="3906530"/>
                  </a:lnTo>
                  <a:lnTo>
                    <a:pt x="815742" y="3906530"/>
                  </a:lnTo>
                  <a:lnTo>
                    <a:pt x="815985" y="3906530"/>
                  </a:lnTo>
                  <a:lnTo>
                    <a:pt x="816229" y="3906530"/>
                  </a:lnTo>
                  <a:lnTo>
                    <a:pt x="816472" y="3906530"/>
                  </a:lnTo>
                  <a:lnTo>
                    <a:pt x="816715" y="3906530"/>
                  </a:lnTo>
                  <a:lnTo>
                    <a:pt x="816959" y="3906530"/>
                  </a:lnTo>
                  <a:lnTo>
                    <a:pt x="817202" y="3906530"/>
                  </a:lnTo>
                  <a:lnTo>
                    <a:pt x="817445" y="3906530"/>
                  </a:lnTo>
                  <a:lnTo>
                    <a:pt x="817689" y="3906530"/>
                  </a:lnTo>
                  <a:lnTo>
                    <a:pt x="817932" y="3906530"/>
                  </a:lnTo>
                  <a:lnTo>
                    <a:pt x="818175" y="3906530"/>
                  </a:lnTo>
                  <a:lnTo>
                    <a:pt x="818419" y="3906530"/>
                  </a:lnTo>
                  <a:lnTo>
                    <a:pt x="818662" y="3906530"/>
                  </a:lnTo>
                  <a:lnTo>
                    <a:pt x="818662" y="3899414"/>
                  </a:lnTo>
                  <a:lnTo>
                    <a:pt x="818906" y="3899414"/>
                  </a:lnTo>
                  <a:lnTo>
                    <a:pt x="819149" y="3899414"/>
                  </a:lnTo>
                  <a:lnTo>
                    <a:pt x="819392" y="3899414"/>
                  </a:lnTo>
                  <a:lnTo>
                    <a:pt x="819636" y="3899414"/>
                  </a:lnTo>
                  <a:lnTo>
                    <a:pt x="819879" y="3899414"/>
                  </a:lnTo>
                  <a:lnTo>
                    <a:pt x="820122" y="3899414"/>
                  </a:lnTo>
                  <a:lnTo>
                    <a:pt x="820366" y="3899414"/>
                  </a:lnTo>
                  <a:lnTo>
                    <a:pt x="820609" y="3899414"/>
                  </a:lnTo>
                  <a:lnTo>
                    <a:pt x="820852" y="3899414"/>
                  </a:lnTo>
                  <a:lnTo>
                    <a:pt x="820852" y="3892299"/>
                  </a:lnTo>
                  <a:lnTo>
                    <a:pt x="821096" y="3892299"/>
                  </a:lnTo>
                  <a:lnTo>
                    <a:pt x="821339" y="3892299"/>
                  </a:lnTo>
                  <a:lnTo>
                    <a:pt x="821583" y="3892299"/>
                  </a:lnTo>
                  <a:lnTo>
                    <a:pt x="821583" y="3885183"/>
                  </a:lnTo>
                  <a:lnTo>
                    <a:pt x="821826" y="3885183"/>
                  </a:lnTo>
                  <a:lnTo>
                    <a:pt x="822069" y="3885183"/>
                  </a:lnTo>
                  <a:lnTo>
                    <a:pt x="822313" y="3885183"/>
                  </a:lnTo>
                  <a:lnTo>
                    <a:pt x="822556" y="3885183"/>
                  </a:lnTo>
                  <a:lnTo>
                    <a:pt x="822556" y="3878067"/>
                  </a:lnTo>
                  <a:lnTo>
                    <a:pt x="822799" y="3878067"/>
                  </a:lnTo>
                  <a:lnTo>
                    <a:pt x="823043" y="3878067"/>
                  </a:lnTo>
                  <a:lnTo>
                    <a:pt x="823286" y="3878067"/>
                  </a:lnTo>
                  <a:lnTo>
                    <a:pt x="823529" y="3878067"/>
                  </a:lnTo>
                  <a:lnTo>
                    <a:pt x="823773" y="3878067"/>
                  </a:lnTo>
                  <a:lnTo>
                    <a:pt x="824016" y="3878067"/>
                  </a:lnTo>
                  <a:lnTo>
                    <a:pt x="824259" y="3878067"/>
                  </a:lnTo>
                  <a:lnTo>
                    <a:pt x="824259" y="3870951"/>
                  </a:lnTo>
                  <a:lnTo>
                    <a:pt x="824503" y="3870951"/>
                  </a:lnTo>
                  <a:lnTo>
                    <a:pt x="824746" y="3870951"/>
                  </a:lnTo>
                  <a:lnTo>
                    <a:pt x="824990" y="3870951"/>
                  </a:lnTo>
                  <a:lnTo>
                    <a:pt x="825233" y="3870951"/>
                  </a:lnTo>
                  <a:lnTo>
                    <a:pt x="825233" y="3863836"/>
                  </a:lnTo>
                  <a:lnTo>
                    <a:pt x="825476" y="3863836"/>
                  </a:lnTo>
                  <a:lnTo>
                    <a:pt x="825720" y="3863836"/>
                  </a:lnTo>
                  <a:lnTo>
                    <a:pt x="825963" y="3863836"/>
                  </a:lnTo>
                  <a:lnTo>
                    <a:pt x="826206" y="3863836"/>
                  </a:lnTo>
                  <a:lnTo>
                    <a:pt x="826450" y="3863836"/>
                  </a:lnTo>
                  <a:lnTo>
                    <a:pt x="826936" y="3863836"/>
                  </a:lnTo>
                  <a:lnTo>
                    <a:pt x="827180" y="3863836"/>
                  </a:lnTo>
                  <a:lnTo>
                    <a:pt x="827423" y="3863836"/>
                  </a:lnTo>
                  <a:lnTo>
                    <a:pt x="827423" y="3856720"/>
                  </a:lnTo>
                  <a:lnTo>
                    <a:pt x="827667" y="3856720"/>
                  </a:lnTo>
                  <a:lnTo>
                    <a:pt x="827910" y="3856720"/>
                  </a:lnTo>
                  <a:lnTo>
                    <a:pt x="828153" y="3856720"/>
                  </a:lnTo>
                  <a:lnTo>
                    <a:pt x="828397" y="3856720"/>
                  </a:lnTo>
                  <a:lnTo>
                    <a:pt x="828640" y="3856720"/>
                  </a:lnTo>
                  <a:lnTo>
                    <a:pt x="828883" y="3856720"/>
                  </a:lnTo>
                  <a:lnTo>
                    <a:pt x="829127" y="3856720"/>
                  </a:lnTo>
                  <a:lnTo>
                    <a:pt x="829370" y="3856720"/>
                  </a:lnTo>
                  <a:lnTo>
                    <a:pt x="829613" y="3856720"/>
                  </a:lnTo>
                  <a:lnTo>
                    <a:pt x="829613" y="3849604"/>
                  </a:lnTo>
                  <a:lnTo>
                    <a:pt x="829857" y="3849604"/>
                  </a:lnTo>
                  <a:lnTo>
                    <a:pt x="830343" y="3849604"/>
                  </a:lnTo>
                  <a:lnTo>
                    <a:pt x="830343" y="3842489"/>
                  </a:lnTo>
                  <a:lnTo>
                    <a:pt x="830587" y="3842489"/>
                  </a:lnTo>
                  <a:lnTo>
                    <a:pt x="830587" y="3835373"/>
                  </a:lnTo>
                  <a:lnTo>
                    <a:pt x="830830" y="3835373"/>
                  </a:lnTo>
                  <a:lnTo>
                    <a:pt x="831074" y="3835373"/>
                  </a:lnTo>
                  <a:lnTo>
                    <a:pt x="831317" y="3835373"/>
                  </a:lnTo>
                  <a:lnTo>
                    <a:pt x="831560" y="3835373"/>
                  </a:lnTo>
                  <a:lnTo>
                    <a:pt x="831804" y="3835373"/>
                  </a:lnTo>
                  <a:lnTo>
                    <a:pt x="832047" y="3835373"/>
                  </a:lnTo>
                  <a:lnTo>
                    <a:pt x="832290" y="3835373"/>
                  </a:lnTo>
                  <a:lnTo>
                    <a:pt x="832534" y="3835373"/>
                  </a:lnTo>
                  <a:lnTo>
                    <a:pt x="832777" y="3835373"/>
                  </a:lnTo>
                  <a:lnTo>
                    <a:pt x="833020" y="3835373"/>
                  </a:lnTo>
                  <a:lnTo>
                    <a:pt x="833264" y="3835373"/>
                  </a:lnTo>
                  <a:lnTo>
                    <a:pt x="833507" y="3835373"/>
                  </a:lnTo>
                  <a:lnTo>
                    <a:pt x="833751" y="3835373"/>
                  </a:lnTo>
                  <a:lnTo>
                    <a:pt x="833994" y="3835373"/>
                  </a:lnTo>
                  <a:lnTo>
                    <a:pt x="834237" y="3835373"/>
                  </a:lnTo>
                  <a:lnTo>
                    <a:pt x="834481" y="3835373"/>
                  </a:lnTo>
                  <a:lnTo>
                    <a:pt x="834724" y="3835373"/>
                  </a:lnTo>
                  <a:lnTo>
                    <a:pt x="834967" y="3835373"/>
                  </a:lnTo>
                  <a:lnTo>
                    <a:pt x="835211" y="3835373"/>
                  </a:lnTo>
                  <a:lnTo>
                    <a:pt x="835454" y="3835373"/>
                  </a:lnTo>
                  <a:lnTo>
                    <a:pt x="835697" y="3835373"/>
                  </a:lnTo>
                  <a:lnTo>
                    <a:pt x="835941" y="3835373"/>
                  </a:lnTo>
                  <a:lnTo>
                    <a:pt x="836184" y="3835373"/>
                  </a:lnTo>
                  <a:lnTo>
                    <a:pt x="836427" y="3835373"/>
                  </a:lnTo>
                  <a:lnTo>
                    <a:pt x="836671" y="3835373"/>
                  </a:lnTo>
                  <a:lnTo>
                    <a:pt x="836671" y="3828257"/>
                  </a:lnTo>
                  <a:lnTo>
                    <a:pt x="836914" y="3828257"/>
                  </a:lnTo>
                  <a:lnTo>
                    <a:pt x="836914" y="3821141"/>
                  </a:lnTo>
                  <a:lnTo>
                    <a:pt x="837158" y="3821141"/>
                  </a:lnTo>
                  <a:lnTo>
                    <a:pt x="837158" y="3814026"/>
                  </a:lnTo>
                  <a:lnTo>
                    <a:pt x="837401" y="3814026"/>
                  </a:lnTo>
                  <a:lnTo>
                    <a:pt x="837644" y="3814026"/>
                  </a:lnTo>
                  <a:lnTo>
                    <a:pt x="837888" y="3814026"/>
                  </a:lnTo>
                  <a:lnTo>
                    <a:pt x="838131" y="3814026"/>
                  </a:lnTo>
                  <a:lnTo>
                    <a:pt x="838374" y="3814026"/>
                  </a:lnTo>
                  <a:lnTo>
                    <a:pt x="838618" y="3814026"/>
                  </a:lnTo>
                  <a:lnTo>
                    <a:pt x="838861" y="3814026"/>
                  </a:lnTo>
                  <a:lnTo>
                    <a:pt x="839104" y="3814026"/>
                  </a:lnTo>
                  <a:lnTo>
                    <a:pt x="839591" y="3814026"/>
                  </a:lnTo>
                  <a:lnTo>
                    <a:pt x="839835" y="3814026"/>
                  </a:lnTo>
                  <a:lnTo>
                    <a:pt x="840078" y="3814026"/>
                  </a:lnTo>
                  <a:lnTo>
                    <a:pt x="840321" y="3814026"/>
                  </a:lnTo>
                  <a:lnTo>
                    <a:pt x="840565" y="3814026"/>
                  </a:lnTo>
                  <a:lnTo>
                    <a:pt x="840808" y="3814026"/>
                  </a:lnTo>
                  <a:lnTo>
                    <a:pt x="841051" y="3814026"/>
                  </a:lnTo>
                  <a:lnTo>
                    <a:pt x="841538" y="3814026"/>
                  </a:lnTo>
                  <a:lnTo>
                    <a:pt x="841781" y="3814026"/>
                  </a:lnTo>
                  <a:lnTo>
                    <a:pt x="842025" y="3814026"/>
                  </a:lnTo>
                  <a:lnTo>
                    <a:pt x="842268" y="3814026"/>
                  </a:lnTo>
                  <a:lnTo>
                    <a:pt x="842511" y="3814026"/>
                  </a:lnTo>
                  <a:lnTo>
                    <a:pt x="842755" y="3814026"/>
                  </a:lnTo>
                  <a:lnTo>
                    <a:pt x="842998" y="3814026"/>
                  </a:lnTo>
                  <a:lnTo>
                    <a:pt x="843242" y="3814026"/>
                  </a:lnTo>
                  <a:lnTo>
                    <a:pt x="843485" y="3814026"/>
                  </a:lnTo>
                  <a:lnTo>
                    <a:pt x="843728" y="3814026"/>
                  </a:lnTo>
                  <a:lnTo>
                    <a:pt x="843972" y="3814026"/>
                  </a:lnTo>
                  <a:lnTo>
                    <a:pt x="844215" y="3814026"/>
                  </a:lnTo>
                  <a:lnTo>
                    <a:pt x="844458" y="3814026"/>
                  </a:lnTo>
                  <a:lnTo>
                    <a:pt x="844702" y="3814026"/>
                  </a:lnTo>
                  <a:lnTo>
                    <a:pt x="844945" y="3814026"/>
                  </a:lnTo>
                  <a:lnTo>
                    <a:pt x="845188" y="3814026"/>
                  </a:lnTo>
                  <a:lnTo>
                    <a:pt x="845432" y="3814026"/>
                  </a:lnTo>
                  <a:lnTo>
                    <a:pt x="845675" y="3814026"/>
                  </a:lnTo>
                  <a:lnTo>
                    <a:pt x="845919" y="3814026"/>
                  </a:lnTo>
                  <a:lnTo>
                    <a:pt x="846162" y="3814026"/>
                  </a:lnTo>
                  <a:lnTo>
                    <a:pt x="846405" y="3814026"/>
                  </a:lnTo>
                  <a:lnTo>
                    <a:pt x="846649" y="3814026"/>
                  </a:lnTo>
                  <a:lnTo>
                    <a:pt x="846892" y="3814026"/>
                  </a:lnTo>
                  <a:lnTo>
                    <a:pt x="847135" y="3814026"/>
                  </a:lnTo>
                  <a:lnTo>
                    <a:pt x="847379" y="3814026"/>
                  </a:lnTo>
                  <a:lnTo>
                    <a:pt x="847622" y="3814026"/>
                  </a:lnTo>
                  <a:lnTo>
                    <a:pt x="847622" y="3806910"/>
                  </a:lnTo>
                  <a:lnTo>
                    <a:pt x="847865" y="3806910"/>
                  </a:lnTo>
                  <a:lnTo>
                    <a:pt x="848109" y="3806910"/>
                  </a:lnTo>
                  <a:lnTo>
                    <a:pt x="848352" y="3806910"/>
                  </a:lnTo>
                  <a:lnTo>
                    <a:pt x="848352" y="3799794"/>
                  </a:lnTo>
                  <a:lnTo>
                    <a:pt x="848595" y="3799794"/>
                  </a:lnTo>
                  <a:lnTo>
                    <a:pt x="848839" y="3799794"/>
                  </a:lnTo>
                  <a:lnTo>
                    <a:pt x="849082" y="3799794"/>
                  </a:lnTo>
                  <a:lnTo>
                    <a:pt x="849326" y="3799794"/>
                  </a:lnTo>
                  <a:lnTo>
                    <a:pt x="849569" y="3799794"/>
                  </a:lnTo>
                  <a:lnTo>
                    <a:pt x="849812" y="3799794"/>
                  </a:lnTo>
                  <a:lnTo>
                    <a:pt x="850056" y="3799794"/>
                  </a:lnTo>
                  <a:lnTo>
                    <a:pt x="850299" y="3799794"/>
                  </a:lnTo>
                  <a:lnTo>
                    <a:pt x="850542" y="3799794"/>
                  </a:lnTo>
                  <a:lnTo>
                    <a:pt x="850786" y="3799794"/>
                  </a:lnTo>
                  <a:lnTo>
                    <a:pt x="851029" y="3799794"/>
                  </a:lnTo>
                  <a:lnTo>
                    <a:pt x="851272" y="3799794"/>
                  </a:lnTo>
                  <a:lnTo>
                    <a:pt x="851516" y="3799794"/>
                  </a:lnTo>
                  <a:lnTo>
                    <a:pt x="851759" y="3799794"/>
                  </a:lnTo>
                  <a:lnTo>
                    <a:pt x="852003" y="3799794"/>
                  </a:lnTo>
                  <a:lnTo>
                    <a:pt x="852246" y="3799794"/>
                  </a:lnTo>
                  <a:lnTo>
                    <a:pt x="852489" y="3799794"/>
                  </a:lnTo>
                  <a:lnTo>
                    <a:pt x="852489" y="3792678"/>
                  </a:lnTo>
                  <a:lnTo>
                    <a:pt x="852733" y="3792678"/>
                  </a:lnTo>
                  <a:lnTo>
                    <a:pt x="852976" y="3792678"/>
                  </a:lnTo>
                  <a:lnTo>
                    <a:pt x="853219" y="3792678"/>
                  </a:lnTo>
                  <a:lnTo>
                    <a:pt x="853463" y="3792678"/>
                  </a:lnTo>
                  <a:lnTo>
                    <a:pt x="853706" y="3792678"/>
                  </a:lnTo>
                  <a:lnTo>
                    <a:pt x="853949" y="3792678"/>
                  </a:lnTo>
                  <a:lnTo>
                    <a:pt x="854193" y="3792678"/>
                  </a:lnTo>
                  <a:lnTo>
                    <a:pt x="854436" y="3792678"/>
                  </a:lnTo>
                  <a:lnTo>
                    <a:pt x="854679" y="3792678"/>
                  </a:lnTo>
                  <a:lnTo>
                    <a:pt x="854679" y="3785563"/>
                  </a:lnTo>
                  <a:lnTo>
                    <a:pt x="854923" y="3785563"/>
                  </a:lnTo>
                  <a:lnTo>
                    <a:pt x="855410" y="3785563"/>
                  </a:lnTo>
                  <a:lnTo>
                    <a:pt x="855653" y="3785563"/>
                  </a:lnTo>
                  <a:lnTo>
                    <a:pt x="855896" y="3785563"/>
                  </a:lnTo>
                  <a:lnTo>
                    <a:pt x="856140" y="3785563"/>
                  </a:lnTo>
                  <a:lnTo>
                    <a:pt x="856383" y="3785563"/>
                  </a:lnTo>
                  <a:lnTo>
                    <a:pt x="856626" y="3785563"/>
                  </a:lnTo>
                  <a:lnTo>
                    <a:pt x="856870" y="3785563"/>
                  </a:lnTo>
                  <a:lnTo>
                    <a:pt x="857113" y="3785563"/>
                  </a:lnTo>
                  <a:lnTo>
                    <a:pt x="857356" y="3785563"/>
                  </a:lnTo>
                  <a:lnTo>
                    <a:pt x="857600" y="3785563"/>
                  </a:lnTo>
                  <a:lnTo>
                    <a:pt x="857843" y="3785563"/>
                  </a:lnTo>
                  <a:lnTo>
                    <a:pt x="858087" y="3785563"/>
                  </a:lnTo>
                  <a:lnTo>
                    <a:pt x="858330" y="3785563"/>
                  </a:lnTo>
                  <a:lnTo>
                    <a:pt x="858573" y="3785563"/>
                  </a:lnTo>
                  <a:lnTo>
                    <a:pt x="858817" y="3785563"/>
                  </a:lnTo>
                  <a:lnTo>
                    <a:pt x="859060" y="3785563"/>
                  </a:lnTo>
                  <a:lnTo>
                    <a:pt x="859303" y="3785563"/>
                  </a:lnTo>
                  <a:lnTo>
                    <a:pt x="859547" y="3785563"/>
                  </a:lnTo>
                  <a:lnTo>
                    <a:pt x="859790" y="3785563"/>
                  </a:lnTo>
                  <a:lnTo>
                    <a:pt x="860033" y="3785563"/>
                  </a:lnTo>
                  <a:lnTo>
                    <a:pt x="860277" y="3785563"/>
                  </a:lnTo>
                  <a:lnTo>
                    <a:pt x="860520" y="3785563"/>
                  </a:lnTo>
                  <a:lnTo>
                    <a:pt x="860763" y="3785563"/>
                  </a:lnTo>
                  <a:lnTo>
                    <a:pt x="861007" y="3785563"/>
                  </a:lnTo>
                  <a:lnTo>
                    <a:pt x="861250" y="3785563"/>
                  </a:lnTo>
                  <a:lnTo>
                    <a:pt x="861980" y="3785563"/>
                  </a:lnTo>
                  <a:lnTo>
                    <a:pt x="862224" y="3785563"/>
                  </a:lnTo>
                  <a:lnTo>
                    <a:pt x="862467" y="3785563"/>
                  </a:lnTo>
                  <a:lnTo>
                    <a:pt x="862710" y="3785563"/>
                  </a:lnTo>
                  <a:lnTo>
                    <a:pt x="862954" y="3785563"/>
                  </a:lnTo>
                  <a:lnTo>
                    <a:pt x="863197" y="3785563"/>
                  </a:lnTo>
                  <a:lnTo>
                    <a:pt x="863440" y="3785563"/>
                  </a:lnTo>
                  <a:lnTo>
                    <a:pt x="863684" y="3785563"/>
                  </a:lnTo>
                  <a:lnTo>
                    <a:pt x="863927" y="3785563"/>
                  </a:lnTo>
                  <a:lnTo>
                    <a:pt x="864170" y="3785563"/>
                  </a:lnTo>
                  <a:lnTo>
                    <a:pt x="864414" y="3785563"/>
                  </a:lnTo>
                  <a:lnTo>
                    <a:pt x="864414" y="3778447"/>
                  </a:lnTo>
                  <a:lnTo>
                    <a:pt x="864657" y="3778447"/>
                  </a:lnTo>
                  <a:lnTo>
                    <a:pt x="864901" y="3778447"/>
                  </a:lnTo>
                  <a:lnTo>
                    <a:pt x="865144" y="3778447"/>
                  </a:lnTo>
                  <a:lnTo>
                    <a:pt x="865387" y="3778447"/>
                  </a:lnTo>
                  <a:lnTo>
                    <a:pt x="865874" y="3778447"/>
                  </a:lnTo>
                  <a:lnTo>
                    <a:pt x="866117" y="3778447"/>
                  </a:lnTo>
                  <a:lnTo>
                    <a:pt x="866117" y="3771331"/>
                  </a:lnTo>
                  <a:lnTo>
                    <a:pt x="866361" y="3771331"/>
                  </a:lnTo>
                  <a:lnTo>
                    <a:pt x="866847" y="3771331"/>
                  </a:lnTo>
                  <a:lnTo>
                    <a:pt x="867091" y="3771331"/>
                  </a:lnTo>
                  <a:lnTo>
                    <a:pt x="867334" y="3771331"/>
                  </a:lnTo>
                  <a:lnTo>
                    <a:pt x="867578" y="3771331"/>
                  </a:lnTo>
                  <a:lnTo>
                    <a:pt x="867821" y="3771331"/>
                  </a:lnTo>
                  <a:lnTo>
                    <a:pt x="867821" y="3764216"/>
                  </a:lnTo>
                  <a:lnTo>
                    <a:pt x="868064" y="3764216"/>
                  </a:lnTo>
                  <a:lnTo>
                    <a:pt x="868308" y="3764216"/>
                  </a:lnTo>
                  <a:lnTo>
                    <a:pt x="868551" y="3764216"/>
                  </a:lnTo>
                  <a:lnTo>
                    <a:pt x="868794" y="3764216"/>
                  </a:lnTo>
                  <a:lnTo>
                    <a:pt x="869038" y="3764216"/>
                  </a:lnTo>
                  <a:lnTo>
                    <a:pt x="869281" y="3764216"/>
                  </a:lnTo>
                  <a:lnTo>
                    <a:pt x="869524" y="3764216"/>
                  </a:lnTo>
                  <a:lnTo>
                    <a:pt x="869768" y="3764216"/>
                  </a:lnTo>
                  <a:lnTo>
                    <a:pt x="870011" y="3764216"/>
                  </a:lnTo>
                  <a:lnTo>
                    <a:pt x="870254" y="3764216"/>
                  </a:lnTo>
                  <a:lnTo>
                    <a:pt x="870498" y="3764216"/>
                  </a:lnTo>
                  <a:lnTo>
                    <a:pt x="870741" y="3764216"/>
                  </a:lnTo>
                  <a:lnTo>
                    <a:pt x="870985" y="3764216"/>
                  </a:lnTo>
                  <a:lnTo>
                    <a:pt x="871228" y="3764216"/>
                  </a:lnTo>
                  <a:lnTo>
                    <a:pt x="871471" y="3764216"/>
                  </a:lnTo>
                  <a:lnTo>
                    <a:pt x="871715" y="3764216"/>
                  </a:lnTo>
                  <a:lnTo>
                    <a:pt x="871958" y="3764216"/>
                  </a:lnTo>
                  <a:lnTo>
                    <a:pt x="872201" y="3764216"/>
                  </a:lnTo>
                  <a:lnTo>
                    <a:pt x="872201" y="3757100"/>
                  </a:lnTo>
                  <a:lnTo>
                    <a:pt x="872445" y="3757100"/>
                  </a:lnTo>
                  <a:lnTo>
                    <a:pt x="872688" y="3757100"/>
                  </a:lnTo>
                  <a:lnTo>
                    <a:pt x="872931" y="3757100"/>
                  </a:lnTo>
                  <a:lnTo>
                    <a:pt x="873175" y="3757100"/>
                  </a:lnTo>
                  <a:lnTo>
                    <a:pt x="873418" y="3757100"/>
                  </a:lnTo>
                  <a:lnTo>
                    <a:pt x="873662" y="3757100"/>
                  </a:lnTo>
                  <a:lnTo>
                    <a:pt x="873905" y="3757100"/>
                  </a:lnTo>
                  <a:lnTo>
                    <a:pt x="874148" y="3757100"/>
                  </a:lnTo>
                  <a:lnTo>
                    <a:pt x="874392" y="3757100"/>
                  </a:lnTo>
                  <a:lnTo>
                    <a:pt x="874635" y="3757100"/>
                  </a:lnTo>
                  <a:lnTo>
                    <a:pt x="874878" y="3757100"/>
                  </a:lnTo>
                  <a:lnTo>
                    <a:pt x="875122" y="3757100"/>
                  </a:lnTo>
                  <a:lnTo>
                    <a:pt x="875365" y="3757100"/>
                  </a:lnTo>
                  <a:lnTo>
                    <a:pt x="875608" y="3757100"/>
                  </a:lnTo>
                  <a:lnTo>
                    <a:pt x="875852" y="3757100"/>
                  </a:lnTo>
                  <a:lnTo>
                    <a:pt x="876095" y="3757100"/>
                  </a:lnTo>
                  <a:lnTo>
                    <a:pt x="876338" y="3757100"/>
                  </a:lnTo>
                  <a:lnTo>
                    <a:pt x="876582" y="3757100"/>
                  </a:lnTo>
                  <a:lnTo>
                    <a:pt x="876825" y="3757100"/>
                  </a:lnTo>
                  <a:lnTo>
                    <a:pt x="877069" y="3757100"/>
                  </a:lnTo>
                  <a:lnTo>
                    <a:pt x="877312" y="3757100"/>
                  </a:lnTo>
                  <a:lnTo>
                    <a:pt x="877312" y="3749984"/>
                  </a:lnTo>
                  <a:lnTo>
                    <a:pt x="877555" y="3749984"/>
                  </a:lnTo>
                  <a:lnTo>
                    <a:pt x="877799" y="3749984"/>
                  </a:lnTo>
                  <a:lnTo>
                    <a:pt x="878042" y="3749984"/>
                  </a:lnTo>
                  <a:lnTo>
                    <a:pt x="878285" y="3749984"/>
                  </a:lnTo>
                  <a:lnTo>
                    <a:pt x="878529" y="3749984"/>
                  </a:lnTo>
                  <a:lnTo>
                    <a:pt x="878772" y="3749984"/>
                  </a:lnTo>
                  <a:lnTo>
                    <a:pt x="879015" y="3749984"/>
                  </a:lnTo>
                  <a:lnTo>
                    <a:pt x="879259" y="3749984"/>
                  </a:lnTo>
                  <a:lnTo>
                    <a:pt x="879502" y="3749984"/>
                  </a:lnTo>
                  <a:lnTo>
                    <a:pt x="879746" y="3749984"/>
                  </a:lnTo>
                  <a:lnTo>
                    <a:pt x="879989" y="3749984"/>
                  </a:lnTo>
                  <a:lnTo>
                    <a:pt x="879989" y="3742868"/>
                  </a:lnTo>
                  <a:lnTo>
                    <a:pt x="880232" y="3742868"/>
                  </a:lnTo>
                  <a:lnTo>
                    <a:pt x="880476" y="3742868"/>
                  </a:lnTo>
                  <a:lnTo>
                    <a:pt x="880719" y="3742868"/>
                  </a:lnTo>
                  <a:lnTo>
                    <a:pt x="880962" y="3742868"/>
                  </a:lnTo>
                  <a:lnTo>
                    <a:pt x="881206" y="3735753"/>
                  </a:lnTo>
                  <a:lnTo>
                    <a:pt x="881449" y="3735753"/>
                  </a:lnTo>
                  <a:lnTo>
                    <a:pt x="881692" y="3735753"/>
                  </a:lnTo>
                  <a:lnTo>
                    <a:pt x="881936" y="3735753"/>
                  </a:lnTo>
                  <a:lnTo>
                    <a:pt x="882179" y="3735753"/>
                  </a:lnTo>
                  <a:lnTo>
                    <a:pt x="882422" y="3735753"/>
                  </a:lnTo>
                  <a:lnTo>
                    <a:pt x="882666" y="3735753"/>
                  </a:lnTo>
                  <a:lnTo>
                    <a:pt x="882909" y="3735753"/>
                  </a:lnTo>
                  <a:lnTo>
                    <a:pt x="883153" y="3735753"/>
                  </a:lnTo>
                  <a:lnTo>
                    <a:pt x="883396" y="3735753"/>
                  </a:lnTo>
                  <a:lnTo>
                    <a:pt x="883639" y="3735753"/>
                  </a:lnTo>
                  <a:lnTo>
                    <a:pt x="883883" y="3735753"/>
                  </a:lnTo>
                  <a:lnTo>
                    <a:pt x="884126" y="3735753"/>
                  </a:lnTo>
                  <a:lnTo>
                    <a:pt x="884369" y="3735753"/>
                  </a:lnTo>
                  <a:lnTo>
                    <a:pt x="884369" y="3728637"/>
                  </a:lnTo>
                  <a:lnTo>
                    <a:pt x="884613" y="3728637"/>
                  </a:lnTo>
                  <a:lnTo>
                    <a:pt x="884856" y="3728637"/>
                  </a:lnTo>
                  <a:lnTo>
                    <a:pt x="885099" y="3728637"/>
                  </a:lnTo>
                  <a:lnTo>
                    <a:pt x="885343" y="3728637"/>
                  </a:lnTo>
                  <a:lnTo>
                    <a:pt x="885586" y="3728637"/>
                  </a:lnTo>
                  <a:lnTo>
                    <a:pt x="885830" y="3721521"/>
                  </a:lnTo>
                  <a:lnTo>
                    <a:pt x="886073" y="3721521"/>
                  </a:lnTo>
                  <a:lnTo>
                    <a:pt x="886316" y="3721521"/>
                  </a:lnTo>
                  <a:lnTo>
                    <a:pt x="886560" y="3721521"/>
                  </a:lnTo>
                  <a:lnTo>
                    <a:pt x="886803" y="3721521"/>
                  </a:lnTo>
                  <a:lnTo>
                    <a:pt x="887046" y="3721521"/>
                  </a:lnTo>
                  <a:lnTo>
                    <a:pt x="887290" y="3721521"/>
                  </a:lnTo>
                  <a:lnTo>
                    <a:pt x="887533" y="3721521"/>
                  </a:lnTo>
                  <a:lnTo>
                    <a:pt x="887776" y="3721521"/>
                  </a:lnTo>
                  <a:lnTo>
                    <a:pt x="888020" y="3721521"/>
                  </a:lnTo>
                  <a:lnTo>
                    <a:pt x="888263" y="3721521"/>
                  </a:lnTo>
                  <a:lnTo>
                    <a:pt x="888506" y="3721521"/>
                  </a:lnTo>
                  <a:lnTo>
                    <a:pt x="888750" y="3721521"/>
                  </a:lnTo>
                  <a:lnTo>
                    <a:pt x="888993" y="3721521"/>
                  </a:lnTo>
                  <a:lnTo>
                    <a:pt x="889237" y="3721521"/>
                  </a:lnTo>
                  <a:lnTo>
                    <a:pt x="889480" y="3721521"/>
                  </a:lnTo>
                  <a:lnTo>
                    <a:pt x="889723" y="3721521"/>
                  </a:lnTo>
                  <a:lnTo>
                    <a:pt x="889967" y="3721521"/>
                  </a:lnTo>
                  <a:lnTo>
                    <a:pt x="890210" y="3721521"/>
                  </a:lnTo>
                  <a:lnTo>
                    <a:pt x="890453" y="3721521"/>
                  </a:lnTo>
                  <a:lnTo>
                    <a:pt x="890697" y="3721521"/>
                  </a:lnTo>
                  <a:lnTo>
                    <a:pt x="890940" y="3721521"/>
                  </a:lnTo>
                  <a:lnTo>
                    <a:pt x="891183" y="3721521"/>
                  </a:lnTo>
                  <a:lnTo>
                    <a:pt x="891427" y="3721521"/>
                  </a:lnTo>
                  <a:lnTo>
                    <a:pt x="891670" y="3721521"/>
                  </a:lnTo>
                  <a:lnTo>
                    <a:pt x="891914" y="3721521"/>
                  </a:lnTo>
                  <a:lnTo>
                    <a:pt x="892157" y="3721521"/>
                  </a:lnTo>
                  <a:lnTo>
                    <a:pt x="892400" y="3721521"/>
                  </a:lnTo>
                  <a:lnTo>
                    <a:pt x="892644" y="3721521"/>
                  </a:lnTo>
                  <a:lnTo>
                    <a:pt x="892887" y="3721521"/>
                  </a:lnTo>
                  <a:lnTo>
                    <a:pt x="893130" y="3721521"/>
                  </a:lnTo>
                  <a:lnTo>
                    <a:pt x="893374" y="3721521"/>
                  </a:lnTo>
                  <a:lnTo>
                    <a:pt x="893617" y="3721521"/>
                  </a:lnTo>
                  <a:lnTo>
                    <a:pt x="893860" y="3721521"/>
                  </a:lnTo>
                  <a:lnTo>
                    <a:pt x="894104" y="3721521"/>
                  </a:lnTo>
                  <a:lnTo>
                    <a:pt x="894347" y="3721521"/>
                  </a:lnTo>
                  <a:lnTo>
                    <a:pt x="894590" y="3721521"/>
                  </a:lnTo>
                  <a:lnTo>
                    <a:pt x="894834" y="3721521"/>
                  </a:lnTo>
                  <a:lnTo>
                    <a:pt x="895077" y="3721521"/>
                  </a:lnTo>
                  <a:lnTo>
                    <a:pt x="895321" y="3721521"/>
                  </a:lnTo>
                  <a:lnTo>
                    <a:pt x="895564" y="3721521"/>
                  </a:lnTo>
                  <a:lnTo>
                    <a:pt x="895807" y="3721521"/>
                  </a:lnTo>
                  <a:lnTo>
                    <a:pt x="896051" y="3721521"/>
                  </a:lnTo>
                  <a:lnTo>
                    <a:pt x="896294" y="3721521"/>
                  </a:lnTo>
                  <a:lnTo>
                    <a:pt x="896537" y="3721521"/>
                  </a:lnTo>
                  <a:lnTo>
                    <a:pt x="896781" y="3721521"/>
                  </a:lnTo>
                  <a:lnTo>
                    <a:pt x="897024" y="3721521"/>
                  </a:lnTo>
                  <a:lnTo>
                    <a:pt x="897511" y="3721521"/>
                  </a:lnTo>
                  <a:lnTo>
                    <a:pt x="897754" y="3721521"/>
                  </a:lnTo>
                  <a:lnTo>
                    <a:pt x="897998" y="3721521"/>
                  </a:lnTo>
                  <a:lnTo>
                    <a:pt x="898241" y="3721521"/>
                  </a:lnTo>
                  <a:lnTo>
                    <a:pt x="898484" y="3721521"/>
                  </a:lnTo>
                  <a:lnTo>
                    <a:pt x="898728" y="3721521"/>
                  </a:lnTo>
                  <a:lnTo>
                    <a:pt x="898971" y="3721521"/>
                  </a:lnTo>
                  <a:lnTo>
                    <a:pt x="899214" y="3721521"/>
                  </a:lnTo>
                  <a:lnTo>
                    <a:pt x="899458" y="3721521"/>
                  </a:lnTo>
                  <a:lnTo>
                    <a:pt x="899458" y="3714406"/>
                  </a:lnTo>
                  <a:lnTo>
                    <a:pt x="899701" y="3714406"/>
                  </a:lnTo>
                  <a:lnTo>
                    <a:pt x="899944" y="3714406"/>
                  </a:lnTo>
                  <a:lnTo>
                    <a:pt x="900188" y="3714406"/>
                  </a:lnTo>
                  <a:lnTo>
                    <a:pt x="900431" y="3714406"/>
                  </a:lnTo>
                  <a:lnTo>
                    <a:pt x="900674" y="3714406"/>
                  </a:lnTo>
                  <a:lnTo>
                    <a:pt x="900918" y="3714406"/>
                  </a:lnTo>
                  <a:lnTo>
                    <a:pt x="901161" y="3714406"/>
                  </a:lnTo>
                  <a:lnTo>
                    <a:pt x="901405" y="3714406"/>
                  </a:lnTo>
                  <a:lnTo>
                    <a:pt x="901648" y="3714406"/>
                  </a:lnTo>
                  <a:lnTo>
                    <a:pt x="901891" y="3714406"/>
                  </a:lnTo>
                  <a:lnTo>
                    <a:pt x="901891" y="3707290"/>
                  </a:lnTo>
                  <a:lnTo>
                    <a:pt x="901891" y="3700174"/>
                  </a:lnTo>
                  <a:lnTo>
                    <a:pt x="902135" y="3700174"/>
                  </a:lnTo>
                  <a:lnTo>
                    <a:pt x="902378" y="3700174"/>
                  </a:lnTo>
                  <a:lnTo>
                    <a:pt x="902621" y="3700174"/>
                  </a:lnTo>
                  <a:lnTo>
                    <a:pt x="902865" y="3700174"/>
                  </a:lnTo>
                  <a:lnTo>
                    <a:pt x="903108" y="3700174"/>
                  </a:lnTo>
                  <a:lnTo>
                    <a:pt x="903351" y="3700174"/>
                  </a:lnTo>
                  <a:lnTo>
                    <a:pt x="903595" y="3700174"/>
                  </a:lnTo>
                  <a:lnTo>
                    <a:pt x="903838" y="3700174"/>
                  </a:lnTo>
                  <a:lnTo>
                    <a:pt x="904082" y="3700174"/>
                  </a:lnTo>
                  <a:lnTo>
                    <a:pt x="904325" y="3700174"/>
                  </a:lnTo>
                  <a:lnTo>
                    <a:pt x="904325" y="3693058"/>
                  </a:lnTo>
                  <a:lnTo>
                    <a:pt x="904568" y="3693058"/>
                  </a:lnTo>
                  <a:lnTo>
                    <a:pt x="904568" y="3685943"/>
                  </a:lnTo>
                  <a:lnTo>
                    <a:pt x="904812" y="3685943"/>
                  </a:lnTo>
                  <a:lnTo>
                    <a:pt x="905055" y="3685943"/>
                  </a:lnTo>
                  <a:lnTo>
                    <a:pt x="905542" y="3685943"/>
                  </a:lnTo>
                  <a:lnTo>
                    <a:pt x="905542" y="3678827"/>
                  </a:lnTo>
                  <a:lnTo>
                    <a:pt x="905785" y="3678827"/>
                  </a:lnTo>
                  <a:lnTo>
                    <a:pt x="906028" y="3678827"/>
                  </a:lnTo>
                  <a:lnTo>
                    <a:pt x="906272" y="3678827"/>
                  </a:lnTo>
                  <a:lnTo>
                    <a:pt x="906515" y="3678827"/>
                  </a:lnTo>
                  <a:lnTo>
                    <a:pt x="906758" y="3678827"/>
                  </a:lnTo>
                  <a:lnTo>
                    <a:pt x="907002" y="3678827"/>
                  </a:lnTo>
                  <a:lnTo>
                    <a:pt x="907245" y="3678827"/>
                  </a:lnTo>
                  <a:lnTo>
                    <a:pt x="907489" y="3678827"/>
                  </a:lnTo>
                  <a:lnTo>
                    <a:pt x="907732" y="3678827"/>
                  </a:lnTo>
                  <a:lnTo>
                    <a:pt x="907975" y="3678827"/>
                  </a:lnTo>
                  <a:lnTo>
                    <a:pt x="908219" y="3678827"/>
                  </a:lnTo>
                  <a:lnTo>
                    <a:pt x="908462" y="3678827"/>
                  </a:lnTo>
                  <a:lnTo>
                    <a:pt x="908705" y="3678827"/>
                  </a:lnTo>
                  <a:lnTo>
                    <a:pt x="908949" y="3678827"/>
                  </a:lnTo>
                  <a:lnTo>
                    <a:pt x="909679" y="3678827"/>
                  </a:lnTo>
                  <a:lnTo>
                    <a:pt x="909922" y="3678827"/>
                  </a:lnTo>
                  <a:lnTo>
                    <a:pt x="910166" y="3678827"/>
                  </a:lnTo>
                  <a:lnTo>
                    <a:pt x="910409" y="3678827"/>
                  </a:lnTo>
                  <a:lnTo>
                    <a:pt x="910652" y="3678827"/>
                  </a:lnTo>
                  <a:lnTo>
                    <a:pt x="910896" y="3678827"/>
                  </a:lnTo>
                  <a:lnTo>
                    <a:pt x="911139" y="3678827"/>
                  </a:lnTo>
                  <a:lnTo>
                    <a:pt x="911382" y="3678827"/>
                  </a:lnTo>
                  <a:lnTo>
                    <a:pt x="911626" y="3678827"/>
                  </a:lnTo>
                  <a:lnTo>
                    <a:pt x="911869" y="3678827"/>
                  </a:lnTo>
                  <a:lnTo>
                    <a:pt x="912112" y="3678827"/>
                  </a:lnTo>
                  <a:lnTo>
                    <a:pt x="912599" y="3678827"/>
                  </a:lnTo>
                  <a:lnTo>
                    <a:pt x="912842" y="3678827"/>
                  </a:lnTo>
                  <a:lnTo>
                    <a:pt x="913086" y="3678827"/>
                  </a:lnTo>
                  <a:lnTo>
                    <a:pt x="913329" y="3678827"/>
                  </a:lnTo>
                  <a:lnTo>
                    <a:pt x="913573" y="3678827"/>
                  </a:lnTo>
                  <a:lnTo>
                    <a:pt x="913816" y="3678827"/>
                  </a:lnTo>
                  <a:lnTo>
                    <a:pt x="914059" y="3678827"/>
                  </a:lnTo>
                  <a:lnTo>
                    <a:pt x="914303" y="3678827"/>
                  </a:lnTo>
                  <a:lnTo>
                    <a:pt x="914546" y="3678827"/>
                  </a:lnTo>
                  <a:lnTo>
                    <a:pt x="914789" y="3678827"/>
                  </a:lnTo>
                  <a:lnTo>
                    <a:pt x="915033" y="3678827"/>
                  </a:lnTo>
                  <a:lnTo>
                    <a:pt x="915276" y="3678827"/>
                  </a:lnTo>
                  <a:lnTo>
                    <a:pt x="915519" y="3678827"/>
                  </a:lnTo>
                  <a:lnTo>
                    <a:pt x="915763" y="3678827"/>
                  </a:lnTo>
                  <a:lnTo>
                    <a:pt x="916006" y="3678827"/>
                  </a:lnTo>
                  <a:lnTo>
                    <a:pt x="916250" y="3678827"/>
                  </a:lnTo>
                  <a:lnTo>
                    <a:pt x="916493" y="3678827"/>
                  </a:lnTo>
                  <a:lnTo>
                    <a:pt x="916736" y="3678827"/>
                  </a:lnTo>
                  <a:lnTo>
                    <a:pt x="916736" y="3671711"/>
                  </a:lnTo>
                  <a:lnTo>
                    <a:pt x="917223" y="3671711"/>
                  </a:lnTo>
                  <a:lnTo>
                    <a:pt x="917466" y="3671711"/>
                  </a:lnTo>
                  <a:lnTo>
                    <a:pt x="917710" y="3671711"/>
                  </a:lnTo>
                  <a:lnTo>
                    <a:pt x="917953" y="3671711"/>
                  </a:lnTo>
                  <a:lnTo>
                    <a:pt x="918196" y="3671711"/>
                  </a:lnTo>
                  <a:lnTo>
                    <a:pt x="918440" y="3671711"/>
                  </a:lnTo>
                  <a:lnTo>
                    <a:pt x="918683" y="3671711"/>
                  </a:lnTo>
                  <a:lnTo>
                    <a:pt x="918683" y="3664596"/>
                  </a:lnTo>
                  <a:lnTo>
                    <a:pt x="918926" y="3664596"/>
                  </a:lnTo>
                  <a:lnTo>
                    <a:pt x="919170" y="3664596"/>
                  </a:lnTo>
                  <a:lnTo>
                    <a:pt x="919413" y="3664596"/>
                  </a:lnTo>
                  <a:lnTo>
                    <a:pt x="919657" y="3664596"/>
                  </a:lnTo>
                  <a:lnTo>
                    <a:pt x="919900" y="3664596"/>
                  </a:lnTo>
                  <a:lnTo>
                    <a:pt x="920143" y="3664596"/>
                  </a:lnTo>
                  <a:lnTo>
                    <a:pt x="920387" y="3664596"/>
                  </a:lnTo>
                  <a:lnTo>
                    <a:pt x="920630" y="3657480"/>
                  </a:lnTo>
                  <a:lnTo>
                    <a:pt x="920873" y="3657480"/>
                  </a:lnTo>
                  <a:lnTo>
                    <a:pt x="921117" y="3657480"/>
                  </a:lnTo>
                  <a:lnTo>
                    <a:pt x="921360" y="3657480"/>
                  </a:lnTo>
                  <a:lnTo>
                    <a:pt x="921603" y="3657480"/>
                  </a:lnTo>
                  <a:lnTo>
                    <a:pt x="921847" y="3657480"/>
                  </a:lnTo>
                  <a:lnTo>
                    <a:pt x="922090" y="3657480"/>
                  </a:lnTo>
                  <a:lnTo>
                    <a:pt x="922334" y="3657480"/>
                  </a:lnTo>
                  <a:lnTo>
                    <a:pt x="922577" y="3657480"/>
                  </a:lnTo>
                  <a:lnTo>
                    <a:pt x="923064" y="3657480"/>
                  </a:lnTo>
                  <a:lnTo>
                    <a:pt x="923307" y="3657480"/>
                  </a:lnTo>
                  <a:lnTo>
                    <a:pt x="923550" y="3657480"/>
                  </a:lnTo>
                  <a:lnTo>
                    <a:pt x="923794" y="3657480"/>
                  </a:lnTo>
                  <a:lnTo>
                    <a:pt x="924037" y="3657480"/>
                  </a:lnTo>
                  <a:lnTo>
                    <a:pt x="924280" y="3657480"/>
                  </a:lnTo>
                  <a:lnTo>
                    <a:pt x="924524" y="3657480"/>
                  </a:lnTo>
                  <a:lnTo>
                    <a:pt x="924767" y="3657480"/>
                  </a:lnTo>
                  <a:lnTo>
                    <a:pt x="925010" y="3657480"/>
                  </a:lnTo>
                  <a:lnTo>
                    <a:pt x="925010" y="3650364"/>
                  </a:lnTo>
                  <a:lnTo>
                    <a:pt x="925254" y="3650364"/>
                  </a:lnTo>
                  <a:lnTo>
                    <a:pt x="925497" y="3650364"/>
                  </a:lnTo>
                  <a:lnTo>
                    <a:pt x="925741" y="3650364"/>
                  </a:lnTo>
                  <a:lnTo>
                    <a:pt x="925984" y="3650364"/>
                  </a:lnTo>
                  <a:lnTo>
                    <a:pt x="926227" y="3650364"/>
                  </a:lnTo>
                  <a:lnTo>
                    <a:pt x="926471" y="3650364"/>
                  </a:lnTo>
                  <a:lnTo>
                    <a:pt x="926714" y="3650364"/>
                  </a:lnTo>
                  <a:lnTo>
                    <a:pt x="926957" y="3650364"/>
                  </a:lnTo>
                  <a:lnTo>
                    <a:pt x="927201" y="3650364"/>
                  </a:lnTo>
                  <a:lnTo>
                    <a:pt x="927444" y="3650364"/>
                  </a:lnTo>
                  <a:lnTo>
                    <a:pt x="927687" y="3650364"/>
                  </a:lnTo>
                  <a:lnTo>
                    <a:pt x="927931" y="3650364"/>
                  </a:lnTo>
                  <a:lnTo>
                    <a:pt x="928174" y="3650364"/>
                  </a:lnTo>
                  <a:lnTo>
                    <a:pt x="928418" y="3650364"/>
                  </a:lnTo>
                  <a:lnTo>
                    <a:pt x="928661" y="3650364"/>
                  </a:lnTo>
                  <a:lnTo>
                    <a:pt x="928904" y="3650364"/>
                  </a:lnTo>
                  <a:lnTo>
                    <a:pt x="929148" y="3650364"/>
                  </a:lnTo>
                  <a:lnTo>
                    <a:pt x="929391" y="3650364"/>
                  </a:lnTo>
                  <a:lnTo>
                    <a:pt x="929634" y="3650364"/>
                  </a:lnTo>
                  <a:lnTo>
                    <a:pt x="929878" y="3650364"/>
                  </a:lnTo>
                  <a:lnTo>
                    <a:pt x="930121" y="3650364"/>
                  </a:lnTo>
                  <a:lnTo>
                    <a:pt x="930364" y="3650364"/>
                  </a:lnTo>
                  <a:lnTo>
                    <a:pt x="930608" y="3650364"/>
                  </a:lnTo>
                  <a:lnTo>
                    <a:pt x="930851" y="3650364"/>
                  </a:lnTo>
                  <a:lnTo>
                    <a:pt x="931094" y="3650364"/>
                  </a:lnTo>
                  <a:lnTo>
                    <a:pt x="931338" y="3650364"/>
                  </a:lnTo>
                  <a:lnTo>
                    <a:pt x="931581" y="3650364"/>
                  </a:lnTo>
                  <a:lnTo>
                    <a:pt x="931825" y="3650364"/>
                  </a:lnTo>
                  <a:lnTo>
                    <a:pt x="932068" y="3650364"/>
                  </a:lnTo>
                  <a:lnTo>
                    <a:pt x="932311" y="3650364"/>
                  </a:lnTo>
                  <a:lnTo>
                    <a:pt x="932555" y="3650364"/>
                  </a:lnTo>
                  <a:lnTo>
                    <a:pt x="932798" y="3650364"/>
                  </a:lnTo>
                  <a:lnTo>
                    <a:pt x="933041" y="3650364"/>
                  </a:lnTo>
                  <a:lnTo>
                    <a:pt x="933285" y="3650364"/>
                  </a:lnTo>
                  <a:lnTo>
                    <a:pt x="933528" y="3650364"/>
                  </a:lnTo>
                  <a:lnTo>
                    <a:pt x="933771" y="3650364"/>
                  </a:lnTo>
                  <a:lnTo>
                    <a:pt x="934015" y="3650364"/>
                  </a:lnTo>
                  <a:lnTo>
                    <a:pt x="934258" y="3650364"/>
                  </a:lnTo>
                  <a:lnTo>
                    <a:pt x="934258" y="3643248"/>
                  </a:lnTo>
                  <a:lnTo>
                    <a:pt x="934502" y="3643248"/>
                  </a:lnTo>
                  <a:lnTo>
                    <a:pt x="934745" y="3643248"/>
                  </a:lnTo>
                  <a:lnTo>
                    <a:pt x="934988" y="3643248"/>
                  </a:lnTo>
                  <a:lnTo>
                    <a:pt x="935232" y="3643248"/>
                  </a:lnTo>
                  <a:lnTo>
                    <a:pt x="935475" y="3643248"/>
                  </a:lnTo>
                  <a:lnTo>
                    <a:pt x="935718" y="3643248"/>
                  </a:lnTo>
                  <a:lnTo>
                    <a:pt x="935962" y="3643248"/>
                  </a:lnTo>
                  <a:lnTo>
                    <a:pt x="936205" y="3643248"/>
                  </a:lnTo>
                  <a:lnTo>
                    <a:pt x="936448" y="3643248"/>
                  </a:lnTo>
                  <a:lnTo>
                    <a:pt x="936692" y="3643248"/>
                  </a:lnTo>
                  <a:lnTo>
                    <a:pt x="936935" y="3643248"/>
                  </a:lnTo>
                  <a:lnTo>
                    <a:pt x="937178" y="3643248"/>
                  </a:lnTo>
                  <a:lnTo>
                    <a:pt x="937422" y="3643248"/>
                  </a:lnTo>
                  <a:lnTo>
                    <a:pt x="937665" y="3643248"/>
                  </a:lnTo>
                  <a:lnTo>
                    <a:pt x="937909" y="3643248"/>
                  </a:lnTo>
                  <a:lnTo>
                    <a:pt x="937909" y="3636133"/>
                  </a:lnTo>
                  <a:lnTo>
                    <a:pt x="938639" y="3636133"/>
                  </a:lnTo>
                  <a:lnTo>
                    <a:pt x="938882" y="3636133"/>
                  </a:lnTo>
                  <a:lnTo>
                    <a:pt x="938882" y="3629017"/>
                  </a:lnTo>
                  <a:lnTo>
                    <a:pt x="939369" y="3629017"/>
                  </a:lnTo>
                  <a:lnTo>
                    <a:pt x="939612" y="3629017"/>
                  </a:lnTo>
                  <a:lnTo>
                    <a:pt x="939855" y="3629017"/>
                  </a:lnTo>
                  <a:lnTo>
                    <a:pt x="940099" y="3629017"/>
                  </a:lnTo>
                  <a:lnTo>
                    <a:pt x="940342" y="3629017"/>
                  </a:lnTo>
                  <a:lnTo>
                    <a:pt x="940586" y="3629017"/>
                  </a:lnTo>
                  <a:lnTo>
                    <a:pt x="940829" y="3629017"/>
                  </a:lnTo>
                  <a:lnTo>
                    <a:pt x="941072" y="3629017"/>
                  </a:lnTo>
                  <a:lnTo>
                    <a:pt x="941316" y="3629017"/>
                  </a:lnTo>
                  <a:lnTo>
                    <a:pt x="941559" y="3629017"/>
                  </a:lnTo>
                  <a:lnTo>
                    <a:pt x="941802" y="3629017"/>
                  </a:lnTo>
                  <a:lnTo>
                    <a:pt x="942046" y="3629017"/>
                  </a:lnTo>
                  <a:lnTo>
                    <a:pt x="942289" y="3629017"/>
                  </a:lnTo>
                  <a:lnTo>
                    <a:pt x="942532" y="3629017"/>
                  </a:lnTo>
                  <a:lnTo>
                    <a:pt x="942776" y="3629017"/>
                  </a:lnTo>
                  <a:lnTo>
                    <a:pt x="943019" y="3629017"/>
                  </a:lnTo>
                  <a:lnTo>
                    <a:pt x="943262" y="3629017"/>
                  </a:lnTo>
                  <a:lnTo>
                    <a:pt x="943262" y="3621901"/>
                  </a:lnTo>
                  <a:lnTo>
                    <a:pt x="943749" y="3621901"/>
                  </a:lnTo>
                  <a:lnTo>
                    <a:pt x="943749" y="3614785"/>
                  </a:lnTo>
                  <a:lnTo>
                    <a:pt x="943993" y="3614785"/>
                  </a:lnTo>
                  <a:lnTo>
                    <a:pt x="944236" y="3614785"/>
                  </a:lnTo>
                  <a:lnTo>
                    <a:pt x="944479" y="3614785"/>
                  </a:lnTo>
                  <a:lnTo>
                    <a:pt x="944723" y="3614785"/>
                  </a:lnTo>
                  <a:lnTo>
                    <a:pt x="944723" y="3607670"/>
                  </a:lnTo>
                  <a:lnTo>
                    <a:pt x="944966" y="3607670"/>
                  </a:lnTo>
                  <a:lnTo>
                    <a:pt x="945209" y="3607670"/>
                  </a:lnTo>
                  <a:lnTo>
                    <a:pt x="945453" y="3607670"/>
                  </a:lnTo>
                  <a:lnTo>
                    <a:pt x="945696" y="3607670"/>
                  </a:lnTo>
                  <a:lnTo>
                    <a:pt x="945939" y="3607670"/>
                  </a:lnTo>
                  <a:lnTo>
                    <a:pt x="946183" y="3607670"/>
                  </a:lnTo>
                  <a:lnTo>
                    <a:pt x="946426" y="3607670"/>
                  </a:lnTo>
                  <a:lnTo>
                    <a:pt x="946670" y="3607670"/>
                  </a:lnTo>
                  <a:lnTo>
                    <a:pt x="946913" y="3607670"/>
                  </a:lnTo>
                  <a:lnTo>
                    <a:pt x="947156" y="3607670"/>
                  </a:lnTo>
                  <a:lnTo>
                    <a:pt x="947400" y="3607670"/>
                  </a:lnTo>
                  <a:lnTo>
                    <a:pt x="947643" y="3607670"/>
                  </a:lnTo>
                  <a:lnTo>
                    <a:pt x="947886" y="3607670"/>
                  </a:lnTo>
                  <a:lnTo>
                    <a:pt x="948130" y="3607670"/>
                  </a:lnTo>
                  <a:lnTo>
                    <a:pt x="948373" y="3607670"/>
                  </a:lnTo>
                  <a:lnTo>
                    <a:pt x="948616" y="3607670"/>
                  </a:lnTo>
                  <a:lnTo>
                    <a:pt x="949103" y="3607670"/>
                  </a:lnTo>
                  <a:lnTo>
                    <a:pt x="949346" y="3607670"/>
                  </a:lnTo>
                  <a:lnTo>
                    <a:pt x="949590" y="3607670"/>
                  </a:lnTo>
                  <a:lnTo>
                    <a:pt x="949590" y="3600554"/>
                  </a:lnTo>
                  <a:lnTo>
                    <a:pt x="949833" y="3600554"/>
                  </a:lnTo>
                  <a:lnTo>
                    <a:pt x="950077" y="3600554"/>
                  </a:lnTo>
                  <a:lnTo>
                    <a:pt x="950320" y="3600554"/>
                  </a:lnTo>
                  <a:lnTo>
                    <a:pt x="950320" y="3593438"/>
                  </a:lnTo>
                  <a:lnTo>
                    <a:pt x="950563" y="3593438"/>
                  </a:lnTo>
                  <a:lnTo>
                    <a:pt x="951050" y="3593438"/>
                  </a:lnTo>
                  <a:lnTo>
                    <a:pt x="951293" y="3593438"/>
                  </a:lnTo>
                  <a:lnTo>
                    <a:pt x="951537" y="3593438"/>
                  </a:lnTo>
                  <a:lnTo>
                    <a:pt x="951780" y="3593438"/>
                  </a:lnTo>
                  <a:lnTo>
                    <a:pt x="952023" y="3593438"/>
                  </a:lnTo>
                  <a:lnTo>
                    <a:pt x="952267" y="3593438"/>
                  </a:lnTo>
                  <a:lnTo>
                    <a:pt x="952510" y="3593438"/>
                  </a:lnTo>
                  <a:lnTo>
                    <a:pt x="952754" y="3593438"/>
                  </a:lnTo>
                  <a:lnTo>
                    <a:pt x="952997" y="3593438"/>
                  </a:lnTo>
                  <a:lnTo>
                    <a:pt x="953240" y="3593438"/>
                  </a:lnTo>
                  <a:lnTo>
                    <a:pt x="953484" y="3593438"/>
                  </a:lnTo>
                  <a:lnTo>
                    <a:pt x="953727" y="3593438"/>
                  </a:lnTo>
                  <a:lnTo>
                    <a:pt x="953970" y="3593438"/>
                  </a:lnTo>
                  <a:lnTo>
                    <a:pt x="954214" y="3593438"/>
                  </a:lnTo>
                  <a:lnTo>
                    <a:pt x="954457" y="3593438"/>
                  </a:lnTo>
                  <a:lnTo>
                    <a:pt x="954700" y="3593438"/>
                  </a:lnTo>
                  <a:lnTo>
                    <a:pt x="954944" y="3593438"/>
                  </a:lnTo>
                  <a:lnTo>
                    <a:pt x="955187" y="3593438"/>
                  </a:lnTo>
                  <a:lnTo>
                    <a:pt x="955187" y="3586323"/>
                  </a:lnTo>
                  <a:lnTo>
                    <a:pt x="955430" y="3586323"/>
                  </a:lnTo>
                  <a:lnTo>
                    <a:pt x="955674" y="3586323"/>
                  </a:lnTo>
                  <a:lnTo>
                    <a:pt x="955917" y="3586323"/>
                  </a:lnTo>
                  <a:lnTo>
                    <a:pt x="956161" y="3586323"/>
                  </a:lnTo>
                  <a:lnTo>
                    <a:pt x="956404" y="3586323"/>
                  </a:lnTo>
                  <a:lnTo>
                    <a:pt x="956647" y="3586323"/>
                  </a:lnTo>
                  <a:lnTo>
                    <a:pt x="956647" y="3579207"/>
                  </a:lnTo>
                  <a:lnTo>
                    <a:pt x="956891" y="3579207"/>
                  </a:lnTo>
                  <a:lnTo>
                    <a:pt x="957134" y="3579207"/>
                  </a:lnTo>
                  <a:lnTo>
                    <a:pt x="957377" y="3579207"/>
                  </a:lnTo>
                  <a:lnTo>
                    <a:pt x="957621" y="3579207"/>
                  </a:lnTo>
                  <a:lnTo>
                    <a:pt x="957864" y="3579207"/>
                  </a:lnTo>
                  <a:lnTo>
                    <a:pt x="958107" y="3579207"/>
                  </a:lnTo>
                  <a:lnTo>
                    <a:pt x="958351" y="3579207"/>
                  </a:lnTo>
                  <a:lnTo>
                    <a:pt x="958594" y="3579207"/>
                  </a:lnTo>
                  <a:lnTo>
                    <a:pt x="958837" y="3579207"/>
                  </a:lnTo>
                  <a:lnTo>
                    <a:pt x="959081" y="3579207"/>
                  </a:lnTo>
                  <a:lnTo>
                    <a:pt x="959324" y="3579207"/>
                  </a:lnTo>
                  <a:lnTo>
                    <a:pt x="959568" y="3579207"/>
                  </a:lnTo>
                  <a:lnTo>
                    <a:pt x="959811" y="3579207"/>
                  </a:lnTo>
                  <a:lnTo>
                    <a:pt x="960054" y="3579207"/>
                  </a:lnTo>
                  <a:lnTo>
                    <a:pt x="960298" y="3579207"/>
                  </a:lnTo>
                  <a:lnTo>
                    <a:pt x="960541" y="3579207"/>
                  </a:lnTo>
                  <a:lnTo>
                    <a:pt x="960784" y="3579207"/>
                  </a:lnTo>
                  <a:lnTo>
                    <a:pt x="961028" y="3579207"/>
                  </a:lnTo>
                  <a:lnTo>
                    <a:pt x="961028" y="3572091"/>
                  </a:lnTo>
                  <a:lnTo>
                    <a:pt x="961271" y="3572091"/>
                  </a:lnTo>
                  <a:lnTo>
                    <a:pt x="961514" y="3572091"/>
                  </a:lnTo>
                  <a:lnTo>
                    <a:pt x="961758" y="3572091"/>
                  </a:lnTo>
                  <a:lnTo>
                    <a:pt x="962001" y="3572091"/>
                  </a:lnTo>
                  <a:lnTo>
                    <a:pt x="962245" y="3572091"/>
                  </a:lnTo>
                  <a:lnTo>
                    <a:pt x="962488" y="3572091"/>
                  </a:lnTo>
                  <a:lnTo>
                    <a:pt x="962731" y="3572091"/>
                  </a:lnTo>
                  <a:lnTo>
                    <a:pt x="962731" y="3564975"/>
                  </a:lnTo>
                  <a:lnTo>
                    <a:pt x="962975" y="3564975"/>
                  </a:lnTo>
                  <a:lnTo>
                    <a:pt x="963218" y="3564975"/>
                  </a:lnTo>
                  <a:lnTo>
                    <a:pt x="963461" y="3564975"/>
                  </a:lnTo>
                  <a:lnTo>
                    <a:pt x="963705" y="3564975"/>
                  </a:lnTo>
                  <a:lnTo>
                    <a:pt x="963948" y="3564975"/>
                  </a:lnTo>
                  <a:lnTo>
                    <a:pt x="964191" y="3564975"/>
                  </a:lnTo>
                  <a:lnTo>
                    <a:pt x="964435" y="3564975"/>
                  </a:lnTo>
                  <a:lnTo>
                    <a:pt x="964678" y="3564975"/>
                  </a:lnTo>
                  <a:lnTo>
                    <a:pt x="964921" y="3564975"/>
                  </a:lnTo>
                  <a:lnTo>
                    <a:pt x="965165" y="3564975"/>
                  </a:lnTo>
                  <a:lnTo>
                    <a:pt x="965408" y="3564975"/>
                  </a:lnTo>
                  <a:lnTo>
                    <a:pt x="965652" y="3564975"/>
                  </a:lnTo>
                  <a:lnTo>
                    <a:pt x="965895" y="3564975"/>
                  </a:lnTo>
                  <a:lnTo>
                    <a:pt x="966138" y="3564975"/>
                  </a:lnTo>
                  <a:lnTo>
                    <a:pt x="966382" y="3564975"/>
                  </a:lnTo>
                  <a:lnTo>
                    <a:pt x="966625" y="3564975"/>
                  </a:lnTo>
                  <a:lnTo>
                    <a:pt x="966868" y="3564975"/>
                  </a:lnTo>
                  <a:lnTo>
                    <a:pt x="967112" y="3564975"/>
                  </a:lnTo>
                  <a:lnTo>
                    <a:pt x="967355" y="3564975"/>
                  </a:lnTo>
                  <a:lnTo>
                    <a:pt x="967598" y="3564975"/>
                  </a:lnTo>
                  <a:lnTo>
                    <a:pt x="967842" y="3564975"/>
                  </a:lnTo>
                  <a:lnTo>
                    <a:pt x="968085" y="3564975"/>
                  </a:lnTo>
                  <a:lnTo>
                    <a:pt x="968085" y="3557860"/>
                  </a:lnTo>
                  <a:lnTo>
                    <a:pt x="968572" y="3557860"/>
                  </a:lnTo>
                  <a:lnTo>
                    <a:pt x="968815" y="3557860"/>
                  </a:lnTo>
                  <a:lnTo>
                    <a:pt x="969059" y="3557860"/>
                  </a:lnTo>
                  <a:lnTo>
                    <a:pt x="969302" y="3557860"/>
                  </a:lnTo>
                  <a:lnTo>
                    <a:pt x="969545" y="3557860"/>
                  </a:lnTo>
                  <a:lnTo>
                    <a:pt x="969789" y="3557860"/>
                  </a:lnTo>
                  <a:lnTo>
                    <a:pt x="970032" y="3557860"/>
                  </a:lnTo>
                  <a:lnTo>
                    <a:pt x="970275" y="3557860"/>
                  </a:lnTo>
                  <a:lnTo>
                    <a:pt x="970519" y="3557860"/>
                  </a:lnTo>
                  <a:lnTo>
                    <a:pt x="970762" y="3557860"/>
                  </a:lnTo>
                  <a:lnTo>
                    <a:pt x="971005" y="3557860"/>
                  </a:lnTo>
                  <a:lnTo>
                    <a:pt x="971249" y="3557860"/>
                  </a:lnTo>
                  <a:lnTo>
                    <a:pt x="971492" y="3557860"/>
                  </a:lnTo>
                  <a:lnTo>
                    <a:pt x="971736" y="3557860"/>
                  </a:lnTo>
                  <a:lnTo>
                    <a:pt x="971979" y="3557860"/>
                  </a:lnTo>
                  <a:lnTo>
                    <a:pt x="972222" y="3557860"/>
                  </a:lnTo>
                  <a:lnTo>
                    <a:pt x="972466" y="3557860"/>
                  </a:lnTo>
                  <a:lnTo>
                    <a:pt x="972709" y="3557860"/>
                  </a:lnTo>
                  <a:lnTo>
                    <a:pt x="972952" y="3557860"/>
                  </a:lnTo>
                  <a:lnTo>
                    <a:pt x="973196" y="3557860"/>
                  </a:lnTo>
                  <a:lnTo>
                    <a:pt x="973439" y="3557860"/>
                  </a:lnTo>
                  <a:lnTo>
                    <a:pt x="973682" y="3557860"/>
                  </a:lnTo>
                  <a:lnTo>
                    <a:pt x="973926" y="3557860"/>
                  </a:lnTo>
                  <a:lnTo>
                    <a:pt x="974169" y="3557860"/>
                  </a:lnTo>
                  <a:lnTo>
                    <a:pt x="974413" y="3557860"/>
                  </a:lnTo>
                  <a:lnTo>
                    <a:pt x="974656" y="3557860"/>
                  </a:lnTo>
                  <a:lnTo>
                    <a:pt x="974899" y="3557860"/>
                  </a:lnTo>
                  <a:lnTo>
                    <a:pt x="975143" y="3557860"/>
                  </a:lnTo>
                  <a:lnTo>
                    <a:pt x="975386" y="3557860"/>
                  </a:lnTo>
                  <a:lnTo>
                    <a:pt x="975629" y="3557860"/>
                  </a:lnTo>
                  <a:lnTo>
                    <a:pt x="975629" y="3550744"/>
                  </a:lnTo>
                  <a:lnTo>
                    <a:pt x="975873" y="3550744"/>
                  </a:lnTo>
                  <a:lnTo>
                    <a:pt x="976116" y="3550744"/>
                  </a:lnTo>
                  <a:lnTo>
                    <a:pt x="976359" y="3550744"/>
                  </a:lnTo>
                  <a:lnTo>
                    <a:pt x="976603" y="3550744"/>
                  </a:lnTo>
                  <a:lnTo>
                    <a:pt x="976846" y="3550744"/>
                  </a:lnTo>
                  <a:lnTo>
                    <a:pt x="977089" y="3550744"/>
                  </a:lnTo>
                  <a:lnTo>
                    <a:pt x="977333" y="3550744"/>
                  </a:lnTo>
                  <a:lnTo>
                    <a:pt x="977576" y="3550744"/>
                  </a:lnTo>
                  <a:lnTo>
                    <a:pt x="977820" y="3550744"/>
                  </a:lnTo>
                  <a:lnTo>
                    <a:pt x="978063" y="3550744"/>
                  </a:lnTo>
                  <a:lnTo>
                    <a:pt x="978306" y="3550744"/>
                  </a:lnTo>
                  <a:lnTo>
                    <a:pt x="978306" y="3543628"/>
                  </a:lnTo>
                  <a:lnTo>
                    <a:pt x="978550" y="3543628"/>
                  </a:lnTo>
                  <a:lnTo>
                    <a:pt x="978793" y="3543628"/>
                  </a:lnTo>
                  <a:lnTo>
                    <a:pt x="979036" y="3543628"/>
                  </a:lnTo>
                  <a:lnTo>
                    <a:pt x="979280" y="3543628"/>
                  </a:lnTo>
                  <a:lnTo>
                    <a:pt x="979523" y="3543628"/>
                  </a:lnTo>
                  <a:lnTo>
                    <a:pt x="979766" y="3543628"/>
                  </a:lnTo>
                  <a:lnTo>
                    <a:pt x="980010" y="3543628"/>
                  </a:lnTo>
                  <a:lnTo>
                    <a:pt x="980253" y="3543628"/>
                  </a:lnTo>
                  <a:lnTo>
                    <a:pt x="980497" y="3543628"/>
                  </a:lnTo>
                  <a:lnTo>
                    <a:pt x="980740" y="3543628"/>
                  </a:lnTo>
                  <a:lnTo>
                    <a:pt x="980983" y="3543628"/>
                  </a:lnTo>
                  <a:lnTo>
                    <a:pt x="981227" y="3543628"/>
                  </a:lnTo>
                  <a:lnTo>
                    <a:pt x="981227" y="3536513"/>
                  </a:lnTo>
                  <a:lnTo>
                    <a:pt x="981470" y="3536513"/>
                  </a:lnTo>
                  <a:lnTo>
                    <a:pt x="981713" y="3536513"/>
                  </a:lnTo>
                  <a:lnTo>
                    <a:pt x="982200" y="3536513"/>
                  </a:lnTo>
                  <a:lnTo>
                    <a:pt x="982443" y="3536513"/>
                  </a:lnTo>
                  <a:lnTo>
                    <a:pt x="982687" y="3536513"/>
                  </a:lnTo>
                  <a:lnTo>
                    <a:pt x="982930" y="3536513"/>
                  </a:lnTo>
                  <a:lnTo>
                    <a:pt x="983173" y="3536513"/>
                  </a:lnTo>
                  <a:lnTo>
                    <a:pt x="983417" y="3536513"/>
                  </a:lnTo>
                  <a:lnTo>
                    <a:pt x="983660" y="3536513"/>
                  </a:lnTo>
                  <a:lnTo>
                    <a:pt x="983904" y="3536513"/>
                  </a:lnTo>
                  <a:lnTo>
                    <a:pt x="984147" y="3536513"/>
                  </a:lnTo>
                  <a:lnTo>
                    <a:pt x="984390" y="3536513"/>
                  </a:lnTo>
                  <a:lnTo>
                    <a:pt x="984634" y="3536513"/>
                  </a:lnTo>
                  <a:lnTo>
                    <a:pt x="984877" y="3536513"/>
                  </a:lnTo>
                  <a:lnTo>
                    <a:pt x="985120" y="3536513"/>
                  </a:lnTo>
                  <a:lnTo>
                    <a:pt x="985364" y="3536513"/>
                  </a:lnTo>
                  <a:lnTo>
                    <a:pt x="985607" y="3536513"/>
                  </a:lnTo>
                  <a:lnTo>
                    <a:pt x="985850" y="3536513"/>
                  </a:lnTo>
                  <a:lnTo>
                    <a:pt x="986094" y="3536513"/>
                  </a:lnTo>
                  <a:lnTo>
                    <a:pt x="986337" y="3536513"/>
                  </a:lnTo>
                  <a:lnTo>
                    <a:pt x="986581" y="3536513"/>
                  </a:lnTo>
                  <a:lnTo>
                    <a:pt x="986824" y="3536513"/>
                  </a:lnTo>
                  <a:lnTo>
                    <a:pt x="987067" y="3536513"/>
                  </a:lnTo>
                  <a:lnTo>
                    <a:pt x="987311" y="3536513"/>
                  </a:lnTo>
                  <a:lnTo>
                    <a:pt x="987554" y="3536513"/>
                  </a:lnTo>
                  <a:lnTo>
                    <a:pt x="987797" y="3536513"/>
                  </a:lnTo>
                  <a:lnTo>
                    <a:pt x="988041" y="3536513"/>
                  </a:lnTo>
                  <a:lnTo>
                    <a:pt x="988284" y="3536513"/>
                  </a:lnTo>
                  <a:lnTo>
                    <a:pt x="988527" y="3536513"/>
                  </a:lnTo>
                  <a:lnTo>
                    <a:pt x="988771" y="3536513"/>
                  </a:lnTo>
                  <a:lnTo>
                    <a:pt x="989014" y="3536513"/>
                  </a:lnTo>
                  <a:lnTo>
                    <a:pt x="989257" y="3536513"/>
                  </a:lnTo>
                  <a:lnTo>
                    <a:pt x="989501" y="3536513"/>
                  </a:lnTo>
                  <a:lnTo>
                    <a:pt x="989744" y="3536513"/>
                  </a:lnTo>
                  <a:lnTo>
                    <a:pt x="989988" y="3536513"/>
                  </a:lnTo>
                  <a:lnTo>
                    <a:pt x="990231" y="3536513"/>
                  </a:lnTo>
                  <a:lnTo>
                    <a:pt x="990231" y="3529397"/>
                  </a:lnTo>
                  <a:lnTo>
                    <a:pt x="990474" y="3529397"/>
                  </a:lnTo>
                  <a:lnTo>
                    <a:pt x="990718" y="3529397"/>
                  </a:lnTo>
                  <a:lnTo>
                    <a:pt x="990961" y="3529397"/>
                  </a:lnTo>
                  <a:lnTo>
                    <a:pt x="991204" y="3529397"/>
                  </a:lnTo>
                  <a:lnTo>
                    <a:pt x="991448" y="3529397"/>
                  </a:lnTo>
                  <a:lnTo>
                    <a:pt x="991691" y="3529397"/>
                  </a:lnTo>
                  <a:lnTo>
                    <a:pt x="991934" y="3529397"/>
                  </a:lnTo>
                  <a:lnTo>
                    <a:pt x="992178" y="3529397"/>
                  </a:lnTo>
                  <a:lnTo>
                    <a:pt x="992421" y="3529397"/>
                  </a:lnTo>
                  <a:lnTo>
                    <a:pt x="992665" y="3529397"/>
                  </a:lnTo>
                  <a:lnTo>
                    <a:pt x="992908" y="3529397"/>
                  </a:lnTo>
                  <a:lnTo>
                    <a:pt x="993151" y="3529397"/>
                  </a:lnTo>
                  <a:lnTo>
                    <a:pt x="993395" y="3529397"/>
                  </a:lnTo>
                  <a:lnTo>
                    <a:pt x="993638" y="3529397"/>
                  </a:lnTo>
                  <a:lnTo>
                    <a:pt x="993638" y="3522281"/>
                  </a:lnTo>
                  <a:lnTo>
                    <a:pt x="993881" y="3522281"/>
                  </a:lnTo>
                  <a:lnTo>
                    <a:pt x="994125" y="3522281"/>
                  </a:lnTo>
                  <a:lnTo>
                    <a:pt x="994368" y="3522281"/>
                  </a:lnTo>
                  <a:lnTo>
                    <a:pt x="994611" y="3522281"/>
                  </a:lnTo>
                  <a:lnTo>
                    <a:pt x="994855" y="3522281"/>
                  </a:lnTo>
                  <a:lnTo>
                    <a:pt x="995098" y="3522281"/>
                  </a:lnTo>
                  <a:lnTo>
                    <a:pt x="995098" y="3515165"/>
                  </a:lnTo>
                  <a:lnTo>
                    <a:pt x="995341" y="3515165"/>
                  </a:lnTo>
                  <a:lnTo>
                    <a:pt x="995585" y="3515165"/>
                  </a:lnTo>
                  <a:lnTo>
                    <a:pt x="995828" y="3515165"/>
                  </a:lnTo>
                  <a:lnTo>
                    <a:pt x="996072" y="3515165"/>
                  </a:lnTo>
                  <a:lnTo>
                    <a:pt x="996315" y="3515165"/>
                  </a:lnTo>
                  <a:lnTo>
                    <a:pt x="996558" y="3515165"/>
                  </a:lnTo>
                  <a:lnTo>
                    <a:pt x="996802" y="3515165"/>
                  </a:lnTo>
                  <a:lnTo>
                    <a:pt x="997045" y="3515165"/>
                  </a:lnTo>
                  <a:lnTo>
                    <a:pt x="997288" y="3515165"/>
                  </a:lnTo>
                  <a:lnTo>
                    <a:pt x="997532" y="3515165"/>
                  </a:lnTo>
                  <a:lnTo>
                    <a:pt x="997775" y="3515165"/>
                  </a:lnTo>
                  <a:lnTo>
                    <a:pt x="998018" y="3515165"/>
                  </a:lnTo>
                  <a:lnTo>
                    <a:pt x="998262" y="3515165"/>
                  </a:lnTo>
                  <a:lnTo>
                    <a:pt x="998505" y="3515165"/>
                  </a:lnTo>
                  <a:lnTo>
                    <a:pt x="998749" y="3515165"/>
                  </a:lnTo>
                  <a:lnTo>
                    <a:pt x="998992" y="3515165"/>
                  </a:lnTo>
                  <a:lnTo>
                    <a:pt x="999235" y="3515165"/>
                  </a:lnTo>
                  <a:lnTo>
                    <a:pt x="999479" y="3515165"/>
                  </a:lnTo>
                  <a:lnTo>
                    <a:pt x="999722" y="3515165"/>
                  </a:lnTo>
                  <a:lnTo>
                    <a:pt x="999965" y="3515165"/>
                  </a:lnTo>
                  <a:lnTo>
                    <a:pt x="1000209" y="3515165"/>
                  </a:lnTo>
                  <a:lnTo>
                    <a:pt x="1000452" y="3515165"/>
                  </a:lnTo>
                  <a:lnTo>
                    <a:pt x="1000695" y="3515165"/>
                  </a:lnTo>
                  <a:lnTo>
                    <a:pt x="1000939" y="3515165"/>
                  </a:lnTo>
                  <a:lnTo>
                    <a:pt x="1001182" y="3515165"/>
                  </a:lnTo>
                  <a:lnTo>
                    <a:pt x="1001425" y="3515165"/>
                  </a:lnTo>
                  <a:lnTo>
                    <a:pt x="1001669" y="3515165"/>
                  </a:lnTo>
                  <a:lnTo>
                    <a:pt x="1001912" y="3515165"/>
                  </a:lnTo>
                  <a:lnTo>
                    <a:pt x="1002156" y="3515165"/>
                  </a:lnTo>
                  <a:lnTo>
                    <a:pt x="1002399" y="3515165"/>
                  </a:lnTo>
                  <a:lnTo>
                    <a:pt x="1002642" y="3515165"/>
                  </a:lnTo>
                  <a:lnTo>
                    <a:pt x="1002886" y="3515165"/>
                  </a:lnTo>
                  <a:lnTo>
                    <a:pt x="1003129" y="3515165"/>
                  </a:lnTo>
                  <a:lnTo>
                    <a:pt x="1003372" y="3515165"/>
                  </a:lnTo>
                  <a:lnTo>
                    <a:pt x="1003616" y="3515165"/>
                  </a:lnTo>
                  <a:lnTo>
                    <a:pt x="1003859" y="3515165"/>
                  </a:lnTo>
                  <a:lnTo>
                    <a:pt x="1004102" y="3515165"/>
                  </a:lnTo>
                  <a:lnTo>
                    <a:pt x="1004346" y="3515165"/>
                  </a:lnTo>
                  <a:lnTo>
                    <a:pt x="1004589" y="3515165"/>
                  </a:lnTo>
                  <a:lnTo>
                    <a:pt x="1004833" y="3515165"/>
                  </a:lnTo>
                  <a:lnTo>
                    <a:pt x="1005076" y="3515165"/>
                  </a:lnTo>
                  <a:lnTo>
                    <a:pt x="1005319" y="3515165"/>
                  </a:lnTo>
                  <a:lnTo>
                    <a:pt x="1005319" y="3508050"/>
                  </a:lnTo>
                  <a:lnTo>
                    <a:pt x="1005563" y="3508050"/>
                  </a:lnTo>
                  <a:lnTo>
                    <a:pt x="1005563" y="3500934"/>
                  </a:lnTo>
                  <a:lnTo>
                    <a:pt x="1005563" y="3493818"/>
                  </a:lnTo>
                  <a:lnTo>
                    <a:pt x="1005806" y="3493818"/>
                  </a:lnTo>
                  <a:lnTo>
                    <a:pt x="1006049" y="3493818"/>
                  </a:lnTo>
                  <a:lnTo>
                    <a:pt x="1006293" y="3493818"/>
                  </a:lnTo>
                  <a:lnTo>
                    <a:pt x="1006536" y="3493818"/>
                  </a:lnTo>
                  <a:lnTo>
                    <a:pt x="1006779" y="3493818"/>
                  </a:lnTo>
                  <a:lnTo>
                    <a:pt x="1007023" y="3493818"/>
                  </a:lnTo>
                  <a:lnTo>
                    <a:pt x="1007266" y="3493818"/>
                  </a:lnTo>
                  <a:lnTo>
                    <a:pt x="1007509" y="3493818"/>
                  </a:lnTo>
                  <a:lnTo>
                    <a:pt x="1007753" y="3493818"/>
                  </a:lnTo>
                  <a:lnTo>
                    <a:pt x="1007996" y="3493818"/>
                  </a:lnTo>
                  <a:lnTo>
                    <a:pt x="1008240" y="3493818"/>
                  </a:lnTo>
                  <a:lnTo>
                    <a:pt x="1008483" y="3493818"/>
                  </a:lnTo>
                  <a:lnTo>
                    <a:pt x="1008726" y="3493818"/>
                  </a:lnTo>
                  <a:lnTo>
                    <a:pt x="1008970" y="3493818"/>
                  </a:lnTo>
                  <a:lnTo>
                    <a:pt x="1009213" y="3493818"/>
                  </a:lnTo>
                  <a:lnTo>
                    <a:pt x="1009456" y="3493818"/>
                  </a:lnTo>
                  <a:lnTo>
                    <a:pt x="1009700" y="3493818"/>
                  </a:lnTo>
                  <a:lnTo>
                    <a:pt x="1009943" y="3493818"/>
                  </a:lnTo>
                  <a:lnTo>
                    <a:pt x="1010186" y="3493818"/>
                  </a:lnTo>
                  <a:lnTo>
                    <a:pt x="1010430" y="3493818"/>
                  </a:lnTo>
                  <a:lnTo>
                    <a:pt x="1010673" y="3493818"/>
                  </a:lnTo>
                  <a:lnTo>
                    <a:pt x="1010917" y="3493818"/>
                  </a:lnTo>
                  <a:lnTo>
                    <a:pt x="1010917" y="3486702"/>
                  </a:lnTo>
                  <a:lnTo>
                    <a:pt x="1011160" y="3486702"/>
                  </a:lnTo>
                  <a:lnTo>
                    <a:pt x="1011403" y="3486702"/>
                  </a:lnTo>
                  <a:lnTo>
                    <a:pt x="1011647" y="3486702"/>
                  </a:lnTo>
                  <a:lnTo>
                    <a:pt x="1011890" y="3486702"/>
                  </a:lnTo>
                  <a:lnTo>
                    <a:pt x="1012133" y="3486702"/>
                  </a:lnTo>
                  <a:lnTo>
                    <a:pt x="1012377" y="3486702"/>
                  </a:lnTo>
                  <a:lnTo>
                    <a:pt x="1012620" y="3486702"/>
                  </a:lnTo>
                  <a:lnTo>
                    <a:pt x="1012863" y="3486702"/>
                  </a:lnTo>
                  <a:lnTo>
                    <a:pt x="1013107" y="3486702"/>
                  </a:lnTo>
                  <a:lnTo>
                    <a:pt x="1013350" y="3486702"/>
                  </a:lnTo>
                  <a:lnTo>
                    <a:pt x="1013593" y="3486702"/>
                  </a:lnTo>
                  <a:lnTo>
                    <a:pt x="1013837" y="3486702"/>
                  </a:lnTo>
                  <a:lnTo>
                    <a:pt x="1014080" y="3486702"/>
                  </a:lnTo>
                  <a:lnTo>
                    <a:pt x="1014324" y="3486702"/>
                  </a:lnTo>
                  <a:lnTo>
                    <a:pt x="1014567" y="3486702"/>
                  </a:lnTo>
                  <a:lnTo>
                    <a:pt x="1014810" y="3486702"/>
                  </a:lnTo>
                  <a:lnTo>
                    <a:pt x="1015054" y="3486702"/>
                  </a:lnTo>
                  <a:lnTo>
                    <a:pt x="1015297" y="3486702"/>
                  </a:lnTo>
                  <a:lnTo>
                    <a:pt x="1015540" y="3486702"/>
                  </a:lnTo>
                  <a:lnTo>
                    <a:pt x="1015784" y="3486702"/>
                  </a:lnTo>
                  <a:lnTo>
                    <a:pt x="1016027" y="3486702"/>
                  </a:lnTo>
                  <a:lnTo>
                    <a:pt x="1016270" y="3486702"/>
                  </a:lnTo>
                  <a:lnTo>
                    <a:pt x="1016514" y="3486702"/>
                  </a:lnTo>
                  <a:lnTo>
                    <a:pt x="1016757" y="3486702"/>
                  </a:lnTo>
                  <a:lnTo>
                    <a:pt x="1017001" y="3486702"/>
                  </a:lnTo>
                  <a:lnTo>
                    <a:pt x="1017244" y="3486702"/>
                  </a:lnTo>
                  <a:lnTo>
                    <a:pt x="1017487" y="3486702"/>
                  </a:lnTo>
                  <a:lnTo>
                    <a:pt x="1017731" y="3486702"/>
                  </a:lnTo>
                  <a:lnTo>
                    <a:pt x="1017974" y="3486702"/>
                  </a:lnTo>
                  <a:lnTo>
                    <a:pt x="1018461" y="3486702"/>
                  </a:lnTo>
                  <a:lnTo>
                    <a:pt x="1018704" y="3486702"/>
                  </a:lnTo>
                  <a:lnTo>
                    <a:pt x="1018947" y="3486702"/>
                  </a:lnTo>
                  <a:lnTo>
                    <a:pt x="1019191" y="3486702"/>
                  </a:lnTo>
                  <a:lnTo>
                    <a:pt x="1019191" y="3479587"/>
                  </a:lnTo>
                  <a:lnTo>
                    <a:pt x="1019434" y="3479587"/>
                  </a:lnTo>
                  <a:lnTo>
                    <a:pt x="1019677" y="3479587"/>
                  </a:lnTo>
                  <a:lnTo>
                    <a:pt x="1019921" y="3479587"/>
                  </a:lnTo>
                  <a:lnTo>
                    <a:pt x="1020164" y="3479587"/>
                  </a:lnTo>
                  <a:lnTo>
                    <a:pt x="1020408" y="3479587"/>
                  </a:lnTo>
                  <a:lnTo>
                    <a:pt x="1020651" y="3479587"/>
                  </a:lnTo>
                  <a:lnTo>
                    <a:pt x="1020894" y="3479587"/>
                  </a:lnTo>
                  <a:lnTo>
                    <a:pt x="1021138" y="3479587"/>
                  </a:lnTo>
                  <a:lnTo>
                    <a:pt x="1021381" y="3479587"/>
                  </a:lnTo>
                  <a:lnTo>
                    <a:pt x="1021624" y="3479587"/>
                  </a:lnTo>
                  <a:lnTo>
                    <a:pt x="1021868" y="3479587"/>
                  </a:lnTo>
                  <a:lnTo>
                    <a:pt x="1022111" y="3479587"/>
                  </a:lnTo>
                  <a:lnTo>
                    <a:pt x="1022354" y="3479587"/>
                  </a:lnTo>
                  <a:lnTo>
                    <a:pt x="1022598" y="3479587"/>
                  </a:lnTo>
                  <a:lnTo>
                    <a:pt x="1022841" y="3479587"/>
                  </a:lnTo>
                  <a:lnTo>
                    <a:pt x="1023085" y="3479587"/>
                  </a:lnTo>
                  <a:lnTo>
                    <a:pt x="1023328" y="3479587"/>
                  </a:lnTo>
                  <a:lnTo>
                    <a:pt x="1023571" y="3479587"/>
                  </a:lnTo>
                  <a:lnTo>
                    <a:pt x="1023815" y="3479587"/>
                  </a:lnTo>
                  <a:lnTo>
                    <a:pt x="1024058" y="3479587"/>
                  </a:lnTo>
                  <a:lnTo>
                    <a:pt x="1024301" y="3479587"/>
                  </a:lnTo>
                  <a:lnTo>
                    <a:pt x="1024545" y="3479587"/>
                  </a:lnTo>
                  <a:lnTo>
                    <a:pt x="1024788" y="3479587"/>
                  </a:lnTo>
                  <a:lnTo>
                    <a:pt x="1025031" y="3479587"/>
                  </a:lnTo>
                  <a:lnTo>
                    <a:pt x="1025275" y="3479587"/>
                  </a:lnTo>
                  <a:lnTo>
                    <a:pt x="1025518" y="3479587"/>
                  </a:lnTo>
                  <a:lnTo>
                    <a:pt x="1025761" y="3479587"/>
                  </a:lnTo>
                  <a:lnTo>
                    <a:pt x="1026005" y="3479587"/>
                  </a:lnTo>
                  <a:lnTo>
                    <a:pt x="1026005" y="3472471"/>
                  </a:lnTo>
                  <a:lnTo>
                    <a:pt x="1026005" y="3465355"/>
                  </a:lnTo>
                  <a:lnTo>
                    <a:pt x="1026248" y="3465355"/>
                  </a:lnTo>
                  <a:lnTo>
                    <a:pt x="1026492" y="3465355"/>
                  </a:lnTo>
                  <a:lnTo>
                    <a:pt x="1026492" y="3458240"/>
                  </a:lnTo>
                  <a:lnTo>
                    <a:pt x="1026735" y="3458240"/>
                  </a:lnTo>
                  <a:lnTo>
                    <a:pt x="1026978" y="3458240"/>
                  </a:lnTo>
                  <a:lnTo>
                    <a:pt x="1027222" y="3458240"/>
                  </a:lnTo>
                  <a:lnTo>
                    <a:pt x="1027465" y="3458240"/>
                  </a:lnTo>
                  <a:lnTo>
                    <a:pt x="1027708" y="3458240"/>
                  </a:lnTo>
                  <a:lnTo>
                    <a:pt x="1027952" y="3458240"/>
                  </a:lnTo>
                  <a:lnTo>
                    <a:pt x="1028195" y="3458240"/>
                  </a:lnTo>
                  <a:lnTo>
                    <a:pt x="1028438" y="3458240"/>
                  </a:lnTo>
                  <a:lnTo>
                    <a:pt x="1028682" y="3458240"/>
                  </a:lnTo>
                  <a:lnTo>
                    <a:pt x="1028925" y="3458240"/>
                  </a:lnTo>
                  <a:lnTo>
                    <a:pt x="1029169" y="3458240"/>
                  </a:lnTo>
                  <a:lnTo>
                    <a:pt x="1029412" y="3458240"/>
                  </a:lnTo>
                  <a:lnTo>
                    <a:pt x="1029655" y="3458240"/>
                  </a:lnTo>
                  <a:lnTo>
                    <a:pt x="1029899" y="3458240"/>
                  </a:lnTo>
                  <a:lnTo>
                    <a:pt x="1030142" y="3458240"/>
                  </a:lnTo>
                  <a:lnTo>
                    <a:pt x="1030385" y="3458240"/>
                  </a:lnTo>
                  <a:lnTo>
                    <a:pt x="1030629" y="3458240"/>
                  </a:lnTo>
                  <a:lnTo>
                    <a:pt x="1030872" y="3458240"/>
                  </a:lnTo>
                  <a:lnTo>
                    <a:pt x="1030872" y="3451124"/>
                  </a:lnTo>
                  <a:lnTo>
                    <a:pt x="1031115" y="3451124"/>
                  </a:lnTo>
                  <a:lnTo>
                    <a:pt x="1031359" y="3451124"/>
                  </a:lnTo>
                  <a:lnTo>
                    <a:pt x="1031602" y="3451124"/>
                  </a:lnTo>
                  <a:lnTo>
                    <a:pt x="1031845" y="3451124"/>
                  </a:lnTo>
                  <a:lnTo>
                    <a:pt x="1032089" y="3451124"/>
                  </a:lnTo>
                  <a:lnTo>
                    <a:pt x="1032332" y="3451124"/>
                  </a:lnTo>
                  <a:lnTo>
                    <a:pt x="1032576" y="3451124"/>
                  </a:lnTo>
                  <a:lnTo>
                    <a:pt x="1032819" y="3451124"/>
                  </a:lnTo>
                  <a:lnTo>
                    <a:pt x="1033062" y="3451124"/>
                  </a:lnTo>
                  <a:lnTo>
                    <a:pt x="1033306" y="3451124"/>
                  </a:lnTo>
                  <a:lnTo>
                    <a:pt x="1033549" y="3451124"/>
                  </a:lnTo>
                  <a:lnTo>
                    <a:pt x="1033792" y="3451124"/>
                  </a:lnTo>
                  <a:lnTo>
                    <a:pt x="1034036" y="3451124"/>
                  </a:lnTo>
                  <a:lnTo>
                    <a:pt x="1034279" y="3451124"/>
                  </a:lnTo>
                  <a:lnTo>
                    <a:pt x="1034522" y="3451124"/>
                  </a:lnTo>
                  <a:lnTo>
                    <a:pt x="1034766" y="3451124"/>
                  </a:lnTo>
                  <a:lnTo>
                    <a:pt x="1035009" y="3451124"/>
                  </a:lnTo>
                  <a:lnTo>
                    <a:pt x="1035253" y="3451124"/>
                  </a:lnTo>
                  <a:lnTo>
                    <a:pt x="1035496" y="3451124"/>
                  </a:lnTo>
                  <a:lnTo>
                    <a:pt x="1035739" y="3451124"/>
                  </a:lnTo>
                  <a:lnTo>
                    <a:pt x="1035983" y="3451124"/>
                  </a:lnTo>
                  <a:lnTo>
                    <a:pt x="1036226" y="3451124"/>
                  </a:lnTo>
                  <a:lnTo>
                    <a:pt x="1036469" y="3451124"/>
                  </a:lnTo>
                  <a:lnTo>
                    <a:pt x="1036713" y="3451124"/>
                  </a:lnTo>
                  <a:lnTo>
                    <a:pt x="1036956" y="3451124"/>
                  </a:lnTo>
                  <a:lnTo>
                    <a:pt x="1037199" y="3451124"/>
                  </a:lnTo>
                  <a:lnTo>
                    <a:pt x="1037443" y="3451124"/>
                  </a:lnTo>
                  <a:lnTo>
                    <a:pt x="1037686" y="3451124"/>
                  </a:lnTo>
                  <a:lnTo>
                    <a:pt x="1037929" y="3451124"/>
                  </a:lnTo>
                  <a:lnTo>
                    <a:pt x="1038173" y="3451124"/>
                  </a:lnTo>
                  <a:lnTo>
                    <a:pt x="1038416" y="3451124"/>
                  </a:lnTo>
                  <a:lnTo>
                    <a:pt x="1038660" y="3451124"/>
                  </a:lnTo>
                  <a:lnTo>
                    <a:pt x="1038903" y="3451124"/>
                  </a:lnTo>
                  <a:lnTo>
                    <a:pt x="1039146" y="3451124"/>
                  </a:lnTo>
                  <a:lnTo>
                    <a:pt x="1039390" y="3451124"/>
                  </a:lnTo>
                  <a:lnTo>
                    <a:pt x="1039633" y="3451124"/>
                  </a:lnTo>
                  <a:lnTo>
                    <a:pt x="1039876" y="3451124"/>
                  </a:lnTo>
                  <a:lnTo>
                    <a:pt x="1040120" y="3451124"/>
                  </a:lnTo>
                  <a:lnTo>
                    <a:pt x="1040363" y="3451124"/>
                  </a:lnTo>
                  <a:lnTo>
                    <a:pt x="1040606" y="3451124"/>
                  </a:lnTo>
                  <a:lnTo>
                    <a:pt x="1040850" y="3451124"/>
                  </a:lnTo>
                  <a:lnTo>
                    <a:pt x="1041093" y="3451124"/>
                  </a:lnTo>
                  <a:lnTo>
                    <a:pt x="1041337" y="3451124"/>
                  </a:lnTo>
                  <a:lnTo>
                    <a:pt x="1041580" y="3451124"/>
                  </a:lnTo>
                  <a:lnTo>
                    <a:pt x="1041823" y="3451124"/>
                  </a:lnTo>
                  <a:lnTo>
                    <a:pt x="1042067" y="3451124"/>
                  </a:lnTo>
                  <a:lnTo>
                    <a:pt x="1042310" y="3451124"/>
                  </a:lnTo>
                  <a:lnTo>
                    <a:pt x="1042553" y="3451124"/>
                  </a:lnTo>
                  <a:lnTo>
                    <a:pt x="1042797" y="3451124"/>
                  </a:lnTo>
                  <a:lnTo>
                    <a:pt x="1043040" y="3451124"/>
                  </a:lnTo>
                  <a:lnTo>
                    <a:pt x="1043283" y="3451124"/>
                  </a:lnTo>
                  <a:lnTo>
                    <a:pt x="1043527" y="3451124"/>
                  </a:lnTo>
                  <a:lnTo>
                    <a:pt x="1043770" y="3451124"/>
                  </a:lnTo>
                  <a:lnTo>
                    <a:pt x="1044013" y="3451124"/>
                  </a:lnTo>
                  <a:lnTo>
                    <a:pt x="1044257" y="3451124"/>
                  </a:lnTo>
                  <a:lnTo>
                    <a:pt x="1044500" y="3451124"/>
                  </a:lnTo>
                  <a:lnTo>
                    <a:pt x="1044744" y="3451124"/>
                  </a:lnTo>
                  <a:lnTo>
                    <a:pt x="1044987" y="3451124"/>
                  </a:lnTo>
                  <a:lnTo>
                    <a:pt x="1045230" y="3451124"/>
                  </a:lnTo>
                  <a:lnTo>
                    <a:pt x="1045474" y="3451124"/>
                  </a:lnTo>
                  <a:lnTo>
                    <a:pt x="1045717" y="3451124"/>
                  </a:lnTo>
                  <a:lnTo>
                    <a:pt x="1045960" y="3451124"/>
                  </a:lnTo>
                  <a:lnTo>
                    <a:pt x="1046204" y="3451124"/>
                  </a:lnTo>
                  <a:lnTo>
                    <a:pt x="1046447" y="3451124"/>
                  </a:lnTo>
                  <a:lnTo>
                    <a:pt x="1046690" y="3451124"/>
                  </a:lnTo>
                  <a:lnTo>
                    <a:pt x="1046934" y="3451124"/>
                  </a:lnTo>
                  <a:lnTo>
                    <a:pt x="1047177" y="3451124"/>
                  </a:lnTo>
                  <a:lnTo>
                    <a:pt x="1047421" y="3451124"/>
                  </a:lnTo>
                  <a:lnTo>
                    <a:pt x="1047664" y="3451124"/>
                  </a:lnTo>
                  <a:lnTo>
                    <a:pt x="1047907" y="3451124"/>
                  </a:lnTo>
                  <a:lnTo>
                    <a:pt x="1048151" y="3451124"/>
                  </a:lnTo>
                  <a:lnTo>
                    <a:pt x="1048394" y="3451124"/>
                  </a:lnTo>
                  <a:lnTo>
                    <a:pt x="1048637" y="3451124"/>
                  </a:lnTo>
                  <a:lnTo>
                    <a:pt x="1048881" y="3451124"/>
                  </a:lnTo>
                  <a:lnTo>
                    <a:pt x="1049124" y="3451124"/>
                  </a:lnTo>
                  <a:lnTo>
                    <a:pt x="1049367" y="3451124"/>
                  </a:lnTo>
                  <a:lnTo>
                    <a:pt x="1049611" y="3451124"/>
                  </a:lnTo>
                  <a:lnTo>
                    <a:pt x="1049854" y="3451124"/>
                  </a:lnTo>
                  <a:lnTo>
                    <a:pt x="1050097" y="3451124"/>
                  </a:lnTo>
                  <a:lnTo>
                    <a:pt x="1050341" y="3451124"/>
                  </a:lnTo>
                  <a:lnTo>
                    <a:pt x="1050584" y="3451124"/>
                  </a:lnTo>
                  <a:lnTo>
                    <a:pt x="1050828" y="3451124"/>
                  </a:lnTo>
                  <a:lnTo>
                    <a:pt x="1051071" y="3451124"/>
                  </a:lnTo>
                  <a:lnTo>
                    <a:pt x="1051071" y="3444008"/>
                  </a:lnTo>
                  <a:lnTo>
                    <a:pt x="1051314" y="3444008"/>
                  </a:lnTo>
                  <a:lnTo>
                    <a:pt x="1051558" y="3444008"/>
                  </a:lnTo>
                  <a:lnTo>
                    <a:pt x="1051801" y="3444008"/>
                  </a:lnTo>
                  <a:lnTo>
                    <a:pt x="1052044" y="3444008"/>
                  </a:lnTo>
                  <a:lnTo>
                    <a:pt x="1052288" y="3444008"/>
                  </a:lnTo>
                  <a:lnTo>
                    <a:pt x="1052531" y="3444008"/>
                  </a:lnTo>
                  <a:lnTo>
                    <a:pt x="1052774" y="3444008"/>
                  </a:lnTo>
                  <a:lnTo>
                    <a:pt x="1053018" y="3444008"/>
                  </a:lnTo>
                  <a:lnTo>
                    <a:pt x="1053261" y="3444008"/>
                  </a:lnTo>
                  <a:lnTo>
                    <a:pt x="1053504" y="3444008"/>
                  </a:lnTo>
                  <a:lnTo>
                    <a:pt x="1053748" y="3444008"/>
                  </a:lnTo>
                  <a:lnTo>
                    <a:pt x="1053991" y="3444008"/>
                  </a:lnTo>
                  <a:lnTo>
                    <a:pt x="1054235" y="3444008"/>
                  </a:lnTo>
                  <a:lnTo>
                    <a:pt x="1054478" y="3444008"/>
                  </a:lnTo>
                  <a:lnTo>
                    <a:pt x="1054721" y="3444008"/>
                  </a:lnTo>
                  <a:lnTo>
                    <a:pt x="1054965" y="3444008"/>
                  </a:lnTo>
                  <a:lnTo>
                    <a:pt x="1055208" y="3444008"/>
                  </a:lnTo>
                  <a:lnTo>
                    <a:pt x="1055451" y="3444008"/>
                  </a:lnTo>
                  <a:lnTo>
                    <a:pt x="1055695" y="3444008"/>
                  </a:lnTo>
                  <a:lnTo>
                    <a:pt x="1055938" y="3444008"/>
                  </a:lnTo>
                  <a:lnTo>
                    <a:pt x="1056181" y="3444008"/>
                  </a:lnTo>
                  <a:lnTo>
                    <a:pt x="1056425" y="3444008"/>
                  </a:lnTo>
                  <a:lnTo>
                    <a:pt x="1056668" y="3444008"/>
                  </a:lnTo>
                  <a:lnTo>
                    <a:pt x="1056912" y="3444008"/>
                  </a:lnTo>
                  <a:lnTo>
                    <a:pt x="1057155" y="3444008"/>
                  </a:lnTo>
                  <a:lnTo>
                    <a:pt x="1057398" y="3444008"/>
                  </a:lnTo>
                  <a:lnTo>
                    <a:pt x="1057642" y="3444008"/>
                  </a:lnTo>
                  <a:lnTo>
                    <a:pt x="1057885" y="3444008"/>
                  </a:lnTo>
                  <a:lnTo>
                    <a:pt x="1058128" y="3444008"/>
                  </a:lnTo>
                  <a:lnTo>
                    <a:pt x="1058372" y="3444008"/>
                  </a:lnTo>
                  <a:lnTo>
                    <a:pt x="1058615" y="3444008"/>
                  </a:lnTo>
                  <a:lnTo>
                    <a:pt x="1058858" y="3444008"/>
                  </a:lnTo>
                  <a:lnTo>
                    <a:pt x="1059102" y="3444008"/>
                  </a:lnTo>
                  <a:lnTo>
                    <a:pt x="1059345" y="3444008"/>
                  </a:lnTo>
                  <a:lnTo>
                    <a:pt x="1059588" y="3444008"/>
                  </a:lnTo>
                  <a:lnTo>
                    <a:pt x="1059832" y="3444008"/>
                  </a:lnTo>
                  <a:lnTo>
                    <a:pt x="1060075" y="3444008"/>
                  </a:lnTo>
                  <a:lnTo>
                    <a:pt x="1060319" y="3444008"/>
                  </a:lnTo>
                  <a:lnTo>
                    <a:pt x="1060562" y="3444008"/>
                  </a:lnTo>
                  <a:lnTo>
                    <a:pt x="1060805" y="3444008"/>
                  </a:lnTo>
                  <a:lnTo>
                    <a:pt x="1061049" y="3444008"/>
                  </a:lnTo>
                  <a:lnTo>
                    <a:pt x="1061292" y="3444008"/>
                  </a:lnTo>
                  <a:lnTo>
                    <a:pt x="1061535" y="3444008"/>
                  </a:lnTo>
                  <a:lnTo>
                    <a:pt x="1061779" y="3444008"/>
                  </a:lnTo>
                  <a:lnTo>
                    <a:pt x="1062022" y="3444008"/>
                  </a:lnTo>
                  <a:lnTo>
                    <a:pt x="1062265" y="3444008"/>
                  </a:lnTo>
                  <a:lnTo>
                    <a:pt x="1062509" y="3444008"/>
                  </a:lnTo>
                  <a:lnTo>
                    <a:pt x="1062752" y="3444008"/>
                  </a:lnTo>
                  <a:lnTo>
                    <a:pt x="1062996" y="3444008"/>
                  </a:lnTo>
                  <a:lnTo>
                    <a:pt x="1063239" y="3444008"/>
                  </a:lnTo>
                  <a:lnTo>
                    <a:pt x="1063482" y="3444008"/>
                  </a:lnTo>
                  <a:lnTo>
                    <a:pt x="1063726" y="3444008"/>
                  </a:lnTo>
                  <a:lnTo>
                    <a:pt x="1063969" y="3444008"/>
                  </a:lnTo>
                  <a:lnTo>
                    <a:pt x="1063969" y="3436892"/>
                  </a:lnTo>
                  <a:lnTo>
                    <a:pt x="1064212" y="3436892"/>
                  </a:lnTo>
                  <a:lnTo>
                    <a:pt x="1064212" y="3429777"/>
                  </a:lnTo>
                  <a:lnTo>
                    <a:pt x="1064456" y="3429777"/>
                  </a:lnTo>
                  <a:lnTo>
                    <a:pt x="1064699" y="3429777"/>
                  </a:lnTo>
                  <a:lnTo>
                    <a:pt x="1064942" y="3429777"/>
                  </a:lnTo>
                  <a:lnTo>
                    <a:pt x="1065186" y="3429777"/>
                  </a:lnTo>
                  <a:lnTo>
                    <a:pt x="1065429" y="3429777"/>
                  </a:lnTo>
                  <a:lnTo>
                    <a:pt x="1065672" y="3429777"/>
                  </a:lnTo>
                  <a:lnTo>
                    <a:pt x="1065916" y="3429777"/>
                  </a:lnTo>
                  <a:lnTo>
                    <a:pt x="1066159" y="3429777"/>
                  </a:lnTo>
                  <a:lnTo>
                    <a:pt x="1066403" y="3429777"/>
                  </a:lnTo>
                  <a:lnTo>
                    <a:pt x="1066403" y="3422661"/>
                  </a:lnTo>
                  <a:lnTo>
                    <a:pt x="1066646" y="3422661"/>
                  </a:lnTo>
                  <a:lnTo>
                    <a:pt x="1066889" y="3422661"/>
                  </a:lnTo>
                  <a:lnTo>
                    <a:pt x="1067133" y="3422661"/>
                  </a:lnTo>
                  <a:lnTo>
                    <a:pt x="1067376" y="3422661"/>
                  </a:lnTo>
                  <a:lnTo>
                    <a:pt x="1067619" y="3422661"/>
                  </a:lnTo>
                  <a:lnTo>
                    <a:pt x="1067863" y="3422661"/>
                  </a:lnTo>
                  <a:lnTo>
                    <a:pt x="1068106" y="3422661"/>
                  </a:lnTo>
                  <a:lnTo>
                    <a:pt x="1068349" y="3422661"/>
                  </a:lnTo>
                  <a:lnTo>
                    <a:pt x="1068593" y="3422661"/>
                  </a:lnTo>
                  <a:lnTo>
                    <a:pt x="1068836" y="3422661"/>
                  </a:lnTo>
                  <a:lnTo>
                    <a:pt x="1069080" y="3422661"/>
                  </a:lnTo>
                  <a:lnTo>
                    <a:pt x="1069323" y="3422661"/>
                  </a:lnTo>
                  <a:lnTo>
                    <a:pt x="1069566" y="3422661"/>
                  </a:lnTo>
                  <a:lnTo>
                    <a:pt x="1069810" y="3422661"/>
                  </a:lnTo>
                  <a:lnTo>
                    <a:pt x="1070053" y="3422661"/>
                  </a:lnTo>
                  <a:lnTo>
                    <a:pt x="1070053" y="3415545"/>
                  </a:lnTo>
                  <a:lnTo>
                    <a:pt x="1070053" y="3408430"/>
                  </a:lnTo>
                  <a:lnTo>
                    <a:pt x="1070296" y="3408430"/>
                  </a:lnTo>
                  <a:lnTo>
                    <a:pt x="1070540" y="3408430"/>
                  </a:lnTo>
                  <a:lnTo>
                    <a:pt x="1070783" y="3408430"/>
                  </a:lnTo>
                  <a:lnTo>
                    <a:pt x="1071026" y="3408430"/>
                  </a:lnTo>
                  <a:lnTo>
                    <a:pt x="1071270" y="3408430"/>
                  </a:lnTo>
                  <a:lnTo>
                    <a:pt x="1071513" y="3408430"/>
                  </a:lnTo>
                  <a:lnTo>
                    <a:pt x="1071756" y="3408430"/>
                  </a:lnTo>
                  <a:lnTo>
                    <a:pt x="1072000" y="3408430"/>
                  </a:lnTo>
                  <a:lnTo>
                    <a:pt x="1072243" y="3408430"/>
                  </a:lnTo>
                  <a:lnTo>
                    <a:pt x="1072487" y="3408430"/>
                  </a:lnTo>
                  <a:lnTo>
                    <a:pt x="1072730" y="3408430"/>
                  </a:lnTo>
                  <a:lnTo>
                    <a:pt x="1072973" y="3408430"/>
                  </a:lnTo>
                  <a:lnTo>
                    <a:pt x="1073217" y="3408430"/>
                  </a:lnTo>
                  <a:lnTo>
                    <a:pt x="1073460" y="3408430"/>
                  </a:lnTo>
                  <a:lnTo>
                    <a:pt x="1073703" y="3408430"/>
                  </a:lnTo>
                  <a:lnTo>
                    <a:pt x="1073947" y="3408430"/>
                  </a:lnTo>
                  <a:lnTo>
                    <a:pt x="1074190" y="3408430"/>
                  </a:lnTo>
                  <a:lnTo>
                    <a:pt x="1074433" y="3408430"/>
                  </a:lnTo>
                  <a:lnTo>
                    <a:pt x="1074677" y="3408430"/>
                  </a:lnTo>
                  <a:lnTo>
                    <a:pt x="1074920" y="3408430"/>
                  </a:lnTo>
                  <a:lnTo>
                    <a:pt x="1075164" y="3408430"/>
                  </a:lnTo>
                  <a:lnTo>
                    <a:pt x="1075407" y="3408430"/>
                  </a:lnTo>
                  <a:lnTo>
                    <a:pt x="1075650" y="3408430"/>
                  </a:lnTo>
                  <a:lnTo>
                    <a:pt x="1075894" y="3408430"/>
                  </a:lnTo>
                  <a:lnTo>
                    <a:pt x="1076137" y="3408430"/>
                  </a:lnTo>
                  <a:lnTo>
                    <a:pt x="1076380" y="3408430"/>
                  </a:lnTo>
                  <a:lnTo>
                    <a:pt x="1076624" y="3408430"/>
                  </a:lnTo>
                  <a:lnTo>
                    <a:pt x="1076867" y="3408430"/>
                  </a:lnTo>
                  <a:lnTo>
                    <a:pt x="1077110" y="3408430"/>
                  </a:lnTo>
                  <a:lnTo>
                    <a:pt x="1077354" y="3408430"/>
                  </a:lnTo>
                  <a:lnTo>
                    <a:pt x="1077597" y="3408430"/>
                  </a:lnTo>
                  <a:lnTo>
                    <a:pt x="1077840" y="3408430"/>
                  </a:lnTo>
                  <a:lnTo>
                    <a:pt x="1078084" y="3408430"/>
                  </a:lnTo>
                  <a:lnTo>
                    <a:pt x="1078327" y="3408430"/>
                  </a:lnTo>
                  <a:lnTo>
                    <a:pt x="1078571" y="3408430"/>
                  </a:lnTo>
                  <a:lnTo>
                    <a:pt x="1078814" y="3408430"/>
                  </a:lnTo>
                  <a:lnTo>
                    <a:pt x="1079057" y="3408430"/>
                  </a:lnTo>
                  <a:lnTo>
                    <a:pt x="1079301" y="3408430"/>
                  </a:lnTo>
                  <a:lnTo>
                    <a:pt x="1079544" y="3408430"/>
                  </a:lnTo>
                  <a:lnTo>
                    <a:pt x="1080031" y="3408430"/>
                  </a:lnTo>
                  <a:lnTo>
                    <a:pt x="1080274" y="3408430"/>
                  </a:lnTo>
                  <a:lnTo>
                    <a:pt x="1080517" y="3408430"/>
                  </a:lnTo>
                  <a:lnTo>
                    <a:pt x="1080761" y="3408430"/>
                  </a:lnTo>
                  <a:lnTo>
                    <a:pt x="1081004" y="3408430"/>
                  </a:lnTo>
                  <a:lnTo>
                    <a:pt x="1081248" y="3408430"/>
                  </a:lnTo>
                  <a:lnTo>
                    <a:pt x="1081248" y="3401314"/>
                  </a:lnTo>
                  <a:lnTo>
                    <a:pt x="1081491" y="3401314"/>
                  </a:lnTo>
                  <a:lnTo>
                    <a:pt x="1081734" y="3401314"/>
                  </a:lnTo>
                  <a:lnTo>
                    <a:pt x="1081978" y="3401314"/>
                  </a:lnTo>
                  <a:lnTo>
                    <a:pt x="1082221" y="3401314"/>
                  </a:lnTo>
                  <a:lnTo>
                    <a:pt x="1082464" y="3401314"/>
                  </a:lnTo>
                  <a:lnTo>
                    <a:pt x="1082708" y="3401314"/>
                  </a:lnTo>
                  <a:lnTo>
                    <a:pt x="1082951" y="3401314"/>
                  </a:lnTo>
                  <a:lnTo>
                    <a:pt x="1083194" y="3401314"/>
                  </a:lnTo>
                  <a:lnTo>
                    <a:pt x="1083438" y="3401314"/>
                  </a:lnTo>
                  <a:lnTo>
                    <a:pt x="1083681" y="3401314"/>
                  </a:lnTo>
                  <a:lnTo>
                    <a:pt x="1083924" y="3401314"/>
                  </a:lnTo>
                  <a:lnTo>
                    <a:pt x="1084168" y="3401314"/>
                  </a:lnTo>
                  <a:lnTo>
                    <a:pt x="1084411" y="3401314"/>
                  </a:lnTo>
                  <a:lnTo>
                    <a:pt x="1084655" y="3401314"/>
                  </a:lnTo>
                  <a:lnTo>
                    <a:pt x="1084898" y="3401314"/>
                  </a:lnTo>
                  <a:lnTo>
                    <a:pt x="1085141" y="3401314"/>
                  </a:lnTo>
                  <a:lnTo>
                    <a:pt x="1085385" y="3401314"/>
                  </a:lnTo>
                  <a:lnTo>
                    <a:pt x="1085628" y="3401314"/>
                  </a:lnTo>
                  <a:lnTo>
                    <a:pt x="1085871" y="3401314"/>
                  </a:lnTo>
                  <a:lnTo>
                    <a:pt x="1086115" y="3401314"/>
                  </a:lnTo>
                  <a:lnTo>
                    <a:pt x="1086358" y="3401314"/>
                  </a:lnTo>
                  <a:lnTo>
                    <a:pt x="1086601" y="3401314"/>
                  </a:lnTo>
                  <a:lnTo>
                    <a:pt x="1086845" y="3401314"/>
                  </a:lnTo>
                  <a:lnTo>
                    <a:pt x="1087088" y="3401314"/>
                  </a:lnTo>
                  <a:lnTo>
                    <a:pt x="1087332" y="3401314"/>
                  </a:lnTo>
                  <a:lnTo>
                    <a:pt x="1087575" y="3401314"/>
                  </a:lnTo>
                  <a:lnTo>
                    <a:pt x="1087575" y="3394198"/>
                  </a:lnTo>
                  <a:lnTo>
                    <a:pt x="1087818" y="3394198"/>
                  </a:lnTo>
                  <a:lnTo>
                    <a:pt x="1088062" y="3394198"/>
                  </a:lnTo>
                  <a:lnTo>
                    <a:pt x="1088305" y="3394198"/>
                  </a:lnTo>
                  <a:lnTo>
                    <a:pt x="1088548" y="3394198"/>
                  </a:lnTo>
                  <a:lnTo>
                    <a:pt x="1088792" y="3394198"/>
                  </a:lnTo>
                  <a:lnTo>
                    <a:pt x="1089035" y="3394198"/>
                  </a:lnTo>
                  <a:lnTo>
                    <a:pt x="1089278" y="3394198"/>
                  </a:lnTo>
                  <a:lnTo>
                    <a:pt x="1089522" y="3394198"/>
                  </a:lnTo>
                  <a:lnTo>
                    <a:pt x="1089765" y="3394198"/>
                  </a:lnTo>
                  <a:lnTo>
                    <a:pt x="1090008" y="3394198"/>
                  </a:lnTo>
                  <a:lnTo>
                    <a:pt x="1090252" y="3394198"/>
                  </a:lnTo>
                  <a:lnTo>
                    <a:pt x="1090495" y="3394198"/>
                  </a:lnTo>
                  <a:lnTo>
                    <a:pt x="1090739" y="3394198"/>
                  </a:lnTo>
                  <a:lnTo>
                    <a:pt x="1090982" y="3394198"/>
                  </a:lnTo>
                  <a:lnTo>
                    <a:pt x="1091225" y="3394198"/>
                  </a:lnTo>
                  <a:lnTo>
                    <a:pt x="1091469" y="3394198"/>
                  </a:lnTo>
                  <a:lnTo>
                    <a:pt x="1091712" y="3394198"/>
                  </a:lnTo>
                  <a:lnTo>
                    <a:pt x="1091955" y="3394198"/>
                  </a:lnTo>
                  <a:lnTo>
                    <a:pt x="1092442" y="3394198"/>
                  </a:lnTo>
                  <a:lnTo>
                    <a:pt x="1092685" y="3394198"/>
                  </a:lnTo>
                  <a:lnTo>
                    <a:pt x="1092929" y="3394198"/>
                  </a:lnTo>
                  <a:lnTo>
                    <a:pt x="1093172" y="3394198"/>
                  </a:lnTo>
                  <a:lnTo>
                    <a:pt x="1093416" y="3394198"/>
                  </a:lnTo>
                  <a:lnTo>
                    <a:pt x="1093659" y="3394198"/>
                  </a:lnTo>
                  <a:lnTo>
                    <a:pt x="1093902" y="3394198"/>
                  </a:lnTo>
                  <a:lnTo>
                    <a:pt x="1094146" y="3394198"/>
                  </a:lnTo>
                  <a:lnTo>
                    <a:pt x="1094146" y="3387082"/>
                  </a:lnTo>
                  <a:lnTo>
                    <a:pt x="1094389" y="3387082"/>
                  </a:lnTo>
                  <a:lnTo>
                    <a:pt x="1094632" y="3387082"/>
                  </a:lnTo>
                  <a:lnTo>
                    <a:pt x="1094876" y="3387082"/>
                  </a:lnTo>
                  <a:lnTo>
                    <a:pt x="1094876" y="3379967"/>
                  </a:lnTo>
                  <a:lnTo>
                    <a:pt x="1094876" y="3372851"/>
                  </a:lnTo>
                  <a:lnTo>
                    <a:pt x="1095119" y="3372851"/>
                  </a:lnTo>
                  <a:lnTo>
                    <a:pt x="1095362" y="3372851"/>
                  </a:lnTo>
                  <a:lnTo>
                    <a:pt x="1095606" y="3372851"/>
                  </a:lnTo>
                  <a:lnTo>
                    <a:pt x="1095849" y="3372851"/>
                  </a:lnTo>
                  <a:lnTo>
                    <a:pt x="1096092" y="3372851"/>
                  </a:lnTo>
                  <a:lnTo>
                    <a:pt x="1096336" y="3372851"/>
                  </a:lnTo>
                  <a:lnTo>
                    <a:pt x="1096579" y="3372851"/>
                  </a:lnTo>
                  <a:lnTo>
                    <a:pt x="1096823" y="3372851"/>
                  </a:lnTo>
                  <a:lnTo>
                    <a:pt x="1097066" y="3372851"/>
                  </a:lnTo>
                  <a:lnTo>
                    <a:pt x="1097309" y="3372851"/>
                  </a:lnTo>
                  <a:lnTo>
                    <a:pt x="1097553" y="3372851"/>
                  </a:lnTo>
                  <a:lnTo>
                    <a:pt x="1097796" y="3372851"/>
                  </a:lnTo>
                  <a:lnTo>
                    <a:pt x="1098039" y="3372851"/>
                  </a:lnTo>
                  <a:lnTo>
                    <a:pt x="1098283" y="3372851"/>
                  </a:lnTo>
                  <a:lnTo>
                    <a:pt x="1098526" y="3372851"/>
                  </a:lnTo>
                  <a:lnTo>
                    <a:pt x="1098769" y="3372851"/>
                  </a:lnTo>
                  <a:lnTo>
                    <a:pt x="1099013" y="3372851"/>
                  </a:lnTo>
                  <a:lnTo>
                    <a:pt x="1099256" y="3372851"/>
                  </a:lnTo>
                  <a:lnTo>
                    <a:pt x="1099500" y="3372851"/>
                  </a:lnTo>
                  <a:lnTo>
                    <a:pt x="1099743" y="3372851"/>
                  </a:lnTo>
                  <a:lnTo>
                    <a:pt x="1099986" y="3372851"/>
                  </a:lnTo>
                  <a:lnTo>
                    <a:pt x="1100230" y="3372851"/>
                  </a:lnTo>
                  <a:lnTo>
                    <a:pt x="1100473" y="3372851"/>
                  </a:lnTo>
                  <a:lnTo>
                    <a:pt x="1100716" y="3372851"/>
                  </a:lnTo>
                  <a:lnTo>
                    <a:pt x="1100960" y="3372851"/>
                  </a:lnTo>
                  <a:lnTo>
                    <a:pt x="1101203" y="3372851"/>
                  </a:lnTo>
                  <a:lnTo>
                    <a:pt x="1101446" y="3372851"/>
                  </a:lnTo>
                  <a:lnTo>
                    <a:pt x="1101690" y="3372851"/>
                  </a:lnTo>
                  <a:lnTo>
                    <a:pt x="1101933" y="3372851"/>
                  </a:lnTo>
                  <a:lnTo>
                    <a:pt x="1102176" y="3372851"/>
                  </a:lnTo>
                  <a:lnTo>
                    <a:pt x="1102420" y="3372851"/>
                  </a:lnTo>
                  <a:lnTo>
                    <a:pt x="1102663" y="3372851"/>
                  </a:lnTo>
                  <a:lnTo>
                    <a:pt x="1102907" y="3372851"/>
                  </a:lnTo>
                  <a:lnTo>
                    <a:pt x="1103150" y="3372851"/>
                  </a:lnTo>
                  <a:lnTo>
                    <a:pt x="1103393" y="3372851"/>
                  </a:lnTo>
                  <a:lnTo>
                    <a:pt x="1103637" y="3372851"/>
                  </a:lnTo>
                  <a:lnTo>
                    <a:pt x="1103637" y="3365735"/>
                  </a:lnTo>
                  <a:lnTo>
                    <a:pt x="1103880" y="3365735"/>
                  </a:lnTo>
                  <a:lnTo>
                    <a:pt x="1104123" y="3365735"/>
                  </a:lnTo>
                  <a:lnTo>
                    <a:pt x="1104367" y="3365735"/>
                  </a:lnTo>
                  <a:lnTo>
                    <a:pt x="1104610" y="3365735"/>
                  </a:lnTo>
                  <a:lnTo>
                    <a:pt x="1104853" y="3365735"/>
                  </a:lnTo>
                  <a:lnTo>
                    <a:pt x="1105097" y="3365735"/>
                  </a:lnTo>
                  <a:lnTo>
                    <a:pt x="1105340" y="3365735"/>
                  </a:lnTo>
                  <a:lnTo>
                    <a:pt x="1105584" y="3365735"/>
                  </a:lnTo>
                  <a:lnTo>
                    <a:pt x="1106070" y="3365735"/>
                  </a:lnTo>
                  <a:lnTo>
                    <a:pt x="1106314" y="3365735"/>
                  </a:lnTo>
                  <a:lnTo>
                    <a:pt x="1106557" y="3365735"/>
                  </a:lnTo>
                  <a:lnTo>
                    <a:pt x="1106800" y="3365735"/>
                  </a:lnTo>
                  <a:lnTo>
                    <a:pt x="1107044" y="3365735"/>
                  </a:lnTo>
                  <a:lnTo>
                    <a:pt x="1107287" y="3365735"/>
                  </a:lnTo>
                  <a:lnTo>
                    <a:pt x="1107774" y="3365735"/>
                  </a:lnTo>
                  <a:lnTo>
                    <a:pt x="1108017" y="3365735"/>
                  </a:lnTo>
                  <a:lnTo>
                    <a:pt x="1108017" y="3358620"/>
                  </a:lnTo>
                  <a:lnTo>
                    <a:pt x="1108260" y="3358620"/>
                  </a:lnTo>
                  <a:lnTo>
                    <a:pt x="1108504" y="3358620"/>
                  </a:lnTo>
                  <a:lnTo>
                    <a:pt x="1108747" y="3358620"/>
                  </a:lnTo>
                  <a:lnTo>
                    <a:pt x="1108991" y="3358620"/>
                  </a:lnTo>
                  <a:lnTo>
                    <a:pt x="1109234" y="3358620"/>
                  </a:lnTo>
                  <a:lnTo>
                    <a:pt x="1109477" y="3358620"/>
                  </a:lnTo>
                  <a:lnTo>
                    <a:pt x="1109721" y="3358620"/>
                  </a:lnTo>
                  <a:lnTo>
                    <a:pt x="1109964" y="3358620"/>
                  </a:lnTo>
                  <a:lnTo>
                    <a:pt x="1110207" y="3358620"/>
                  </a:lnTo>
                  <a:lnTo>
                    <a:pt x="1110451" y="3358620"/>
                  </a:lnTo>
                  <a:lnTo>
                    <a:pt x="1110694" y="3358620"/>
                  </a:lnTo>
                  <a:lnTo>
                    <a:pt x="1110937" y="3358620"/>
                  </a:lnTo>
                  <a:lnTo>
                    <a:pt x="1111181" y="3358620"/>
                  </a:lnTo>
                  <a:lnTo>
                    <a:pt x="1111424" y="3358620"/>
                  </a:lnTo>
                  <a:lnTo>
                    <a:pt x="1111668" y="3358620"/>
                  </a:lnTo>
                  <a:lnTo>
                    <a:pt x="1111911" y="3358620"/>
                  </a:lnTo>
                  <a:lnTo>
                    <a:pt x="1111911" y="3351504"/>
                  </a:lnTo>
                  <a:lnTo>
                    <a:pt x="1112154" y="3351504"/>
                  </a:lnTo>
                  <a:lnTo>
                    <a:pt x="1112398" y="3351504"/>
                  </a:lnTo>
                  <a:lnTo>
                    <a:pt x="1112641" y="3351504"/>
                  </a:lnTo>
                  <a:lnTo>
                    <a:pt x="1112884" y="3351504"/>
                  </a:lnTo>
                  <a:lnTo>
                    <a:pt x="1113128" y="3351504"/>
                  </a:lnTo>
                  <a:lnTo>
                    <a:pt x="1113614" y="3351504"/>
                  </a:lnTo>
                  <a:lnTo>
                    <a:pt x="1113858" y="3351504"/>
                  </a:lnTo>
                  <a:lnTo>
                    <a:pt x="1114101" y="3351504"/>
                  </a:lnTo>
                  <a:lnTo>
                    <a:pt x="1114344" y="3351504"/>
                  </a:lnTo>
                  <a:lnTo>
                    <a:pt x="1114588" y="3351504"/>
                  </a:lnTo>
                  <a:lnTo>
                    <a:pt x="1114831" y="3351504"/>
                  </a:lnTo>
                  <a:lnTo>
                    <a:pt x="1115075" y="3351504"/>
                  </a:lnTo>
                  <a:lnTo>
                    <a:pt x="1115318" y="3351504"/>
                  </a:lnTo>
                  <a:lnTo>
                    <a:pt x="1115561" y="3351504"/>
                  </a:lnTo>
                  <a:lnTo>
                    <a:pt x="1115805" y="3351504"/>
                  </a:lnTo>
                  <a:lnTo>
                    <a:pt x="1116048" y="3351504"/>
                  </a:lnTo>
                  <a:lnTo>
                    <a:pt x="1116291" y="3351504"/>
                  </a:lnTo>
                  <a:lnTo>
                    <a:pt x="1116535" y="3351504"/>
                  </a:lnTo>
                  <a:lnTo>
                    <a:pt x="1116778" y="3351504"/>
                  </a:lnTo>
                  <a:lnTo>
                    <a:pt x="1117021" y="3351504"/>
                  </a:lnTo>
                  <a:lnTo>
                    <a:pt x="1117265" y="3351504"/>
                  </a:lnTo>
                  <a:lnTo>
                    <a:pt x="1117508" y="3351504"/>
                  </a:lnTo>
                  <a:lnTo>
                    <a:pt x="1117752" y="3351504"/>
                  </a:lnTo>
                  <a:lnTo>
                    <a:pt x="1117995" y="3351504"/>
                  </a:lnTo>
                  <a:lnTo>
                    <a:pt x="1118238" y="3351504"/>
                  </a:lnTo>
                  <a:lnTo>
                    <a:pt x="1118482" y="3351504"/>
                  </a:lnTo>
                  <a:lnTo>
                    <a:pt x="1118725" y="3351504"/>
                  </a:lnTo>
                  <a:lnTo>
                    <a:pt x="1118968" y="3351504"/>
                  </a:lnTo>
                  <a:lnTo>
                    <a:pt x="1118968" y="3344388"/>
                  </a:lnTo>
                  <a:lnTo>
                    <a:pt x="1119212" y="3344388"/>
                  </a:lnTo>
                  <a:lnTo>
                    <a:pt x="1119455" y="3344388"/>
                  </a:lnTo>
                  <a:lnTo>
                    <a:pt x="1119698" y="3344388"/>
                  </a:lnTo>
                  <a:lnTo>
                    <a:pt x="1119942" y="3344388"/>
                  </a:lnTo>
                  <a:lnTo>
                    <a:pt x="1120185" y="3344388"/>
                  </a:lnTo>
                  <a:lnTo>
                    <a:pt x="1120428" y="3344388"/>
                  </a:lnTo>
                  <a:lnTo>
                    <a:pt x="1120672" y="3344388"/>
                  </a:lnTo>
                  <a:lnTo>
                    <a:pt x="1120915" y="3344388"/>
                  </a:lnTo>
                  <a:lnTo>
                    <a:pt x="1121159" y="3344388"/>
                  </a:lnTo>
                  <a:lnTo>
                    <a:pt x="1121402" y="3344388"/>
                  </a:lnTo>
                  <a:lnTo>
                    <a:pt x="1121645" y="3344388"/>
                  </a:lnTo>
                  <a:lnTo>
                    <a:pt x="1121889" y="3344388"/>
                  </a:lnTo>
                  <a:lnTo>
                    <a:pt x="1122132" y="3344388"/>
                  </a:lnTo>
                  <a:lnTo>
                    <a:pt x="1122375" y="3344388"/>
                  </a:lnTo>
                  <a:lnTo>
                    <a:pt x="1122619" y="3344388"/>
                  </a:lnTo>
                  <a:lnTo>
                    <a:pt x="1122862" y="3344388"/>
                  </a:lnTo>
                  <a:lnTo>
                    <a:pt x="1123105" y="3344388"/>
                  </a:lnTo>
                  <a:lnTo>
                    <a:pt x="1123349" y="3344388"/>
                  </a:lnTo>
                  <a:lnTo>
                    <a:pt x="1123592" y="3344388"/>
                  </a:lnTo>
                  <a:lnTo>
                    <a:pt x="1124079" y="3344388"/>
                  </a:lnTo>
                  <a:lnTo>
                    <a:pt x="1124322" y="3344388"/>
                  </a:lnTo>
                  <a:lnTo>
                    <a:pt x="1124322" y="3337272"/>
                  </a:lnTo>
                  <a:lnTo>
                    <a:pt x="1124566" y="3337272"/>
                  </a:lnTo>
                  <a:lnTo>
                    <a:pt x="1124809" y="3337272"/>
                  </a:lnTo>
                  <a:lnTo>
                    <a:pt x="1125052" y="3337272"/>
                  </a:lnTo>
                  <a:lnTo>
                    <a:pt x="1125296" y="3337272"/>
                  </a:lnTo>
                  <a:lnTo>
                    <a:pt x="1125539" y="3337272"/>
                  </a:lnTo>
                  <a:lnTo>
                    <a:pt x="1126026" y="3337272"/>
                  </a:lnTo>
                  <a:lnTo>
                    <a:pt x="1126269" y="3337272"/>
                  </a:lnTo>
                  <a:lnTo>
                    <a:pt x="1126512" y="3337272"/>
                  </a:lnTo>
                  <a:lnTo>
                    <a:pt x="1126756" y="3337272"/>
                  </a:lnTo>
                  <a:lnTo>
                    <a:pt x="1126999" y="3337272"/>
                  </a:lnTo>
                  <a:lnTo>
                    <a:pt x="1127243" y="3337272"/>
                  </a:lnTo>
                  <a:lnTo>
                    <a:pt x="1127486" y="3337272"/>
                  </a:lnTo>
                  <a:lnTo>
                    <a:pt x="1127729" y="3337272"/>
                  </a:lnTo>
                  <a:lnTo>
                    <a:pt x="1127973" y="3337272"/>
                  </a:lnTo>
                  <a:lnTo>
                    <a:pt x="1128216" y="3337272"/>
                  </a:lnTo>
                  <a:lnTo>
                    <a:pt x="1128459" y="3337272"/>
                  </a:lnTo>
                  <a:lnTo>
                    <a:pt x="1128703" y="3337272"/>
                  </a:lnTo>
                  <a:lnTo>
                    <a:pt x="1128946" y="3337272"/>
                  </a:lnTo>
                  <a:lnTo>
                    <a:pt x="1129189" y="3337272"/>
                  </a:lnTo>
                  <a:lnTo>
                    <a:pt x="1129433" y="3337272"/>
                  </a:lnTo>
                  <a:lnTo>
                    <a:pt x="1129676" y="3337272"/>
                  </a:lnTo>
                  <a:lnTo>
                    <a:pt x="1129920" y="3337272"/>
                  </a:lnTo>
                  <a:lnTo>
                    <a:pt x="1130163" y="3337272"/>
                  </a:lnTo>
                  <a:lnTo>
                    <a:pt x="1130406" y="3337272"/>
                  </a:lnTo>
                  <a:lnTo>
                    <a:pt x="1130650" y="3337272"/>
                  </a:lnTo>
                  <a:lnTo>
                    <a:pt x="1130893" y="3337272"/>
                  </a:lnTo>
                  <a:lnTo>
                    <a:pt x="1131136" y="3337272"/>
                  </a:lnTo>
                  <a:lnTo>
                    <a:pt x="1131380" y="3337272"/>
                  </a:lnTo>
                  <a:lnTo>
                    <a:pt x="1131623" y="3337272"/>
                  </a:lnTo>
                  <a:lnTo>
                    <a:pt x="1131866" y="3337272"/>
                  </a:lnTo>
                  <a:lnTo>
                    <a:pt x="1132110" y="3337272"/>
                  </a:lnTo>
                  <a:lnTo>
                    <a:pt x="1132353" y="3337272"/>
                  </a:lnTo>
                  <a:lnTo>
                    <a:pt x="1132596" y="3337272"/>
                  </a:lnTo>
                  <a:lnTo>
                    <a:pt x="1132840" y="3337272"/>
                  </a:lnTo>
                  <a:lnTo>
                    <a:pt x="1133083" y="3337272"/>
                  </a:lnTo>
                  <a:lnTo>
                    <a:pt x="1133327" y="3337272"/>
                  </a:lnTo>
                  <a:lnTo>
                    <a:pt x="1133570" y="3337272"/>
                  </a:lnTo>
                  <a:lnTo>
                    <a:pt x="1133813" y="3337272"/>
                  </a:lnTo>
                  <a:lnTo>
                    <a:pt x="1134057" y="3337272"/>
                  </a:lnTo>
                  <a:lnTo>
                    <a:pt x="1134300" y="3337272"/>
                  </a:lnTo>
                  <a:lnTo>
                    <a:pt x="1134543" y="3337272"/>
                  </a:lnTo>
                  <a:lnTo>
                    <a:pt x="1135030" y="3337272"/>
                  </a:lnTo>
                  <a:lnTo>
                    <a:pt x="1135273" y="3337272"/>
                  </a:lnTo>
                  <a:lnTo>
                    <a:pt x="1135517" y="3337272"/>
                  </a:lnTo>
                  <a:lnTo>
                    <a:pt x="1135760" y="3337272"/>
                  </a:lnTo>
                  <a:lnTo>
                    <a:pt x="1136004" y="3337272"/>
                  </a:lnTo>
                  <a:lnTo>
                    <a:pt x="1136247" y="3337272"/>
                  </a:lnTo>
                  <a:lnTo>
                    <a:pt x="1136490" y="3337272"/>
                  </a:lnTo>
                  <a:lnTo>
                    <a:pt x="1136734" y="3337272"/>
                  </a:lnTo>
                  <a:lnTo>
                    <a:pt x="1136977" y="3337272"/>
                  </a:lnTo>
                  <a:lnTo>
                    <a:pt x="1137220" y="3337272"/>
                  </a:lnTo>
                  <a:lnTo>
                    <a:pt x="1137464" y="3337272"/>
                  </a:lnTo>
                  <a:lnTo>
                    <a:pt x="1137707" y="3337272"/>
                  </a:lnTo>
                  <a:lnTo>
                    <a:pt x="1137950" y="3337272"/>
                  </a:lnTo>
                  <a:lnTo>
                    <a:pt x="1138194" y="3337272"/>
                  </a:lnTo>
                  <a:lnTo>
                    <a:pt x="1138437" y="3337272"/>
                  </a:lnTo>
                  <a:lnTo>
                    <a:pt x="1138680" y="3337272"/>
                  </a:lnTo>
                  <a:lnTo>
                    <a:pt x="1138924" y="3337272"/>
                  </a:lnTo>
                  <a:lnTo>
                    <a:pt x="1139167" y="3337272"/>
                  </a:lnTo>
                  <a:lnTo>
                    <a:pt x="1139411" y="3337272"/>
                  </a:lnTo>
                  <a:lnTo>
                    <a:pt x="1139654" y="3337272"/>
                  </a:lnTo>
                  <a:lnTo>
                    <a:pt x="1139897" y="3337272"/>
                  </a:lnTo>
                  <a:lnTo>
                    <a:pt x="1140141" y="3337272"/>
                  </a:lnTo>
                  <a:lnTo>
                    <a:pt x="1140384" y="3337272"/>
                  </a:lnTo>
                  <a:lnTo>
                    <a:pt x="1140627" y="3337272"/>
                  </a:lnTo>
                  <a:lnTo>
                    <a:pt x="1140871" y="3337272"/>
                  </a:lnTo>
                  <a:lnTo>
                    <a:pt x="1141114" y="3337272"/>
                  </a:lnTo>
                  <a:lnTo>
                    <a:pt x="1141357" y="3337272"/>
                  </a:lnTo>
                  <a:lnTo>
                    <a:pt x="1141601" y="3337272"/>
                  </a:lnTo>
                  <a:lnTo>
                    <a:pt x="1141844" y="3337272"/>
                  </a:lnTo>
                  <a:lnTo>
                    <a:pt x="1142088" y="3337272"/>
                  </a:lnTo>
                  <a:lnTo>
                    <a:pt x="1142331" y="3337272"/>
                  </a:lnTo>
                  <a:lnTo>
                    <a:pt x="1142574" y="3337272"/>
                  </a:lnTo>
                  <a:lnTo>
                    <a:pt x="1142818" y="3337272"/>
                  </a:lnTo>
                  <a:lnTo>
                    <a:pt x="1143061" y="3337272"/>
                  </a:lnTo>
                  <a:lnTo>
                    <a:pt x="1143304" y="3337272"/>
                  </a:lnTo>
                  <a:lnTo>
                    <a:pt x="1143548" y="3337272"/>
                  </a:lnTo>
                  <a:lnTo>
                    <a:pt x="1143791" y="3337272"/>
                  </a:lnTo>
                  <a:lnTo>
                    <a:pt x="1143791" y="3330157"/>
                  </a:lnTo>
                  <a:lnTo>
                    <a:pt x="1144034" y="3330157"/>
                  </a:lnTo>
                  <a:lnTo>
                    <a:pt x="1144278" y="3330157"/>
                  </a:lnTo>
                  <a:lnTo>
                    <a:pt x="1144521" y="3330157"/>
                  </a:lnTo>
                  <a:lnTo>
                    <a:pt x="1144764" y="3330157"/>
                  </a:lnTo>
                  <a:lnTo>
                    <a:pt x="1145008" y="3330157"/>
                  </a:lnTo>
                  <a:lnTo>
                    <a:pt x="1145251" y="3330157"/>
                  </a:lnTo>
                  <a:lnTo>
                    <a:pt x="1145495" y="3330157"/>
                  </a:lnTo>
                  <a:lnTo>
                    <a:pt x="1145738" y="3330157"/>
                  </a:lnTo>
                  <a:lnTo>
                    <a:pt x="1145981" y="3330157"/>
                  </a:lnTo>
                  <a:lnTo>
                    <a:pt x="1146225" y="3330157"/>
                  </a:lnTo>
                  <a:lnTo>
                    <a:pt x="1146468" y="3330157"/>
                  </a:lnTo>
                  <a:lnTo>
                    <a:pt x="1146711" y="3330157"/>
                  </a:lnTo>
                  <a:lnTo>
                    <a:pt x="1146955" y="3330157"/>
                  </a:lnTo>
                  <a:lnTo>
                    <a:pt x="1147198" y="3330157"/>
                  </a:lnTo>
                  <a:lnTo>
                    <a:pt x="1147441" y="3330157"/>
                  </a:lnTo>
                  <a:lnTo>
                    <a:pt x="1147685" y="3330157"/>
                  </a:lnTo>
                  <a:lnTo>
                    <a:pt x="1147928" y="3330157"/>
                  </a:lnTo>
                  <a:lnTo>
                    <a:pt x="1148171" y="3330157"/>
                  </a:lnTo>
                  <a:lnTo>
                    <a:pt x="1148415" y="3330157"/>
                  </a:lnTo>
                  <a:lnTo>
                    <a:pt x="1148658" y="3330157"/>
                  </a:lnTo>
                  <a:lnTo>
                    <a:pt x="1148902" y="3330157"/>
                  </a:lnTo>
                  <a:lnTo>
                    <a:pt x="1149145" y="3330157"/>
                  </a:lnTo>
                  <a:lnTo>
                    <a:pt x="1149388" y="3330157"/>
                  </a:lnTo>
                  <a:lnTo>
                    <a:pt x="1149632" y="3330157"/>
                  </a:lnTo>
                  <a:lnTo>
                    <a:pt x="1149875" y="3330157"/>
                  </a:lnTo>
                  <a:lnTo>
                    <a:pt x="1150118" y="3330157"/>
                  </a:lnTo>
                  <a:lnTo>
                    <a:pt x="1150362" y="3330157"/>
                  </a:lnTo>
                  <a:lnTo>
                    <a:pt x="1150605" y="3330157"/>
                  </a:lnTo>
                  <a:lnTo>
                    <a:pt x="1150848" y="3330157"/>
                  </a:lnTo>
                  <a:lnTo>
                    <a:pt x="1151092" y="3330157"/>
                  </a:lnTo>
                  <a:lnTo>
                    <a:pt x="1151092" y="3323041"/>
                  </a:lnTo>
                  <a:lnTo>
                    <a:pt x="1151335" y="3323041"/>
                  </a:lnTo>
                  <a:lnTo>
                    <a:pt x="1151579" y="3323041"/>
                  </a:lnTo>
                  <a:lnTo>
                    <a:pt x="1151822" y="3323041"/>
                  </a:lnTo>
                  <a:lnTo>
                    <a:pt x="1152065" y="3323041"/>
                  </a:lnTo>
                  <a:lnTo>
                    <a:pt x="1152552" y="3323041"/>
                  </a:lnTo>
                  <a:lnTo>
                    <a:pt x="1152795" y="3323041"/>
                  </a:lnTo>
                  <a:lnTo>
                    <a:pt x="1153039" y="3323041"/>
                  </a:lnTo>
                  <a:lnTo>
                    <a:pt x="1153282" y="3323041"/>
                  </a:lnTo>
                  <a:lnTo>
                    <a:pt x="1153525" y="3323041"/>
                  </a:lnTo>
                  <a:lnTo>
                    <a:pt x="1153769" y="3323041"/>
                  </a:lnTo>
                  <a:lnTo>
                    <a:pt x="1154012" y="3323041"/>
                  </a:lnTo>
                  <a:lnTo>
                    <a:pt x="1154255" y="3323041"/>
                  </a:lnTo>
                  <a:lnTo>
                    <a:pt x="1154499" y="3323041"/>
                  </a:lnTo>
                  <a:lnTo>
                    <a:pt x="1154742" y="3323041"/>
                  </a:lnTo>
                  <a:lnTo>
                    <a:pt x="1154986" y="3323041"/>
                  </a:lnTo>
                  <a:lnTo>
                    <a:pt x="1155229" y="3323041"/>
                  </a:lnTo>
                  <a:lnTo>
                    <a:pt x="1155472" y="3323041"/>
                  </a:lnTo>
                  <a:lnTo>
                    <a:pt x="1155716" y="3323041"/>
                  </a:lnTo>
                  <a:lnTo>
                    <a:pt x="1155959" y="3323041"/>
                  </a:lnTo>
                  <a:lnTo>
                    <a:pt x="1156202" y="3323041"/>
                  </a:lnTo>
                  <a:lnTo>
                    <a:pt x="1156446" y="3323041"/>
                  </a:lnTo>
                  <a:lnTo>
                    <a:pt x="1156689" y="3323041"/>
                  </a:lnTo>
                  <a:lnTo>
                    <a:pt x="1156932" y="3323041"/>
                  </a:lnTo>
                  <a:lnTo>
                    <a:pt x="1157176" y="3323041"/>
                  </a:lnTo>
                  <a:lnTo>
                    <a:pt x="1157419" y="3323041"/>
                  </a:lnTo>
                  <a:lnTo>
                    <a:pt x="1157663" y="3323041"/>
                  </a:lnTo>
                  <a:lnTo>
                    <a:pt x="1157906" y="3323041"/>
                  </a:lnTo>
                  <a:lnTo>
                    <a:pt x="1158149" y="3323041"/>
                  </a:lnTo>
                  <a:lnTo>
                    <a:pt x="1158393" y="3323041"/>
                  </a:lnTo>
                  <a:lnTo>
                    <a:pt x="1158636" y="3323041"/>
                  </a:lnTo>
                  <a:lnTo>
                    <a:pt x="1158879" y="3323041"/>
                  </a:lnTo>
                  <a:lnTo>
                    <a:pt x="1159123" y="3323041"/>
                  </a:lnTo>
                  <a:lnTo>
                    <a:pt x="1159366" y="3323041"/>
                  </a:lnTo>
                  <a:lnTo>
                    <a:pt x="1159609" y="3323041"/>
                  </a:lnTo>
                  <a:lnTo>
                    <a:pt x="1159853" y="3323041"/>
                  </a:lnTo>
                  <a:lnTo>
                    <a:pt x="1160096" y="3323041"/>
                  </a:lnTo>
                  <a:lnTo>
                    <a:pt x="1160339" y="3323041"/>
                  </a:lnTo>
                  <a:lnTo>
                    <a:pt x="1160583" y="3323041"/>
                  </a:lnTo>
                  <a:lnTo>
                    <a:pt x="1160826" y="3323041"/>
                  </a:lnTo>
                  <a:lnTo>
                    <a:pt x="1161070" y="3323041"/>
                  </a:lnTo>
                  <a:lnTo>
                    <a:pt x="1161313" y="3323041"/>
                  </a:lnTo>
                  <a:lnTo>
                    <a:pt x="1161556" y="3323041"/>
                  </a:lnTo>
                  <a:lnTo>
                    <a:pt x="1161800" y="3323041"/>
                  </a:lnTo>
                  <a:lnTo>
                    <a:pt x="1162043" y="3323041"/>
                  </a:lnTo>
                  <a:lnTo>
                    <a:pt x="1162286" y="3323041"/>
                  </a:lnTo>
                  <a:lnTo>
                    <a:pt x="1162530" y="3323041"/>
                  </a:lnTo>
                  <a:lnTo>
                    <a:pt x="1162773" y="3323041"/>
                  </a:lnTo>
                  <a:lnTo>
                    <a:pt x="1163016" y="3323041"/>
                  </a:lnTo>
                  <a:lnTo>
                    <a:pt x="1163260" y="3323041"/>
                  </a:lnTo>
                  <a:lnTo>
                    <a:pt x="1163503" y="3323041"/>
                  </a:lnTo>
                  <a:lnTo>
                    <a:pt x="1163503" y="3315925"/>
                  </a:lnTo>
                  <a:lnTo>
                    <a:pt x="1163747" y="3315925"/>
                  </a:lnTo>
                  <a:lnTo>
                    <a:pt x="1163990" y="3315925"/>
                  </a:lnTo>
                  <a:lnTo>
                    <a:pt x="1164233" y="3315925"/>
                  </a:lnTo>
                  <a:lnTo>
                    <a:pt x="1164477" y="3315925"/>
                  </a:lnTo>
                  <a:lnTo>
                    <a:pt x="1164720" y="3315925"/>
                  </a:lnTo>
                  <a:lnTo>
                    <a:pt x="1164963" y="3315925"/>
                  </a:lnTo>
                  <a:lnTo>
                    <a:pt x="1165207" y="3315925"/>
                  </a:lnTo>
                  <a:lnTo>
                    <a:pt x="1165450" y="3315925"/>
                  </a:lnTo>
                  <a:lnTo>
                    <a:pt x="1165693" y="3315925"/>
                  </a:lnTo>
                  <a:lnTo>
                    <a:pt x="1165937" y="3315925"/>
                  </a:lnTo>
                  <a:lnTo>
                    <a:pt x="1165937" y="3308809"/>
                  </a:lnTo>
                  <a:lnTo>
                    <a:pt x="1166180" y="3308809"/>
                  </a:lnTo>
                  <a:lnTo>
                    <a:pt x="1166423" y="3308809"/>
                  </a:lnTo>
                  <a:lnTo>
                    <a:pt x="1166667" y="3308809"/>
                  </a:lnTo>
                  <a:lnTo>
                    <a:pt x="1166910" y="3308809"/>
                  </a:lnTo>
                  <a:lnTo>
                    <a:pt x="1167154" y="3308809"/>
                  </a:lnTo>
                  <a:lnTo>
                    <a:pt x="1167397" y="3308809"/>
                  </a:lnTo>
                  <a:lnTo>
                    <a:pt x="1167640" y="3308809"/>
                  </a:lnTo>
                  <a:lnTo>
                    <a:pt x="1167884" y="3308809"/>
                  </a:lnTo>
                  <a:lnTo>
                    <a:pt x="1168127" y="3308809"/>
                  </a:lnTo>
                  <a:lnTo>
                    <a:pt x="1168370" y="3308809"/>
                  </a:lnTo>
                  <a:lnTo>
                    <a:pt x="1168614" y="3308809"/>
                  </a:lnTo>
                  <a:lnTo>
                    <a:pt x="1168857" y="3308809"/>
                  </a:lnTo>
                  <a:lnTo>
                    <a:pt x="1169100" y="3308809"/>
                  </a:lnTo>
                  <a:lnTo>
                    <a:pt x="1169344" y="3308809"/>
                  </a:lnTo>
                  <a:lnTo>
                    <a:pt x="1169587" y="3308809"/>
                  </a:lnTo>
                  <a:lnTo>
                    <a:pt x="1169831" y="3308809"/>
                  </a:lnTo>
                  <a:lnTo>
                    <a:pt x="1170074" y="3308809"/>
                  </a:lnTo>
                  <a:lnTo>
                    <a:pt x="1170317" y="3308809"/>
                  </a:lnTo>
                  <a:lnTo>
                    <a:pt x="1170561" y="3308809"/>
                  </a:lnTo>
                  <a:lnTo>
                    <a:pt x="1170804" y="3308809"/>
                  </a:lnTo>
                  <a:lnTo>
                    <a:pt x="1171047" y="3308809"/>
                  </a:lnTo>
                  <a:lnTo>
                    <a:pt x="1171291" y="3308809"/>
                  </a:lnTo>
                  <a:lnTo>
                    <a:pt x="1171534" y="3308809"/>
                  </a:lnTo>
                  <a:lnTo>
                    <a:pt x="1171777" y="3308809"/>
                  </a:lnTo>
                  <a:lnTo>
                    <a:pt x="1172021" y="3308809"/>
                  </a:lnTo>
                  <a:lnTo>
                    <a:pt x="1172264" y="3308809"/>
                  </a:lnTo>
                  <a:lnTo>
                    <a:pt x="1172507" y="3308809"/>
                  </a:lnTo>
                  <a:lnTo>
                    <a:pt x="1172751" y="3308809"/>
                  </a:lnTo>
                  <a:lnTo>
                    <a:pt x="1172994" y="3308809"/>
                  </a:lnTo>
                  <a:lnTo>
                    <a:pt x="1173238" y="3308809"/>
                  </a:lnTo>
                  <a:lnTo>
                    <a:pt x="1173481" y="3308809"/>
                  </a:lnTo>
                  <a:lnTo>
                    <a:pt x="1173724" y="3308809"/>
                  </a:lnTo>
                  <a:lnTo>
                    <a:pt x="1173968" y="3308809"/>
                  </a:lnTo>
                  <a:lnTo>
                    <a:pt x="1174211" y="3308809"/>
                  </a:lnTo>
                  <a:lnTo>
                    <a:pt x="1174454" y="3308809"/>
                  </a:lnTo>
                  <a:lnTo>
                    <a:pt x="1174698" y="3308809"/>
                  </a:lnTo>
                  <a:lnTo>
                    <a:pt x="1174941" y="3308809"/>
                  </a:lnTo>
                  <a:lnTo>
                    <a:pt x="1175184" y="3308809"/>
                  </a:lnTo>
                  <a:lnTo>
                    <a:pt x="1175428" y="3308809"/>
                  </a:lnTo>
                  <a:lnTo>
                    <a:pt x="1175671" y="3308809"/>
                  </a:lnTo>
                  <a:lnTo>
                    <a:pt x="1175915" y="3308809"/>
                  </a:lnTo>
                  <a:lnTo>
                    <a:pt x="1176158" y="3308809"/>
                  </a:lnTo>
                  <a:lnTo>
                    <a:pt x="1176401" y="3308809"/>
                  </a:lnTo>
                  <a:lnTo>
                    <a:pt x="1177131" y="3308809"/>
                  </a:lnTo>
                  <a:lnTo>
                    <a:pt x="1177131" y="3301694"/>
                  </a:lnTo>
                  <a:lnTo>
                    <a:pt x="1177375" y="3301694"/>
                  </a:lnTo>
                  <a:lnTo>
                    <a:pt x="1177618" y="3301694"/>
                  </a:lnTo>
                  <a:lnTo>
                    <a:pt x="1177861" y="3301694"/>
                  </a:lnTo>
                  <a:lnTo>
                    <a:pt x="1178105" y="3301694"/>
                  </a:lnTo>
                  <a:lnTo>
                    <a:pt x="1178348" y="3301694"/>
                  </a:lnTo>
                  <a:lnTo>
                    <a:pt x="1178591" y="3301694"/>
                  </a:lnTo>
                  <a:lnTo>
                    <a:pt x="1178835" y="3301694"/>
                  </a:lnTo>
                  <a:lnTo>
                    <a:pt x="1178835" y="3294578"/>
                  </a:lnTo>
                  <a:lnTo>
                    <a:pt x="1179078" y="3294578"/>
                  </a:lnTo>
                  <a:lnTo>
                    <a:pt x="1179322" y="3294578"/>
                  </a:lnTo>
                  <a:lnTo>
                    <a:pt x="1179565" y="3294578"/>
                  </a:lnTo>
                  <a:lnTo>
                    <a:pt x="1179808" y="3294578"/>
                  </a:lnTo>
                  <a:lnTo>
                    <a:pt x="1180052" y="3294578"/>
                  </a:lnTo>
                  <a:lnTo>
                    <a:pt x="1180052" y="3287462"/>
                  </a:lnTo>
                  <a:lnTo>
                    <a:pt x="1180295" y="3287462"/>
                  </a:lnTo>
                  <a:lnTo>
                    <a:pt x="1180538" y="3287462"/>
                  </a:lnTo>
                  <a:lnTo>
                    <a:pt x="1180782" y="3287462"/>
                  </a:lnTo>
                  <a:lnTo>
                    <a:pt x="1180782" y="3280347"/>
                  </a:lnTo>
                  <a:lnTo>
                    <a:pt x="1181025" y="3280347"/>
                  </a:lnTo>
                  <a:lnTo>
                    <a:pt x="1181268" y="3280347"/>
                  </a:lnTo>
                  <a:lnTo>
                    <a:pt x="1181512" y="3280347"/>
                  </a:lnTo>
                  <a:lnTo>
                    <a:pt x="1181755" y="3280347"/>
                  </a:lnTo>
                  <a:lnTo>
                    <a:pt x="1181999" y="3280347"/>
                  </a:lnTo>
                  <a:lnTo>
                    <a:pt x="1182242" y="3280347"/>
                  </a:lnTo>
                  <a:lnTo>
                    <a:pt x="1182485" y="3280347"/>
                  </a:lnTo>
                  <a:lnTo>
                    <a:pt x="1182729" y="3280347"/>
                  </a:lnTo>
                  <a:lnTo>
                    <a:pt x="1182972" y="3280347"/>
                  </a:lnTo>
                  <a:lnTo>
                    <a:pt x="1183215" y="3280347"/>
                  </a:lnTo>
                  <a:lnTo>
                    <a:pt x="1183459" y="3280347"/>
                  </a:lnTo>
                  <a:lnTo>
                    <a:pt x="1183702" y="3280347"/>
                  </a:lnTo>
                  <a:lnTo>
                    <a:pt x="1183945" y="3280347"/>
                  </a:lnTo>
                  <a:lnTo>
                    <a:pt x="1184432" y="3280347"/>
                  </a:lnTo>
                  <a:lnTo>
                    <a:pt x="1184675" y="3280347"/>
                  </a:lnTo>
                  <a:lnTo>
                    <a:pt x="1184919" y="3280347"/>
                  </a:lnTo>
                  <a:lnTo>
                    <a:pt x="1185162" y="3280347"/>
                  </a:lnTo>
                  <a:lnTo>
                    <a:pt x="1185406" y="3280347"/>
                  </a:lnTo>
                  <a:lnTo>
                    <a:pt x="1185649" y="3280347"/>
                  </a:lnTo>
                  <a:lnTo>
                    <a:pt x="1185892" y="3280347"/>
                  </a:lnTo>
                  <a:lnTo>
                    <a:pt x="1186136" y="3280347"/>
                  </a:lnTo>
                  <a:lnTo>
                    <a:pt x="1186379" y="3280347"/>
                  </a:lnTo>
                  <a:lnTo>
                    <a:pt x="1186622" y="3280347"/>
                  </a:lnTo>
                  <a:lnTo>
                    <a:pt x="1186866" y="3280347"/>
                  </a:lnTo>
                  <a:lnTo>
                    <a:pt x="1187109" y="3280347"/>
                  </a:lnTo>
                  <a:lnTo>
                    <a:pt x="1187352" y="3280347"/>
                  </a:lnTo>
                  <a:lnTo>
                    <a:pt x="1187596" y="3280347"/>
                  </a:lnTo>
                  <a:lnTo>
                    <a:pt x="1187839" y="3280347"/>
                  </a:lnTo>
                  <a:lnTo>
                    <a:pt x="1188083" y="3280347"/>
                  </a:lnTo>
                  <a:lnTo>
                    <a:pt x="1188326" y="3280347"/>
                  </a:lnTo>
                  <a:lnTo>
                    <a:pt x="1188569" y="3280347"/>
                  </a:lnTo>
                  <a:lnTo>
                    <a:pt x="1188813" y="3280347"/>
                  </a:lnTo>
                  <a:lnTo>
                    <a:pt x="1189056" y="3280347"/>
                  </a:lnTo>
                  <a:lnTo>
                    <a:pt x="1189299" y="3280347"/>
                  </a:lnTo>
                  <a:lnTo>
                    <a:pt x="1189543" y="3280347"/>
                  </a:lnTo>
                  <a:lnTo>
                    <a:pt x="1189786" y="3280347"/>
                  </a:lnTo>
                  <a:lnTo>
                    <a:pt x="1190029" y="3280347"/>
                  </a:lnTo>
                  <a:lnTo>
                    <a:pt x="1190273" y="3280347"/>
                  </a:lnTo>
                  <a:lnTo>
                    <a:pt x="1190516" y="3280347"/>
                  </a:lnTo>
                  <a:lnTo>
                    <a:pt x="1190759" y="3280347"/>
                  </a:lnTo>
                  <a:lnTo>
                    <a:pt x="1191003" y="3280347"/>
                  </a:lnTo>
                  <a:lnTo>
                    <a:pt x="1191246" y="3280347"/>
                  </a:lnTo>
                  <a:lnTo>
                    <a:pt x="1191490" y="3280347"/>
                  </a:lnTo>
                  <a:lnTo>
                    <a:pt x="1191733" y="3280347"/>
                  </a:lnTo>
                  <a:lnTo>
                    <a:pt x="1191976" y="3280347"/>
                  </a:lnTo>
                  <a:lnTo>
                    <a:pt x="1192220" y="3280347"/>
                  </a:lnTo>
                  <a:lnTo>
                    <a:pt x="1192220" y="3273231"/>
                  </a:lnTo>
                  <a:lnTo>
                    <a:pt x="1192463" y="3273231"/>
                  </a:lnTo>
                  <a:lnTo>
                    <a:pt x="1192706" y="3273231"/>
                  </a:lnTo>
                  <a:lnTo>
                    <a:pt x="1192950" y="3273231"/>
                  </a:lnTo>
                  <a:lnTo>
                    <a:pt x="1193193" y="3273231"/>
                  </a:lnTo>
                  <a:lnTo>
                    <a:pt x="1193436" y="3273231"/>
                  </a:lnTo>
                  <a:lnTo>
                    <a:pt x="1193680" y="3273231"/>
                  </a:lnTo>
                  <a:lnTo>
                    <a:pt x="1193680" y="3266115"/>
                  </a:lnTo>
                  <a:lnTo>
                    <a:pt x="1193680" y="3258999"/>
                  </a:lnTo>
                  <a:lnTo>
                    <a:pt x="1193923" y="3258999"/>
                  </a:lnTo>
                  <a:lnTo>
                    <a:pt x="1194167" y="3258999"/>
                  </a:lnTo>
                  <a:lnTo>
                    <a:pt x="1194410" y="3258999"/>
                  </a:lnTo>
                  <a:lnTo>
                    <a:pt x="1194653" y="3258999"/>
                  </a:lnTo>
                  <a:lnTo>
                    <a:pt x="1194897" y="3258999"/>
                  </a:lnTo>
                  <a:lnTo>
                    <a:pt x="1195140" y="3258999"/>
                  </a:lnTo>
                  <a:lnTo>
                    <a:pt x="1195383" y="3258999"/>
                  </a:lnTo>
                  <a:lnTo>
                    <a:pt x="1195627" y="3258999"/>
                  </a:lnTo>
                  <a:lnTo>
                    <a:pt x="1195870" y="3258999"/>
                  </a:lnTo>
                  <a:lnTo>
                    <a:pt x="1195870" y="3251884"/>
                  </a:lnTo>
                  <a:lnTo>
                    <a:pt x="1196113" y="3251884"/>
                  </a:lnTo>
                  <a:lnTo>
                    <a:pt x="1196357" y="3251884"/>
                  </a:lnTo>
                  <a:lnTo>
                    <a:pt x="1196600" y="3251884"/>
                  </a:lnTo>
                  <a:lnTo>
                    <a:pt x="1196843" y="3251884"/>
                  </a:lnTo>
                  <a:lnTo>
                    <a:pt x="1197087" y="3251884"/>
                  </a:lnTo>
                  <a:lnTo>
                    <a:pt x="1197330" y="3251884"/>
                  </a:lnTo>
                  <a:lnTo>
                    <a:pt x="1197330" y="3244768"/>
                  </a:lnTo>
                  <a:lnTo>
                    <a:pt x="1197574" y="3244768"/>
                  </a:lnTo>
                  <a:lnTo>
                    <a:pt x="1197817" y="3244768"/>
                  </a:lnTo>
                  <a:lnTo>
                    <a:pt x="1198060" y="3244768"/>
                  </a:lnTo>
                  <a:lnTo>
                    <a:pt x="1198304" y="3244768"/>
                  </a:lnTo>
                  <a:lnTo>
                    <a:pt x="1198547" y="3244768"/>
                  </a:lnTo>
                  <a:lnTo>
                    <a:pt x="1198790" y="3244768"/>
                  </a:lnTo>
                  <a:lnTo>
                    <a:pt x="1199034" y="3244768"/>
                  </a:lnTo>
                  <a:lnTo>
                    <a:pt x="1199277" y="3244768"/>
                  </a:lnTo>
                  <a:lnTo>
                    <a:pt x="1199520" y="3244768"/>
                  </a:lnTo>
                  <a:lnTo>
                    <a:pt x="1199764" y="3244768"/>
                  </a:lnTo>
                  <a:lnTo>
                    <a:pt x="1200007" y="3244768"/>
                  </a:lnTo>
                  <a:lnTo>
                    <a:pt x="1200251" y="3244768"/>
                  </a:lnTo>
                  <a:lnTo>
                    <a:pt x="1200494" y="3244768"/>
                  </a:lnTo>
                  <a:lnTo>
                    <a:pt x="1200737" y="3244768"/>
                  </a:lnTo>
                  <a:lnTo>
                    <a:pt x="1200981" y="3244768"/>
                  </a:lnTo>
                  <a:lnTo>
                    <a:pt x="1201224" y="3244768"/>
                  </a:lnTo>
                  <a:lnTo>
                    <a:pt x="1201467" y="3244768"/>
                  </a:lnTo>
                  <a:lnTo>
                    <a:pt x="1201711" y="3244768"/>
                  </a:lnTo>
                  <a:lnTo>
                    <a:pt x="1201954" y="3244768"/>
                  </a:lnTo>
                  <a:lnTo>
                    <a:pt x="1202197" y="3244768"/>
                  </a:lnTo>
                  <a:lnTo>
                    <a:pt x="1202441" y="3244768"/>
                  </a:lnTo>
                  <a:lnTo>
                    <a:pt x="1202684" y="3244768"/>
                  </a:lnTo>
                  <a:lnTo>
                    <a:pt x="1202927" y="3244768"/>
                  </a:lnTo>
                  <a:lnTo>
                    <a:pt x="1202927" y="3237652"/>
                  </a:lnTo>
                  <a:lnTo>
                    <a:pt x="1203171" y="3237652"/>
                  </a:lnTo>
                  <a:lnTo>
                    <a:pt x="1203414" y="3237652"/>
                  </a:lnTo>
                  <a:lnTo>
                    <a:pt x="1203658" y="3237652"/>
                  </a:lnTo>
                  <a:lnTo>
                    <a:pt x="1203901" y="3237652"/>
                  </a:lnTo>
                  <a:lnTo>
                    <a:pt x="1204144" y="3237652"/>
                  </a:lnTo>
                  <a:lnTo>
                    <a:pt x="1204388" y="3237652"/>
                  </a:lnTo>
                  <a:lnTo>
                    <a:pt x="1204631" y="3237652"/>
                  </a:lnTo>
                  <a:lnTo>
                    <a:pt x="1204874" y="3237652"/>
                  </a:lnTo>
                  <a:lnTo>
                    <a:pt x="1205118" y="3237652"/>
                  </a:lnTo>
                  <a:lnTo>
                    <a:pt x="1205361" y="3237652"/>
                  </a:lnTo>
                  <a:lnTo>
                    <a:pt x="1205604" y="3237652"/>
                  </a:lnTo>
                  <a:lnTo>
                    <a:pt x="1205848" y="3237652"/>
                  </a:lnTo>
                  <a:lnTo>
                    <a:pt x="1206091" y="3237652"/>
                  </a:lnTo>
                  <a:lnTo>
                    <a:pt x="1206335" y="3237652"/>
                  </a:lnTo>
                  <a:lnTo>
                    <a:pt x="1206578" y="3237652"/>
                  </a:lnTo>
                  <a:lnTo>
                    <a:pt x="1206821" y="3237652"/>
                  </a:lnTo>
                  <a:lnTo>
                    <a:pt x="1207065" y="3237652"/>
                  </a:lnTo>
                  <a:lnTo>
                    <a:pt x="1207308" y="3237652"/>
                  </a:lnTo>
                  <a:lnTo>
                    <a:pt x="1207551" y="3237652"/>
                  </a:lnTo>
                  <a:lnTo>
                    <a:pt x="1207795" y="3237652"/>
                  </a:lnTo>
                  <a:lnTo>
                    <a:pt x="1207795" y="3230537"/>
                  </a:lnTo>
                  <a:lnTo>
                    <a:pt x="1208038" y="3230537"/>
                  </a:lnTo>
                  <a:lnTo>
                    <a:pt x="1208281" y="3230537"/>
                  </a:lnTo>
                  <a:lnTo>
                    <a:pt x="1208525" y="3230537"/>
                  </a:lnTo>
                  <a:lnTo>
                    <a:pt x="1208768" y="3230537"/>
                  </a:lnTo>
                  <a:lnTo>
                    <a:pt x="1209011" y="3230537"/>
                  </a:lnTo>
                  <a:lnTo>
                    <a:pt x="1209255" y="3230537"/>
                  </a:lnTo>
                  <a:lnTo>
                    <a:pt x="1209498" y="3230537"/>
                  </a:lnTo>
                  <a:lnTo>
                    <a:pt x="1209742" y="3230537"/>
                  </a:lnTo>
                  <a:lnTo>
                    <a:pt x="1209985" y="3230537"/>
                  </a:lnTo>
                  <a:lnTo>
                    <a:pt x="1210228" y="3230537"/>
                  </a:lnTo>
                  <a:lnTo>
                    <a:pt x="1210472" y="3230537"/>
                  </a:lnTo>
                  <a:lnTo>
                    <a:pt x="1210715" y="3230537"/>
                  </a:lnTo>
                  <a:lnTo>
                    <a:pt x="1210958" y="3230537"/>
                  </a:lnTo>
                  <a:lnTo>
                    <a:pt x="1211202" y="3230537"/>
                  </a:lnTo>
                  <a:lnTo>
                    <a:pt x="1211202" y="3223421"/>
                  </a:lnTo>
                  <a:lnTo>
                    <a:pt x="1211445" y="3223421"/>
                  </a:lnTo>
                  <a:lnTo>
                    <a:pt x="1211688" y="3223421"/>
                  </a:lnTo>
                  <a:lnTo>
                    <a:pt x="1211932" y="3223421"/>
                  </a:lnTo>
                  <a:lnTo>
                    <a:pt x="1212175" y="3223421"/>
                  </a:lnTo>
                  <a:lnTo>
                    <a:pt x="1212419" y="3223421"/>
                  </a:lnTo>
                  <a:lnTo>
                    <a:pt x="1212662" y="3223421"/>
                  </a:lnTo>
                  <a:lnTo>
                    <a:pt x="1212905" y="3223421"/>
                  </a:lnTo>
                  <a:lnTo>
                    <a:pt x="1213149" y="3223421"/>
                  </a:lnTo>
                  <a:lnTo>
                    <a:pt x="1213392" y="3223421"/>
                  </a:lnTo>
                  <a:lnTo>
                    <a:pt x="1213635" y="3223421"/>
                  </a:lnTo>
                  <a:lnTo>
                    <a:pt x="1213879" y="3223421"/>
                  </a:lnTo>
                  <a:lnTo>
                    <a:pt x="1214122" y="3223421"/>
                  </a:lnTo>
                  <a:lnTo>
                    <a:pt x="1214365" y="3223421"/>
                  </a:lnTo>
                  <a:lnTo>
                    <a:pt x="1214609" y="3223421"/>
                  </a:lnTo>
                  <a:lnTo>
                    <a:pt x="1214852" y="3223421"/>
                  </a:lnTo>
                  <a:lnTo>
                    <a:pt x="1215095" y="3223421"/>
                  </a:lnTo>
                  <a:lnTo>
                    <a:pt x="1215339" y="3223421"/>
                  </a:lnTo>
                  <a:lnTo>
                    <a:pt x="1215582" y="3223421"/>
                  </a:lnTo>
                  <a:lnTo>
                    <a:pt x="1215826" y="3223421"/>
                  </a:lnTo>
                  <a:lnTo>
                    <a:pt x="1216069" y="3223421"/>
                  </a:lnTo>
                  <a:lnTo>
                    <a:pt x="1216312" y="3223421"/>
                  </a:lnTo>
                  <a:lnTo>
                    <a:pt x="1216556" y="3223421"/>
                  </a:lnTo>
                  <a:lnTo>
                    <a:pt x="1216799" y="3223421"/>
                  </a:lnTo>
                  <a:lnTo>
                    <a:pt x="1217042" y="3223421"/>
                  </a:lnTo>
                  <a:lnTo>
                    <a:pt x="1217042" y="3216305"/>
                  </a:lnTo>
                  <a:lnTo>
                    <a:pt x="1217286" y="3216305"/>
                  </a:lnTo>
                  <a:lnTo>
                    <a:pt x="1217529" y="3216305"/>
                  </a:lnTo>
                  <a:lnTo>
                    <a:pt x="1217772" y="3216305"/>
                  </a:lnTo>
                  <a:lnTo>
                    <a:pt x="1218016" y="3216305"/>
                  </a:lnTo>
                  <a:lnTo>
                    <a:pt x="1218259" y="3216305"/>
                  </a:lnTo>
                  <a:lnTo>
                    <a:pt x="1218503" y="3216305"/>
                  </a:lnTo>
                  <a:lnTo>
                    <a:pt x="1218746" y="3216305"/>
                  </a:lnTo>
                  <a:lnTo>
                    <a:pt x="1218989" y="3216305"/>
                  </a:lnTo>
                  <a:lnTo>
                    <a:pt x="1219476" y="3216305"/>
                  </a:lnTo>
                  <a:lnTo>
                    <a:pt x="1219719" y="3216305"/>
                  </a:lnTo>
                  <a:lnTo>
                    <a:pt x="1219963" y="3216305"/>
                  </a:lnTo>
                  <a:lnTo>
                    <a:pt x="1220206" y="3216305"/>
                  </a:lnTo>
                  <a:lnTo>
                    <a:pt x="1220449" y="3216305"/>
                  </a:lnTo>
                  <a:lnTo>
                    <a:pt x="1220693" y="3216305"/>
                  </a:lnTo>
                  <a:lnTo>
                    <a:pt x="1220936" y="3216305"/>
                  </a:lnTo>
                  <a:lnTo>
                    <a:pt x="1221179" y="3216305"/>
                  </a:lnTo>
                  <a:lnTo>
                    <a:pt x="1221423" y="3216305"/>
                  </a:lnTo>
                  <a:lnTo>
                    <a:pt x="1221666" y="3216305"/>
                  </a:lnTo>
                  <a:lnTo>
                    <a:pt x="1221910" y="3216305"/>
                  </a:lnTo>
                  <a:lnTo>
                    <a:pt x="1222153" y="3216305"/>
                  </a:lnTo>
                  <a:lnTo>
                    <a:pt x="1222396" y="3216305"/>
                  </a:lnTo>
                  <a:lnTo>
                    <a:pt x="1222640" y="3216305"/>
                  </a:lnTo>
                  <a:lnTo>
                    <a:pt x="1222883" y="3216305"/>
                  </a:lnTo>
                  <a:lnTo>
                    <a:pt x="1223126" y="3216305"/>
                  </a:lnTo>
                  <a:lnTo>
                    <a:pt x="1223370" y="3216305"/>
                  </a:lnTo>
                  <a:lnTo>
                    <a:pt x="1223613" y="3216305"/>
                  </a:lnTo>
                  <a:lnTo>
                    <a:pt x="1223856" y="3216305"/>
                  </a:lnTo>
                  <a:lnTo>
                    <a:pt x="1224100" y="3216305"/>
                  </a:lnTo>
                  <a:lnTo>
                    <a:pt x="1224587" y="3216305"/>
                  </a:lnTo>
                  <a:lnTo>
                    <a:pt x="1224830" y="3216305"/>
                  </a:lnTo>
                  <a:lnTo>
                    <a:pt x="1225073" y="3216305"/>
                  </a:lnTo>
                  <a:lnTo>
                    <a:pt x="1225317" y="3216305"/>
                  </a:lnTo>
                  <a:lnTo>
                    <a:pt x="1225560" y="3216305"/>
                  </a:lnTo>
                  <a:lnTo>
                    <a:pt x="1225803" y="3216305"/>
                  </a:lnTo>
                  <a:lnTo>
                    <a:pt x="1226047" y="3216305"/>
                  </a:lnTo>
                  <a:lnTo>
                    <a:pt x="1226290" y="3216305"/>
                  </a:lnTo>
                  <a:lnTo>
                    <a:pt x="1226533" y="3216305"/>
                  </a:lnTo>
                  <a:lnTo>
                    <a:pt x="1226777" y="3216305"/>
                  </a:lnTo>
                  <a:lnTo>
                    <a:pt x="1227020" y="3216305"/>
                  </a:lnTo>
                  <a:lnTo>
                    <a:pt x="1227263" y="3216305"/>
                  </a:lnTo>
                  <a:lnTo>
                    <a:pt x="1227507" y="3216305"/>
                  </a:lnTo>
                  <a:lnTo>
                    <a:pt x="1227507" y="3209189"/>
                  </a:lnTo>
                  <a:lnTo>
                    <a:pt x="1227750" y="3209189"/>
                  </a:lnTo>
                  <a:lnTo>
                    <a:pt x="1227994" y="3209189"/>
                  </a:lnTo>
                  <a:lnTo>
                    <a:pt x="1228237" y="3209189"/>
                  </a:lnTo>
                  <a:lnTo>
                    <a:pt x="1228480" y="3209189"/>
                  </a:lnTo>
                  <a:lnTo>
                    <a:pt x="1228724" y="3209189"/>
                  </a:lnTo>
                  <a:lnTo>
                    <a:pt x="1228967" y="3209189"/>
                  </a:lnTo>
                  <a:lnTo>
                    <a:pt x="1229210" y="3209189"/>
                  </a:lnTo>
                  <a:lnTo>
                    <a:pt x="1229454" y="3209189"/>
                  </a:lnTo>
                  <a:lnTo>
                    <a:pt x="1229697" y="3209189"/>
                  </a:lnTo>
                  <a:lnTo>
                    <a:pt x="1229940" y="3209189"/>
                  </a:lnTo>
                  <a:lnTo>
                    <a:pt x="1230184" y="3209189"/>
                  </a:lnTo>
                  <a:lnTo>
                    <a:pt x="1230427" y="3209189"/>
                  </a:lnTo>
                  <a:lnTo>
                    <a:pt x="1230671" y="3209189"/>
                  </a:lnTo>
                  <a:lnTo>
                    <a:pt x="1230914" y="3209189"/>
                  </a:lnTo>
                  <a:lnTo>
                    <a:pt x="1231157" y="3209189"/>
                  </a:lnTo>
                  <a:lnTo>
                    <a:pt x="1231401" y="3209189"/>
                  </a:lnTo>
                  <a:lnTo>
                    <a:pt x="1231644" y="3209189"/>
                  </a:lnTo>
                  <a:lnTo>
                    <a:pt x="1231887" y="3209189"/>
                  </a:lnTo>
                  <a:lnTo>
                    <a:pt x="1232131" y="3209189"/>
                  </a:lnTo>
                  <a:lnTo>
                    <a:pt x="1232374" y="3209189"/>
                  </a:lnTo>
                  <a:lnTo>
                    <a:pt x="1232374" y="3202074"/>
                  </a:lnTo>
                  <a:lnTo>
                    <a:pt x="1232617" y="3202074"/>
                  </a:lnTo>
                  <a:lnTo>
                    <a:pt x="1232861" y="3202074"/>
                  </a:lnTo>
                  <a:lnTo>
                    <a:pt x="1233104" y="3202074"/>
                  </a:lnTo>
                  <a:lnTo>
                    <a:pt x="1233347" y="3202074"/>
                  </a:lnTo>
                  <a:lnTo>
                    <a:pt x="1233591" y="3202074"/>
                  </a:lnTo>
                  <a:lnTo>
                    <a:pt x="1233834" y="3202074"/>
                  </a:lnTo>
                  <a:lnTo>
                    <a:pt x="1234078" y="3202074"/>
                  </a:lnTo>
                  <a:lnTo>
                    <a:pt x="1234564" y="3202074"/>
                  </a:lnTo>
                  <a:lnTo>
                    <a:pt x="1234808" y="3202074"/>
                  </a:lnTo>
                  <a:lnTo>
                    <a:pt x="1235051" y="3202074"/>
                  </a:lnTo>
                  <a:lnTo>
                    <a:pt x="1235294" y="3202074"/>
                  </a:lnTo>
                  <a:lnTo>
                    <a:pt x="1235538" y="3202074"/>
                  </a:lnTo>
                  <a:lnTo>
                    <a:pt x="1235781" y="3202074"/>
                  </a:lnTo>
                  <a:lnTo>
                    <a:pt x="1236024" y="3202074"/>
                  </a:lnTo>
                  <a:lnTo>
                    <a:pt x="1236268" y="3202074"/>
                  </a:lnTo>
                  <a:lnTo>
                    <a:pt x="1236511" y="3202074"/>
                  </a:lnTo>
                  <a:lnTo>
                    <a:pt x="1236755" y="3202074"/>
                  </a:lnTo>
                  <a:lnTo>
                    <a:pt x="1236998" y="3202074"/>
                  </a:lnTo>
                  <a:lnTo>
                    <a:pt x="1237241" y="3202074"/>
                  </a:lnTo>
                  <a:lnTo>
                    <a:pt x="1237485" y="3202074"/>
                  </a:lnTo>
                  <a:lnTo>
                    <a:pt x="1237728" y="3202074"/>
                  </a:lnTo>
                  <a:lnTo>
                    <a:pt x="1237971" y="3202074"/>
                  </a:lnTo>
                  <a:lnTo>
                    <a:pt x="1237971" y="3194958"/>
                  </a:lnTo>
                  <a:lnTo>
                    <a:pt x="1238215" y="3194958"/>
                  </a:lnTo>
                  <a:lnTo>
                    <a:pt x="1238458" y="3194958"/>
                  </a:lnTo>
                  <a:lnTo>
                    <a:pt x="1238701" y="3194958"/>
                  </a:lnTo>
                  <a:lnTo>
                    <a:pt x="1238945" y="3194958"/>
                  </a:lnTo>
                  <a:lnTo>
                    <a:pt x="1239188" y="3194958"/>
                  </a:lnTo>
                  <a:lnTo>
                    <a:pt x="1239675" y="3194958"/>
                  </a:lnTo>
                  <a:lnTo>
                    <a:pt x="1239675" y="3187842"/>
                  </a:lnTo>
                  <a:lnTo>
                    <a:pt x="1239918" y="3187842"/>
                  </a:lnTo>
                  <a:lnTo>
                    <a:pt x="1240162" y="3187842"/>
                  </a:lnTo>
                  <a:lnTo>
                    <a:pt x="1240405" y="3187842"/>
                  </a:lnTo>
                  <a:lnTo>
                    <a:pt x="1240892" y="3187842"/>
                  </a:lnTo>
                  <a:lnTo>
                    <a:pt x="1241135" y="3187842"/>
                  </a:lnTo>
                  <a:lnTo>
                    <a:pt x="1241378" y="3187842"/>
                  </a:lnTo>
                  <a:lnTo>
                    <a:pt x="1241378" y="3180727"/>
                  </a:lnTo>
                  <a:lnTo>
                    <a:pt x="1241622" y="3180727"/>
                  </a:lnTo>
                  <a:lnTo>
                    <a:pt x="1242108" y="3180727"/>
                  </a:lnTo>
                  <a:lnTo>
                    <a:pt x="1242352" y="3180727"/>
                  </a:lnTo>
                  <a:lnTo>
                    <a:pt x="1242352" y="3173611"/>
                  </a:lnTo>
                  <a:lnTo>
                    <a:pt x="1242595" y="3173611"/>
                  </a:lnTo>
                  <a:lnTo>
                    <a:pt x="1242838" y="3173611"/>
                  </a:lnTo>
                  <a:lnTo>
                    <a:pt x="1243082" y="3173611"/>
                  </a:lnTo>
                  <a:lnTo>
                    <a:pt x="1243325" y="3173611"/>
                  </a:lnTo>
                  <a:lnTo>
                    <a:pt x="1243569" y="3173611"/>
                  </a:lnTo>
                  <a:lnTo>
                    <a:pt x="1243812" y="3173611"/>
                  </a:lnTo>
                  <a:lnTo>
                    <a:pt x="1244055" y="3173611"/>
                  </a:lnTo>
                  <a:lnTo>
                    <a:pt x="1244299" y="3173611"/>
                  </a:lnTo>
                  <a:lnTo>
                    <a:pt x="1244542" y="3173611"/>
                  </a:lnTo>
                  <a:lnTo>
                    <a:pt x="1244785" y="3173611"/>
                  </a:lnTo>
                  <a:lnTo>
                    <a:pt x="1245029" y="3173611"/>
                  </a:lnTo>
                  <a:lnTo>
                    <a:pt x="1245272" y="3173611"/>
                  </a:lnTo>
                  <a:lnTo>
                    <a:pt x="1245515" y="3173611"/>
                  </a:lnTo>
                  <a:lnTo>
                    <a:pt x="1245759" y="3173611"/>
                  </a:lnTo>
                  <a:lnTo>
                    <a:pt x="1246002" y="3173611"/>
                  </a:lnTo>
                  <a:lnTo>
                    <a:pt x="1246246" y="3173611"/>
                  </a:lnTo>
                  <a:lnTo>
                    <a:pt x="1246489" y="3173611"/>
                  </a:lnTo>
                  <a:lnTo>
                    <a:pt x="1246732" y="3173611"/>
                  </a:lnTo>
                  <a:lnTo>
                    <a:pt x="1246976" y="3173611"/>
                  </a:lnTo>
                  <a:lnTo>
                    <a:pt x="1247219" y="3173611"/>
                  </a:lnTo>
                  <a:lnTo>
                    <a:pt x="1247462" y="3173611"/>
                  </a:lnTo>
                  <a:lnTo>
                    <a:pt x="1247706" y="3173611"/>
                  </a:lnTo>
                  <a:lnTo>
                    <a:pt x="1247949" y="3173611"/>
                  </a:lnTo>
                  <a:lnTo>
                    <a:pt x="1248192" y="3173611"/>
                  </a:lnTo>
                  <a:lnTo>
                    <a:pt x="1248436" y="3173611"/>
                  </a:lnTo>
                  <a:lnTo>
                    <a:pt x="1248679" y="3173611"/>
                  </a:lnTo>
                  <a:lnTo>
                    <a:pt x="1248922" y="3173611"/>
                  </a:lnTo>
                  <a:lnTo>
                    <a:pt x="1249166" y="3173611"/>
                  </a:lnTo>
                  <a:lnTo>
                    <a:pt x="1249409" y="3173611"/>
                  </a:lnTo>
                  <a:lnTo>
                    <a:pt x="1249409" y="3166495"/>
                  </a:lnTo>
                  <a:lnTo>
                    <a:pt x="1249653" y="3166495"/>
                  </a:lnTo>
                  <a:lnTo>
                    <a:pt x="1249896" y="3166495"/>
                  </a:lnTo>
                  <a:lnTo>
                    <a:pt x="1250139" y="3166495"/>
                  </a:lnTo>
                  <a:lnTo>
                    <a:pt x="1250383" y="3166495"/>
                  </a:lnTo>
                  <a:lnTo>
                    <a:pt x="1250626" y="3166495"/>
                  </a:lnTo>
                  <a:lnTo>
                    <a:pt x="1250869" y="3166495"/>
                  </a:lnTo>
                  <a:lnTo>
                    <a:pt x="1251356" y="3166495"/>
                  </a:lnTo>
                  <a:lnTo>
                    <a:pt x="1251599" y="3166495"/>
                  </a:lnTo>
                  <a:lnTo>
                    <a:pt x="1251843" y="3166495"/>
                  </a:lnTo>
                  <a:lnTo>
                    <a:pt x="1252086" y="3166495"/>
                  </a:lnTo>
                  <a:lnTo>
                    <a:pt x="1252086" y="3159379"/>
                  </a:lnTo>
                  <a:lnTo>
                    <a:pt x="1252330" y="3159379"/>
                  </a:lnTo>
                  <a:lnTo>
                    <a:pt x="1252573" y="3159379"/>
                  </a:lnTo>
                  <a:lnTo>
                    <a:pt x="1252573" y="3152264"/>
                  </a:lnTo>
                  <a:lnTo>
                    <a:pt x="1252573" y="3145148"/>
                  </a:lnTo>
                  <a:lnTo>
                    <a:pt x="1252816" y="3145148"/>
                  </a:lnTo>
                  <a:lnTo>
                    <a:pt x="1253060" y="3145148"/>
                  </a:lnTo>
                  <a:lnTo>
                    <a:pt x="1253303" y="3145148"/>
                  </a:lnTo>
                  <a:lnTo>
                    <a:pt x="1253546" y="3145148"/>
                  </a:lnTo>
                  <a:lnTo>
                    <a:pt x="1253790" y="3145148"/>
                  </a:lnTo>
                  <a:lnTo>
                    <a:pt x="1254033" y="3145148"/>
                  </a:lnTo>
                  <a:lnTo>
                    <a:pt x="1254276" y="3145148"/>
                  </a:lnTo>
                  <a:lnTo>
                    <a:pt x="1254520" y="3145148"/>
                  </a:lnTo>
                  <a:lnTo>
                    <a:pt x="1254763" y="3145148"/>
                  </a:lnTo>
                  <a:lnTo>
                    <a:pt x="1255006" y="3145148"/>
                  </a:lnTo>
                  <a:lnTo>
                    <a:pt x="1255250" y="3145148"/>
                  </a:lnTo>
                  <a:lnTo>
                    <a:pt x="1255493" y="3145148"/>
                  </a:lnTo>
                  <a:lnTo>
                    <a:pt x="1255737" y="3145148"/>
                  </a:lnTo>
                  <a:lnTo>
                    <a:pt x="1255980" y="3138032"/>
                  </a:lnTo>
                  <a:lnTo>
                    <a:pt x="1256223" y="3138032"/>
                  </a:lnTo>
                  <a:lnTo>
                    <a:pt x="1256467" y="3138032"/>
                  </a:lnTo>
                  <a:lnTo>
                    <a:pt x="1256710" y="3138032"/>
                  </a:lnTo>
                  <a:lnTo>
                    <a:pt x="1256953" y="3138032"/>
                  </a:lnTo>
                  <a:lnTo>
                    <a:pt x="1257197" y="3138032"/>
                  </a:lnTo>
                  <a:lnTo>
                    <a:pt x="1257440" y="3138032"/>
                  </a:lnTo>
                  <a:lnTo>
                    <a:pt x="1257683" y="3138032"/>
                  </a:lnTo>
                  <a:lnTo>
                    <a:pt x="1257927" y="3138032"/>
                  </a:lnTo>
                  <a:lnTo>
                    <a:pt x="1258170" y="3138032"/>
                  </a:lnTo>
                  <a:lnTo>
                    <a:pt x="1258414" y="3138032"/>
                  </a:lnTo>
                  <a:lnTo>
                    <a:pt x="1258657" y="3138032"/>
                  </a:lnTo>
                  <a:lnTo>
                    <a:pt x="1258900" y="3138032"/>
                  </a:lnTo>
                  <a:lnTo>
                    <a:pt x="1259144" y="3138032"/>
                  </a:lnTo>
                  <a:lnTo>
                    <a:pt x="1259387" y="3138032"/>
                  </a:lnTo>
                  <a:lnTo>
                    <a:pt x="1259387" y="3130916"/>
                  </a:lnTo>
                  <a:lnTo>
                    <a:pt x="1259630" y="3130916"/>
                  </a:lnTo>
                  <a:lnTo>
                    <a:pt x="1259874" y="3130916"/>
                  </a:lnTo>
                  <a:lnTo>
                    <a:pt x="1260117" y="3130916"/>
                  </a:lnTo>
                  <a:lnTo>
                    <a:pt x="1260360" y="3130916"/>
                  </a:lnTo>
                  <a:lnTo>
                    <a:pt x="1260604" y="3130916"/>
                  </a:lnTo>
                  <a:lnTo>
                    <a:pt x="1260847" y="3130916"/>
                  </a:lnTo>
                  <a:lnTo>
                    <a:pt x="1261090" y="3130916"/>
                  </a:lnTo>
                  <a:lnTo>
                    <a:pt x="1261334" y="3130916"/>
                  </a:lnTo>
                  <a:lnTo>
                    <a:pt x="1261577" y="3130916"/>
                  </a:lnTo>
                  <a:lnTo>
                    <a:pt x="1261821" y="3130916"/>
                  </a:lnTo>
                  <a:lnTo>
                    <a:pt x="1262064" y="3130916"/>
                  </a:lnTo>
                  <a:lnTo>
                    <a:pt x="1262307" y="3130916"/>
                  </a:lnTo>
                  <a:lnTo>
                    <a:pt x="1262551" y="3130916"/>
                  </a:lnTo>
                  <a:lnTo>
                    <a:pt x="1262794" y="3130916"/>
                  </a:lnTo>
                  <a:lnTo>
                    <a:pt x="1263037" y="3130916"/>
                  </a:lnTo>
                  <a:lnTo>
                    <a:pt x="1263281" y="3130916"/>
                  </a:lnTo>
                  <a:lnTo>
                    <a:pt x="1263524" y="3130916"/>
                  </a:lnTo>
                  <a:lnTo>
                    <a:pt x="1263767" y="3130916"/>
                  </a:lnTo>
                  <a:lnTo>
                    <a:pt x="1264011" y="3130916"/>
                  </a:lnTo>
                  <a:lnTo>
                    <a:pt x="1264254" y="3130916"/>
                  </a:lnTo>
                  <a:lnTo>
                    <a:pt x="1264498" y="3130916"/>
                  </a:lnTo>
                  <a:lnTo>
                    <a:pt x="1264741" y="3130916"/>
                  </a:lnTo>
                  <a:lnTo>
                    <a:pt x="1264984" y="3130916"/>
                  </a:lnTo>
                  <a:lnTo>
                    <a:pt x="1265228" y="3130916"/>
                  </a:lnTo>
                  <a:lnTo>
                    <a:pt x="1265471" y="3130916"/>
                  </a:lnTo>
                  <a:lnTo>
                    <a:pt x="1265714" y="3130916"/>
                  </a:lnTo>
                  <a:lnTo>
                    <a:pt x="1265958" y="3130916"/>
                  </a:lnTo>
                  <a:lnTo>
                    <a:pt x="1266201" y="3130916"/>
                  </a:lnTo>
                  <a:lnTo>
                    <a:pt x="1266444" y="3130916"/>
                  </a:lnTo>
                  <a:lnTo>
                    <a:pt x="1266688" y="3130916"/>
                  </a:lnTo>
                  <a:lnTo>
                    <a:pt x="1266688" y="3123801"/>
                  </a:lnTo>
                  <a:lnTo>
                    <a:pt x="1266931" y="3123801"/>
                  </a:lnTo>
                  <a:lnTo>
                    <a:pt x="1267174" y="3123801"/>
                  </a:lnTo>
                  <a:lnTo>
                    <a:pt x="1267174" y="3116685"/>
                  </a:lnTo>
                  <a:lnTo>
                    <a:pt x="1267418" y="3116685"/>
                  </a:lnTo>
                  <a:lnTo>
                    <a:pt x="1267661" y="3116685"/>
                  </a:lnTo>
                  <a:lnTo>
                    <a:pt x="1267905" y="3116685"/>
                  </a:lnTo>
                  <a:lnTo>
                    <a:pt x="1268148" y="3116685"/>
                  </a:lnTo>
                  <a:lnTo>
                    <a:pt x="1268391" y="3116685"/>
                  </a:lnTo>
                  <a:lnTo>
                    <a:pt x="1268635" y="3116685"/>
                  </a:lnTo>
                  <a:lnTo>
                    <a:pt x="1268878" y="3116685"/>
                  </a:lnTo>
                  <a:lnTo>
                    <a:pt x="1269121" y="3116685"/>
                  </a:lnTo>
                  <a:lnTo>
                    <a:pt x="1269365" y="3116685"/>
                  </a:lnTo>
                  <a:lnTo>
                    <a:pt x="1269608" y="3116685"/>
                  </a:lnTo>
                  <a:lnTo>
                    <a:pt x="1269851" y="3116685"/>
                  </a:lnTo>
                  <a:lnTo>
                    <a:pt x="1270095" y="3116685"/>
                  </a:lnTo>
                  <a:lnTo>
                    <a:pt x="1270095" y="3109569"/>
                  </a:lnTo>
                  <a:lnTo>
                    <a:pt x="1270338" y="3109569"/>
                  </a:lnTo>
                  <a:lnTo>
                    <a:pt x="1270582" y="3109569"/>
                  </a:lnTo>
                  <a:lnTo>
                    <a:pt x="1270825" y="3109569"/>
                  </a:lnTo>
                  <a:lnTo>
                    <a:pt x="1271068" y="3109569"/>
                  </a:lnTo>
                  <a:lnTo>
                    <a:pt x="1271312" y="3109569"/>
                  </a:lnTo>
                  <a:lnTo>
                    <a:pt x="1271555" y="3109569"/>
                  </a:lnTo>
                  <a:lnTo>
                    <a:pt x="1271798" y="3109569"/>
                  </a:lnTo>
                  <a:lnTo>
                    <a:pt x="1272042" y="3109569"/>
                  </a:lnTo>
                  <a:lnTo>
                    <a:pt x="1272285" y="3109569"/>
                  </a:lnTo>
                  <a:lnTo>
                    <a:pt x="1272528" y="3109569"/>
                  </a:lnTo>
                  <a:lnTo>
                    <a:pt x="1272772" y="3109569"/>
                  </a:lnTo>
                  <a:lnTo>
                    <a:pt x="1273015" y="3109569"/>
                  </a:lnTo>
                  <a:lnTo>
                    <a:pt x="1273258" y="3109569"/>
                  </a:lnTo>
                  <a:lnTo>
                    <a:pt x="1273502" y="3109569"/>
                  </a:lnTo>
                  <a:lnTo>
                    <a:pt x="1273745" y="3109569"/>
                  </a:lnTo>
                  <a:lnTo>
                    <a:pt x="1273989" y="3109569"/>
                  </a:lnTo>
                  <a:lnTo>
                    <a:pt x="1273989" y="3102454"/>
                  </a:lnTo>
                  <a:lnTo>
                    <a:pt x="1274232" y="3102454"/>
                  </a:lnTo>
                  <a:lnTo>
                    <a:pt x="1274475" y="3102454"/>
                  </a:lnTo>
                  <a:lnTo>
                    <a:pt x="1274719" y="3102454"/>
                  </a:lnTo>
                  <a:lnTo>
                    <a:pt x="1274962" y="3102454"/>
                  </a:lnTo>
                  <a:lnTo>
                    <a:pt x="1275205" y="3102454"/>
                  </a:lnTo>
                  <a:lnTo>
                    <a:pt x="1275692" y="3102454"/>
                  </a:lnTo>
                  <a:lnTo>
                    <a:pt x="1275935" y="3102454"/>
                  </a:lnTo>
                  <a:lnTo>
                    <a:pt x="1276179" y="3102454"/>
                  </a:lnTo>
                  <a:lnTo>
                    <a:pt x="1276422" y="3102454"/>
                  </a:lnTo>
                  <a:lnTo>
                    <a:pt x="1276666" y="3102454"/>
                  </a:lnTo>
                  <a:lnTo>
                    <a:pt x="1276909" y="3102454"/>
                  </a:lnTo>
                  <a:lnTo>
                    <a:pt x="1277152" y="3102454"/>
                  </a:lnTo>
                  <a:lnTo>
                    <a:pt x="1277396" y="3102454"/>
                  </a:lnTo>
                  <a:lnTo>
                    <a:pt x="1277639" y="3102454"/>
                  </a:lnTo>
                  <a:lnTo>
                    <a:pt x="1277639" y="3095338"/>
                  </a:lnTo>
                  <a:lnTo>
                    <a:pt x="1277882" y="3095338"/>
                  </a:lnTo>
                  <a:lnTo>
                    <a:pt x="1278126" y="3095338"/>
                  </a:lnTo>
                  <a:lnTo>
                    <a:pt x="1278369" y="3095338"/>
                  </a:lnTo>
                  <a:lnTo>
                    <a:pt x="1278612" y="3095338"/>
                  </a:lnTo>
                  <a:lnTo>
                    <a:pt x="1278856" y="3095338"/>
                  </a:lnTo>
                  <a:lnTo>
                    <a:pt x="1279099" y="3095338"/>
                  </a:lnTo>
                  <a:lnTo>
                    <a:pt x="1279342" y="3095338"/>
                  </a:lnTo>
                  <a:lnTo>
                    <a:pt x="1279586" y="3095338"/>
                  </a:lnTo>
                  <a:lnTo>
                    <a:pt x="1279829" y="3095338"/>
                  </a:lnTo>
                  <a:lnTo>
                    <a:pt x="1280073" y="3095338"/>
                  </a:lnTo>
                  <a:lnTo>
                    <a:pt x="1280316" y="3095338"/>
                  </a:lnTo>
                  <a:lnTo>
                    <a:pt x="1280559" y="3095338"/>
                  </a:lnTo>
                  <a:lnTo>
                    <a:pt x="1280803" y="3095338"/>
                  </a:lnTo>
                  <a:lnTo>
                    <a:pt x="1281046" y="3095338"/>
                  </a:lnTo>
                  <a:lnTo>
                    <a:pt x="1281289" y="3095338"/>
                  </a:lnTo>
                  <a:lnTo>
                    <a:pt x="1281533" y="3095338"/>
                  </a:lnTo>
                  <a:lnTo>
                    <a:pt x="1281776" y="3095338"/>
                  </a:lnTo>
                  <a:lnTo>
                    <a:pt x="1282019" y="3095338"/>
                  </a:lnTo>
                  <a:lnTo>
                    <a:pt x="1282263" y="3095338"/>
                  </a:lnTo>
                  <a:lnTo>
                    <a:pt x="1282506" y="3095338"/>
                  </a:lnTo>
                  <a:lnTo>
                    <a:pt x="1282750" y="3095338"/>
                  </a:lnTo>
                  <a:lnTo>
                    <a:pt x="1282993" y="3095338"/>
                  </a:lnTo>
                  <a:lnTo>
                    <a:pt x="1283236" y="3095338"/>
                  </a:lnTo>
                  <a:lnTo>
                    <a:pt x="1283236" y="3088222"/>
                  </a:lnTo>
                  <a:lnTo>
                    <a:pt x="1283480" y="3088222"/>
                  </a:lnTo>
                  <a:lnTo>
                    <a:pt x="1283723" y="3088222"/>
                  </a:lnTo>
                  <a:lnTo>
                    <a:pt x="1283966" y="3088222"/>
                  </a:lnTo>
                  <a:lnTo>
                    <a:pt x="1284210" y="3088222"/>
                  </a:lnTo>
                  <a:lnTo>
                    <a:pt x="1284453" y="3088222"/>
                  </a:lnTo>
                  <a:lnTo>
                    <a:pt x="1284696" y="3088222"/>
                  </a:lnTo>
                  <a:lnTo>
                    <a:pt x="1284940" y="3088222"/>
                  </a:lnTo>
                  <a:lnTo>
                    <a:pt x="1285183" y="3088222"/>
                  </a:lnTo>
                  <a:lnTo>
                    <a:pt x="1285426" y="3088222"/>
                  </a:lnTo>
                  <a:lnTo>
                    <a:pt x="1285670" y="3088222"/>
                  </a:lnTo>
                  <a:lnTo>
                    <a:pt x="1285913" y="3088222"/>
                  </a:lnTo>
                  <a:lnTo>
                    <a:pt x="1286157" y="3088222"/>
                  </a:lnTo>
                  <a:lnTo>
                    <a:pt x="1286400" y="3088222"/>
                  </a:lnTo>
                  <a:lnTo>
                    <a:pt x="1286643" y="3088222"/>
                  </a:lnTo>
                  <a:lnTo>
                    <a:pt x="1286887" y="3088222"/>
                  </a:lnTo>
                  <a:lnTo>
                    <a:pt x="1287130" y="3088222"/>
                  </a:lnTo>
                  <a:lnTo>
                    <a:pt x="1287373" y="3088222"/>
                  </a:lnTo>
                  <a:lnTo>
                    <a:pt x="1287617" y="3088222"/>
                  </a:lnTo>
                  <a:lnTo>
                    <a:pt x="1287860" y="3088222"/>
                  </a:lnTo>
                  <a:lnTo>
                    <a:pt x="1288103" y="3088222"/>
                  </a:lnTo>
                  <a:lnTo>
                    <a:pt x="1288103" y="3081106"/>
                  </a:lnTo>
                  <a:lnTo>
                    <a:pt x="1288347" y="3081106"/>
                  </a:lnTo>
                  <a:lnTo>
                    <a:pt x="1288590" y="3081106"/>
                  </a:lnTo>
                  <a:lnTo>
                    <a:pt x="1288834" y="3081106"/>
                  </a:lnTo>
                  <a:lnTo>
                    <a:pt x="1289077" y="3081106"/>
                  </a:lnTo>
                  <a:lnTo>
                    <a:pt x="1289320" y="3081106"/>
                  </a:lnTo>
                  <a:lnTo>
                    <a:pt x="1289320" y="3073991"/>
                  </a:lnTo>
                  <a:lnTo>
                    <a:pt x="1289564" y="3073991"/>
                  </a:lnTo>
                  <a:lnTo>
                    <a:pt x="1289807" y="3073991"/>
                  </a:lnTo>
                  <a:lnTo>
                    <a:pt x="1290050" y="3073991"/>
                  </a:lnTo>
                  <a:lnTo>
                    <a:pt x="1290294" y="3073991"/>
                  </a:lnTo>
                  <a:lnTo>
                    <a:pt x="1290537" y="3073991"/>
                  </a:lnTo>
                  <a:lnTo>
                    <a:pt x="1290537" y="3066875"/>
                  </a:lnTo>
                  <a:lnTo>
                    <a:pt x="1290780" y="3066875"/>
                  </a:lnTo>
                  <a:lnTo>
                    <a:pt x="1291024" y="3066875"/>
                  </a:lnTo>
                  <a:lnTo>
                    <a:pt x="1291024" y="3059759"/>
                  </a:lnTo>
                  <a:lnTo>
                    <a:pt x="1291267" y="3059759"/>
                  </a:lnTo>
                  <a:lnTo>
                    <a:pt x="1291510" y="3059759"/>
                  </a:lnTo>
                  <a:lnTo>
                    <a:pt x="1291754" y="3059759"/>
                  </a:lnTo>
                  <a:lnTo>
                    <a:pt x="1291754" y="3052644"/>
                  </a:lnTo>
                  <a:lnTo>
                    <a:pt x="1291997" y="3052644"/>
                  </a:lnTo>
                  <a:lnTo>
                    <a:pt x="1292241" y="3052644"/>
                  </a:lnTo>
                  <a:lnTo>
                    <a:pt x="1292484" y="3052644"/>
                  </a:lnTo>
                  <a:lnTo>
                    <a:pt x="1292727" y="3052644"/>
                  </a:lnTo>
                  <a:lnTo>
                    <a:pt x="1292971" y="3052644"/>
                  </a:lnTo>
                  <a:lnTo>
                    <a:pt x="1293214" y="3052644"/>
                  </a:lnTo>
                  <a:lnTo>
                    <a:pt x="1293457" y="3052644"/>
                  </a:lnTo>
                  <a:lnTo>
                    <a:pt x="1293701" y="3052644"/>
                  </a:lnTo>
                  <a:lnTo>
                    <a:pt x="1293944" y="3052644"/>
                  </a:lnTo>
                  <a:lnTo>
                    <a:pt x="1294187" y="3052644"/>
                  </a:lnTo>
                  <a:lnTo>
                    <a:pt x="1294431" y="3052644"/>
                  </a:lnTo>
                  <a:lnTo>
                    <a:pt x="1294674" y="3052644"/>
                  </a:lnTo>
                  <a:lnTo>
                    <a:pt x="1295161" y="3052644"/>
                  </a:lnTo>
                  <a:lnTo>
                    <a:pt x="1295404" y="3052644"/>
                  </a:lnTo>
                  <a:lnTo>
                    <a:pt x="1295648" y="3052644"/>
                  </a:lnTo>
                  <a:lnTo>
                    <a:pt x="1295891" y="3052644"/>
                  </a:lnTo>
                  <a:lnTo>
                    <a:pt x="1296134" y="3052644"/>
                  </a:lnTo>
                  <a:lnTo>
                    <a:pt x="1296378" y="3052644"/>
                  </a:lnTo>
                  <a:lnTo>
                    <a:pt x="1296621" y="3052644"/>
                  </a:lnTo>
                  <a:lnTo>
                    <a:pt x="1296621" y="3045528"/>
                  </a:lnTo>
                  <a:lnTo>
                    <a:pt x="1296864" y="3045528"/>
                  </a:lnTo>
                  <a:lnTo>
                    <a:pt x="1297108" y="3045528"/>
                  </a:lnTo>
                  <a:lnTo>
                    <a:pt x="1297351" y="3045528"/>
                  </a:lnTo>
                  <a:lnTo>
                    <a:pt x="1297594" y="3045528"/>
                  </a:lnTo>
                  <a:lnTo>
                    <a:pt x="1297838" y="3045528"/>
                  </a:lnTo>
                  <a:lnTo>
                    <a:pt x="1297838" y="3038412"/>
                  </a:lnTo>
                  <a:lnTo>
                    <a:pt x="1298081" y="3038412"/>
                  </a:lnTo>
                  <a:lnTo>
                    <a:pt x="1298325" y="3038412"/>
                  </a:lnTo>
                  <a:lnTo>
                    <a:pt x="1298568" y="3038412"/>
                  </a:lnTo>
                  <a:lnTo>
                    <a:pt x="1298811" y="3038412"/>
                  </a:lnTo>
                  <a:lnTo>
                    <a:pt x="1299055" y="3038412"/>
                  </a:lnTo>
                  <a:lnTo>
                    <a:pt x="1299298" y="3038412"/>
                  </a:lnTo>
                  <a:lnTo>
                    <a:pt x="1299541" y="3038412"/>
                  </a:lnTo>
                  <a:lnTo>
                    <a:pt x="1299785" y="3038412"/>
                  </a:lnTo>
                  <a:lnTo>
                    <a:pt x="1300028" y="3038412"/>
                  </a:lnTo>
                  <a:lnTo>
                    <a:pt x="1300028" y="3031296"/>
                  </a:lnTo>
                  <a:lnTo>
                    <a:pt x="1300271" y="3031296"/>
                  </a:lnTo>
                  <a:lnTo>
                    <a:pt x="1300515" y="3031296"/>
                  </a:lnTo>
                  <a:lnTo>
                    <a:pt x="1300758" y="3031296"/>
                  </a:lnTo>
                  <a:lnTo>
                    <a:pt x="1301002" y="3031296"/>
                  </a:lnTo>
                  <a:lnTo>
                    <a:pt x="1301245" y="3031296"/>
                  </a:lnTo>
                  <a:lnTo>
                    <a:pt x="1301488" y="3031296"/>
                  </a:lnTo>
                  <a:lnTo>
                    <a:pt x="1301732" y="3031296"/>
                  </a:lnTo>
                  <a:lnTo>
                    <a:pt x="1301975" y="3031296"/>
                  </a:lnTo>
                  <a:lnTo>
                    <a:pt x="1302218" y="3031296"/>
                  </a:lnTo>
                  <a:lnTo>
                    <a:pt x="1302462" y="3031296"/>
                  </a:lnTo>
                  <a:lnTo>
                    <a:pt x="1302705" y="3031296"/>
                  </a:lnTo>
                  <a:lnTo>
                    <a:pt x="1302948" y="3031296"/>
                  </a:lnTo>
                  <a:lnTo>
                    <a:pt x="1303192" y="3031296"/>
                  </a:lnTo>
                  <a:lnTo>
                    <a:pt x="1303435" y="3031296"/>
                  </a:lnTo>
                  <a:lnTo>
                    <a:pt x="1303678" y="3031296"/>
                  </a:lnTo>
                  <a:lnTo>
                    <a:pt x="1303922" y="3031296"/>
                  </a:lnTo>
                  <a:lnTo>
                    <a:pt x="1304409" y="3031296"/>
                  </a:lnTo>
                  <a:lnTo>
                    <a:pt x="1304652" y="3031296"/>
                  </a:lnTo>
                  <a:lnTo>
                    <a:pt x="1304895" y="3031296"/>
                  </a:lnTo>
                  <a:lnTo>
                    <a:pt x="1305139" y="3031296"/>
                  </a:lnTo>
                  <a:lnTo>
                    <a:pt x="1305382" y="3031296"/>
                  </a:lnTo>
                  <a:lnTo>
                    <a:pt x="1305869" y="3031296"/>
                  </a:lnTo>
                  <a:lnTo>
                    <a:pt x="1306112" y="3031296"/>
                  </a:lnTo>
                  <a:lnTo>
                    <a:pt x="1306355" y="3031296"/>
                  </a:lnTo>
                  <a:lnTo>
                    <a:pt x="1306599" y="3031296"/>
                  </a:lnTo>
                  <a:lnTo>
                    <a:pt x="1306842" y="3031296"/>
                  </a:lnTo>
                  <a:lnTo>
                    <a:pt x="1307086" y="3031296"/>
                  </a:lnTo>
                  <a:lnTo>
                    <a:pt x="1307329" y="3031296"/>
                  </a:lnTo>
                  <a:lnTo>
                    <a:pt x="1307572" y="3031296"/>
                  </a:lnTo>
                  <a:lnTo>
                    <a:pt x="1307816" y="3031296"/>
                  </a:lnTo>
                  <a:lnTo>
                    <a:pt x="1308059" y="3031296"/>
                  </a:lnTo>
                  <a:lnTo>
                    <a:pt x="1308302" y="3031296"/>
                  </a:lnTo>
                  <a:lnTo>
                    <a:pt x="1308546" y="3031296"/>
                  </a:lnTo>
                  <a:lnTo>
                    <a:pt x="1308789" y="3031296"/>
                  </a:lnTo>
                  <a:lnTo>
                    <a:pt x="1309032" y="3031296"/>
                  </a:lnTo>
                  <a:lnTo>
                    <a:pt x="1309276" y="3031296"/>
                  </a:lnTo>
                  <a:lnTo>
                    <a:pt x="1309519" y="3031296"/>
                  </a:lnTo>
                  <a:lnTo>
                    <a:pt x="1309762" y="3031296"/>
                  </a:lnTo>
                  <a:lnTo>
                    <a:pt x="1310006" y="3031296"/>
                  </a:lnTo>
                  <a:lnTo>
                    <a:pt x="1310249" y="3031296"/>
                  </a:lnTo>
                  <a:lnTo>
                    <a:pt x="1310493" y="3031296"/>
                  </a:lnTo>
                  <a:lnTo>
                    <a:pt x="1310736" y="3031296"/>
                  </a:lnTo>
                  <a:lnTo>
                    <a:pt x="1310979" y="3031296"/>
                  </a:lnTo>
                  <a:lnTo>
                    <a:pt x="1311223" y="3031296"/>
                  </a:lnTo>
                  <a:lnTo>
                    <a:pt x="1311466" y="3031296"/>
                  </a:lnTo>
                  <a:lnTo>
                    <a:pt x="1311709" y="3031296"/>
                  </a:lnTo>
                  <a:lnTo>
                    <a:pt x="1311953" y="3031296"/>
                  </a:lnTo>
                  <a:lnTo>
                    <a:pt x="1312196" y="3031296"/>
                  </a:lnTo>
                  <a:lnTo>
                    <a:pt x="1312439" y="3031296"/>
                  </a:lnTo>
                  <a:lnTo>
                    <a:pt x="1312683" y="3031296"/>
                  </a:lnTo>
                  <a:lnTo>
                    <a:pt x="1312926" y="3031296"/>
                  </a:lnTo>
                  <a:lnTo>
                    <a:pt x="1313170" y="3031296"/>
                  </a:lnTo>
                  <a:lnTo>
                    <a:pt x="1313413" y="3031296"/>
                  </a:lnTo>
                  <a:lnTo>
                    <a:pt x="1313656" y="3031296"/>
                  </a:lnTo>
                  <a:lnTo>
                    <a:pt x="1313900" y="3031296"/>
                  </a:lnTo>
                  <a:lnTo>
                    <a:pt x="1314143" y="3031296"/>
                  </a:lnTo>
                  <a:lnTo>
                    <a:pt x="1314386" y="3031296"/>
                  </a:lnTo>
                  <a:lnTo>
                    <a:pt x="1314630" y="3031296"/>
                  </a:lnTo>
                  <a:lnTo>
                    <a:pt x="1314873" y="3031296"/>
                  </a:lnTo>
                  <a:lnTo>
                    <a:pt x="1314873" y="3024181"/>
                  </a:lnTo>
                  <a:lnTo>
                    <a:pt x="1315116" y="3024181"/>
                  </a:lnTo>
                  <a:lnTo>
                    <a:pt x="1315360" y="3024181"/>
                  </a:lnTo>
                  <a:lnTo>
                    <a:pt x="1315603" y="3024181"/>
                  </a:lnTo>
                  <a:lnTo>
                    <a:pt x="1315846" y="3024181"/>
                  </a:lnTo>
                  <a:lnTo>
                    <a:pt x="1316090" y="3024181"/>
                  </a:lnTo>
                  <a:lnTo>
                    <a:pt x="1316333" y="3024181"/>
                  </a:lnTo>
                  <a:lnTo>
                    <a:pt x="1316577" y="3024181"/>
                  </a:lnTo>
                  <a:lnTo>
                    <a:pt x="1316820" y="3024181"/>
                  </a:lnTo>
                  <a:lnTo>
                    <a:pt x="1317063" y="3024181"/>
                  </a:lnTo>
                  <a:lnTo>
                    <a:pt x="1317307" y="3024181"/>
                  </a:lnTo>
                  <a:lnTo>
                    <a:pt x="1317550" y="3024181"/>
                  </a:lnTo>
                  <a:lnTo>
                    <a:pt x="1317550" y="3017065"/>
                  </a:lnTo>
                  <a:lnTo>
                    <a:pt x="1317793" y="3017065"/>
                  </a:lnTo>
                  <a:lnTo>
                    <a:pt x="1318037" y="3017065"/>
                  </a:lnTo>
                  <a:lnTo>
                    <a:pt x="1318037" y="3009949"/>
                  </a:lnTo>
                  <a:lnTo>
                    <a:pt x="1318280" y="3009949"/>
                  </a:lnTo>
                  <a:lnTo>
                    <a:pt x="1318280" y="3002834"/>
                  </a:lnTo>
                  <a:lnTo>
                    <a:pt x="1318523" y="3002834"/>
                  </a:lnTo>
                  <a:lnTo>
                    <a:pt x="1318767" y="3002834"/>
                  </a:lnTo>
                  <a:lnTo>
                    <a:pt x="1319010" y="3002834"/>
                  </a:lnTo>
                  <a:lnTo>
                    <a:pt x="1319010" y="2995718"/>
                  </a:lnTo>
                  <a:lnTo>
                    <a:pt x="1319254" y="2995718"/>
                  </a:lnTo>
                  <a:lnTo>
                    <a:pt x="1319497" y="2995718"/>
                  </a:lnTo>
                  <a:lnTo>
                    <a:pt x="1319740" y="2995718"/>
                  </a:lnTo>
                  <a:lnTo>
                    <a:pt x="1319984" y="2995718"/>
                  </a:lnTo>
                  <a:lnTo>
                    <a:pt x="1320227" y="2995718"/>
                  </a:lnTo>
                  <a:lnTo>
                    <a:pt x="1320470" y="2995718"/>
                  </a:lnTo>
                  <a:lnTo>
                    <a:pt x="1320714" y="2995718"/>
                  </a:lnTo>
                  <a:lnTo>
                    <a:pt x="1320957" y="2995718"/>
                  </a:lnTo>
                  <a:lnTo>
                    <a:pt x="1321200" y="2995718"/>
                  </a:lnTo>
                  <a:lnTo>
                    <a:pt x="1321444" y="2995718"/>
                  </a:lnTo>
                  <a:lnTo>
                    <a:pt x="1321687" y="2995718"/>
                  </a:lnTo>
                  <a:lnTo>
                    <a:pt x="1321930" y="2995718"/>
                  </a:lnTo>
                  <a:lnTo>
                    <a:pt x="1322174" y="2995718"/>
                  </a:lnTo>
                  <a:lnTo>
                    <a:pt x="1322417" y="2995718"/>
                  </a:lnTo>
                  <a:lnTo>
                    <a:pt x="1322661" y="2995718"/>
                  </a:lnTo>
                  <a:lnTo>
                    <a:pt x="1322904" y="2995718"/>
                  </a:lnTo>
                  <a:lnTo>
                    <a:pt x="1323147" y="2995718"/>
                  </a:lnTo>
                  <a:lnTo>
                    <a:pt x="1323391" y="2995718"/>
                  </a:lnTo>
                  <a:lnTo>
                    <a:pt x="1323634" y="2995718"/>
                  </a:lnTo>
                  <a:lnTo>
                    <a:pt x="1323877" y="2995718"/>
                  </a:lnTo>
                  <a:lnTo>
                    <a:pt x="1324121" y="2995718"/>
                  </a:lnTo>
                  <a:lnTo>
                    <a:pt x="1324121" y="2988602"/>
                  </a:lnTo>
                  <a:lnTo>
                    <a:pt x="1324364" y="2988602"/>
                  </a:lnTo>
                  <a:lnTo>
                    <a:pt x="1324607" y="2988602"/>
                  </a:lnTo>
                  <a:lnTo>
                    <a:pt x="1324851" y="2988602"/>
                  </a:lnTo>
                  <a:lnTo>
                    <a:pt x="1325094" y="2988602"/>
                  </a:lnTo>
                  <a:lnTo>
                    <a:pt x="1325338" y="2988602"/>
                  </a:lnTo>
                  <a:lnTo>
                    <a:pt x="1325581" y="2988602"/>
                  </a:lnTo>
                  <a:lnTo>
                    <a:pt x="1325824" y="2988602"/>
                  </a:lnTo>
                  <a:lnTo>
                    <a:pt x="1326068" y="2988602"/>
                  </a:lnTo>
                  <a:lnTo>
                    <a:pt x="1326311" y="2988602"/>
                  </a:lnTo>
                  <a:lnTo>
                    <a:pt x="1326554" y="2988602"/>
                  </a:lnTo>
                  <a:lnTo>
                    <a:pt x="1326798" y="2988602"/>
                  </a:lnTo>
                  <a:lnTo>
                    <a:pt x="1327041" y="2988602"/>
                  </a:lnTo>
                  <a:lnTo>
                    <a:pt x="1327284" y="2988602"/>
                  </a:lnTo>
                  <a:lnTo>
                    <a:pt x="1327284" y="2981486"/>
                  </a:lnTo>
                  <a:lnTo>
                    <a:pt x="1327528" y="2981486"/>
                  </a:lnTo>
                  <a:lnTo>
                    <a:pt x="1327771" y="2981486"/>
                  </a:lnTo>
                  <a:lnTo>
                    <a:pt x="1328014" y="2981486"/>
                  </a:lnTo>
                  <a:lnTo>
                    <a:pt x="1328258" y="2981486"/>
                  </a:lnTo>
                  <a:lnTo>
                    <a:pt x="1328501" y="2981486"/>
                  </a:lnTo>
                  <a:lnTo>
                    <a:pt x="1328745" y="2981486"/>
                  </a:lnTo>
                  <a:lnTo>
                    <a:pt x="1328988" y="2981486"/>
                  </a:lnTo>
                  <a:lnTo>
                    <a:pt x="1329231" y="2981486"/>
                  </a:lnTo>
                  <a:lnTo>
                    <a:pt x="1329475" y="2981486"/>
                  </a:lnTo>
                  <a:lnTo>
                    <a:pt x="1329718" y="2981486"/>
                  </a:lnTo>
                  <a:lnTo>
                    <a:pt x="1329961" y="2981486"/>
                  </a:lnTo>
                  <a:lnTo>
                    <a:pt x="1330205" y="2981486"/>
                  </a:lnTo>
                  <a:lnTo>
                    <a:pt x="1330448" y="2981486"/>
                  </a:lnTo>
                  <a:lnTo>
                    <a:pt x="1330691" y="2981486"/>
                  </a:lnTo>
                  <a:lnTo>
                    <a:pt x="1330935" y="2981486"/>
                  </a:lnTo>
                  <a:lnTo>
                    <a:pt x="1331178" y="2981486"/>
                  </a:lnTo>
                  <a:lnTo>
                    <a:pt x="1331422" y="2981486"/>
                  </a:lnTo>
                  <a:lnTo>
                    <a:pt x="1331665" y="2981486"/>
                  </a:lnTo>
                  <a:lnTo>
                    <a:pt x="1331908" y="2981486"/>
                  </a:lnTo>
                  <a:lnTo>
                    <a:pt x="1332152" y="2981486"/>
                  </a:lnTo>
                  <a:lnTo>
                    <a:pt x="1332395" y="2981486"/>
                  </a:lnTo>
                  <a:lnTo>
                    <a:pt x="1332638" y="2981486"/>
                  </a:lnTo>
                  <a:lnTo>
                    <a:pt x="1332882" y="2981486"/>
                  </a:lnTo>
                  <a:lnTo>
                    <a:pt x="1333125" y="2981486"/>
                  </a:lnTo>
                  <a:lnTo>
                    <a:pt x="1333368" y="2981486"/>
                  </a:lnTo>
                  <a:lnTo>
                    <a:pt x="1333612" y="2981486"/>
                  </a:lnTo>
                  <a:lnTo>
                    <a:pt x="1333855" y="2981486"/>
                  </a:lnTo>
                  <a:lnTo>
                    <a:pt x="1334098" y="2981486"/>
                  </a:lnTo>
                  <a:lnTo>
                    <a:pt x="1334342" y="2981486"/>
                  </a:lnTo>
                  <a:lnTo>
                    <a:pt x="1334585" y="2981486"/>
                  </a:lnTo>
                  <a:lnTo>
                    <a:pt x="1334829" y="2981486"/>
                  </a:lnTo>
                  <a:lnTo>
                    <a:pt x="1335072" y="2981486"/>
                  </a:lnTo>
                  <a:lnTo>
                    <a:pt x="1335315" y="2981486"/>
                  </a:lnTo>
                  <a:lnTo>
                    <a:pt x="1335559" y="2981486"/>
                  </a:lnTo>
                  <a:lnTo>
                    <a:pt x="1335802" y="2981486"/>
                  </a:lnTo>
                  <a:lnTo>
                    <a:pt x="1336045" y="2981486"/>
                  </a:lnTo>
                  <a:lnTo>
                    <a:pt x="1336289" y="2981486"/>
                  </a:lnTo>
                  <a:lnTo>
                    <a:pt x="1336532" y="2981486"/>
                  </a:lnTo>
                  <a:lnTo>
                    <a:pt x="1336775" y="2981486"/>
                  </a:lnTo>
                  <a:lnTo>
                    <a:pt x="1337019" y="2981486"/>
                  </a:lnTo>
                  <a:lnTo>
                    <a:pt x="1337019" y="2974371"/>
                  </a:lnTo>
                  <a:lnTo>
                    <a:pt x="1337262" y="2974371"/>
                  </a:lnTo>
                  <a:lnTo>
                    <a:pt x="1337506" y="2974371"/>
                  </a:lnTo>
                  <a:lnTo>
                    <a:pt x="1337749" y="2974371"/>
                  </a:lnTo>
                  <a:lnTo>
                    <a:pt x="1337992" y="2974371"/>
                  </a:lnTo>
                  <a:lnTo>
                    <a:pt x="1338236" y="2974371"/>
                  </a:lnTo>
                  <a:lnTo>
                    <a:pt x="1338479" y="2974371"/>
                  </a:lnTo>
                  <a:lnTo>
                    <a:pt x="1338966" y="2974371"/>
                  </a:lnTo>
                  <a:lnTo>
                    <a:pt x="1339209" y="2974371"/>
                  </a:lnTo>
                  <a:lnTo>
                    <a:pt x="1339452" y="2974371"/>
                  </a:lnTo>
                  <a:lnTo>
                    <a:pt x="1339696" y="2974371"/>
                  </a:lnTo>
                  <a:lnTo>
                    <a:pt x="1339939" y="2974371"/>
                  </a:lnTo>
                  <a:lnTo>
                    <a:pt x="1340182" y="2974371"/>
                  </a:lnTo>
                  <a:lnTo>
                    <a:pt x="1340426" y="2974371"/>
                  </a:lnTo>
                  <a:lnTo>
                    <a:pt x="1340669" y="2974371"/>
                  </a:lnTo>
                  <a:lnTo>
                    <a:pt x="1340913" y="2974371"/>
                  </a:lnTo>
                  <a:lnTo>
                    <a:pt x="1341156" y="2974371"/>
                  </a:lnTo>
                  <a:lnTo>
                    <a:pt x="1341399" y="2974371"/>
                  </a:lnTo>
                  <a:lnTo>
                    <a:pt x="1341643" y="2974371"/>
                  </a:lnTo>
                  <a:lnTo>
                    <a:pt x="1341886" y="2974371"/>
                  </a:lnTo>
                  <a:lnTo>
                    <a:pt x="1341886" y="2967255"/>
                  </a:lnTo>
                  <a:lnTo>
                    <a:pt x="1342129" y="2967255"/>
                  </a:lnTo>
                  <a:lnTo>
                    <a:pt x="1342373" y="2967255"/>
                  </a:lnTo>
                  <a:lnTo>
                    <a:pt x="1342616" y="2967255"/>
                  </a:lnTo>
                  <a:lnTo>
                    <a:pt x="1342859" y="2967255"/>
                  </a:lnTo>
                  <a:lnTo>
                    <a:pt x="1343103" y="2967255"/>
                  </a:lnTo>
                  <a:lnTo>
                    <a:pt x="1343346" y="2967255"/>
                  </a:lnTo>
                  <a:lnTo>
                    <a:pt x="1343589" y="2967255"/>
                  </a:lnTo>
                  <a:lnTo>
                    <a:pt x="1344076" y="2967255"/>
                  </a:lnTo>
                  <a:lnTo>
                    <a:pt x="1344320" y="2967255"/>
                  </a:lnTo>
                  <a:lnTo>
                    <a:pt x="1344563" y="2967255"/>
                  </a:lnTo>
                  <a:lnTo>
                    <a:pt x="1344563" y="2960139"/>
                  </a:lnTo>
                  <a:lnTo>
                    <a:pt x="1344563" y="2953023"/>
                  </a:lnTo>
                  <a:lnTo>
                    <a:pt x="1344806" y="2953023"/>
                  </a:lnTo>
                  <a:lnTo>
                    <a:pt x="1345050" y="2953023"/>
                  </a:lnTo>
                  <a:lnTo>
                    <a:pt x="1345293" y="2953023"/>
                  </a:lnTo>
                  <a:lnTo>
                    <a:pt x="1345536" y="2953023"/>
                  </a:lnTo>
                  <a:lnTo>
                    <a:pt x="1345780" y="2953023"/>
                  </a:lnTo>
                  <a:lnTo>
                    <a:pt x="1346023" y="2953023"/>
                  </a:lnTo>
                  <a:lnTo>
                    <a:pt x="1346266" y="2953023"/>
                  </a:lnTo>
                  <a:lnTo>
                    <a:pt x="1346510" y="2953023"/>
                  </a:lnTo>
                  <a:lnTo>
                    <a:pt x="1346753" y="2953023"/>
                  </a:lnTo>
                  <a:lnTo>
                    <a:pt x="1346997" y="2953023"/>
                  </a:lnTo>
                  <a:lnTo>
                    <a:pt x="1347240" y="2953023"/>
                  </a:lnTo>
                  <a:lnTo>
                    <a:pt x="1347483" y="2953023"/>
                  </a:lnTo>
                  <a:lnTo>
                    <a:pt x="1347483" y="2945908"/>
                  </a:lnTo>
                  <a:lnTo>
                    <a:pt x="1347727" y="2945908"/>
                  </a:lnTo>
                  <a:lnTo>
                    <a:pt x="1347970" y="2945908"/>
                  </a:lnTo>
                  <a:lnTo>
                    <a:pt x="1348213" y="2945908"/>
                  </a:lnTo>
                  <a:lnTo>
                    <a:pt x="1348457" y="2945908"/>
                  </a:lnTo>
                  <a:lnTo>
                    <a:pt x="1348700" y="2945908"/>
                  </a:lnTo>
                  <a:lnTo>
                    <a:pt x="1348943" y="2945908"/>
                  </a:lnTo>
                  <a:lnTo>
                    <a:pt x="1349187" y="2945908"/>
                  </a:lnTo>
                  <a:lnTo>
                    <a:pt x="1349430" y="2945908"/>
                  </a:lnTo>
                  <a:lnTo>
                    <a:pt x="1349673" y="2945908"/>
                  </a:lnTo>
                  <a:lnTo>
                    <a:pt x="1349917" y="2945908"/>
                  </a:lnTo>
                  <a:lnTo>
                    <a:pt x="1350160" y="2945908"/>
                  </a:lnTo>
                  <a:lnTo>
                    <a:pt x="1350404" y="2945908"/>
                  </a:lnTo>
                  <a:lnTo>
                    <a:pt x="1350647" y="2945908"/>
                  </a:lnTo>
                  <a:lnTo>
                    <a:pt x="1350890" y="2945908"/>
                  </a:lnTo>
                  <a:lnTo>
                    <a:pt x="1351134" y="2945908"/>
                  </a:lnTo>
                  <a:lnTo>
                    <a:pt x="1351377" y="2945908"/>
                  </a:lnTo>
                  <a:lnTo>
                    <a:pt x="1351620" y="2945908"/>
                  </a:lnTo>
                  <a:lnTo>
                    <a:pt x="1351864" y="2945908"/>
                  </a:lnTo>
                  <a:lnTo>
                    <a:pt x="1352107" y="2945908"/>
                  </a:lnTo>
                  <a:lnTo>
                    <a:pt x="1352350" y="2945908"/>
                  </a:lnTo>
                  <a:lnTo>
                    <a:pt x="1352594" y="2945908"/>
                  </a:lnTo>
                  <a:lnTo>
                    <a:pt x="1352837" y="2945908"/>
                  </a:lnTo>
                  <a:lnTo>
                    <a:pt x="1353081" y="2945908"/>
                  </a:lnTo>
                  <a:lnTo>
                    <a:pt x="1353324" y="2945908"/>
                  </a:lnTo>
                  <a:lnTo>
                    <a:pt x="1353324" y="2938792"/>
                  </a:lnTo>
                  <a:lnTo>
                    <a:pt x="1353567" y="2938792"/>
                  </a:lnTo>
                  <a:lnTo>
                    <a:pt x="1353811" y="2938792"/>
                  </a:lnTo>
                  <a:lnTo>
                    <a:pt x="1354054" y="2938792"/>
                  </a:lnTo>
                  <a:lnTo>
                    <a:pt x="1354297" y="2938792"/>
                  </a:lnTo>
                  <a:lnTo>
                    <a:pt x="1354541" y="2938792"/>
                  </a:lnTo>
                  <a:lnTo>
                    <a:pt x="1354784" y="2938792"/>
                  </a:lnTo>
                  <a:lnTo>
                    <a:pt x="1355027" y="2938792"/>
                  </a:lnTo>
                  <a:lnTo>
                    <a:pt x="1355271" y="2938792"/>
                  </a:lnTo>
                  <a:lnTo>
                    <a:pt x="1355514" y="2938792"/>
                  </a:lnTo>
                  <a:lnTo>
                    <a:pt x="1355757" y="2938792"/>
                  </a:lnTo>
                  <a:lnTo>
                    <a:pt x="1356001" y="2938792"/>
                  </a:lnTo>
                  <a:lnTo>
                    <a:pt x="1356244" y="2938792"/>
                  </a:lnTo>
                  <a:lnTo>
                    <a:pt x="1356488" y="2938792"/>
                  </a:lnTo>
                  <a:lnTo>
                    <a:pt x="1356731" y="2938792"/>
                  </a:lnTo>
                  <a:lnTo>
                    <a:pt x="1356974" y="2938792"/>
                  </a:lnTo>
                  <a:lnTo>
                    <a:pt x="1357218" y="2938792"/>
                  </a:lnTo>
                  <a:lnTo>
                    <a:pt x="1357461" y="2938792"/>
                  </a:lnTo>
                  <a:lnTo>
                    <a:pt x="1357704" y="2938792"/>
                  </a:lnTo>
                  <a:lnTo>
                    <a:pt x="1357948" y="2938792"/>
                  </a:lnTo>
                  <a:lnTo>
                    <a:pt x="1358191" y="2938792"/>
                  </a:lnTo>
                  <a:lnTo>
                    <a:pt x="1358434" y="2938792"/>
                  </a:lnTo>
                  <a:lnTo>
                    <a:pt x="1358678" y="2938792"/>
                  </a:lnTo>
                  <a:lnTo>
                    <a:pt x="1358921" y="2938792"/>
                  </a:lnTo>
                  <a:lnTo>
                    <a:pt x="1359165" y="2938792"/>
                  </a:lnTo>
                  <a:lnTo>
                    <a:pt x="1359408" y="2938792"/>
                  </a:lnTo>
                  <a:lnTo>
                    <a:pt x="1359651" y="2938792"/>
                  </a:lnTo>
                  <a:lnTo>
                    <a:pt x="1359895" y="2938792"/>
                  </a:lnTo>
                  <a:lnTo>
                    <a:pt x="1360138" y="2938792"/>
                  </a:lnTo>
                  <a:lnTo>
                    <a:pt x="1360381" y="2938792"/>
                  </a:lnTo>
                  <a:lnTo>
                    <a:pt x="1360625" y="2938792"/>
                  </a:lnTo>
                  <a:lnTo>
                    <a:pt x="1360868" y="2938792"/>
                  </a:lnTo>
                  <a:lnTo>
                    <a:pt x="1360868" y="2931676"/>
                  </a:lnTo>
                  <a:lnTo>
                    <a:pt x="1361111" y="2931676"/>
                  </a:lnTo>
                  <a:lnTo>
                    <a:pt x="1361355" y="2931676"/>
                  </a:lnTo>
                  <a:lnTo>
                    <a:pt x="1361598" y="2931676"/>
                  </a:lnTo>
                  <a:lnTo>
                    <a:pt x="1361841" y="2931676"/>
                  </a:lnTo>
                  <a:lnTo>
                    <a:pt x="1362085" y="2931676"/>
                  </a:lnTo>
                  <a:lnTo>
                    <a:pt x="1362572" y="2931676"/>
                  </a:lnTo>
                  <a:lnTo>
                    <a:pt x="1362815" y="2931676"/>
                  </a:lnTo>
                  <a:lnTo>
                    <a:pt x="1363058" y="2931676"/>
                  </a:lnTo>
                  <a:lnTo>
                    <a:pt x="1363302" y="2931676"/>
                  </a:lnTo>
                  <a:lnTo>
                    <a:pt x="1363545" y="2931676"/>
                  </a:lnTo>
                  <a:lnTo>
                    <a:pt x="1363788" y="2931676"/>
                  </a:lnTo>
                  <a:lnTo>
                    <a:pt x="1364032" y="2931676"/>
                  </a:lnTo>
                  <a:lnTo>
                    <a:pt x="1364275" y="2931676"/>
                  </a:lnTo>
                  <a:lnTo>
                    <a:pt x="1364518" y="2931676"/>
                  </a:lnTo>
                  <a:lnTo>
                    <a:pt x="1364762" y="2931676"/>
                  </a:lnTo>
                  <a:lnTo>
                    <a:pt x="1365005" y="2931676"/>
                  </a:lnTo>
                  <a:lnTo>
                    <a:pt x="1365005" y="2924561"/>
                  </a:lnTo>
                  <a:lnTo>
                    <a:pt x="1365249" y="2924561"/>
                  </a:lnTo>
                  <a:lnTo>
                    <a:pt x="1365492" y="2924561"/>
                  </a:lnTo>
                  <a:lnTo>
                    <a:pt x="1365735" y="2924561"/>
                  </a:lnTo>
                  <a:lnTo>
                    <a:pt x="1365979" y="2924561"/>
                  </a:lnTo>
                  <a:lnTo>
                    <a:pt x="1365979" y="2917445"/>
                  </a:lnTo>
                  <a:lnTo>
                    <a:pt x="1366222" y="2917445"/>
                  </a:lnTo>
                  <a:lnTo>
                    <a:pt x="1366465" y="2917445"/>
                  </a:lnTo>
                  <a:lnTo>
                    <a:pt x="1366709" y="2917445"/>
                  </a:lnTo>
                  <a:lnTo>
                    <a:pt x="1366952" y="2917445"/>
                  </a:lnTo>
                  <a:lnTo>
                    <a:pt x="1367439" y="2917445"/>
                  </a:lnTo>
                  <a:lnTo>
                    <a:pt x="1367682" y="2917445"/>
                  </a:lnTo>
                  <a:lnTo>
                    <a:pt x="1367682" y="2910329"/>
                  </a:lnTo>
                  <a:lnTo>
                    <a:pt x="1367925" y="2910329"/>
                  </a:lnTo>
                  <a:lnTo>
                    <a:pt x="1368169" y="2910329"/>
                  </a:lnTo>
                  <a:lnTo>
                    <a:pt x="1368412" y="2910329"/>
                  </a:lnTo>
                  <a:lnTo>
                    <a:pt x="1368656" y="2910329"/>
                  </a:lnTo>
                  <a:lnTo>
                    <a:pt x="1368899" y="2910329"/>
                  </a:lnTo>
                  <a:lnTo>
                    <a:pt x="1369142" y="2910329"/>
                  </a:lnTo>
                  <a:lnTo>
                    <a:pt x="1369386" y="2910329"/>
                  </a:lnTo>
                  <a:lnTo>
                    <a:pt x="1369629" y="2910329"/>
                  </a:lnTo>
                  <a:lnTo>
                    <a:pt x="1369629" y="2903213"/>
                  </a:lnTo>
                  <a:lnTo>
                    <a:pt x="1369872" y="2903213"/>
                  </a:lnTo>
                  <a:lnTo>
                    <a:pt x="1370116" y="2903213"/>
                  </a:lnTo>
                  <a:lnTo>
                    <a:pt x="1370359" y="2903213"/>
                  </a:lnTo>
                  <a:lnTo>
                    <a:pt x="1370602" y="2903213"/>
                  </a:lnTo>
                  <a:lnTo>
                    <a:pt x="1370846" y="2903213"/>
                  </a:lnTo>
                  <a:lnTo>
                    <a:pt x="1371089" y="2903213"/>
                  </a:lnTo>
                  <a:lnTo>
                    <a:pt x="1371333" y="2903213"/>
                  </a:lnTo>
                  <a:lnTo>
                    <a:pt x="1371576" y="2903213"/>
                  </a:lnTo>
                  <a:lnTo>
                    <a:pt x="1371819" y="2903213"/>
                  </a:lnTo>
                  <a:lnTo>
                    <a:pt x="1372063" y="2903213"/>
                  </a:lnTo>
                  <a:lnTo>
                    <a:pt x="1372306" y="2903213"/>
                  </a:lnTo>
                  <a:lnTo>
                    <a:pt x="1372549" y="2903213"/>
                  </a:lnTo>
                  <a:lnTo>
                    <a:pt x="1372793" y="2903213"/>
                  </a:lnTo>
                  <a:lnTo>
                    <a:pt x="1373036" y="2903213"/>
                  </a:lnTo>
                  <a:lnTo>
                    <a:pt x="1373279" y="2903213"/>
                  </a:lnTo>
                  <a:lnTo>
                    <a:pt x="1373523" y="2903213"/>
                  </a:lnTo>
                  <a:lnTo>
                    <a:pt x="1373766" y="2903213"/>
                  </a:lnTo>
                  <a:lnTo>
                    <a:pt x="1374009" y="2903213"/>
                  </a:lnTo>
                  <a:lnTo>
                    <a:pt x="1374253" y="2903213"/>
                  </a:lnTo>
                  <a:lnTo>
                    <a:pt x="1374496" y="2903213"/>
                  </a:lnTo>
                  <a:lnTo>
                    <a:pt x="1374740" y="2903213"/>
                  </a:lnTo>
                  <a:lnTo>
                    <a:pt x="1374983" y="2903213"/>
                  </a:lnTo>
                  <a:lnTo>
                    <a:pt x="1375226" y="2903213"/>
                  </a:lnTo>
                  <a:lnTo>
                    <a:pt x="1375226" y="2896098"/>
                  </a:lnTo>
                  <a:lnTo>
                    <a:pt x="1375470" y="2896098"/>
                  </a:lnTo>
                  <a:lnTo>
                    <a:pt x="1375713" y="2896098"/>
                  </a:lnTo>
                  <a:lnTo>
                    <a:pt x="1375713" y="2888982"/>
                  </a:lnTo>
                  <a:lnTo>
                    <a:pt x="1375956" y="2888982"/>
                  </a:lnTo>
                  <a:lnTo>
                    <a:pt x="1376200" y="2888982"/>
                  </a:lnTo>
                  <a:lnTo>
                    <a:pt x="1376443" y="2888982"/>
                  </a:lnTo>
                  <a:lnTo>
                    <a:pt x="1376686" y="2888982"/>
                  </a:lnTo>
                  <a:lnTo>
                    <a:pt x="1376930" y="2888982"/>
                  </a:lnTo>
                  <a:lnTo>
                    <a:pt x="1377173" y="2888982"/>
                  </a:lnTo>
                  <a:lnTo>
                    <a:pt x="1377417" y="2888982"/>
                  </a:lnTo>
                  <a:lnTo>
                    <a:pt x="1377660" y="2888982"/>
                  </a:lnTo>
                  <a:lnTo>
                    <a:pt x="1377903" y="2888982"/>
                  </a:lnTo>
                  <a:lnTo>
                    <a:pt x="1378147" y="2888982"/>
                  </a:lnTo>
                  <a:lnTo>
                    <a:pt x="1378390" y="2888982"/>
                  </a:lnTo>
                  <a:lnTo>
                    <a:pt x="1378633" y="2888982"/>
                  </a:lnTo>
                  <a:lnTo>
                    <a:pt x="1378633" y="2881866"/>
                  </a:lnTo>
                  <a:lnTo>
                    <a:pt x="1378877" y="2881866"/>
                  </a:lnTo>
                  <a:lnTo>
                    <a:pt x="1378877" y="2874751"/>
                  </a:lnTo>
                  <a:lnTo>
                    <a:pt x="1379120" y="2874751"/>
                  </a:lnTo>
                  <a:lnTo>
                    <a:pt x="1379363" y="2874751"/>
                  </a:lnTo>
                  <a:lnTo>
                    <a:pt x="1379607" y="2874751"/>
                  </a:lnTo>
                  <a:lnTo>
                    <a:pt x="1379850" y="2874751"/>
                  </a:lnTo>
                  <a:lnTo>
                    <a:pt x="1380093" y="2874751"/>
                  </a:lnTo>
                  <a:lnTo>
                    <a:pt x="1380580" y="2874751"/>
                  </a:lnTo>
                  <a:lnTo>
                    <a:pt x="1380824" y="2874751"/>
                  </a:lnTo>
                  <a:lnTo>
                    <a:pt x="1381067" y="2874751"/>
                  </a:lnTo>
                  <a:lnTo>
                    <a:pt x="1381554" y="2874751"/>
                  </a:lnTo>
                  <a:lnTo>
                    <a:pt x="1381797" y="2874751"/>
                  </a:lnTo>
                  <a:lnTo>
                    <a:pt x="1382040" y="2874751"/>
                  </a:lnTo>
                  <a:lnTo>
                    <a:pt x="1382284" y="2874751"/>
                  </a:lnTo>
                  <a:lnTo>
                    <a:pt x="1382527" y="2874751"/>
                  </a:lnTo>
                  <a:lnTo>
                    <a:pt x="1382527" y="2867635"/>
                  </a:lnTo>
                  <a:lnTo>
                    <a:pt x="1382770" y="2867635"/>
                  </a:lnTo>
                  <a:lnTo>
                    <a:pt x="1383014" y="2867635"/>
                  </a:lnTo>
                  <a:lnTo>
                    <a:pt x="1383257" y="2867635"/>
                  </a:lnTo>
                  <a:lnTo>
                    <a:pt x="1383501" y="2867635"/>
                  </a:lnTo>
                  <a:lnTo>
                    <a:pt x="1383744" y="2867635"/>
                  </a:lnTo>
                  <a:lnTo>
                    <a:pt x="1383987" y="2867635"/>
                  </a:lnTo>
                  <a:lnTo>
                    <a:pt x="1384231" y="2867635"/>
                  </a:lnTo>
                  <a:lnTo>
                    <a:pt x="1384474" y="2867635"/>
                  </a:lnTo>
                  <a:lnTo>
                    <a:pt x="1384717" y="2867635"/>
                  </a:lnTo>
                  <a:lnTo>
                    <a:pt x="1384961" y="2867635"/>
                  </a:lnTo>
                  <a:lnTo>
                    <a:pt x="1385204" y="2867635"/>
                  </a:lnTo>
                  <a:lnTo>
                    <a:pt x="1385447" y="2867635"/>
                  </a:lnTo>
                  <a:lnTo>
                    <a:pt x="1385691" y="2867635"/>
                  </a:lnTo>
                  <a:lnTo>
                    <a:pt x="1385934" y="2867635"/>
                  </a:lnTo>
                  <a:lnTo>
                    <a:pt x="1386177" y="2867635"/>
                  </a:lnTo>
                  <a:lnTo>
                    <a:pt x="1386421" y="2867635"/>
                  </a:lnTo>
                  <a:lnTo>
                    <a:pt x="1386664" y="2867635"/>
                  </a:lnTo>
                  <a:lnTo>
                    <a:pt x="1386664" y="2860519"/>
                  </a:lnTo>
                  <a:lnTo>
                    <a:pt x="1386908" y="2860519"/>
                  </a:lnTo>
                  <a:lnTo>
                    <a:pt x="1387151" y="2860519"/>
                  </a:lnTo>
                  <a:lnTo>
                    <a:pt x="1387394" y="2860519"/>
                  </a:lnTo>
                  <a:lnTo>
                    <a:pt x="1387638" y="2860519"/>
                  </a:lnTo>
                  <a:lnTo>
                    <a:pt x="1387638" y="2853403"/>
                  </a:lnTo>
                  <a:lnTo>
                    <a:pt x="1387881" y="2853403"/>
                  </a:lnTo>
                  <a:lnTo>
                    <a:pt x="1388124" y="2853403"/>
                  </a:lnTo>
                  <a:lnTo>
                    <a:pt x="1388124" y="2846288"/>
                  </a:lnTo>
                  <a:lnTo>
                    <a:pt x="1388124" y="2839172"/>
                  </a:lnTo>
                  <a:lnTo>
                    <a:pt x="1388368" y="2839172"/>
                  </a:lnTo>
                  <a:lnTo>
                    <a:pt x="1388611" y="2839172"/>
                  </a:lnTo>
                  <a:lnTo>
                    <a:pt x="1388854" y="2839172"/>
                  </a:lnTo>
                  <a:lnTo>
                    <a:pt x="1389098" y="2839172"/>
                  </a:lnTo>
                  <a:lnTo>
                    <a:pt x="1389341" y="2839172"/>
                  </a:lnTo>
                  <a:lnTo>
                    <a:pt x="1389341" y="2832056"/>
                  </a:lnTo>
                  <a:lnTo>
                    <a:pt x="1389585" y="2832056"/>
                  </a:lnTo>
                  <a:lnTo>
                    <a:pt x="1389828" y="2832056"/>
                  </a:lnTo>
                  <a:lnTo>
                    <a:pt x="1390071" y="2832056"/>
                  </a:lnTo>
                  <a:lnTo>
                    <a:pt x="1390315" y="2832056"/>
                  </a:lnTo>
                  <a:lnTo>
                    <a:pt x="1390558" y="2832056"/>
                  </a:lnTo>
                  <a:lnTo>
                    <a:pt x="1390801" y="2832056"/>
                  </a:lnTo>
                  <a:lnTo>
                    <a:pt x="1391045" y="2832056"/>
                  </a:lnTo>
                  <a:lnTo>
                    <a:pt x="1391288" y="2832056"/>
                  </a:lnTo>
                  <a:lnTo>
                    <a:pt x="1391531" y="2832056"/>
                  </a:lnTo>
                  <a:lnTo>
                    <a:pt x="1391775" y="2832056"/>
                  </a:lnTo>
                  <a:lnTo>
                    <a:pt x="1392018" y="2832056"/>
                  </a:lnTo>
                  <a:lnTo>
                    <a:pt x="1392261" y="2832056"/>
                  </a:lnTo>
                  <a:lnTo>
                    <a:pt x="1392505" y="2832056"/>
                  </a:lnTo>
                  <a:lnTo>
                    <a:pt x="1392748" y="2832056"/>
                  </a:lnTo>
                  <a:lnTo>
                    <a:pt x="1392992" y="2832056"/>
                  </a:lnTo>
                  <a:lnTo>
                    <a:pt x="1393235" y="2832056"/>
                  </a:lnTo>
                  <a:lnTo>
                    <a:pt x="1393478" y="2832056"/>
                  </a:lnTo>
                  <a:lnTo>
                    <a:pt x="1393722" y="2832056"/>
                  </a:lnTo>
                  <a:lnTo>
                    <a:pt x="1393965" y="2832056"/>
                  </a:lnTo>
                  <a:lnTo>
                    <a:pt x="1394208" y="2832056"/>
                  </a:lnTo>
                  <a:lnTo>
                    <a:pt x="1394452" y="2832056"/>
                  </a:lnTo>
                  <a:lnTo>
                    <a:pt x="1394695" y="2832056"/>
                  </a:lnTo>
                  <a:lnTo>
                    <a:pt x="1394938" y="2832056"/>
                  </a:lnTo>
                  <a:lnTo>
                    <a:pt x="1395182" y="2832056"/>
                  </a:lnTo>
                  <a:lnTo>
                    <a:pt x="1395425" y="2832056"/>
                  </a:lnTo>
                  <a:lnTo>
                    <a:pt x="1395669" y="2832056"/>
                  </a:lnTo>
                  <a:lnTo>
                    <a:pt x="1395912" y="2832056"/>
                  </a:lnTo>
                  <a:lnTo>
                    <a:pt x="1396155" y="2832056"/>
                  </a:lnTo>
                  <a:lnTo>
                    <a:pt x="1396399" y="2832056"/>
                  </a:lnTo>
                  <a:lnTo>
                    <a:pt x="1396642" y="2832056"/>
                  </a:lnTo>
                  <a:lnTo>
                    <a:pt x="1396885" y="2832056"/>
                  </a:lnTo>
                  <a:lnTo>
                    <a:pt x="1397129" y="2832056"/>
                  </a:lnTo>
                  <a:lnTo>
                    <a:pt x="1397372" y="2832056"/>
                  </a:lnTo>
                  <a:lnTo>
                    <a:pt x="1397615" y="2832056"/>
                  </a:lnTo>
                  <a:lnTo>
                    <a:pt x="1397859" y="2832056"/>
                  </a:lnTo>
                  <a:lnTo>
                    <a:pt x="1398102" y="2832056"/>
                  </a:lnTo>
                  <a:lnTo>
                    <a:pt x="1398345" y="2832056"/>
                  </a:lnTo>
                  <a:lnTo>
                    <a:pt x="1398589" y="2832056"/>
                  </a:lnTo>
                  <a:lnTo>
                    <a:pt x="1398589" y="2824941"/>
                  </a:lnTo>
                  <a:lnTo>
                    <a:pt x="1398832" y="2824941"/>
                  </a:lnTo>
                  <a:lnTo>
                    <a:pt x="1399076" y="2824941"/>
                  </a:lnTo>
                  <a:lnTo>
                    <a:pt x="1399319" y="2824941"/>
                  </a:lnTo>
                  <a:lnTo>
                    <a:pt x="1399562" y="2824941"/>
                  </a:lnTo>
                  <a:lnTo>
                    <a:pt x="1399562" y="2817825"/>
                  </a:lnTo>
                  <a:lnTo>
                    <a:pt x="1399806" y="2817825"/>
                  </a:lnTo>
                  <a:lnTo>
                    <a:pt x="1400049" y="2817825"/>
                  </a:lnTo>
                  <a:lnTo>
                    <a:pt x="1400292" y="2817825"/>
                  </a:lnTo>
                  <a:lnTo>
                    <a:pt x="1400536" y="2817825"/>
                  </a:lnTo>
                  <a:lnTo>
                    <a:pt x="1400779" y="2817825"/>
                  </a:lnTo>
                  <a:lnTo>
                    <a:pt x="1401022" y="2817825"/>
                  </a:lnTo>
                  <a:lnTo>
                    <a:pt x="1401266" y="2817825"/>
                  </a:lnTo>
                  <a:lnTo>
                    <a:pt x="1401509" y="2817825"/>
                  </a:lnTo>
                  <a:lnTo>
                    <a:pt x="1401753" y="2817825"/>
                  </a:lnTo>
                  <a:lnTo>
                    <a:pt x="1401996" y="2817825"/>
                  </a:lnTo>
                  <a:lnTo>
                    <a:pt x="1401996" y="2810709"/>
                  </a:lnTo>
                  <a:lnTo>
                    <a:pt x="1402239" y="2810709"/>
                  </a:lnTo>
                  <a:lnTo>
                    <a:pt x="1402483" y="2810709"/>
                  </a:lnTo>
                  <a:lnTo>
                    <a:pt x="1402726" y="2810709"/>
                  </a:lnTo>
                  <a:lnTo>
                    <a:pt x="1402969" y="2810709"/>
                  </a:lnTo>
                  <a:lnTo>
                    <a:pt x="1403213" y="2810709"/>
                  </a:lnTo>
                  <a:lnTo>
                    <a:pt x="1403456" y="2810709"/>
                  </a:lnTo>
                  <a:lnTo>
                    <a:pt x="1403699" y="2810709"/>
                  </a:lnTo>
                  <a:lnTo>
                    <a:pt x="1403943" y="2810709"/>
                  </a:lnTo>
                  <a:lnTo>
                    <a:pt x="1404186" y="2810709"/>
                  </a:lnTo>
                  <a:lnTo>
                    <a:pt x="1404429" y="2810709"/>
                  </a:lnTo>
                  <a:lnTo>
                    <a:pt x="1404673" y="2810709"/>
                  </a:lnTo>
                  <a:lnTo>
                    <a:pt x="1404916" y="2810709"/>
                  </a:lnTo>
                  <a:lnTo>
                    <a:pt x="1404916" y="2803593"/>
                  </a:lnTo>
                  <a:lnTo>
                    <a:pt x="1405160" y="2803593"/>
                  </a:lnTo>
                  <a:lnTo>
                    <a:pt x="1405403" y="2803593"/>
                  </a:lnTo>
                  <a:lnTo>
                    <a:pt x="1405646" y="2803593"/>
                  </a:lnTo>
                  <a:lnTo>
                    <a:pt x="1405890" y="2803593"/>
                  </a:lnTo>
                  <a:lnTo>
                    <a:pt x="1406133" y="2803593"/>
                  </a:lnTo>
                  <a:lnTo>
                    <a:pt x="1406376" y="2803593"/>
                  </a:lnTo>
                  <a:lnTo>
                    <a:pt x="1406620" y="2803593"/>
                  </a:lnTo>
                  <a:lnTo>
                    <a:pt x="1406863" y="2803593"/>
                  </a:lnTo>
                  <a:lnTo>
                    <a:pt x="1407106" y="2803593"/>
                  </a:lnTo>
                  <a:lnTo>
                    <a:pt x="1407350" y="2803593"/>
                  </a:lnTo>
                  <a:lnTo>
                    <a:pt x="1407593" y="2803593"/>
                  </a:lnTo>
                  <a:lnTo>
                    <a:pt x="1407837" y="2803593"/>
                  </a:lnTo>
                  <a:lnTo>
                    <a:pt x="1408080" y="2803593"/>
                  </a:lnTo>
                  <a:lnTo>
                    <a:pt x="1408323" y="2803593"/>
                  </a:lnTo>
                  <a:lnTo>
                    <a:pt x="1408567" y="2803593"/>
                  </a:lnTo>
                  <a:lnTo>
                    <a:pt x="1408810" y="2803593"/>
                  </a:lnTo>
                  <a:lnTo>
                    <a:pt x="1409053" y="2803593"/>
                  </a:lnTo>
                  <a:lnTo>
                    <a:pt x="1409297" y="2803593"/>
                  </a:lnTo>
                  <a:lnTo>
                    <a:pt x="1409540" y="2803593"/>
                  </a:lnTo>
                  <a:lnTo>
                    <a:pt x="1409783" y="2803593"/>
                  </a:lnTo>
                  <a:lnTo>
                    <a:pt x="1410027" y="2803593"/>
                  </a:lnTo>
                  <a:lnTo>
                    <a:pt x="1410270" y="2803593"/>
                  </a:lnTo>
                  <a:lnTo>
                    <a:pt x="1410513" y="2803593"/>
                  </a:lnTo>
                  <a:lnTo>
                    <a:pt x="1410757" y="2803593"/>
                  </a:lnTo>
                  <a:lnTo>
                    <a:pt x="1411000" y="2803593"/>
                  </a:lnTo>
                  <a:lnTo>
                    <a:pt x="1411244" y="2803593"/>
                  </a:lnTo>
                  <a:lnTo>
                    <a:pt x="1411487" y="2803593"/>
                  </a:lnTo>
                  <a:lnTo>
                    <a:pt x="1411730" y="2803593"/>
                  </a:lnTo>
                  <a:lnTo>
                    <a:pt x="1411974" y="2803593"/>
                  </a:lnTo>
                  <a:lnTo>
                    <a:pt x="1412217" y="2803593"/>
                  </a:lnTo>
                  <a:lnTo>
                    <a:pt x="1412460" y="2803593"/>
                  </a:lnTo>
                  <a:lnTo>
                    <a:pt x="1412704" y="2803593"/>
                  </a:lnTo>
                  <a:lnTo>
                    <a:pt x="1412947" y="2803593"/>
                  </a:lnTo>
                  <a:lnTo>
                    <a:pt x="1413190" y="2803593"/>
                  </a:lnTo>
                  <a:lnTo>
                    <a:pt x="1413434" y="2803593"/>
                  </a:lnTo>
                  <a:lnTo>
                    <a:pt x="1413434" y="2796478"/>
                  </a:lnTo>
                  <a:lnTo>
                    <a:pt x="1413434" y="2789362"/>
                  </a:lnTo>
                  <a:lnTo>
                    <a:pt x="1413677" y="2789362"/>
                  </a:lnTo>
                  <a:lnTo>
                    <a:pt x="1413921" y="2789362"/>
                  </a:lnTo>
                  <a:lnTo>
                    <a:pt x="1414164" y="2789362"/>
                  </a:lnTo>
                  <a:lnTo>
                    <a:pt x="1414407" y="2789362"/>
                  </a:lnTo>
                  <a:lnTo>
                    <a:pt x="1414651" y="2789362"/>
                  </a:lnTo>
                  <a:lnTo>
                    <a:pt x="1414894" y="2789362"/>
                  </a:lnTo>
                  <a:lnTo>
                    <a:pt x="1415137" y="2789362"/>
                  </a:lnTo>
                  <a:lnTo>
                    <a:pt x="1415381" y="2789362"/>
                  </a:lnTo>
                  <a:lnTo>
                    <a:pt x="1415624" y="2789362"/>
                  </a:lnTo>
                  <a:lnTo>
                    <a:pt x="1415867" y="2789362"/>
                  </a:lnTo>
                  <a:lnTo>
                    <a:pt x="1416111" y="2789362"/>
                  </a:lnTo>
                  <a:lnTo>
                    <a:pt x="1416354" y="2789362"/>
                  </a:lnTo>
                  <a:lnTo>
                    <a:pt x="1416841" y="2789362"/>
                  </a:lnTo>
                  <a:lnTo>
                    <a:pt x="1417084" y="2789362"/>
                  </a:lnTo>
                  <a:lnTo>
                    <a:pt x="1417328" y="2789362"/>
                  </a:lnTo>
                  <a:lnTo>
                    <a:pt x="1417571" y="2789362"/>
                  </a:lnTo>
                  <a:lnTo>
                    <a:pt x="1417814" y="2789362"/>
                  </a:lnTo>
                  <a:lnTo>
                    <a:pt x="1418058" y="2789362"/>
                  </a:lnTo>
                  <a:lnTo>
                    <a:pt x="1418544" y="2789362"/>
                  </a:lnTo>
                  <a:lnTo>
                    <a:pt x="1418788" y="2789362"/>
                  </a:lnTo>
                  <a:lnTo>
                    <a:pt x="1419031" y="2789362"/>
                  </a:lnTo>
                  <a:lnTo>
                    <a:pt x="1419274" y="2789362"/>
                  </a:lnTo>
                  <a:lnTo>
                    <a:pt x="1419518" y="2789362"/>
                  </a:lnTo>
                  <a:lnTo>
                    <a:pt x="1419518" y="2782246"/>
                  </a:lnTo>
                  <a:lnTo>
                    <a:pt x="1419761" y="2782246"/>
                  </a:lnTo>
                  <a:lnTo>
                    <a:pt x="1420005" y="2782246"/>
                  </a:lnTo>
                  <a:lnTo>
                    <a:pt x="1420005" y="2775130"/>
                  </a:lnTo>
                  <a:lnTo>
                    <a:pt x="1420248" y="2775130"/>
                  </a:lnTo>
                  <a:lnTo>
                    <a:pt x="1420491" y="2775130"/>
                  </a:lnTo>
                  <a:lnTo>
                    <a:pt x="1420735" y="2775130"/>
                  </a:lnTo>
                  <a:lnTo>
                    <a:pt x="1420978" y="2775130"/>
                  </a:lnTo>
                  <a:lnTo>
                    <a:pt x="1421221" y="2775130"/>
                  </a:lnTo>
                  <a:lnTo>
                    <a:pt x="1421465" y="2775130"/>
                  </a:lnTo>
                  <a:lnTo>
                    <a:pt x="1421708" y="2775130"/>
                  </a:lnTo>
                  <a:lnTo>
                    <a:pt x="1421951" y="2775130"/>
                  </a:lnTo>
                  <a:lnTo>
                    <a:pt x="1422195" y="2775130"/>
                  </a:lnTo>
                  <a:lnTo>
                    <a:pt x="1422438" y="2775130"/>
                  </a:lnTo>
                  <a:lnTo>
                    <a:pt x="1422438" y="2768015"/>
                  </a:lnTo>
                  <a:lnTo>
                    <a:pt x="1422681" y="2768015"/>
                  </a:lnTo>
                  <a:lnTo>
                    <a:pt x="1422925" y="2768015"/>
                  </a:lnTo>
                  <a:lnTo>
                    <a:pt x="1423168" y="2768015"/>
                  </a:lnTo>
                  <a:lnTo>
                    <a:pt x="1423412" y="2768015"/>
                  </a:lnTo>
                  <a:lnTo>
                    <a:pt x="1423655" y="2768015"/>
                  </a:lnTo>
                  <a:lnTo>
                    <a:pt x="1423898" y="2768015"/>
                  </a:lnTo>
                  <a:lnTo>
                    <a:pt x="1424142" y="2768015"/>
                  </a:lnTo>
                  <a:lnTo>
                    <a:pt x="1424385" y="2768015"/>
                  </a:lnTo>
                  <a:lnTo>
                    <a:pt x="1424628" y="2768015"/>
                  </a:lnTo>
                  <a:lnTo>
                    <a:pt x="1424872" y="2768015"/>
                  </a:lnTo>
                  <a:lnTo>
                    <a:pt x="1425115" y="2768015"/>
                  </a:lnTo>
                  <a:lnTo>
                    <a:pt x="1425358" y="2768015"/>
                  </a:lnTo>
                  <a:lnTo>
                    <a:pt x="1425602" y="2768015"/>
                  </a:lnTo>
                  <a:lnTo>
                    <a:pt x="1425845" y="2768015"/>
                  </a:lnTo>
                  <a:lnTo>
                    <a:pt x="1426089" y="2768015"/>
                  </a:lnTo>
                  <a:lnTo>
                    <a:pt x="1426332" y="2768015"/>
                  </a:lnTo>
                  <a:lnTo>
                    <a:pt x="1426575" y="2768015"/>
                  </a:lnTo>
                  <a:lnTo>
                    <a:pt x="1426819" y="2768015"/>
                  </a:lnTo>
                  <a:lnTo>
                    <a:pt x="1427062" y="2768015"/>
                  </a:lnTo>
                  <a:lnTo>
                    <a:pt x="1427305" y="2768015"/>
                  </a:lnTo>
                  <a:lnTo>
                    <a:pt x="1427549" y="2768015"/>
                  </a:lnTo>
                  <a:lnTo>
                    <a:pt x="1427792" y="2768015"/>
                  </a:lnTo>
                  <a:lnTo>
                    <a:pt x="1428035" y="2768015"/>
                  </a:lnTo>
                  <a:lnTo>
                    <a:pt x="1428279" y="2768015"/>
                  </a:lnTo>
                  <a:lnTo>
                    <a:pt x="1428522" y="2768015"/>
                  </a:lnTo>
                  <a:lnTo>
                    <a:pt x="1428765" y="2768015"/>
                  </a:lnTo>
                  <a:lnTo>
                    <a:pt x="1429009" y="2768015"/>
                  </a:lnTo>
                  <a:lnTo>
                    <a:pt x="1429252" y="2768015"/>
                  </a:lnTo>
                  <a:lnTo>
                    <a:pt x="1429496" y="2768015"/>
                  </a:lnTo>
                  <a:lnTo>
                    <a:pt x="1429739" y="2768015"/>
                  </a:lnTo>
                  <a:lnTo>
                    <a:pt x="1429982" y="2768015"/>
                  </a:lnTo>
                  <a:lnTo>
                    <a:pt x="1430226" y="2768015"/>
                  </a:lnTo>
                  <a:lnTo>
                    <a:pt x="1430226" y="2760899"/>
                  </a:lnTo>
                  <a:lnTo>
                    <a:pt x="1430469" y="2760899"/>
                  </a:lnTo>
                  <a:lnTo>
                    <a:pt x="1430712" y="2760899"/>
                  </a:lnTo>
                  <a:lnTo>
                    <a:pt x="1430956" y="2760899"/>
                  </a:lnTo>
                  <a:lnTo>
                    <a:pt x="1431199" y="2760899"/>
                  </a:lnTo>
                  <a:lnTo>
                    <a:pt x="1431442" y="2760899"/>
                  </a:lnTo>
                  <a:lnTo>
                    <a:pt x="1431686" y="2760899"/>
                  </a:lnTo>
                  <a:lnTo>
                    <a:pt x="1431929" y="2760899"/>
                  </a:lnTo>
                  <a:lnTo>
                    <a:pt x="1432173" y="2760899"/>
                  </a:lnTo>
                  <a:lnTo>
                    <a:pt x="1432416" y="2760899"/>
                  </a:lnTo>
                  <a:lnTo>
                    <a:pt x="1432659" y="2760899"/>
                  </a:lnTo>
                  <a:lnTo>
                    <a:pt x="1432903" y="2760899"/>
                  </a:lnTo>
                  <a:lnTo>
                    <a:pt x="1433146" y="2760899"/>
                  </a:lnTo>
                  <a:lnTo>
                    <a:pt x="1433389" y="2760899"/>
                  </a:lnTo>
                  <a:lnTo>
                    <a:pt x="1433633" y="2760899"/>
                  </a:lnTo>
                  <a:lnTo>
                    <a:pt x="1433876" y="2760899"/>
                  </a:lnTo>
                  <a:lnTo>
                    <a:pt x="1434119" y="2760899"/>
                  </a:lnTo>
                  <a:lnTo>
                    <a:pt x="1434363" y="2760899"/>
                  </a:lnTo>
                  <a:lnTo>
                    <a:pt x="1434606" y="2760899"/>
                  </a:lnTo>
                  <a:lnTo>
                    <a:pt x="1434849" y="2760899"/>
                  </a:lnTo>
                  <a:lnTo>
                    <a:pt x="1435093" y="2760899"/>
                  </a:lnTo>
                  <a:lnTo>
                    <a:pt x="1435336" y="2760899"/>
                  </a:lnTo>
                  <a:lnTo>
                    <a:pt x="1435580" y="2760899"/>
                  </a:lnTo>
                  <a:lnTo>
                    <a:pt x="1435823" y="2760899"/>
                  </a:lnTo>
                  <a:lnTo>
                    <a:pt x="1436066" y="2760899"/>
                  </a:lnTo>
                  <a:lnTo>
                    <a:pt x="1436066" y="2753783"/>
                  </a:lnTo>
                  <a:lnTo>
                    <a:pt x="1436310" y="2753783"/>
                  </a:lnTo>
                  <a:lnTo>
                    <a:pt x="1436553" y="2753783"/>
                  </a:lnTo>
                  <a:lnTo>
                    <a:pt x="1436796" y="2753783"/>
                  </a:lnTo>
                  <a:lnTo>
                    <a:pt x="1437040" y="2753783"/>
                  </a:lnTo>
                  <a:lnTo>
                    <a:pt x="1437283" y="2753783"/>
                  </a:lnTo>
                  <a:lnTo>
                    <a:pt x="1437283" y="2746668"/>
                  </a:lnTo>
                  <a:lnTo>
                    <a:pt x="1437526" y="2746668"/>
                  </a:lnTo>
                  <a:lnTo>
                    <a:pt x="1437770" y="2746668"/>
                  </a:lnTo>
                  <a:lnTo>
                    <a:pt x="1438013" y="2746668"/>
                  </a:lnTo>
                  <a:lnTo>
                    <a:pt x="1438256" y="2746668"/>
                  </a:lnTo>
                  <a:lnTo>
                    <a:pt x="1438500" y="2746668"/>
                  </a:lnTo>
                  <a:lnTo>
                    <a:pt x="1438743" y="2746668"/>
                  </a:lnTo>
                  <a:lnTo>
                    <a:pt x="1439230" y="2746668"/>
                  </a:lnTo>
                  <a:lnTo>
                    <a:pt x="1439473" y="2746668"/>
                  </a:lnTo>
                  <a:lnTo>
                    <a:pt x="1439473" y="2739552"/>
                  </a:lnTo>
                  <a:lnTo>
                    <a:pt x="1439717" y="2739552"/>
                  </a:lnTo>
                  <a:lnTo>
                    <a:pt x="1439960" y="2739552"/>
                  </a:lnTo>
                  <a:lnTo>
                    <a:pt x="1440203" y="2739552"/>
                  </a:lnTo>
                  <a:lnTo>
                    <a:pt x="1440447" y="2739552"/>
                  </a:lnTo>
                  <a:lnTo>
                    <a:pt x="1440690" y="2739552"/>
                  </a:lnTo>
                  <a:lnTo>
                    <a:pt x="1440933" y="2739552"/>
                  </a:lnTo>
                  <a:lnTo>
                    <a:pt x="1441177" y="2739552"/>
                  </a:lnTo>
                  <a:lnTo>
                    <a:pt x="1441420" y="2739552"/>
                  </a:lnTo>
                  <a:lnTo>
                    <a:pt x="1441664" y="2739552"/>
                  </a:lnTo>
                  <a:lnTo>
                    <a:pt x="1441907" y="2739552"/>
                  </a:lnTo>
                  <a:lnTo>
                    <a:pt x="1442150" y="2739552"/>
                  </a:lnTo>
                  <a:lnTo>
                    <a:pt x="1442394" y="2739552"/>
                  </a:lnTo>
                  <a:lnTo>
                    <a:pt x="1442637" y="2739552"/>
                  </a:lnTo>
                  <a:lnTo>
                    <a:pt x="1442880" y="2739552"/>
                  </a:lnTo>
                  <a:lnTo>
                    <a:pt x="1443124" y="2739552"/>
                  </a:lnTo>
                  <a:lnTo>
                    <a:pt x="1443367" y="2739552"/>
                  </a:lnTo>
                  <a:lnTo>
                    <a:pt x="1443610" y="2739552"/>
                  </a:lnTo>
                  <a:lnTo>
                    <a:pt x="1443854" y="2739552"/>
                  </a:lnTo>
                  <a:lnTo>
                    <a:pt x="1444097" y="2739552"/>
                  </a:lnTo>
                  <a:lnTo>
                    <a:pt x="1444340" y="2739552"/>
                  </a:lnTo>
                  <a:lnTo>
                    <a:pt x="1444584" y="2739552"/>
                  </a:lnTo>
                  <a:lnTo>
                    <a:pt x="1444827" y="2739552"/>
                  </a:lnTo>
                  <a:lnTo>
                    <a:pt x="1445071" y="2739552"/>
                  </a:lnTo>
                  <a:lnTo>
                    <a:pt x="1445314" y="2739552"/>
                  </a:lnTo>
                  <a:lnTo>
                    <a:pt x="1445557" y="2739552"/>
                  </a:lnTo>
                  <a:lnTo>
                    <a:pt x="1445801" y="2739552"/>
                  </a:lnTo>
                  <a:lnTo>
                    <a:pt x="1446044" y="2739552"/>
                  </a:lnTo>
                  <a:lnTo>
                    <a:pt x="1446287" y="2739552"/>
                  </a:lnTo>
                  <a:lnTo>
                    <a:pt x="1446531" y="2739552"/>
                  </a:lnTo>
                  <a:lnTo>
                    <a:pt x="1446774" y="2739552"/>
                  </a:lnTo>
                  <a:lnTo>
                    <a:pt x="1447261" y="2739552"/>
                  </a:lnTo>
                  <a:lnTo>
                    <a:pt x="1447504" y="2739552"/>
                  </a:lnTo>
                  <a:lnTo>
                    <a:pt x="1447504" y="2732436"/>
                  </a:lnTo>
                  <a:lnTo>
                    <a:pt x="1447748" y="2732436"/>
                  </a:lnTo>
                  <a:lnTo>
                    <a:pt x="1447991" y="2732436"/>
                  </a:lnTo>
                  <a:lnTo>
                    <a:pt x="1448234" y="2732436"/>
                  </a:lnTo>
                  <a:lnTo>
                    <a:pt x="1448478" y="2732436"/>
                  </a:lnTo>
                  <a:lnTo>
                    <a:pt x="1448721" y="2732436"/>
                  </a:lnTo>
                  <a:lnTo>
                    <a:pt x="1448964" y="2732436"/>
                  </a:lnTo>
                  <a:lnTo>
                    <a:pt x="1449208" y="2732436"/>
                  </a:lnTo>
                  <a:lnTo>
                    <a:pt x="1449451" y="2732436"/>
                  </a:lnTo>
                  <a:lnTo>
                    <a:pt x="1449694" y="2732436"/>
                  </a:lnTo>
                  <a:lnTo>
                    <a:pt x="1449938" y="2732436"/>
                  </a:lnTo>
                  <a:lnTo>
                    <a:pt x="1450181" y="2732436"/>
                  </a:lnTo>
                  <a:lnTo>
                    <a:pt x="1450424" y="2732436"/>
                  </a:lnTo>
                  <a:lnTo>
                    <a:pt x="1450668" y="2732436"/>
                  </a:lnTo>
                  <a:lnTo>
                    <a:pt x="1450911" y="2732436"/>
                  </a:lnTo>
                  <a:lnTo>
                    <a:pt x="1451155" y="2732436"/>
                  </a:lnTo>
                  <a:lnTo>
                    <a:pt x="1451398" y="2732436"/>
                  </a:lnTo>
                  <a:lnTo>
                    <a:pt x="1451641" y="2732436"/>
                  </a:lnTo>
                  <a:lnTo>
                    <a:pt x="1451885" y="2732436"/>
                  </a:lnTo>
                  <a:lnTo>
                    <a:pt x="1452128" y="2732436"/>
                  </a:lnTo>
                  <a:lnTo>
                    <a:pt x="1452371" y="2732436"/>
                  </a:lnTo>
                  <a:lnTo>
                    <a:pt x="1452615" y="2732436"/>
                  </a:lnTo>
                  <a:lnTo>
                    <a:pt x="1452858" y="2732436"/>
                  </a:lnTo>
                  <a:lnTo>
                    <a:pt x="1453101" y="2732436"/>
                  </a:lnTo>
                  <a:lnTo>
                    <a:pt x="1453345" y="2732436"/>
                  </a:lnTo>
                  <a:lnTo>
                    <a:pt x="1453588" y="2732436"/>
                  </a:lnTo>
                  <a:lnTo>
                    <a:pt x="1453832" y="2732436"/>
                  </a:lnTo>
                  <a:lnTo>
                    <a:pt x="1454075" y="2732436"/>
                  </a:lnTo>
                  <a:lnTo>
                    <a:pt x="1454318" y="2732436"/>
                  </a:lnTo>
                  <a:lnTo>
                    <a:pt x="1454562" y="2732436"/>
                  </a:lnTo>
                  <a:lnTo>
                    <a:pt x="1454805" y="2732436"/>
                  </a:lnTo>
                  <a:lnTo>
                    <a:pt x="1455048" y="2732436"/>
                  </a:lnTo>
                  <a:lnTo>
                    <a:pt x="1455292" y="2732436"/>
                  </a:lnTo>
                  <a:lnTo>
                    <a:pt x="1455535" y="2732436"/>
                  </a:lnTo>
                  <a:lnTo>
                    <a:pt x="1455778" y="2732436"/>
                  </a:lnTo>
                  <a:lnTo>
                    <a:pt x="1456022" y="2732436"/>
                  </a:lnTo>
                  <a:lnTo>
                    <a:pt x="1456265" y="2732436"/>
                  </a:lnTo>
                  <a:lnTo>
                    <a:pt x="1456508" y="2732436"/>
                  </a:lnTo>
                  <a:lnTo>
                    <a:pt x="1456752" y="2732436"/>
                  </a:lnTo>
                  <a:lnTo>
                    <a:pt x="1456995" y="2732436"/>
                  </a:lnTo>
                  <a:lnTo>
                    <a:pt x="1457239" y="2732436"/>
                  </a:lnTo>
                  <a:lnTo>
                    <a:pt x="1457482" y="2732436"/>
                  </a:lnTo>
                  <a:lnTo>
                    <a:pt x="1457725" y="2732436"/>
                  </a:lnTo>
                  <a:lnTo>
                    <a:pt x="1457969" y="2732436"/>
                  </a:lnTo>
                  <a:lnTo>
                    <a:pt x="1458212" y="2732436"/>
                  </a:lnTo>
                  <a:lnTo>
                    <a:pt x="1458455" y="2732436"/>
                  </a:lnTo>
                  <a:lnTo>
                    <a:pt x="1458699" y="2732436"/>
                  </a:lnTo>
                  <a:lnTo>
                    <a:pt x="1458942" y="2732436"/>
                  </a:lnTo>
                  <a:lnTo>
                    <a:pt x="1459185" y="2732436"/>
                  </a:lnTo>
                  <a:lnTo>
                    <a:pt x="1459429" y="2732436"/>
                  </a:lnTo>
                  <a:lnTo>
                    <a:pt x="1459672" y="2732436"/>
                  </a:lnTo>
                  <a:lnTo>
                    <a:pt x="1459916" y="2732436"/>
                  </a:lnTo>
                  <a:lnTo>
                    <a:pt x="1460159" y="2732436"/>
                  </a:lnTo>
                  <a:lnTo>
                    <a:pt x="1460402" y="2732436"/>
                  </a:lnTo>
                  <a:lnTo>
                    <a:pt x="1460646" y="2732436"/>
                  </a:lnTo>
                  <a:lnTo>
                    <a:pt x="1460889" y="2732436"/>
                  </a:lnTo>
                  <a:lnTo>
                    <a:pt x="1461132" y="2732436"/>
                  </a:lnTo>
                  <a:lnTo>
                    <a:pt x="1461376" y="2732436"/>
                  </a:lnTo>
                  <a:lnTo>
                    <a:pt x="1461619" y="2732436"/>
                  </a:lnTo>
                  <a:lnTo>
                    <a:pt x="1461862" y="2732436"/>
                  </a:lnTo>
                  <a:lnTo>
                    <a:pt x="1462106" y="2732436"/>
                  </a:lnTo>
                  <a:lnTo>
                    <a:pt x="1462349" y="2732436"/>
                  </a:lnTo>
                  <a:lnTo>
                    <a:pt x="1462592" y="2732436"/>
                  </a:lnTo>
                  <a:lnTo>
                    <a:pt x="1462836" y="2732436"/>
                  </a:lnTo>
                  <a:lnTo>
                    <a:pt x="1463079" y="2732436"/>
                  </a:lnTo>
                  <a:lnTo>
                    <a:pt x="1463323" y="2732436"/>
                  </a:lnTo>
                  <a:lnTo>
                    <a:pt x="1463566" y="2732436"/>
                  </a:lnTo>
                  <a:lnTo>
                    <a:pt x="1463809" y="2732436"/>
                  </a:lnTo>
                  <a:lnTo>
                    <a:pt x="1464053" y="2732436"/>
                  </a:lnTo>
                  <a:lnTo>
                    <a:pt x="1464296" y="2732436"/>
                  </a:lnTo>
                  <a:lnTo>
                    <a:pt x="1464539" y="2732436"/>
                  </a:lnTo>
                  <a:lnTo>
                    <a:pt x="1464783" y="2732436"/>
                  </a:lnTo>
                  <a:lnTo>
                    <a:pt x="1465026" y="2732436"/>
                  </a:lnTo>
                  <a:lnTo>
                    <a:pt x="1465269" y="2732436"/>
                  </a:lnTo>
                  <a:lnTo>
                    <a:pt x="1465513" y="2732436"/>
                  </a:lnTo>
                  <a:lnTo>
                    <a:pt x="1465756" y="2732436"/>
                  </a:lnTo>
                  <a:lnTo>
                    <a:pt x="1466000" y="2732436"/>
                  </a:lnTo>
                  <a:lnTo>
                    <a:pt x="1466243" y="2732436"/>
                  </a:lnTo>
                  <a:lnTo>
                    <a:pt x="1466486" y="2732436"/>
                  </a:lnTo>
                  <a:lnTo>
                    <a:pt x="1466730" y="2732436"/>
                  </a:lnTo>
                  <a:lnTo>
                    <a:pt x="1466973" y="2732436"/>
                  </a:lnTo>
                  <a:lnTo>
                    <a:pt x="1467216" y="2732436"/>
                  </a:lnTo>
                  <a:lnTo>
                    <a:pt x="1467460" y="2732436"/>
                  </a:lnTo>
                  <a:lnTo>
                    <a:pt x="1467703" y="2732436"/>
                  </a:lnTo>
                  <a:lnTo>
                    <a:pt x="1467703" y="2725320"/>
                  </a:lnTo>
                  <a:lnTo>
                    <a:pt x="1467703" y="2718205"/>
                  </a:lnTo>
                  <a:lnTo>
                    <a:pt x="1467946" y="2718205"/>
                  </a:lnTo>
                  <a:lnTo>
                    <a:pt x="1468190" y="2718205"/>
                  </a:lnTo>
                  <a:lnTo>
                    <a:pt x="1468433" y="2718205"/>
                  </a:lnTo>
                  <a:lnTo>
                    <a:pt x="1468676" y="2718205"/>
                  </a:lnTo>
                  <a:lnTo>
                    <a:pt x="1468920" y="2718205"/>
                  </a:lnTo>
                  <a:lnTo>
                    <a:pt x="1469163" y="2718205"/>
                  </a:lnTo>
                  <a:lnTo>
                    <a:pt x="1469407" y="2718205"/>
                  </a:lnTo>
                  <a:lnTo>
                    <a:pt x="1469650" y="2718205"/>
                  </a:lnTo>
                  <a:lnTo>
                    <a:pt x="1469893" y="2718205"/>
                  </a:lnTo>
                  <a:lnTo>
                    <a:pt x="1470137" y="2718205"/>
                  </a:lnTo>
                  <a:lnTo>
                    <a:pt x="1470380" y="2718205"/>
                  </a:lnTo>
                  <a:lnTo>
                    <a:pt x="1470380" y="2711089"/>
                  </a:lnTo>
                  <a:lnTo>
                    <a:pt x="1470623" y="2711089"/>
                  </a:lnTo>
                  <a:lnTo>
                    <a:pt x="1470623" y="2703973"/>
                  </a:lnTo>
                  <a:lnTo>
                    <a:pt x="1470867" y="2703973"/>
                  </a:lnTo>
                  <a:lnTo>
                    <a:pt x="1471110" y="2703973"/>
                  </a:lnTo>
                  <a:lnTo>
                    <a:pt x="1471353" y="2703973"/>
                  </a:lnTo>
                  <a:lnTo>
                    <a:pt x="1471597" y="2703973"/>
                  </a:lnTo>
                  <a:lnTo>
                    <a:pt x="1471840" y="2703973"/>
                  </a:lnTo>
                  <a:lnTo>
                    <a:pt x="1472084" y="2703973"/>
                  </a:lnTo>
                  <a:lnTo>
                    <a:pt x="1472327" y="2703973"/>
                  </a:lnTo>
                  <a:lnTo>
                    <a:pt x="1472570" y="2703973"/>
                  </a:lnTo>
                  <a:lnTo>
                    <a:pt x="1472814" y="2703973"/>
                  </a:lnTo>
                  <a:lnTo>
                    <a:pt x="1473057" y="2703973"/>
                  </a:lnTo>
                  <a:lnTo>
                    <a:pt x="1473300" y="2703973"/>
                  </a:lnTo>
                  <a:lnTo>
                    <a:pt x="1473300" y="2696858"/>
                  </a:lnTo>
                  <a:lnTo>
                    <a:pt x="1473544" y="2696858"/>
                  </a:lnTo>
                  <a:lnTo>
                    <a:pt x="1473787" y="2696858"/>
                  </a:lnTo>
                  <a:lnTo>
                    <a:pt x="1474030" y="2696858"/>
                  </a:lnTo>
                  <a:lnTo>
                    <a:pt x="1474274" y="2696858"/>
                  </a:lnTo>
                  <a:lnTo>
                    <a:pt x="1474517" y="2696858"/>
                  </a:lnTo>
                  <a:lnTo>
                    <a:pt x="1474760" y="2696858"/>
                  </a:lnTo>
                  <a:lnTo>
                    <a:pt x="1475004" y="2696858"/>
                  </a:lnTo>
                  <a:lnTo>
                    <a:pt x="1475247" y="2696858"/>
                  </a:lnTo>
                  <a:lnTo>
                    <a:pt x="1475491" y="2696858"/>
                  </a:lnTo>
                  <a:lnTo>
                    <a:pt x="1475734" y="2696858"/>
                  </a:lnTo>
                  <a:lnTo>
                    <a:pt x="1475977" y="2696858"/>
                  </a:lnTo>
                  <a:lnTo>
                    <a:pt x="1476221" y="2696858"/>
                  </a:lnTo>
                  <a:lnTo>
                    <a:pt x="1476464" y="2696858"/>
                  </a:lnTo>
                  <a:lnTo>
                    <a:pt x="1476707" y="2696858"/>
                  </a:lnTo>
                  <a:lnTo>
                    <a:pt x="1476951" y="2696858"/>
                  </a:lnTo>
                  <a:lnTo>
                    <a:pt x="1477194" y="2696858"/>
                  </a:lnTo>
                  <a:lnTo>
                    <a:pt x="1477437" y="2696858"/>
                  </a:lnTo>
                  <a:lnTo>
                    <a:pt x="1477681" y="2696858"/>
                  </a:lnTo>
                  <a:lnTo>
                    <a:pt x="1477924" y="2696858"/>
                  </a:lnTo>
                  <a:lnTo>
                    <a:pt x="1478168" y="2696858"/>
                  </a:lnTo>
                  <a:lnTo>
                    <a:pt x="1478411" y="2696858"/>
                  </a:lnTo>
                  <a:lnTo>
                    <a:pt x="1478654" y="2696858"/>
                  </a:lnTo>
                  <a:lnTo>
                    <a:pt x="1478654" y="2689742"/>
                  </a:lnTo>
                  <a:lnTo>
                    <a:pt x="1478898" y="2689742"/>
                  </a:lnTo>
                  <a:lnTo>
                    <a:pt x="1479141" y="2689742"/>
                  </a:lnTo>
                  <a:lnTo>
                    <a:pt x="1479141" y="2682626"/>
                  </a:lnTo>
                  <a:lnTo>
                    <a:pt x="1479384" y="2682626"/>
                  </a:lnTo>
                  <a:lnTo>
                    <a:pt x="1479628" y="2682626"/>
                  </a:lnTo>
                  <a:lnTo>
                    <a:pt x="1479628" y="2675510"/>
                  </a:lnTo>
                  <a:lnTo>
                    <a:pt x="1479871" y="2675510"/>
                  </a:lnTo>
                  <a:lnTo>
                    <a:pt x="1480114" y="2675510"/>
                  </a:lnTo>
                  <a:lnTo>
                    <a:pt x="1480358" y="2675510"/>
                  </a:lnTo>
                  <a:lnTo>
                    <a:pt x="1480601" y="2675510"/>
                  </a:lnTo>
                  <a:lnTo>
                    <a:pt x="1480844" y="2675510"/>
                  </a:lnTo>
                  <a:lnTo>
                    <a:pt x="1481088" y="2675510"/>
                  </a:lnTo>
                  <a:lnTo>
                    <a:pt x="1481331" y="2675510"/>
                  </a:lnTo>
                  <a:lnTo>
                    <a:pt x="1481575" y="2675510"/>
                  </a:lnTo>
                  <a:lnTo>
                    <a:pt x="1481818" y="2675510"/>
                  </a:lnTo>
                  <a:lnTo>
                    <a:pt x="1482061" y="2675510"/>
                  </a:lnTo>
                  <a:lnTo>
                    <a:pt x="1482305" y="2675510"/>
                  </a:lnTo>
                  <a:lnTo>
                    <a:pt x="1482548" y="2675510"/>
                  </a:lnTo>
                  <a:lnTo>
                    <a:pt x="1482791" y="2675510"/>
                  </a:lnTo>
                  <a:lnTo>
                    <a:pt x="1483035" y="2675510"/>
                  </a:lnTo>
                  <a:lnTo>
                    <a:pt x="1483278" y="2675510"/>
                  </a:lnTo>
                  <a:lnTo>
                    <a:pt x="1483521" y="2675510"/>
                  </a:lnTo>
                  <a:lnTo>
                    <a:pt x="1483765" y="2675510"/>
                  </a:lnTo>
                  <a:lnTo>
                    <a:pt x="1484008" y="2675510"/>
                  </a:lnTo>
                  <a:lnTo>
                    <a:pt x="1484252" y="2675510"/>
                  </a:lnTo>
                  <a:lnTo>
                    <a:pt x="1484495" y="2675510"/>
                  </a:lnTo>
                  <a:lnTo>
                    <a:pt x="1484738" y="2675510"/>
                  </a:lnTo>
                  <a:lnTo>
                    <a:pt x="1484982" y="2675510"/>
                  </a:lnTo>
                  <a:lnTo>
                    <a:pt x="1485225" y="2675510"/>
                  </a:lnTo>
                  <a:lnTo>
                    <a:pt x="1485468" y="2675510"/>
                  </a:lnTo>
                  <a:lnTo>
                    <a:pt x="1485712" y="2675510"/>
                  </a:lnTo>
                  <a:lnTo>
                    <a:pt x="1485955" y="2675510"/>
                  </a:lnTo>
                  <a:lnTo>
                    <a:pt x="1485955" y="2668395"/>
                  </a:lnTo>
                  <a:lnTo>
                    <a:pt x="1486198" y="2668395"/>
                  </a:lnTo>
                  <a:lnTo>
                    <a:pt x="1486442" y="2668395"/>
                  </a:lnTo>
                  <a:lnTo>
                    <a:pt x="1486685" y="2668395"/>
                  </a:lnTo>
                  <a:lnTo>
                    <a:pt x="1486928" y="2668395"/>
                  </a:lnTo>
                  <a:lnTo>
                    <a:pt x="1487172" y="2668395"/>
                  </a:lnTo>
                  <a:lnTo>
                    <a:pt x="1487415" y="2668395"/>
                  </a:lnTo>
                  <a:lnTo>
                    <a:pt x="1487659" y="2668395"/>
                  </a:lnTo>
                  <a:lnTo>
                    <a:pt x="1487902" y="2668395"/>
                  </a:lnTo>
                  <a:lnTo>
                    <a:pt x="1488145" y="2668395"/>
                  </a:lnTo>
                  <a:lnTo>
                    <a:pt x="1488389" y="2668395"/>
                  </a:lnTo>
                  <a:lnTo>
                    <a:pt x="1488632" y="2668395"/>
                  </a:lnTo>
                  <a:lnTo>
                    <a:pt x="1488875" y="2668395"/>
                  </a:lnTo>
                  <a:lnTo>
                    <a:pt x="1489119" y="2668395"/>
                  </a:lnTo>
                  <a:lnTo>
                    <a:pt x="1489362" y="2668395"/>
                  </a:lnTo>
                  <a:lnTo>
                    <a:pt x="1489605" y="2668395"/>
                  </a:lnTo>
                  <a:lnTo>
                    <a:pt x="1489849" y="2668395"/>
                  </a:lnTo>
                  <a:lnTo>
                    <a:pt x="1490092" y="2668395"/>
                  </a:lnTo>
                  <a:lnTo>
                    <a:pt x="1490579" y="2668395"/>
                  </a:lnTo>
                  <a:lnTo>
                    <a:pt x="1490822" y="2668395"/>
                  </a:lnTo>
                  <a:lnTo>
                    <a:pt x="1491066" y="2668395"/>
                  </a:lnTo>
                  <a:lnTo>
                    <a:pt x="1491309" y="2668395"/>
                  </a:lnTo>
                  <a:lnTo>
                    <a:pt x="1491552" y="2668395"/>
                  </a:lnTo>
                  <a:lnTo>
                    <a:pt x="1491796" y="2668395"/>
                  </a:lnTo>
                  <a:lnTo>
                    <a:pt x="1492039" y="2668395"/>
                  </a:lnTo>
                  <a:lnTo>
                    <a:pt x="1492282" y="2668395"/>
                  </a:lnTo>
                  <a:lnTo>
                    <a:pt x="1492526" y="2668395"/>
                  </a:lnTo>
                  <a:lnTo>
                    <a:pt x="1492769" y="2668395"/>
                  </a:lnTo>
                  <a:lnTo>
                    <a:pt x="1493012" y="2668395"/>
                  </a:lnTo>
                  <a:lnTo>
                    <a:pt x="1493256" y="2668395"/>
                  </a:lnTo>
                  <a:lnTo>
                    <a:pt x="1493499" y="2668395"/>
                  </a:lnTo>
                  <a:lnTo>
                    <a:pt x="1493743" y="2668395"/>
                  </a:lnTo>
                  <a:lnTo>
                    <a:pt x="1493986" y="2668395"/>
                  </a:lnTo>
                  <a:lnTo>
                    <a:pt x="1494229" y="2668395"/>
                  </a:lnTo>
                  <a:lnTo>
                    <a:pt x="1494473" y="2668395"/>
                  </a:lnTo>
                  <a:lnTo>
                    <a:pt x="1494716" y="2668395"/>
                  </a:lnTo>
                  <a:lnTo>
                    <a:pt x="1494959" y="2668395"/>
                  </a:lnTo>
                  <a:lnTo>
                    <a:pt x="1495203" y="2668395"/>
                  </a:lnTo>
                  <a:lnTo>
                    <a:pt x="1495446" y="2668395"/>
                  </a:lnTo>
                  <a:lnTo>
                    <a:pt x="1495689" y="2668395"/>
                  </a:lnTo>
                  <a:lnTo>
                    <a:pt x="1495933" y="2668395"/>
                  </a:lnTo>
                  <a:lnTo>
                    <a:pt x="1495933" y="2661279"/>
                  </a:lnTo>
                  <a:lnTo>
                    <a:pt x="1496176" y="2661279"/>
                  </a:lnTo>
                  <a:lnTo>
                    <a:pt x="1496420" y="2661279"/>
                  </a:lnTo>
                  <a:lnTo>
                    <a:pt x="1496663" y="2661279"/>
                  </a:lnTo>
                  <a:lnTo>
                    <a:pt x="1496906" y="2661279"/>
                  </a:lnTo>
                  <a:lnTo>
                    <a:pt x="1497150" y="2661279"/>
                  </a:lnTo>
                  <a:lnTo>
                    <a:pt x="1497393" y="2661279"/>
                  </a:lnTo>
                  <a:lnTo>
                    <a:pt x="1497636" y="2661279"/>
                  </a:lnTo>
                  <a:lnTo>
                    <a:pt x="1497880" y="2661279"/>
                  </a:lnTo>
                  <a:lnTo>
                    <a:pt x="1498123" y="2661279"/>
                  </a:lnTo>
                  <a:lnTo>
                    <a:pt x="1498366" y="2661279"/>
                  </a:lnTo>
                  <a:lnTo>
                    <a:pt x="1498610" y="2661279"/>
                  </a:lnTo>
                  <a:lnTo>
                    <a:pt x="1498853" y="2661279"/>
                  </a:lnTo>
                  <a:lnTo>
                    <a:pt x="1499096" y="2661279"/>
                  </a:lnTo>
                  <a:lnTo>
                    <a:pt x="1499340" y="2661279"/>
                  </a:lnTo>
                  <a:lnTo>
                    <a:pt x="1499583" y="2661279"/>
                  </a:lnTo>
                  <a:lnTo>
                    <a:pt x="1499827" y="2661279"/>
                  </a:lnTo>
                  <a:lnTo>
                    <a:pt x="1500070" y="2661279"/>
                  </a:lnTo>
                  <a:lnTo>
                    <a:pt x="1500313" y="2661279"/>
                  </a:lnTo>
                  <a:lnTo>
                    <a:pt x="1500557" y="2661279"/>
                  </a:lnTo>
                  <a:lnTo>
                    <a:pt x="1500800" y="2661279"/>
                  </a:lnTo>
                  <a:lnTo>
                    <a:pt x="1501043" y="2661279"/>
                  </a:lnTo>
                  <a:lnTo>
                    <a:pt x="1501287" y="2661279"/>
                  </a:lnTo>
                  <a:lnTo>
                    <a:pt x="1501530" y="2661279"/>
                  </a:lnTo>
                  <a:lnTo>
                    <a:pt x="1501773" y="2661279"/>
                  </a:lnTo>
                  <a:lnTo>
                    <a:pt x="1502017" y="2661279"/>
                  </a:lnTo>
                  <a:lnTo>
                    <a:pt x="1502260" y="2661279"/>
                  </a:lnTo>
                  <a:lnTo>
                    <a:pt x="1502504" y="2661279"/>
                  </a:lnTo>
                  <a:lnTo>
                    <a:pt x="1502747" y="2661279"/>
                  </a:lnTo>
                  <a:lnTo>
                    <a:pt x="1502990" y="2661279"/>
                  </a:lnTo>
                  <a:lnTo>
                    <a:pt x="1503234" y="2661279"/>
                  </a:lnTo>
                  <a:lnTo>
                    <a:pt x="1503477" y="2661279"/>
                  </a:lnTo>
                  <a:lnTo>
                    <a:pt x="1503720" y="2661279"/>
                  </a:lnTo>
                  <a:lnTo>
                    <a:pt x="1503964" y="2661279"/>
                  </a:lnTo>
                  <a:lnTo>
                    <a:pt x="1504207" y="2661279"/>
                  </a:lnTo>
                  <a:lnTo>
                    <a:pt x="1504450" y="2661279"/>
                  </a:lnTo>
                  <a:lnTo>
                    <a:pt x="1504694" y="2661279"/>
                  </a:lnTo>
                  <a:lnTo>
                    <a:pt x="1504937" y="2661279"/>
                  </a:lnTo>
                  <a:lnTo>
                    <a:pt x="1505180" y="2661279"/>
                  </a:lnTo>
                  <a:lnTo>
                    <a:pt x="1505180" y="2654163"/>
                  </a:lnTo>
                  <a:lnTo>
                    <a:pt x="1505424" y="2654163"/>
                  </a:lnTo>
                  <a:lnTo>
                    <a:pt x="1505667" y="2654163"/>
                  </a:lnTo>
                  <a:lnTo>
                    <a:pt x="1505911" y="2654163"/>
                  </a:lnTo>
                  <a:lnTo>
                    <a:pt x="1506154" y="2654163"/>
                  </a:lnTo>
                  <a:lnTo>
                    <a:pt x="1506397" y="2654163"/>
                  </a:lnTo>
                  <a:lnTo>
                    <a:pt x="1506641" y="2654163"/>
                  </a:lnTo>
                  <a:lnTo>
                    <a:pt x="1506884" y="2654163"/>
                  </a:lnTo>
                  <a:lnTo>
                    <a:pt x="1507127" y="2654163"/>
                  </a:lnTo>
                  <a:lnTo>
                    <a:pt x="1507371" y="2654163"/>
                  </a:lnTo>
                  <a:lnTo>
                    <a:pt x="1507614" y="2654163"/>
                  </a:lnTo>
                  <a:lnTo>
                    <a:pt x="1507857" y="2654163"/>
                  </a:lnTo>
                  <a:lnTo>
                    <a:pt x="1508101" y="2654163"/>
                  </a:lnTo>
                  <a:lnTo>
                    <a:pt x="1508344" y="2654163"/>
                  </a:lnTo>
                  <a:lnTo>
                    <a:pt x="1508588" y="2654163"/>
                  </a:lnTo>
                  <a:lnTo>
                    <a:pt x="1508831" y="2654163"/>
                  </a:lnTo>
                  <a:lnTo>
                    <a:pt x="1509074" y="2654163"/>
                  </a:lnTo>
                  <a:lnTo>
                    <a:pt x="1509318" y="2654163"/>
                  </a:lnTo>
                  <a:lnTo>
                    <a:pt x="1509561" y="2654163"/>
                  </a:lnTo>
                  <a:lnTo>
                    <a:pt x="1509561" y="2647047"/>
                  </a:lnTo>
                  <a:lnTo>
                    <a:pt x="1509804" y="2647047"/>
                  </a:lnTo>
                  <a:lnTo>
                    <a:pt x="1510048" y="2647047"/>
                  </a:lnTo>
                  <a:lnTo>
                    <a:pt x="1510291" y="2647047"/>
                  </a:lnTo>
                  <a:lnTo>
                    <a:pt x="1510534" y="2647047"/>
                  </a:lnTo>
                  <a:lnTo>
                    <a:pt x="1510778" y="2647047"/>
                  </a:lnTo>
                  <a:lnTo>
                    <a:pt x="1511021" y="2647047"/>
                  </a:lnTo>
                  <a:lnTo>
                    <a:pt x="1511264" y="2647047"/>
                  </a:lnTo>
                  <a:lnTo>
                    <a:pt x="1511508" y="2647047"/>
                  </a:lnTo>
                  <a:lnTo>
                    <a:pt x="1511751" y="2647047"/>
                  </a:lnTo>
                  <a:lnTo>
                    <a:pt x="1511995" y="2647047"/>
                  </a:lnTo>
                  <a:lnTo>
                    <a:pt x="1512238" y="2647047"/>
                  </a:lnTo>
                  <a:lnTo>
                    <a:pt x="1512481" y="2647047"/>
                  </a:lnTo>
                  <a:lnTo>
                    <a:pt x="1512725" y="2647047"/>
                  </a:lnTo>
                  <a:lnTo>
                    <a:pt x="1512968" y="2647047"/>
                  </a:lnTo>
                  <a:lnTo>
                    <a:pt x="1513211" y="2647047"/>
                  </a:lnTo>
                  <a:lnTo>
                    <a:pt x="1513455" y="2647047"/>
                  </a:lnTo>
                  <a:lnTo>
                    <a:pt x="1513698" y="2647047"/>
                  </a:lnTo>
                  <a:lnTo>
                    <a:pt x="1513941" y="2647047"/>
                  </a:lnTo>
                  <a:lnTo>
                    <a:pt x="1514185" y="2647047"/>
                  </a:lnTo>
                  <a:lnTo>
                    <a:pt x="1514428" y="2647047"/>
                  </a:lnTo>
                  <a:lnTo>
                    <a:pt x="1514672" y="2647047"/>
                  </a:lnTo>
                  <a:lnTo>
                    <a:pt x="1514915" y="2647047"/>
                  </a:lnTo>
                  <a:lnTo>
                    <a:pt x="1515158" y="2647047"/>
                  </a:lnTo>
                  <a:lnTo>
                    <a:pt x="1515402" y="2647047"/>
                  </a:lnTo>
                  <a:lnTo>
                    <a:pt x="1515645" y="2647047"/>
                  </a:lnTo>
                  <a:lnTo>
                    <a:pt x="1515888" y="2647047"/>
                  </a:lnTo>
                  <a:lnTo>
                    <a:pt x="1516132" y="2647047"/>
                  </a:lnTo>
                  <a:lnTo>
                    <a:pt x="1516375" y="2647047"/>
                  </a:lnTo>
                  <a:lnTo>
                    <a:pt x="1516618" y="2647047"/>
                  </a:lnTo>
                  <a:lnTo>
                    <a:pt x="1516862" y="2647047"/>
                  </a:lnTo>
                  <a:lnTo>
                    <a:pt x="1517105" y="2647047"/>
                  </a:lnTo>
                  <a:lnTo>
                    <a:pt x="1517348" y="2647047"/>
                  </a:lnTo>
                  <a:lnTo>
                    <a:pt x="1517592" y="2647047"/>
                  </a:lnTo>
                  <a:lnTo>
                    <a:pt x="1517835" y="2647047"/>
                  </a:lnTo>
                  <a:lnTo>
                    <a:pt x="1518079" y="2647047"/>
                  </a:lnTo>
                  <a:lnTo>
                    <a:pt x="1518322" y="2647047"/>
                  </a:lnTo>
                  <a:lnTo>
                    <a:pt x="1518565" y="2647047"/>
                  </a:lnTo>
                  <a:lnTo>
                    <a:pt x="1518565" y="2639932"/>
                  </a:lnTo>
                  <a:lnTo>
                    <a:pt x="1518809" y="2639932"/>
                  </a:lnTo>
                  <a:lnTo>
                    <a:pt x="1519052" y="2639932"/>
                  </a:lnTo>
                  <a:lnTo>
                    <a:pt x="1519295" y="2639932"/>
                  </a:lnTo>
                  <a:lnTo>
                    <a:pt x="1519539" y="2639932"/>
                  </a:lnTo>
                  <a:lnTo>
                    <a:pt x="1519782" y="2639932"/>
                  </a:lnTo>
                  <a:lnTo>
                    <a:pt x="1520025" y="2639932"/>
                  </a:lnTo>
                  <a:lnTo>
                    <a:pt x="1520269" y="2639932"/>
                  </a:lnTo>
                  <a:lnTo>
                    <a:pt x="1520512" y="2639932"/>
                  </a:lnTo>
                  <a:lnTo>
                    <a:pt x="1520756" y="2639932"/>
                  </a:lnTo>
                  <a:lnTo>
                    <a:pt x="1520999" y="2639932"/>
                  </a:lnTo>
                  <a:lnTo>
                    <a:pt x="1521242" y="2639932"/>
                  </a:lnTo>
                  <a:lnTo>
                    <a:pt x="1521486" y="2639932"/>
                  </a:lnTo>
                  <a:lnTo>
                    <a:pt x="1521729" y="2639932"/>
                  </a:lnTo>
                  <a:lnTo>
                    <a:pt x="1521972" y="2639932"/>
                  </a:lnTo>
                  <a:lnTo>
                    <a:pt x="1522216" y="2639932"/>
                  </a:lnTo>
                  <a:lnTo>
                    <a:pt x="1522459" y="2639932"/>
                  </a:lnTo>
                  <a:lnTo>
                    <a:pt x="1522702" y="2639932"/>
                  </a:lnTo>
                  <a:lnTo>
                    <a:pt x="1522946" y="2639932"/>
                  </a:lnTo>
                  <a:lnTo>
                    <a:pt x="1523189" y="2639932"/>
                  </a:lnTo>
                  <a:lnTo>
                    <a:pt x="1523432" y="2639932"/>
                  </a:lnTo>
                  <a:lnTo>
                    <a:pt x="1523919" y="2639932"/>
                  </a:lnTo>
                  <a:lnTo>
                    <a:pt x="1524406" y="2639932"/>
                  </a:lnTo>
                  <a:lnTo>
                    <a:pt x="1524649" y="2639932"/>
                  </a:lnTo>
                  <a:lnTo>
                    <a:pt x="1524893" y="2639932"/>
                  </a:lnTo>
                  <a:lnTo>
                    <a:pt x="1525136" y="2639932"/>
                  </a:lnTo>
                  <a:lnTo>
                    <a:pt x="1525136" y="2632816"/>
                  </a:lnTo>
                  <a:lnTo>
                    <a:pt x="1525379" y="2632816"/>
                  </a:lnTo>
                  <a:lnTo>
                    <a:pt x="1525623" y="2632816"/>
                  </a:lnTo>
                  <a:lnTo>
                    <a:pt x="1525866" y="2632816"/>
                  </a:lnTo>
                  <a:lnTo>
                    <a:pt x="1526109" y="2632816"/>
                  </a:lnTo>
                  <a:lnTo>
                    <a:pt x="1526353" y="2632816"/>
                  </a:lnTo>
                  <a:lnTo>
                    <a:pt x="1526596" y="2632816"/>
                  </a:lnTo>
                  <a:lnTo>
                    <a:pt x="1526840" y="2632816"/>
                  </a:lnTo>
                  <a:lnTo>
                    <a:pt x="1527083" y="2632816"/>
                  </a:lnTo>
                  <a:lnTo>
                    <a:pt x="1527326" y="2632816"/>
                  </a:lnTo>
                  <a:lnTo>
                    <a:pt x="1527570" y="2632816"/>
                  </a:lnTo>
                  <a:lnTo>
                    <a:pt x="1527813" y="2632816"/>
                  </a:lnTo>
                  <a:lnTo>
                    <a:pt x="1528056" y="2632816"/>
                  </a:lnTo>
                  <a:lnTo>
                    <a:pt x="1528300" y="2632816"/>
                  </a:lnTo>
                  <a:lnTo>
                    <a:pt x="1528543" y="2632816"/>
                  </a:lnTo>
                  <a:lnTo>
                    <a:pt x="1528786" y="2632816"/>
                  </a:lnTo>
                  <a:lnTo>
                    <a:pt x="1529030" y="2632816"/>
                  </a:lnTo>
                  <a:lnTo>
                    <a:pt x="1529273" y="2632816"/>
                  </a:lnTo>
                  <a:lnTo>
                    <a:pt x="1529516" y="2632816"/>
                  </a:lnTo>
                  <a:lnTo>
                    <a:pt x="1529760" y="2632816"/>
                  </a:lnTo>
                  <a:lnTo>
                    <a:pt x="1530003" y="2632816"/>
                  </a:lnTo>
                  <a:lnTo>
                    <a:pt x="1530003" y="2625700"/>
                  </a:lnTo>
                  <a:lnTo>
                    <a:pt x="1530247" y="2625700"/>
                  </a:lnTo>
                  <a:lnTo>
                    <a:pt x="1530490" y="2625700"/>
                  </a:lnTo>
                  <a:lnTo>
                    <a:pt x="1530733" y="2625700"/>
                  </a:lnTo>
                  <a:lnTo>
                    <a:pt x="1530977" y="2625700"/>
                  </a:lnTo>
                  <a:lnTo>
                    <a:pt x="1531220" y="2625700"/>
                  </a:lnTo>
                  <a:lnTo>
                    <a:pt x="1531463" y="2625700"/>
                  </a:lnTo>
                  <a:lnTo>
                    <a:pt x="1531463" y="2618585"/>
                  </a:lnTo>
                  <a:lnTo>
                    <a:pt x="1531707" y="2618585"/>
                  </a:lnTo>
                  <a:lnTo>
                    <a:pt x="1531950" y="2618585"/>
                  </a:lnTo>
                  <a:lnTo>
                    <a:pt x="1532193" y="2618585"/>
                  </a:lnTo>
                  <a:lnTo>
                    <a:pt x="1532437" y="2618585"/>
                  </a:lnTo>
                  <a:lnTo>
                    <a:pt x="1532680" y="2618585"/>
                  </a:lnTo>
                  <a:lnTo>
                    <a:pt x="1532923" y="2618585"/>
                  </a:lnTo>
                  <a:lnTo>
                    <a:pt x="1533167" y="2618585"/>
                  </a:lnTo>
                  <a:lnTo>
                    <a:pt x="1533410" y="2618585"/>
                  </a:lnTo>
                  <a:lnTo>
                    <a:pt x="1533654" y="2618585"/>
                  </a:lnTo>
                  <a:lnTo>
                    <a:pt x="1533654" y="2611469"/>
                  </a:lnTo>
                  <a:lnTo>
                    <a:pt x="1533654" y="2604353"/>
                  </a:lnTo>
                  <a:lnTo>
                    <a:pt x="1533897" y="2604353"/>
                  </a:lnTo>
                  <a:lnTo>
                    <a:pt x="1534140" y="2604353"/>
                  </a:lnTo>
                  <a:lnTo>
                    <a:pt x="1534384" y="2604353"/>
                  </a:lnTo>
                  <a:lnTo>
                    <a:pt x="1534384" y="2597237"/>
                  </a:lnTo>
                  <a:lnTo>
                    <a:pt x="1534627" y="2597237"/>
                  </a:lnTo>
                  <a:lnTo>
                    <a:pt x="1534870" y="2597237"/>
                  </a:lnTo>
                  <a:lnTo>
                    <a:pt x="1534870" y="2590122"/>
                  </a:lnTo>
                  <a:lnTo>
                    <a:pt x="1535114" y="2590122"/>
                  </a:lnTo>
                  <a:lnTo>
                    <a:pt x="1535357" y="2590122"/>
                  </a:lnTo>
                  <a:lnTo>
                    <a:pt x="1535600" y="2590122"/>
                  </a:lnTo>
                  <a:lnTo>
                    <a:pt x="1535844" y="2590122"/>
                  </a:lnTo>
                  <a:lnTo>
                    <a:pt x="1536087" y="2590122"/>
                  </a:lnTo>
                  <a:lnTo>
                    <a:pt x="1536331" y="2590122"/>
                  </a:lnTo>
                  <a:lnTo>
                    <a:pt x="1536574" y="2590122"/>
                  </a:lnTo>
                  <a:lnTo>
                    <a:pt x="1536817" y="2590122"/>
                  </a:lnTo>
                  <a:lnTo>
                    <a:pt x="1537061" y="2590122"/>
                  </a:lnTo>
                  <a:lnTo>
                    <a:pt x="1537304" y="2590122"/>
                  </a:lnTo>
                  <a:lnTo>
                    <a:pt x="1537304" y="2583006"/>
                  </a:lnTo>
                  <a:lnTo>
                    <a:pt x="1537547" y="2583006"/>
                  </a:lnTo>
                  <a:lnTo>
                    <a:pt x="1537791" y="2583006"/>
                  </a:lnTo>
                  <a:lnTo>
                    <a:pt x="1538034" y="2583006"/>
                  </a:lnTo>
                  <a:lnTo>
                    <a:pt x="1538277" y="2583006"/>
                  </a:lnTo>
                  <a:lnTo>
                    <a:pt x="1538521" y="2583006"/>
                  </a:lnTo>
                  <a:lnTo>
                    <a:pt x="1538764" y="2583006"/>
                  </a:lnTo>
                  <a:lnTo>
                    <a:pt x="1539007" y="2583006"/>
                  </a:lnTo>
                  <a:lnTo>
                    <a:pt x="1539251" y="2583006"/>
                  </a:lnTo>
                  <a:lnTo>
                    <a:pt x="1539494" y="2583006"/>
                  </a:lnTo>
                  <a:lnTo>
                    <a:pt x="1539738" y="2583006"/>
                  </a:lnTo>
                  <a:lnTo>
                    <a:pt x="1539981" y="2583006"/>
                  </a:lnTo>
                  <a:lnTo>
                    <a:pt x="1540224" y="2583006"/>
                  </a:lnTo>
                  <a:lnTo>
                    <a:pt x="1540468" y="2583006"/>
                  </a:lnTo>
                  <a:lnTo>
                    <a:pt x="1540711" y="2583006"/>
                  </a:lnTo>
                  <a:lnTo>
                    <a:pt x="1540954" y="2583006"/>
                  </a:lnTo>
                  <a:lnTo>
                    <a:pt x="1541198" y="2583006"/>
                  </a:lnTo>
                  <a:lnTo>
                    <a:pt x="1541441" y="2583006"/>
                  </a:lnTo>
                  <a:lnTo>
                    <a:pt x="1541684" y="2583006"/>
                  </a:lnTo>
                  <a:lnTo>
                    <a:pt x="1541928" y="2583006"/>
                  </a:lnTo>
                  <a:lnTo>
                    <a:pt x="1542171" y="2583006"/>
                  </a:lnTo>
                  <a:lnTo>
                    <a:pt x="1542415" y="2583006"/>
                  </a:lnTo>
                  <a:lnTo>
                    <a:pt x="1542658" y="2583006"/>
                  </a:lnTo>
                  <a:lnTo>
                    <a:pt x="1542901" y="2583006"/>
                  </a:lnTo>
                  <a:lnTo>
                    <a:pt x="1543145" y="2583006"/>
                  </a:lnTo>
                  <a:lnTo>
                    <a:pt x="1543388" y="2583006"/>
                  </a:lnTo>
                  <a:lnTo>
                    <a:pt x="1543631" y="2583006"/>
                  </a:lnTo>
                  <a:lnTo>
                    <a:pt x="1543875" y="2583006"/>
                  </a:lnTo>
                  <a:lnTo>
                    <a:pt x="1544118" y="2583006"/>
                  </a:lnTo>
                  <a:lnTo>
                    <a:pt x="1544361" y="2583006"/>
                  </a:lnTo>
                  <a:lnTo>
                    <a:pt x="1544605" y="2583006"/>
                  </a:lnTo>
                  <a:lnTo>
                    <a:pt x="1544605" y="2575890"/>
                  </a:lnTo>
                  <a:lnTo>
                    <a:pt x="1544848" y="2575890"/>
                  </a:lnTo>
                  <a:lnTo>
                    <a:pt x="1545091" y="2575890"/>
                  </a:lnTo>
                  <a:lnTo>
                    <a:pt x="1545335" y="2575890"/>
                  </a:lnTo>
                  <a:lnTo>
                    <a:pt x="1545578" y="2575890"/>
                  </a:lnTo>
                  <a:lnTo>
                    <a:pt x="1545822" y="2575890"/>
                  </a:lnTo>
                  <a:lnTo>
                    <a:pt x="1546065" y="2575890"/>
                  </a:lnTo>
                  <a:lnTo>
                    <a:pt x="1546308" y="2575890"/>
                  </a:lnTo>
                  <a:lnTo>
                    <a:pt x="1546552" y="2575890"/>
                  </a:lnTo>
                  <a:lnTo>
                    <a:pt x="1546795" y="2575890"/>
                  </a:lnTo>
                  <a:lnTo>
                    <a:pt x="1547038" y="2575890"/>
                  </a:lnTo>
                  <a:lnTo>
                    <a:pt x="1547282" y="2575890"/>
                  </a:lnTo>
                  <a:lnTo>
                    <a:pt x="1547525" y="2575890"/>
                  </a:lnTo>
                  <a:lnTo>
                    <a:pt x="1547768" y="2575890"/>
                  </a:lnTo>
                  <a:lnTo>
                    <a:pt x="1548012" y="2575890"/>
                  </a:lnTo>
                  <a:lnTo>
                    <a:pt x="1548255" y="2575890"/>
                  </a:lnTo>
                  <a:lnTo>
                    <a:pt x="1548255" y="2568775"/>
                  </a:lnTo>
                  <a:lnTo>
                    <a:pt x="1548499" y="2568775"/>
                  </a:lnTo>
                  <a:lnTo>
                    <a:pt x="1548742" y="2568775"/>
                  </a:lnTo>
                  <a:lnTo>
                    <a:pt x="1549229" y="2568775"/>
                  </a:lnTo>
                  <a:lnTo>
                    <a:pt x="1549472" y="2568775"/>
                  </a:lnTo>
                  <a:lnTo>
                    <a:pt x="1549715" y="2568775"/>
                  </a:lnTo>
                  <a:lnTo>
                    <a:pt x="1549959" y="2568775"/>
                  </a:lnTo>
                  <a:lnTo>
                    <a:pt x="1550202" y="2568775"/>
                  </a:lnTo>
                  <a:lnTo>
                    <a:pt x="1550445" y="2568775"/>
                  </a:lnTo>
                  <a:lnTo>
                    <a:pt x="1550689" y="2568775"/>
                  </a:lnTo>
                  <a:lnTo>
                    <a:pt x="1550932" y="2568775"/>
                  </a:lnTo>
                  <a:lnTo>
                    <a:pt x="1551175" y="2568775"/>
                  </a:lnTo>
                  <a:lnTo>
                    <a:pt x="1551419" y="2568775"/>
                  </a:lnTo>
                  <a:lnTo>
                    <a:pt x="1551662" y="2568775"/>
                  </a:lnTo>
                  <a:lnTo>
                    <a:pt x="1551662" y="2561659"/>
                  </a:lnTo>
                  <a:lnTo>
                    <a:pt x="1551906" y="2561659"/>
                  </a:lnTo>
                  <a:lnTo>
                    <a:pt x="1552149" y="2561659"/>
                  </a:lnTo>
                  <a:lnTo>
                    <a:pt x="1552392" y="2561659"/>
                  </a:lnTo>
                  <a:lnTo>
                    <a:pt x="1552636" y="2561659"/>
                  </a:lnTo>
                  <a:lnTo>
                    <a:pt x="1552879" y="2561659"/>
                  </a:lnTo>
                  <a:lnTo>
                    <a:pt x="1553122" y="2561659"/>
                  </a:lnTo>
                  <a:lnTo>
                    <a:pt x="1553366" y="2561659"/>
                  </a:lnTo>
                  <a:lnTo>
                    <a:pt x="1553609" y="2561659"/>
                  </a:lnTo>
                  <a:lnTo>
                    <a:pt x="1553852" y="2561659"/>
                  </a:lnTo>
                  <a:lnTo>
                    <a:pt x="1553852" y="2554543"/>
                  </a:lnTo>
                  <a:lnTo>
                    <a:pt x="1554096" y="2554543"/>
                  </a:lnTo>
                  <a:lnTo>
                    <a:pt x="1554339" y="2554543"/>
                  </a:lnTo>
                  <a:lnTo>
                    <a:pt x="1554583" y="2554543"/>
                  </a:lnTo>
                  <a:lnTo>
                    <a:pt x="1554826" y="2554543"/>
                  </a:lnTo>
                  <a:lnTo>
                    <a:pt x="1555069" y="2554543"/>
                  </a:lnTo>
                  <a:lnTo>
                    <a:pt x="1555313" y="2554543"/>
                  </a:lnTo>
                  <a:lnTo>
                    <a:pt x="1555556" y="2554543"/>
                  </a:lnTo>
                  <a:lnTo>
                    <a:pt x="1555799" y="2554543"/>
                  </a:lnTo>
                  <a:lnTo>
                    <a:pt x="1556043" y="2554543"/>
                  </a:lnTo>
                  <a:lnTo>
                    <a:pt x="1556286" y="2554543"/>
                  </a:lnTo>
                  <a:lnTo>
                    <a:pt x="1556529" y="2554543"/>
                  </a:lnTo>
                  <a:lnTo>
                    <a:pt x="1556773" y="2554543"/>
                  </a:lnTo>
                  <a:lnTo>
                    <a:pt x="1557016" y="2554543"/>
                  </a:lnTo>
                  <a:lnTo>
                    <a:pt x="1557259" y="2554543"/>
                  </a:lnTo>
                  <a:lnTo>
                    <a:pt x="1557503" y="2554543"/>
                  </a:lnTo>
                  <a:lnTo>
                    <a:pt x="1557746" y="2554543"/>
                  </a:lnTo>
                  <a:lnTo>
                    <a:pt x="1557990" y="2554543"/>
                  </a:lnTo>
                  <a:lnTo>
                    <a:pt x="1558233" y="2554543"/>
                  </a:lnTo>
                  <a:lnTo>
                    <a:pt x="1558476" y="2554543"/>
                  </a:lnTo>
                  <a:lnTo>
                    <a:pt x="1558720" y="2554543"/>
                  </a:lnTo>
                  <a:lnTo>
                    <a:pt x="1558963" y="2554543"/>
                  </a:lnTo>
                  <a:lnTo>
                    <a:pt x="1559206" y="2554543"/>
                  </a:lnTo>
                  <a:lnTo>
                    <a:pt x="1559450" y="2554543"/>
                  </a:lnTo>
                  <a:lnTo>
                    <a:pt x="1559693" y="2554543"/>
                  </a:lnTo>
                  <a:lnTo>
                    <a:pt x="1559936" y="2554543"/>
                  </a:lnTo>
                  <a:lnTo>
                    <a:pt x="1560180" y="2554543"/>
                  </a:lnTo>
                  <a:lnTo>
                    <a:pt x="1560423" y="2554543"/>
                  </a:lnTo>
                  <a:lnTo>
                    <a:pt x="1560667" y="2554543"/>
                  </a:lnTo>
                  <a:lnTo>
                    <a:pt x="1560910" y="2554543"/>
                  </a:lnTo>
                  <a:lnTo>
                    <a:pt x="1561153" y="2554543"/>
                  </a:lnTo>
                  <a:lnTo>
                    <a:pt x="1561397" y="2554543"/>
                  </a:lnTo>
                  <a:lnTo>
                    <a:pt x="1561640" y="2554543"/>
                  </a:lnTo>
                  <a:lnTo>
                    <a:pt x="1561883" y="2554543"/>
                  </a:lnTo>
                  <a:lnTo>
                    <a:pt x="1562127" y="2554543"/>
                  </a:lnTo>
                  <a:lnTo>
                    <a:pt x="1562370" y="2554543"/>
                  </a:lnTo>
                  <a:lnTo>
                    <a:pt x="1562613" y="2554543"/>
                  </a:lnTo>
                  <a:lnTo>
                    <a:pt x="1562857" y="2554543"/>
                  </a:lnTo>
                  <a:lnTo>
                    <a:pt x="1563100" y="2554543"/>
                  </a:lnTo>
                  <a:lnTo>
                    <a:pt x="1563343" y="2554543"/>
                  </a:lnTo>
                  <a:lnTo>
                    <a:pt x="1563587" y="2554543"/>
                  </a:lnTo>
                  <a:lnTo>
                    <a:pt x="1563830" y="2554543"/>
                  </a:lnTo>
                  <a:lnTo>
                    <a:pt x="1563830" y="2547427"/>
                  </a:lnTo>
                  <a:lnTo>
                    <a:pt x="1564074" y="2547427"/>
                  </a:lnTo>
                  <a:lnTo>
                    <a:pt x="1564317" y="2547427"/>
                  </a:lnTo>
                  <a:lnTo>
                    <a:pt x="1564560" y="2547427"/>
                  </a:lnTo>
                  <a:lnTo>
                    <a:pt x="1564804" y="2547427"/>
                  </a:lnTo>
                  <a:lnTo>
                    <a:pt x="1565047" y="2547427"/>
                  </a:lnTo>
                  <a:lnTo>
                    <a:pt x="1565290" y="2547427"/>
                  </a:lnTo>
                  <a:lnTo>
                    <a:pt x="1565534" y="2547427"/>
                  </a:lnTo>
                  <a:lnTo>
                    <a:pt x="1565777" y="2547427"/>
                  </a:lnTo>
                  <a:lnTo>
                    <a:pt x="1566020" y="2547427"/>
                  </a:lnTo>
                  <a:lnTo>
                    <a:pt x="1566264" y="2547427"/>
                  </a:lnTo>
                  <a:lnTo>
                    <a:pt x="1566507" y="2547427"/>
                  </a:lnTo>
                  <a:lnTo>
                    <a:pt x="1566751" y="2547427"/>
                  </a:lnTo>
                  <a:lnTo>
                    <a:pt x="1566994" y="2547427"/>
                  </a:lnTo>
                  <a:lnTo>
                    <a:pt x="1567237" y="2547427"/>
                  </a:lnTo>
                  <a:lnTo>
                    <a:pt x="1567481" y="2547427"/>
                  </a:lnTo>
                  <a:lnTo>
                    <a:pt x="1567724" y="2547427"/>
                  </a:lnTo>
                  <a:lnTo>
                    <a:pt x="1567967" y="2547427"/>
                  </a:lnTo>
                  <a:lnTo>
                    <a:pt x="1568211" y="2547427"/>
                  </a:lnTo>
                  <a:lnTo>
                    <a:pt x="1568454" y="2547427"/>
                  </a:lnTo>
                  <a:lnTo>
                    <a:pt x="1568697" y="2547427"/>
                  </a:lnTo>
                  <a:lnTo>
                    <a:pt x="1568941" y="2547427"/>
                  </a:lnTo>
                  <a:lnTo>
                    <a:pt x="1569184" y="2547427"/>
                  </a:lnTo>
                  <a:lnTo>
                    <a:pt x="1569427" y="2547427"/>
                  </a:lnTo>
                  <a:lnTo>
                    <a:pt x="1569671" y="2547427"/>
                  </a:lnTo>
                  <a:lnTo>
                    <a:pt x="1569914" y="2547427"/>
                  </a:lnTo>
                  <a:lnTo>
                    <a:pt x="1570401" y="2547427"/>
                  </a:lnTo>
                  <a:lnTo>
                    <a:pt x="1570644" y="2547427"/>
                  </a:lnTo>
                  <a:lnTo>
                    <a:pt x="1570888" y="2547427"/>
                  </a:lnTo>
                  <a:lnTo>
                    <a:pt x="1571131" y="2547427"/>
                  </a:lnTo>
                  <a:lnTo>
                    <a:pt x="1571374" y="2547427"/>
                  </a:lnTo>
                  <a:lnTo>
                    <a:pt x="1571618" y="2547427"/>
                  </a:lnTo>
                  <a:lnTo>
                    <a:pt x="1571861" y="2547427"/>
                  </a:lnTo>
                  <a:lnTo>
                    <a:pt x="1572104" y="2547427"/>
                  </a:lnTo>
                  <a:lnTo>
                    <a:pt x="1572348" y="2547427"/>
                  </a:lnTo>
                  <a:lnTo>
                    <a:pt x="1572591" y="2547427"/>
                  </a:lnTo>
                  <a:lnTo>
                    <a:pt x="1572835" y="2547427"/>
                  </a:lnTo>
                  <a:lnTo>
                    <a:pt x="1573078" y="2547427"/>
                  </a:lnTo>
                  <a:lnTo>
                    <a:pt x="1573321" y="2547427"/>
                  </a:lnTo>
                  <a:lnTo>
                    <a:pt x="1573565" y="2547427"/>
                  </a:lnTo>
                  <a:lnTo>
                    <a:pt x="1573808" y="2547427"/>
                  </a:lnTo>
                  <a:lnTo>
                    <a:pt x="1574051" y="2547427"/>
                  </a:lnTo>
                  <a:lnTo>
                    <a:pt x="1574295" y="2547427"/>
                  </a:lnTo>
                  <a:lnTo>
                    <a:pt x="1574295" y="2540312"/>
                  </a:lnTo>
                  <a:lnTo>
                    <a:pt x="1574781" y="2540312"/>
                  </a:lnTo>
                  <a:lnTo>
                    <a:pt x="1575025" y="2540312"/>
                  </a:lnTo>
                  <a:lnTo>
                    <a:pt x="1575268" y="2540312"/>
                  </a:lnTo>
                  <a:lnTo>
                    <a:pt x="1575511" y="2540312"/>
                  </a:lnTo>
                  <a:lnTo>
                    <a:pt x="1575755" y="2540312"/>
                  </a:lnTo>
                  <a:lnTo>
                    <a:pt x="1575998" y="2540312"/>
                  </a:lnTo>
                  <a:lnTo>
                    <a:pt x="1576242" y="2540312"/>
                  </a:lnTo>
                  <a:lnTo>
                    <a:pt x="1576485" y="2540312"/>
                  </a:lnTo>
                  <a:lnTo>
                    <a:pt x="1576728" y="2540312"/>
                  </a:lnTo>
                  <a:lnTo>
                    <a:pt x="1576972" y="2540312"/>
                  </a:lnTo>
                  <a:lnTo>
                    <a:pt x="1577215" y="2540312"/>
                  </a:lnTo>
                  <a:lnTo>
                    <a:pt x="1577458" y="2540312"/>
                  </a:lnTo>
                  <a:lnTo>
                    <a:pt x="1577702" y="2540312"/>
                  </a:lnTo>
                  <a:lnTo>
                    <a:pt x="1577945" y="2540312"/>
                  </a:lnTo>
                  <a:lnTo>
                    <a:pt x="1578188" y="2540312"/>
                  </a:lnTo>
                  <a:lnTo>
                    <a:pt x="1578675" y="2540312"/>
                  </a:lnTo>
                  <a:lnTo>
                    <a:pt x="1578919" y="2540312"/>
                  </a:lnTo>
                  <a:lnTo>
                    <a:pt x="1579162" y="2540312"/>
                  </a:lnTo>
                  <a:lnTo>
                    <a:pt x="1579405" y="2540312"/>
                  </a:lnTo>
                  <a:lnTo>
                    <a:pt x="1579649" y="2540312"/>
                  </a:lnTo>
                  <a:lnTo>
                    <a:pt x="1579892" y="2540312"/>
                  </a:lnTo>
                  <a:lnTo>
                    <a:pt x="1580135" y="2540312"/>
                  </a:lnTo>
                  <a:lnTo>
                    <a:pt x="1580622" y="2540312"/>
                  </a:lnTo>
                  <a:lnTo>
                    <a:pt x="1580865" y="2540312"/>
                  </a:lnTo>
                  <a:lnTo>
                    <a:pt x="1581109" y="2540312"/>
                  </a:lnTo>
                  <a:lnTo>
                    <a:pt x="1581352" y="2540312"/>
                  </a:lnTo>
                  <a:lnTo>
                    <a:pt x="1581595" y="2540312"/>
                  </a:lnTo>
                  <a:lnTo>
                    <a:pt x="1581839" y="2540312"/>
                  </a:lnTo>
                  <a:lnTo>
                    <a:pt x="1582326" y="2540312"/>
                  </a:lnTo>
                  <a:lnTo>
                    <a:pt x="1582569" y="2540312"/>
                  </a:lnTo>
                  <a:lnTo>
                    <a:pt x="1582812" y="2540312"/>
                  </a:lnTo>
                  <a:lnTo>
                    <a:pt x="1583056" y="2540312"/>
                  </a:lnTo>
                  <a:lnTo>
                    <a:pt x="1583299" y="2540312"/>
                  </a:lnTo>
                  <a:lnTo>
                    <a:pt x="1583542" y="2540312"/>
                  </a:lnTo>
                  <a:lnTo>
                    <a:pt x="1583786" y="2540312"/>
                  </a:lnTo>
                  <a:lnTo>
                    <a:pt x="1584029" y="2540312"/>
                  </a:lnTo>
                  <a:lnTo>
                    <a:pt x="1584272" y="2540312"/>
                  </a:lnTo>
                  <a:lnTo>
                    <a:pt x="1584516" y="2540312"/>
                  </a:lnTo>
                  <a:lnTo>
                    <a:pt x="1584759" y="2540312"/>
                  </a:lnTo>
                  <a:lnTo>
                    <a:pt x="1585003" y="2540312"/>
                  </a:lnTo>
                  <a:lnTo>
                    <a:pt x="1585246" y="2540312"/>
                  </a:lnTo>
                  <a:lnTo>
                    <a:pt x="1585489" y="2540312"/>
                  </a:lnTo>
                  <a:lnTo>
                    <a:pt x="1585733" y="2540312"/>
                  </a:lnTo>
                  <a:lnTo>
                    <a:pt x="1586219" y="2540312"/>
                  </a:lnTo>
                  <a:lnTo>
                    <a:pt x="1586463" y="2540312"/>
                  </a:lnTo>
                  <a:lnTo>
                    <a:pt x="1586706" y="2540312"/>
                  </a:lnTo>
                  <a:lnTo>
                    <a:pt x="1586949" y="2540312"/>
                  </a:lnTo>
                  <a:lnTo>
                    <a:pt x="1587193" y="2540312"/>
                  </a:lnTo>
                  <a:lnTo>
                    <a:pt x="1587436" y="2540312"/>
                  </a:lnTo>
                  <a:lnTo>
                    <a:pt x="1587679" y="2540312"/>
                  </a:lnTo>
                  <a:lnTo>
                    <a:pt x="1587923" y="2540312"/>
                  </a:lnTo>
                  <a:lnTo>
                    <a:pt x="1588166" y="2540312"/>
                  </a:lnTo>
                  <a:lnTo>
                    <a:pt x="1588166" y="2533196"/>
                  </a:lnTo>
                  <a:lnTo>
                    <a:pt x="1588410" y="2533196"/>
                  </a:lnTo>
                  <a:lnTo>
                    <a:pt x="1588653" y="2533196"/>
                  </a:lnTo>
                  <a:lnTo>
                    <a:pt x="1588896" y="2533196"/>
                  </a:lnTo>
                  <a:lnTo>
                    <a:pt x="1589140" y="2533196"/>
                  </a:lnTo>
                  <a:lnTo>
                    <a:pt x="1589383" y="2533196"/>
                  </a:lnTo>
                  <a:lnTo>
                    <a:pt x="1589626" y="2533196"/>
                  </a:lnTo>
                  <a:lnTo>
                    <a:pt x="1589870" y="2533196"/>
                  </a:lnTo>
                  <a:lnTo>
                    <a:pt x="1589870" y="2526080"/>
                  </a:lnTo>
                  <a:lnTo>
                    <a:pt x="1589870" y="2518965"/>
                  </a:lnTo>
                  <a:lnTo>
                    <a:pt x="1590113" y="2518965"/>
                  </a:lnTo>
                  <a:lnTo>
                    <a:pt x="1590356" y="2518965"/>
                  </a:lnTo>
                  <a:lnTo>
                    <a:pt x="1590600" y="2518965"/>
                  </a:lnTo>
                  <a:lnTo>
                    <a:pt x="1590843" y="2518965"/>
                  </a:lnTo>
                  <a:lnTo>
                    <a:pt x="1591087" y="2518965"/>
                  </a:lnTo>
                  <a:lnTo>
                    <a:pt x="1591330" y="2518965"/>
                  </a:lnTo>
                  <a:lnTo>
                    <a:pt x="1591330" y="2511849"/>
                  </a:lnTo>
                  <a:lnTo>
                    <a:pt x="1591573" y="2511849"/>
                  </a:lnTo>
                  <a:lnTo>
                    <a:pt x="1591817" y="2511849"/>
                  </a:lnTo>
                  <a:lnTo>
                    <a:pt x="1592060" y="2511849"/>
                  </a:lnTo>
                  <a:lnTo>
                    <a:pt x="1592303" y="2511849"/>
                  </a:lnTo>
                  <a:lnTo>
                    <a:pt x="1592547" y="2511849"/>
                  </a:lnTo>
                  <a:lnTo>
                    <a:pt x="1592790" y="2511849"/>
                  </a:lnTo>
                  <a:lnTo>
                    <a:pt x="1593033" y="2511849"/>
                  </a:lnTo>
                  <a:lnTo>
                    <a:pt x="1593277" y="2511849"/>
                  </a:lnTo>
                  <a:lnTo>
                    <a:pt x="1593520" y="2511849"/>
                  </a:lnTo>
                  <a:lnTo>
                    <a:pt x="1593763" y="2511849"/>
                  </a:lnTo>
                  <a:lnTo>
                    <a:pt x="1594007" y="2511849"/>
                  </a:lnTo>
                  <a:lnTo>
                    <a:pt x="1594007" y="2504733"/>
                  </a:lnTo>
                  <a:lnTo>
                    <a:pt x="1594250" y="2504733"/>
                  </a:lnTo>
                  <a:lnTo>
                    <a:pt x="1594494" y="2504733"/>
                  </a:lnTo>
                  <a:lnTo>
                    <a:pt x="1594737" y="2504733"/>
                  </a:lnTo>
                  <a:lnTo>
                    <a:pt x="1594980" y="2504733"/>
                  </a:lnTo>
                  <a:lnTo>
                    <a:pt x="1595224" y="2504733"/>
                  </a:lnTo>
                  <a:lnTo>
                    <a:pt x="1595467" y="2504733"/>
                  </a:lnTo>
                  <a:lnTo>
                    <a:pt x="1595710" y="2504733"/>
                  </a:lnTo>
                  <a:lnTo>
                    <a:pt x="1595954" y="2504733"/>
                  </a:lnTo>
                  <a:lnTo>
                    <a:pt x="1596197" y="2504733"/>
                  </a:lnTo>
                  <a:lnTo>
                    <a:pt x="1596440" y="2504733"/>
                  </a:lnTo>
                  <a:lnTo>
                    <a:pt x="1596684" y="2504733"/>
                  </a:lnTo>
                  <a:lnTo>
                    <a:pt x="1596927" y="2504733"/>
                  </a:lnTo>
                  <a:lnTo>
                    <a:pt x="1597171" y="2504733"/>
                  </a:lnTo>
                  <a:lnTo>
                    <a:pt x="1597414" y="2504733"/>
                  </a:lnTo>
                  <a:lnTo>
                    <a:pt x="1597414" y="2497617"/>
                  </a:lnTo>
                  <a:lnTo>
                    <a:pt x="1598144" y="2497617"/>
                  </a:lnTo>
                  <a:lnTo>
                    <a:pt x="1598144" y="2490502"/>
                  </a:lnTo>
                  <a:lnTo>
                    <a:pt x="1598387" y="2490502"/>
                  </a:lnTo>
                  <a:lnTo>
                    <a:pt x="1598387" y="2483386"/>
                  </a:lnTo>
                  <a:lnTo>
                    <a:pt x="1598874" y="2483386"/>
                  </a:lnTo>
                  <a:lnTo>
                    <a:pt x="1599117" y="2483386"/>
                  </a:lnTo>
                  <a:lnTo>
                    <a:pt x="1599361" y="2483386"/>
                  </a:lnTo>
                  <a:lnTo>
                    <a:pt x="1599604" y="2483386"/>
                  </a:lnTo>
                  <a:lnTo>
                    <a:pt x="1599847" y="2483386"/>
                  </a:lnTo>
                  <a:lnTo>
                    <a:pt x="1600091" y="2483386"/>
                  </a:lnTo>
                  <a:lnTo>
                    <a:pt x="1600334" y="2483386"/>
                  </a:lnTo>
                  <a:lnTo>
                    <a:pt x="1600578" y="2483386"/>
                  </a:lnTo>
                  <a:lnTo>
                    <a:pt x="1600821" y="2483386"/>
                  </a:lnTo>
                  <a:lnTo>
                    <a:pt x="1601064" y="2483386"/>
                  </a:lnTo>
                  <a:lnTo>
                    <a:pt x="1601308" y="2483386"/>
                  </a:lnTo>
                  <a:lnTo>
                    <a:pt x="1601551" y="2483386"/>
                  </a:lnTo>
                  <a:lnTo>
                    <a:pt x="1601794" y="2483386"/>
                  </a:lnTo>
                  <a:lnTo>
                    <a:pt x="1602038" y="2483386"/>
                  </a:lnTo>
                  <a:lnTo>
                    <a:pt x="1602281" y="2483386"/>
                  </a:lnTo>
                  <a:lnTo>
                    <a:pt x="1602524" y="2483386"/>
                  </a:lnTo>
                  <a:lnTo>
                    <a:pt x="1602768" y="2483386"/>
                  </a:lnTo>
                  <a:lnTo>
                    <a:pt x="1603011" y="2483386"/>
                  </a:lnTo>
                  <a:lnTo>
                    <a:pt x="1603255" y="2483386"/>
                  </a:lnTo>
                  <a:lnTo>
                    <a:pt x="1603255" y="2476270"/>
                  </a:lnTo>
                  <a:lnTo>
                    <a:pt x="1603498" y="2476270"/>
                  </a:lnTo>
                  <a:lnTo>
                    <a:pt x="1603741" y="2476270"/>
                  </a:lnTo>
                  <a:lnTo>
                    <a:pt x="1603985" y="2476270"/>
                  </a:lnTo>
                  <a:lnTo>
                    <a:pt x="1604228" y="2476270"/>
                  </a:lnTo>
                  <a:lnTo>
                    <a:pt x="1604471" y="2476270"/>
                  </a:lnTo>
                  <a:lnTo>
                    <a:pt x="1604715" y="2476270"/>
                  </a:lnTo>
                  <a:lnTo>
                    <a:pt x="1604958" y="2476270"/>
                  </a:lnTo>
                  <a:lnTo>
                    <a:pt x="1605445" y="2476270"/>
                  </a:lnTo>
                  <a:lnTo>
                    <a:pt x="1605688" y="2476270"/>
                  </a:lnTo>
                  <a:lnTo>
                    <a:pt x="1605931" y="2476270"/>
                  </a:lnTo>
                  <a:lnTo>
                    <a:pt x="1606175" y="2476270"/>
                  </a:lnTo>
                  <a:lnTo>
                    <a:pt x="1606418" y="2476270"/>
                  </a:lnTo>
                  <a:lnTo>
                    <a:pt x="1606662" y="2476270"/>
                  </a:lnTo>
                  <a:lnTo>
                    <a:pt x="1606905" y="2476270"/>
                  </a:lnTo>
                  <a:lnTo>
                    <a:pt x="1607148" y="2476270"/>
                  </a:lnTo>
                  <a:lnTo>
                    <a:pt x="1607392" y="2476270"/>
                  </a:lnTo>
                  <a:lnTo>
                    <a:pt x="1607392" y="2469154"/>
                  </a:lnTo>
                  <a:lnTo>
                    <a:pt x="1607635" y="2469154"/>
                  </a:lnTo>
                  <a:lnTo>
                    <a:pt x="1607878" y="2469154"/>
                  </a:lnTo>
                  <a:lnTo>
                    <a:pt x="1608122" y="2469154"/>
                  </a:lnTo>
                  <a:lnTo>
                    <a:pt x="1608365" y="2469154"/>
                  </a:lnTo>
                  <a:lnTo>
                    <a:pt x="1608608" y="2469154"/>
                  </a:lnTo>
                  <a:lnTo>
                    <a:pt x="1608852" y="2469154"/>
                  </a:lnTo>
                  <a:lnTo>
                    <a:pt x="1609095" y="2469154"/>
                  </a:lnTo>
                  <a:lnTo>
                    <a:pt x="1609339" y="2469154"/>
                  </a:lnTo>
                  <a:lnTo>
                    <a:pt x="1609582" y="2469154"/>
                  </a:lnTo>
                  <a:lnTo>
                    <a:pt x="1609825" y="2469154"/>
                  </a:lnTo>
                  <a:lnTo>
                    <a:pt x="1610312" y="2469154"/>
                  </a:lnTo>
                  <a:lnTo>
                    <a:pt x="1610555" y="2469154"/>
                  </a:lnTo>
                  <a:lnTo>
                    <a:pt x="1610799" y="2469154"/>
                  </a:lnTo>
                  <a:lnTo>
                    <a:pt x="1611042" y="2469154"/>
                  </a:lnTo>
                  <a:lnTo>
                    <a:pt x="1611285" y="2469154"/>
                  </a:lnTo>
                  <a:lnTo>
                    <a:pt x="1611529" y="2469154"/>
                  </a:lnTo>
                  <a:lnTo>
                    <a:pt x="1611772" y="2469154"/>
                  </a:lnTo>
                  <a:lnTo>
                    <a:pt x="1612015" y="2469154"/>
                  </a:lnTo>
                  <a:lnTo>
                    <a:pt x="1612259" y="2469154"/>
                  </a:lnTo>
                  <a:lnTo>
                    <a:pt x="1612502" y="2469154"/>
                  </a:lnTo>
                  <a:lnTo>
                    <a:pt x="1612746" y="2469154"/>
                  </a:lnTo>
                  <a:lnTo>
                    <a:pt x="1612989" y="2469154"/>
                  </a:lnTo>
                  <a:lnTo>
                    <a:pt x="1613232" y="2469154"/>
                  </a:lnTo>
                  <a:lnTo>
                    <a:pt x="1613476" y="2469154"/>
                  </a:lnTo>
                  <a:lnTo>
                    <a:pt x="1613719" y="2469154"/>
                  </a:lnTo>
                  <a:lnTo>
                    <a:pt x="1613962" y="2469154"/>
                  </a:lnTo>
                  <a:lnTo>
                    <a:pt x="1614206" y="2469154"/>
                  </a:lnTo>
                  <a:lnTo>
                    <a:pt x="1614449" y="2469154"/>
                  </a:lnTo>
                  <a:lnTo>
                    <a:pt x="1614449" y="2462039"/>
                  </a:lnTo>
                  <a:lnTo>
                    <a:pt x="1614692" y="2462039"/>
                  </a:lnTo>
                  <a:lnTo>
                    <a:pt x="1614936" y="2462039"/>
                  </a:lnTo>
                  <a:lnTo>
                    <a:pt x="1615179" y="2462039"/>
                  </a:lnTo>
                  <a:lnTo>
                    <a:pt x="1615423" y="2462039"/>
                  </a:lnTo>
                  <a:lnTo>
                    <a:pt x="1615666" y="2462039"/>
                  </a:lnTo>
                  <a:lnTo>
                    <a:pt x="1615909" y="2462039"/>
                  </a:lnTo>
                  <a:lnTo>
                    <a:pt x="1616153" y="2462039"/>
                  </a:lnTo>
                  <a:lnTo>
                    <a:pt x="1616396" y="2462039"/>
                  </a:lnTo>
                  <a:lnTo>
                    <a:pt x="1616639" y="2462039"/>
                  </a:lnTo>
                  <a:lnTo>
                    <a:pt x="1616883" y="2462039"/>
                  </a:lnTo>
                  <a:lnTo>
                    <a:pt x="1617126" y="2462039"/>
                  </a:lnTo>
                  <a:lnTo>
                    <a:pt x="1617369" y="2462039"/>
                  </a:lnTo>
                  <a:lnTo>
                    <a:pt x="1617613" y="2462039"/>
                  </a:lnTo>
                  <a:lnTo>
                    <a:pt x="1617856" y="2462039"/>
                  </a:lnTo>
                  <a:lnTo>
                    <a:pt x="1618099" y="2462039"/>
                  </a:lnTo>
                  <a:lnTo>
                    <a:pt x="1618343" y="2462039"/>
                  </a:lnTo>
                  <a:lnTo>
                    <a:pt x="1618586" y="2462039"/>
                  </a:lnTo>
                  <a:lnTo>
                    <a:pt x="1618830" y="2462039"/>
                  </a:lnTo>
                  <a:lnTo>
                    <a:pt x="1619073" y="2462039"/>
                  </a:lnTo>
                  <a:lnTo>
                    <a:pt x="1619316" y="2462039"/>
                  </a:lnTo>
                  <a:lnTo>
                    <a:pt x="1619560" y="2462039"/>
                  </a:lnTo>
                  <a:lnTo>
                    <a:pt x="1619803" y="2462039"/>
                  </a:lnTo>
                  <a:lnTo>
                    <a:pt x="1620046" y="2462039"/>
                  </a:lnTo>
                  <a:lnTo>
                    <a:pt x="1620290" y="2462039"/>
                  </a:lnTo>
                  <a:lnTo>
                    <a:pt x="1620776" y="2462039"/>
                  </a:lnTo>
                  <a:lnTo>
                    <a:pt x="1621020" y="2462039"/>
                  </a:lnTo>
                  <a:lnTo>
                    <a:pt x="1621263" y="2462039"/>
                  </a:lnTo>
                  <a:lnTo>
                    <a:pt x="1621507" y="2454923"/>
                  </a:lnTo>
                  <a:lnTo>
                    <a:pt x="1621750" y="2454923"/>
                  </a:lnTo>
                  <a:lnTo>
                    <a:pt x="1621993" y="2454923"/>
                  </a:lnTo>
                  <a:lnTo>
                    <a:pt x="1622237" y="2454923"/>
                  </a:lnTo>
                  <a:lnTo>
                    <a:pt x="1622480" y="2454923"/>
                  </a:lnTo>
                  <a:lnTo>
                    <a:pt x="1622723" y="2454923"/>
                  </a:lnTo>
                  <a:lnTo>
                    <a:pt x="1622967" y="2454923"/>
                  </a:lnTo>
                  <a:lnTo>
                    <a:pt x="1623210" y="2454923"/>
                  </a:lnTo>
                  <a:lnTo>
                    <a:pt x="1623453" y="2454923"/>
                  </a:lnTo>
                  <a:lnTo>
                    <a:pt x="1623697" y="2454923"/>
                  </a:lnTo>
                  <a:lnTo>
                    <a:pt x="1623940" y="2454923"/>
                  </a:lnTo>
                  <a:lnTo>
                    <a:pt x="1624183" y="2454923"/>
                  </a:lnTo>
                  <a:lnTo>
                    <a:pt x="1624427" y="2454923"/>
                  </a:lnTo>
                  <a:lnTo>
                    <a:pt x="1624670" y="2454923"/>
                  </a:lnTo>
                  <a:lnTo>
                    <a:pt x="1624914" y="2454923"/>
                  </a:lnTo>
                  <a:lnTo>
                    <a:pt x="1625157" y="2454923"/>
                  </a:lnTo>
                  <a:lnTo>
                    <a:pt x="1625400" y="2454923"/>
                  </a:lnTo>
                  <a:lnTo>
                    <a:pt x="1625644" y="2454923"/>
                  </a:lnTo>
                  <a:lnTo>
                    <a:pt x="1626130" y="2454923"/>
                  </a:lnTo>
                  <a:lnTo>
                    <a:pt x="1626374" y="2454923"/>
                  </a:lnTo>
                  <a:lnTo>
                    <a:pt x="1626617" y="2454923"/>
                  </a:lnTo>
                  <a:lnTo>
                    <a:pt x="1626860" y="2454923"/>
                  </a:lnTo>
                  <a:lnTo>
                    <a:pt x="1627347" y="2454923"/>
                  </a:lnTo>
                  <a:lnTo>
                    <a:pt x="1627590" y="2454923"/>
                  </a:lnTo>
                  <a:lnTo>
                    <a:pt x="1627590" y="2447807"/>
                  </a:lnTo>
                  <a:lnTo>
                    <a:pt x="1627834" y="2447807"/>
                  </a:lnTo>
                  <a:lnTo>
                    <a:pt x="1628077" y="2447807"/>
                  </a:lnTo>
                  <a:lnTo>
                    <a:pt x="1628564" y="2447807"/>
                  </a:lnTo>
                  <a:lnTo>
                    <a:pt x="1628807" y="2447807"/>
                  </a:lnTo>
                  <a:lnTo>
                    <a:pt x="1629051" y="2447807"/>
                  </a:lnTo>
                  <a:lnTo>
                    <a:pt x="1629294" y="2447807"/>
                  </a:lnTo>
                  <a:lnTo>
                    <a:pt x="1629537" y="2447807"/>
                  </a:lnTo>
                  <a:lnTo>
                    <a:pt x="1629781" y="2447807"/>
                  </a:lnTo>
                  <a:lnTo>
                    <a:pt x="1630024" y="2447807"/>
                  </a:lnTo>
                  <a:lnTo>
                    <a:pt x="1630267" y="2447807"/>
                  </a:lnTo>
                  <a:lnTo>
                    <a:pt x="1630511" y="2447807"/>
                  </a:lnTo>
                  <a:lnTo>
                    <a:pt x="1630754" y="2447807"/>
                  </a:lnTo>
                  <a:lnTo>
                    <a:pt x="1630998" y="2447807"/>
                  </a:lnTo>
                  <a:lnTo>
                    <a:pt x="1631484" y="2447807"/>
                  </a:lnTo>
                  <a:lnTo>
                    <a:pt x="1631728" y="2447807"/>
                  </a:lnTo>
                  <a:lnTo>
                    <a:pt x="1631971" y="2447807"/>
                  </a:lnTo>
                  <a:lnTo>
                    <a:pt x="1632214" y="2447807"/>
                  </a:lnTo>
                  <a:lnTo>
                    <a:pt x="1632458" y="2447807"/>
                  </a:lnTo>
                  <a:lnTo>
                    <a:pt x="1632701" y="2447807"/>
                  </a:lnTo>
                  <a:lnTo>
                    <a:pt x="1632944" y="2447807"/>
                  </a:lnTo>
                  <a:lnTo>
                    <a:pt x="1633188" y="2447807"/>
                  </a:lnTo>
                  <a:lnTo>
                    <a:pt x="1633431" y="2447807"/>
                  </a:lnTo>
                  <a:lnTo>
                    <a:pt x="1633674" y="2447807"/>
                  </a:lnTo>
                  <a:lnTo>
                    <a:pt x="1633918" y="2447807"/>
                  </a:lnTo>
                  <a:lnTo>
                    <a:pt x="1634161" y="2447807"/>
                  </a:lnTo>
                  <a:lnTo>
                    <a:pt x="1634405" y="2447807"/>
                  </a:lnTo>
                  <a:lnTo>
                    <a:pt x="1634648" y="2447807"/>
                  </a:lnTo>
                  <a:lnTo>
                    <a:pt x="1634891" y="2447807"/>
                  </a:lnTo>
                  <a:lnTo>
                    <a:pt x="1635135" y="2447807"/>
                  </a:lnTo>
                  <a:lnTo>
                    <a:pt x="1635378" y="2447807"/>
                  </a:lnTo>
                  <a:lnTo>
                    <a:pt x="1635621" y="2447807"/>
                  </a:lnTo>
                  <a:lnTo>
                    <a:pt x="1635865" y="2447807"/>
                  </a:lnTo>
                  <a:lnTo>
                    <a:pt x="1636108" y="2447807"/>
                  </a:lnTo>
                  <a:lnTo>
                    <a:pt x="1636108" y="2440692"/>
                  </a:lnTo>
                  <a:lnTo>
                    <a:pt x="1636351" y="2440692"/>
                  </a:lnTo>
                  <a:lnTo>
                    <a:pt x="1636595" y="2440692"/>
                  </a:lnTo>
                  <a:lnTo>
                    <a:pt x="1636838" y="2440692"/>
                  </a:lnTo>
                  <a:lnTo>
                    <a:pt x="1637082" y="2440692"/>
                  </a:lnTo>
                  <a:lnTo>
                    <a:pt x="1637325" y="2440692"/>
                  </a:lnTo>
                  <a:lnTo>
                    <a:pt x="1637568" y="2440692"/>
                  </a:lnTo>
                  <a:lnTo>
                    <a:pt x="1637812" y="2440692"/>
                  </a:lnTo>
                  <a:lnTo>
                    <a:pt x="1638055" y="2440692"/>
                  </a:lnTo>
                  <a:lnTo>
                    <a:pt x="1638298" y="2440692"/>
                  </a:lnTo>
                  <a:lnTo>
                    <a:pt x="1638542" y="2440692"/>
                  </a:lnTo>
                  <a:lnTo>
                    <a:pt x="1638785" y="2440692"/>
                  </a:lnTo>
                  <a:lnTo>
                    <a:pt x="1639028" y="2440692"/>
                  </a:lnTo>
                  <a:lnTo>
                    <a:pt x="1639272" y="2440692"/>
                  </a:lnTo>
                  <a:lnTo>
                    <a:pt x="1639515" y="2440692"/>
                  </a:lnTo>
                  <a:lnTo>
                    <a:pt x="1639758" y="2440692"/>
                  </a:lnTo>
                  <a:lnTo>
                    <a:pt x="1640002" y="2440692"/>
                  </a:lnTo>
                  <a:lnTo>
                    <a:pt x="1640245" y="2440692"/>
                  </a:lnTo>
                  <a:lnTo>
                    <a:pt x="1640489" y="2440692"/>
                  </a:lnTo>
                  <a:lnTo>
                    <a:pt x="1640732" y="2440692"/>
                  </a:lnTo>
                  <a:lnTo>
                    <a:pt x="1640975" y="2440692"/>
                  </a:lnTo>
                  <a:lnTo>
                    <a:pt x="1641219" y="2440692"/>
                  </a:lnTo>
                  <a:lnTo>
                    <a:pt x="1641219" y="2433576"/>
                  </a:lnTo>
                  <a:lnTo>
                    <a:pt x="1641462" y="2433576"/>
                  </a:lnTo>
                  <a:lnTo>
                    <a:pt x="1641705" y="2433576"/>
                  </a:lnTo>
                  <a:lnTo>
                    <a:pt x="1641949" y="2433576"/>
                  </a:lnTo>
                  <a:lnTo>
                    <a:pt x="1642192" y="2433576"/>
                  </a:lnTo>
                  <a:lnTo>
                    <a:pt x="1642435" y="2433576"/>
                  </a:lnTo>
                  <a:lnTo>
                    <a:pt x="1642679" y="2433576"/>
                  </a:lnTo>
                  <a:lnTo>
                    <a:pt x="1642922" y="2433576"/>
                  </a:lnTo>
                  <a:lnTo>
                    <a:pt x="1643166" y="2433576"/>
                  </a:lnTo>
                  <a:lnTo>
                    <a:pt x="1643409" y="2433576"/>
                  </a:lnTo>
                  <a:lnTo>
                    <a:pt x="1643409" y="2426460"/>
                  </a:lnTo>
                  <a:lnTo>
                    <a:pt x="1643652" y="2419344"/>
                  </a:lnTo>
                  <a:lnTo>
                    <a:pt x="1643896" y="2419344"/>
                  </a:lnTo>
                  <a:lnTo>
                    <a:pt x="1644139" y="2419344"/>
                  </a:lnTo>
                  <a:lnTo>
                    <a:pt x="1644382" y="2419344"/>
                  </a:lnTo>
                  <a:lnTo>
                    <a:pt x="1644626" y="2419344"/>
                  </a:lnTo>
                  <a:lnTo>
                    <a:pt x="1644869" y="2419344"/>
                  </a:lnTo>
                  <a:lnTo>
                    <a:pt x="1645112" y="2419344"/>
                  </a:lnTo>
                  <a:lnTo>
                    <a:pt x="1645356" y="2419344"/>
                  </a:lnTo>
                  <a:lnTo>
                    <a:pt x="1645599" y="2419344"/>
                  </a:lnTo>
                  <a:lnTo>
                    <a:pt x="1645842" y="2419344"/>
                  </a:lnTo>
                  <a:lnTo>
                    <a:pt x="1646086" y="2419344"/>
                  </a:lnTo>
                  <a:lnTo>
                    <a:pt x="1646329" y="2419344"/>
                  </a:lnTo>
                  <a:lnTo>
                    <a:pt x="1646573" y="2419344"/>
                  </a:lnTo>
                  <a:lnTo>
                    <a:pt x="1646816" y="2419344"/>
                  </a:lnTo>
                  <a:lnTo>
                    <a:pt x="1647059" y="2419344"/>
                  </a:lnTo>
                  <a:lnTo>
                    <a:pt x="1647303" y="2419344"/>
                  </a:lnTo>
                  <a:lnTo>
                    <a:pt x="1647546" y="2419344"/>
                  </a:lnTo>
                  <a:lnTo>
                    <a:pt x="1647789" y="2419344"/>
                  </a:lnTo>
                  <a:lnTo>
                    <a:pt x="1648033" y="2419344"/>
                  </a:lnTo>
                  <a:lnTo>
                    <a:pt x="1648276" y="2419344"/>
                  </a:lnTo>
                  <a:lnTo>
                    <a:pt x="1648519" y="2419344"/>
                  </a:lnTo>
                  <a:lnTo>
                    <a:pt x="1648763" y="2419344"/>
                  </a:lnTo>
                  <a:lnTo>
                    <a:pt x="1649006" y="2419344"/>
                  </a:lnTo>
                  <a:lnTo>
                    <a:pt x="1649250" y="2419344"/>
                  </a:lnTo>
                  <a:lnTo>
                    <a:pt x="1649493" y="2419344"/>
                  </a:lnTo>
                  <a:lnTo>
                    <a:pt x="1649736" y="2419344"/>
                  </a:lnTo>
                  <a:lnTo>
                    <a:pt x="1649980" y="2419344"/>
                  </a:lnTo>
                  <a:lnTo>
                    <a:pt x="1650223" y="2419344"/>
                  </a:lnTo>
                  <a:lnTo>
                    <a:pt x="1650466" y="2419344"/>
                  </a:lnTo>
                  <a:lnTo>
                    <a:pt x="1650710" y="2419344"/>
                  </a:lnTo>
                  <a:lnTo>
                    <a:pt x="1650953" y="2419344"/>
                  </a:lnTo>
                  <a:lnTo>
                    <a:pt x="1651196" y="2419344"/>
                  </a:lnTo>
                  <a:lnTo>
                    <a:pt x="1651440" y="2419344"/>
                  </a:lnTo>
                  <a:lnTo>
                    <a:pt x="1651683" y="2419344"/>
                  </a:lnTo>
                  <a:lnTo>
                    <a:pt x="1651926" y="2419344"/>
                  </a:lnTo>
                  <a:lnTo>
                    <a:pt x="1652170" y="2419344"/>
                  </a:lnTo>
                  <a:lnTo>
                    <a:pt x="1652413" y="2419344"/>
                  </a:lnTo>
                  <a:lnTo>
                    <a:pt x="1652657" y="2419344"/>
                  </a:lnTo>
                  <a:lnTo>
                    <a:pt x="1652900" y="2419344"/>
                  </a:lnTo>
                  <a:lnTo>
                    <a:pt x="1653143" y="2419344"/>
                  </a:lnTo>
                  <a:lnTo>
                    <a:pt x="1653387" y="2419344"/>
                  </a:lnTo>
                  <a:lnTo>
                    <a:pt x="1653630" y="2419344"/>
                  </a:lnTo>
                  <a:lnTo>
                    <a:pt x="1653873" y="2419344"/>
                  </a:lnTo>
                  <a:lnTo>
                    <a:pt x="1654117" y="2419344"/>
                  </a:lnTo>
                  <a:lnTo>
                    <a:pt x="1654360" y="2419344"/>
                  </a:lnTo>
                  <a:lnTo>
                    <a:pt x="1654603" y="2419344"/>
                  </a:lnTo>
                  <a:lnTo>
                    <a:pt x="1654847" y="2419344"/>
                  </a:lnTo>
                  <a:lnTo>
                    <a:pt x="1655090" y="2419344"/>
                  </a:lnTo>
                  <a:lnTo>
                    <a:pt x="1655334" y="2419344"/>
                  </a:lnTo>
                  <a:lnTo>
                    <a:pt x="1655577" y="2419344"/>
                  </a:lnTo>
                  <a:lnTo>
                    <a:pt x="1655820" y="2419344"/>
                  </a:lnTo>
                  <a:lnTo>
                    <a:pt x="1656064" y="2419344"/>
                  </a:lnTo>
                  <a:lnTo>
                    <a:pt x="1656307" y="2419344"/>
                  </a:lnTo>
                  <a:lnTo>
                    <a:pt x="1656550" y="2419344"/>
                  </a:lnTo>
                  <a:lnTo>
                    <a:pt x="1656794" y="2419344"/>
                  </a:lnTo>
                  <a:lnTo>
                    <a:pt x="1656794" y="2412229"/>
                  </a:lnTo>
                  <a:lnTo>
                    <a:pt x="1657037" y="2412229"/>
                  </a:lnTo>
                  <a:lnTo>
                    <a:pt x="1657280" y="2412229"/>
                  </a:lnTo>
                  <a:lnTo>
                    <a:pt x="1657524" y="2412229"/>
                  </a:lnTo>
                  <a:lnTo>
                    <a:pt x="1657767" y="2412229"/>
                  </a:lnTo>
                  <a:lnTo>
                    <a:pt x="1658010" y="2412229"/>
                  </a:lnTo>
                  <a:lnTo>
                    <a:pt x="1658254" y="2412229"/>
                  </a:lnTo>
                  <a:lnTo>
                    <a:pt x="1658497" y="2412229"/>
                  </a:lnTo>
                  <a:lnTo>
                    <a:pt x="1658741" y="2412229"/>
                  </a:lnTo>
                  <a:lnTo>
                    <a:pt x="1658984" y="2412229"/>
                  </a:lnTo>
                  <a:lnTo>
                    <a:pt x="1659227" y="2412229"/>
                  </a:lnTo>
                  <a:lnTo>
                    <a:pt x="1659471" y="2412229"/>
                  </a:lnTo>
                  <a:lnTo>
                    <a:pt x="1659714" y="2412229"/>
                  </a:lnTo>
                  <a:lnTo>
                    <a:pt x="1659957" y="2412229"/>
                  </a:lnTo>
                  <a:lnTo>
                    <a:pt x="1660201" y="2412229"/>
                  </a:lnTo>
                  <a:lnTo>
                    <a:pt x="1660444" y="2412229"/>
                  </a:lnTo>
                  <a:lnTo>
                    <a:pt x="1660687" y="2412229"/>
                  </a:lnTo>
                  <a:lnTo>
                    <a:pt x="1660931" y="2412229"/>
                  </a:lnTo>
                  <a:lnTo>
                    <a:pt x="1661174" y="2412229"/>
                  </a:lnTo>
                  <a:lnTo>
                    <a:pt x="1661418" y="2412229"/>
                  </a:lnTo>
                  <a:lnTo>
                    <a:pt x="1661661" y="2412229"/>
                  </a:lnTo>
                  <a:lnTo>
                    <a:pt x="1661904" y="2412229"/>
                  </a:lnTo>
                  <a:lnTo>
                    <a:pt x="1662148" y="2412229"/>
                  </a:lnTo>
                  <a:lnTo>
                    <a:pt x="1662391" y="2412229"/>
                  </a:lnTo>
                  <a:lnTo>
                    <a:pt x="1662634" y="2412229"/>
                  </a:lnTo>
                  <a:lnTo>
                    <a:pt x="1662878" y="2412229"/>
                  </a:lnTo>
                  <a:lnTo>
                    <a:pt x="1663121" y="2412229"/>
                  </a:lnTo>
                  <a:lnTo>
                    <a:pt x="1663364" y="2412229"/>
                  </a:lnTo>
                  <a:lnTo>
                    <a:pt x="1663608" y="2412229"/>
                  </a:lnTo>
                  <a:lnTo>
                    <a:pt x="1663851" y="2412229"/>
                  </a:lnTo>
                  <a:lnTo>
                    <a:pt x="1664094" y="2412229"/>
                  </a:lnTo>
                  <a:lnTo>
                    <a:pt x="1664338" y="2412229"/>
                  </a:lnTo>
                  <a:lnTo>
                    <a:pt x="1664581" y="2412229"/>
                  </a:lnTo>
                  <a:lnTo>
                    <a:pt x="1664825" y="2412229"/>
                  </a:lnTo>
                  <a:lnTo>
                    <a:pt x="1665068" y="2412229"/>
                  </a:lnTo>
                  <a:lnTo>
                    <a:pt x="1665311" y="2412229"/>
                  </a:lnTo>
                  <a:lnTo>
                    <a:pt x="1665555" y="2412229"/>
                  </a:lnTo>
                  <a:lnTo>
                    <a:pt x="1665798" y="2412229"/>
                  </a:lnTo>
                  <a:lnTo>
                    <a:pt x="1666041" y="2412229"/>
                  </a:lnTo>
                  <a:lnTo>
                    <a:pt x="1666285" y="2412229"/>
                  </a:lnTo>
                  <a:lnTo>
                    <a:pt x="1666528" y="2412229"/>
                  </a:lnTo>
                  <a:lnTo>
                    <a:pt x="1666771" y="2412229"/>
                  </a:lnTo>
                  <a:lnTo>
                    <a:pt x="1667015" y="2412229"/>
                  </a:lnTo>
                  <a:lnTo>
                    <a:pt x="1667258" y="2412229"/>
                  </a:lnTo>
                  <a:lnTo>
                    <a:pt x="1667502" y="2412229"/>
                  </a:lnTo>
                  <a:lnTo>
                    <a:pt x="1667745" y="2412229"/>
                  </a:lnTo>
                  <a:lnTo>
                    <a:pt x="1667988" y="2412229"/>
                  </a:lnTo>
                  <a:lnTo>
                    <a:pt x="1668232" y="2412229"/>
                  </a:lnTo>
                  <a:lnTo>
                    <a:pt x="1668475" y="2412229"/>
                  </a:lnTo>
                  <a:lnTo>
                    <a:pt x="1668718" y="2412229"/>
                  </a:lnTo>
                  <a:lnTo>
                    <a:pt x="1668962" y="2412229"/>
                  </a:lnTo>
                  <a:lnTo>
                    <a:pt x="1669205" y="2412229"/>
                  </a:lnTo>
                  <a:lnTo>
                    <a:pt x="1669448" y="2412229"/>
                  </a:lnTo>
                  <a:lnTo>
                    <a:pt x="1669692" y="2412229"/>
                  </a:lnTo>
                  <a:lnTo>
                    <a:pt x="1669935" y="2412229"/>
                  </a:lnTo>
                  <a:lnTo>
                    <a:pt x="1670178" y="2412229"/>
                  </a:lnTo>
                  <a:lnTo>
                    <a:pt x="1670422" y="2412229"/>
                  </a:lnTo>
                  <a:lnTo>
                    <a:pt x="1670665" y="2412229"/>
                  </a:lnTo>
                  <a:lnTo>
                    <a:pt x="1670909" y="2412229"/>
                  </a:lnTo>
                  <a:lnTo>
                    <a:pt x="1671152" y="2412229"/>
                  </a:lnTo>
                  <a:lnTo>
                    <a:pt x="1671395" y="2412229"/>
                  </a:lnTo>
                  <a:lnTo>
                    <a:pt x="1671639" y="2412229"/>
                  </a:lnTo>
                  <a:lnTo>
                    <a:pt x="1671882" y="2412229"/>
                  </a:lnTo>
                  <a:lnTo>
                    <a:pt x="1672369" y="2412229"/>
                  </a:lnTo>
                  <a:lnTo>
                    <a:pt x="1672612" y="2412229"/>
                  </a:lnTo>
                  <a:lnTo>
                    <a:pt x="1672855" y="2412229"/>
                  </a:lnTo>
                  <a:lnTo>
                    <a:pt x="1673099" y="2412229"/>
                  </a:lnTo>
                  <a:lnTo>
                    <a:pt x="1673342" y="2412229"/>
                  </a:lnTo>
                  <a:lnTo>
                    <a:pt x="1673586" y="2412229"/>
                  </a:lnTo>
                  <a:lnTo>
                    <a:pt x="1673829" y="2412229"/>
                  </a:lnTo>
                  <a:lnTo>
                    <a:pt x="1674072" y="2412229"/>
                  </a:lnTo>
                  <a:lnTo>
                    <a:pt x="1674316" y="2412229"/>
                  </a:lnTo>
                  <a:lnTo>
                    <a:pt x="1674559" y="2412229"/>
                  </a:lnTo>
                  <a:lnTo>
                    <a:pt x="1674802" y="2412229"/>
                  </a:lnTo>
                  <a:lnTo>
                    <a:pt x="1675046" y="2412229"/>
                  </a:lnTo>
                  <a:lnTo>
                    <a:pt x="1675289" y="2412229"/>
                  </a:lnTo>
                  <a:lnTo>
                    <a:pt x="1675532" y="2412229"/>
                  </a:lnTo>
                  <a:lnTo>
                    <a:pt x="1675776" y="2412229"/>
                  </a:lnTo>
                  <a:lnTo>
                    <a:pt x="1676019" y="2412229"/>
                  </a:lnTo>
                  <a:lnTo>
                    <a:pt x="1676262" y="2412229"/>
                  </a:lnTo>
                  <a:lnTo>
                    <a:pt x="1676506" y="2412229"/>
                  </a:lnTo>
                  <a:lnTo>
                    <a:pt x="1676749" y="2412229"/>
                  </a:lnTo>
                  <a:lnTo>
                    <a:pt x="1676993" y="2412229"/>
                  </a:lnTo>
                  <a:lnTo>
                    <a:pt x="1677236" y="2412229"/>
                  </a:lnTo>
                  <a:lnTo>
                    <a:pt x="1677479" y="2412229"/>
                  </a:lnTo>
                  <a:lnTo>
                    <a:pt x="1677723" y="2412229"/>
                  </a:lnTo>
                  <a:lnTo>
                    <a:pt x="1677966" y="2412229"/>
                  </a:lnTo>
                  <a:lnTo>
                    <a:pt x="1678209" y="2412229"/>
                  </a:lnTo>
                  <a:lnTo>
                    <a:pt x="1678453" y="2412229"/>
                  </a:lnTo>
                  <a:lnTo>
                    <a:pt x="1678696" y="2412229"/>
                  </a:lnTo>
                  <a:lnTo>
                    <a:pt x="1678939" y="2412229"/>
                  </a:lnTo>
                  <a:lnTo>
                    <a:pt x="1679183" y="2412229"/>
                  </a:lnTo>
                  <a:lnTo>
                    <a:pt x="1679426" y="2412229"/>
                  </a:lnTo>
                  <a:lnTo>
                    <a:pt x="1679670" y="2412229"/>
                  </a:lnTo>
                  <a:lnTo>
                    <a:pt x="1679913" y="2412229"/>
                  </a:lnTo>
                  <a:lnTo>
                    <a:pt x="1680156" y="2412229"/>
                  </a:lnTo>
                  <a:lnTo>
                    <a:pt x="1680400" y="2412229"/>
                  </a:lnTo>
                  <a:lnTo>
                    <a:pt x="1680643" y="2412229"/>
                  </a:lnTo>
                  <a:lnTo>
                    <a:pt x="1680886" y="2412229"/>
                  </a:lnTo>
                  <a:lnTo>
                    <a:pt x="1681130" y="2412229"/>
                  </a:lnTo>
                  <a:lnTo>
                    <a:pt x="1681373" y="2412229"/>
                  </a:lnTo>
                  <a:lnTo>
                    <a:pt x="1681616" y="2412229"/>
                  </a:lnTo>
                  <a:lnTo>
                    <a:pt x="1681860" y="2412229"/>
                  </a:lnTo>
                  <a:lnTo>
                    <a:pt x="1682103" y="2412229"/>
                  </a:lnTo>
                  <a:lnTo>
                    <a:pt x="1682346" y="2412229"/>
                  </a:lnTo>
                  <a:lnTo>
                    <a:pt x="1682590" y="2412229"/>
                  </a:lnTo>
                  <a:lnTo>
                    <a:pt x="1682833" y="2412229"/>
                  </a:lnTo>
                  <a:lnTo>
                    <a:pt x="1683077" y="2412229"/>
                  </a:lnTo>
                  <a:lnTo>
                    <a:pt x="1683320" y="2412229"/>
                  </a:lnTo>
                  <a:lnTo>
                    <a:pt x="1683320" y="2405113"/>
                  </a:lnTo>
                  <a:lnTo>
                    <a:pt x="1683563" y="2405113"/>
                  </a:lnTo>
                  <a:lnTo>
                    <a:pt x="1683807" y="2405113"/>
                  </a:lnTo>
                  <a:lnTo>
                    <a:pt x="1684050" y="2405113"/>
                  </a:lnTo>
                  <a:lnTo>
                    <a:pt x="1684293" y="2405113"/>
                  </a:lnTo>
                  <a:lnTo>
                    <a:pt x="1684537" y="2405113"/>
                  </a:lnTo>
                  <a:lnTo>
                    <a:pt x="1684780" y="2405113"/>
                  </a:lnTo>
                  <a:lnTo>
                    <a:pt x="1685023" y="2405113"/>
                  </a:lnTo>
                  <a:lnTo>
                    <a:pt x="1685267" y="2405113"/>
                  </a:lnTo>
                  <a:lnTo>
                    <a:pt x="1685510" y="2405113"/>
                  </a:lnTo>
                  <a:lnTo>
                    <a:pt x="1685754" y="2405113"/>
                  </a:lnTo>
                  <a:lnTo>
                    <a:pt x="1685997" y="2405113"/>
                  </a:lnTo>
                  <a:lnTo>
                    <a:pt x="1686240" y="2405113"/>
                  </a:lnTo>
                  <a:lnTo>
                    <a:pt x="1686484" y="2405113"/>
                  </a:lnTo>
                  <a:lnTo>
                    <a:pt x="1686727" y="2405113"/>
                  </a:lnTo>
                  <a:lnTo>
                    <a:pt x="1686970" y="2405113"/>
                  </a:lnTo>
                  <a:lnTo>
                    <a:pt x="1687214" y="2405113"/>
                  </a:lnTo>
                  <a:lnTo>
                    <a:pt x="1687457" y="2405113"/>
                  </a:lnTo>
                  <a:lnTo>
                    <a:pt x="1687700" y="2405113"/>
                  </a:lnTo>
                  <a:lnTo>
                    <a:pt x="1687944" y="2405113"/>
                  </a:lnTo>
                  <a:lnTo>
                    <a:pt x="1688187" y="2405113"/>
                  </a:lnTo>
                  <a:lnTo>
                    <a:pt x="1688430" y="2405113"/>
                  </a:lnTo>
                  <a:lnTo>
                    <a:pt x="1688674" y="2405113"/>
                  </a:lnTo>
                  <a:lnTo>
                    <a:pt x="1688917" y="2405113"/>
                  </a:lnTo>
                  <a:lnTo>
                    <a:pt x="1689161" y="2405113"/>
                  </a:lnTo>
                  <a:lnTo>
                    <a:pt x="1689404" y="2405113"/>
                  </a:lnTo>
                  <a:lnTo>
                    <a:pt x="1689647" y="2405113"/>
                  </a:lnTo>
                  <a:lnTo>
                    <a:pt x="1689891" y="2405113"/>
                  </a:lnTo>
                  <a:lnTo>
                    <a:pt x="1690134" y="2405113"/>
                  </a:lnTo>
                  <a:lnTo>
                    <a:pt x="1690377" y="2405113"/>
                  </a:lnTo>
                  <a:lnTo>
                    <a:pt x="1690621" y="2405113"/>
                  </a:lnTo>
                  <a:lnTo>
                    <a:pt x="1690864" y="2405113"/>
                  </a:lnTo>
                  <a:lnTo>
                    <a:pt x="1691107" y="2405113"/>
                  </a:lnTo>
                  <a:lnTo>
                    <a:pt x="1691351" y="2405113"/>
                  </a:lnTo>
                  <a:lnTo>
                    <a:pt x="1691594" y="2405113"/>
                  </a:lnTo>
                  <a:lnTo>
                    <a:pt x="1692081" y="2405113"/>
                  </a:lnTo>
                  <a:lnTo>
                    <a:pt x="1692324" y="2405113"/>
                  </a:lnTo>
                  <a:lnTo>
                    <a:pt x="1692324" y="2397997"/>
                  </a:lnTo>
                  <a:lnTo>
                    <a:pt x="1692324" y="2390882"/>
                  </a:lnTo>
                  <a:lnTo>
                    <a:pt x="1692568" y="2390882"/>
                  </a:lnTo>
                  <a:lnTo>
                    <a:pt x="1692811" y="2390882"/>
                  </a:lnTo>
                  <a:lnTo>
                    <a:pt x="1693054" y="2390882"/>
                  </a:lnTo>
                  <a:lnTo>
                    <a:pt x="1693298" y="2390882"/>
                  </a:lnTo>
                  <a:lnTo>
                    <a:pt x="1693541" y="2390882"/>
                  </a:lnTo>
                  <a:lnTo>
                    <a:pt x="1693784" y="2390882"/>
                  </a:lnTo>
                  <a:lnTo>
                    <a:pt x="1694028" y="2390882"/>
                  </a:lnTo>
                  <a:lnTo>
                    <a:pt x="1694271" y="2390882"/>
                  </a:lnTo>
                  <a:lnTo>
                    <a:pt x="1694514" y="2390882"/>
                  </a:lnTo>
                  <a:lnTo>
                    <a:pt x="1694758" y="2390882"/>
                  </a:lnTo>
                  <a:lnTo>
                    <a:pt x="1695001" y="2390882"/>
                  </a:lnTo>
                  <a:lnTo>
                    <a:pt x="1695245" y="2390882"/>
                  </a:lnTo>
                  <a:lnTo>
                    <a:pt x="1695488" y="2390882"/>
                  </a:lnTo>
                  <a:lnTo>
                    <a:pt x="1695731" y="2390882"/>
                  </a:lnTo>
                  <a:lnTo>
                    <a:pt x="1695975" y="2390882"/>
                  </a:lnTo>
                  <a:lnTo>
                    <a:pt x="1696218" y="2390882"/>
                  </a:lnTo>
                  <a:lnTo>
                    <a:pt x="1696461" y="2390882"/>
                  </a:lnTo>
                  <a:lnTo>
                    <a:pt x="1696705" y="2390882"/>
                  </a:lnTo>
                  <a:lnTo>
                    <a:pt x="1696948" y="2390882"/>
                  </a:lnTo>
                  <a:lnTo>
                    <a:pt x="1697191" y="2390882"/>
                  </a:lnTo>
                  <a:lnTo>
                    <a:pt x="1697435" y="2390882"/>
                  </a:lnTo>
                  <a:lnTo>
                    <a:pt x="1697678" y="2390882"/>
                  </a:lnTo>
                  <a:lnTo>
                    <a:pt x="1697922" y="2390882"/>
                  </a:lnTo>
                  <a:lnTo>
                    <a:pt x="1698165" y="2390882"/>
                  </a:lnTo>
                  <a:lnTo>
                    <a:pt x="1698408" y="2390882"/>
                  </a:lnTo>
                  <a:lnTo>
                    <a:pt x="1698652" y="2390882"/>
                  </a:lnTo>
                  <a:lnTo>
                    <a:pt x="1698652" y="2383766"/>
                  </a:lnTo>
                  <a:lnTo>
                    <a:pt x="1698895" y="2383766"/>
                  </a:lnTo>
                  <a:lnTo>
                    <a:pt x="1699138" y="2383766"/>
                  </a:lnTo>
                  <a:lnTo>
                    <a:pt x="1699382" y="2383766"/>
                  </a:lnTo>
                  <a:lnTo>
                    <a:pt x="1699625" y="2383766"/>
                  </a:lnTo>
                  <a:lnTo>
                    <a:pt x="1699625" y="2376650"/>
                  </a:lnTo>
                  <a:lnTo>
                    <a:pt x="1699868" y="2376650"/>
                  </a:lnTo>
                  <a:lnTo>
                    <a:pt x="1700112" y="2376650"/>
                  </a:lnTo>
                  <a:lnTo>
                    <a:pt x="1700355" y="2376650"/>
                  </a:lnTo>
                  <a:lnTo>
                    <a:pt x="1700842" y="2376650"/>
                  </a:lnTo>
                  <a:lnTo>
                    <a:pt x="1701085" y="2376650"/>
                  </a:lnTo>
                  <a:lnTo>
                    <a:pt x="1701329" y="2376650"/>
                  </a:lnTo>
                  <a:lnTo>
                    <a:pt x="1701572" y="2376650"/>
                  </a:lnTo>
                  <a:lnTo>
                    <a:pt x="1701815" y="2376650"/>
                  </a:lnTo>
                  <a:lnTo>
                    <a:pt x="1702059" y="2376650"/>
                  </a:lnTo>
                  <a:lnTo>
                    <a:pt x="1702302" y="2376650"/>
                  </a:lnTo>
                  <a:lnTo>
                    <a:pt x="1702545" y="2376650"/>
                  </a:lnTo>
                  <a:lnTo>
                    <a:pt x="1702789" y="2376650"/>
                  </a:lnTo>
                  <a:lnTo>
                    <a:pt x="1703032" y="2376650"/>
                  </a:lnTo>
                  <a:lnTo>
                    <a:pt x="1703275" y="2376650"/>
                  </a:lnTo>
                  <a:lnTo>
                    <a:pt x="1703519" y="2376650"/>
                  </a:lnTo>
                  <a:lnTo>
                    <a:pt x="1703762" y="2376650"/>
                  </a:lnTo>
                  <a:lnTo>
                    <a:pt x="1704249" y="2376650"/>
                  </a:lnTo>
                  <a:lnTo>
                    <a:pt x="1704492" y="2376650"/>
                  </a:lnTo>
                  <a:lnTo>
                    <a:pt x="1704736" y="2376650"/>
                  </a:lnTo>
                  <a:lnTo>
                    <a:pt x="1704979" y="2376650"/>
                  </a:lnTo>
                  <a:lnTo>
                    <a:pt x="1705222" y="2376650"/>
                  </a:lnTo>
                  <a:lnTo>
                    <a:pt x="1705466" y="2376650"/>
                  </a:lnTo>
                  <a:lnTo>
                    <a:pt x="1705709" y="2376650"/>
                  </a:lnTo>
                  <a:lnTo>
                    <a:pt x="1705952" y="2376650"/>
                  </a:lnTo>
                  <a:lnTo>
                    <a:pt x="1706196" y="2376650"/>
                  </a:lnTo>
                  <a:lnTo>
                    <a:pt x="1706439" y="2376650"/>
                  </a:lnTo>
                  <a:lnTo>
                    <a:pt x="1706439" y="2369534"/>
                  </a:lnTo>
                  <a:lnTo>
                    <a:pt x="1706682" y="2369534"/>
                  </a:lnTo>
                  <a:lnTo>
                    <a:pt x="1706926" y="2369534"/>
                  </a:lnTo>
                  <a:lnTo>
                    <a:pt x="1707169" y="2369534"/>
                  </a:lnTo>
                  <a:lnTo>
                    <a:pt x="1707413" y="2369534"/>
                  </a:lnTo>
                  <a:lnTo>
                    <a:pt x="1707656" y="2369534"/>
                  </a:lnTo>
                  <a:lnTo>
                    <a:pt x="1707899" y="2369534"/>
                  </a:lnTo>
                  <a:lnTo>
                    <a:pt x="1708143" y="2369534"/>
                  </a:lnTo>
                  <a:lnTo>
                    <a:pt x="1708386" y="2369534"/>
                  </a:lnTo>
                  <a:lnTo>
                    <a:pt x="1708629" y="2369534"/>
                  </a:lnTo>
                  <a:lnTo>
                    <a:pt x="1708873" y="2369534"/>
                  </a:lnTo>
                  <a:lnTo>
                    <a:pt x="1709116" y="2369534"/>
                  </a:lnTo>
                  <a:lnTo>
                    <a:pt x="1709116" y="2362419"/>
                  </a:lnTo>
                  <a:lnTo>
                    <a:pt x="1709359" y="2362419"/>
                  </a:lnTo>
                  <a:lnTo>
                    <a:pt x="1709603" y="2362419"/>
                  </a:lnTo>
                  <a:lnTo>
                    <a:pt x="1709846" y="2362419"/>
                  </a:lnTo>
                  <a:lnTo>
                    <a:pt x="1710090" y="2362419"/>
                  </a:lnTo>
                  <a:lnTo>
                    <a:pt x="1710333" y="2362419"/>
                  </a:lnTo>
                  <a:lnTo>
                    <a:pt x="1710576" y="2362419"/>
                  </a:lnTo>
                  <a:lnTo>
                    <a:pt x="1710820" y="2362419"/>
                  </a:lnTo>
                  <a:lnTo>
                    <a:pt x="1711063" y="2362419"/>
                  </a:lnTo>
                  <a:lnTo>
                    <a:pt x="1711306" y="2362419"/>
                  </a:lnTo>
                  <a:lnTo>
                    <a:pt x="1711550" y="2362419"/>
                  </a:lnTo>
                  <a:lnTo>
                    <a:pt x="1711793" y="2362419"/>
                  </a:lnTo>
                  <a:lnTo>
                    <a:pt x="1712036" y="2362419"/>
                  </a:lnTo>
                  <a:lnTo>
                    <a:pt x="1712280" y="2362419"/>
                  </a:lnTo>
                  <a:lnTo>
                    <a:pt x="1712523" y="2362419"/>
                  </a:lnTo>
                  <a:lnTo>
                    <a:pt x="1712766" y="2362419"/>
                  </a:lnTo>
                  <a:lnTo>
                    <a:pt x="1713010" y="2362419"/>
                  </a:lnTo>
                  <a:lnTo>
                    <a:pt x="1713253" y="2362419"/>
                  </a:lnTo>
                  <a:lnTo>
                    <a:pt x="1713497" y="2362419"/>
                  </a:lnTo>
                  <a:lnTo>
                    <a:pt x="1713740" y="2362419"/>
                  </a:lnTo>
                  <a:lnTo>
                    <a:pt x="1713983" y="2362419"/>
                  </a:lnTo>
                  <a:lnTo>
                    <a:pt x="1714227" y="2362419"/>
                  </a:lnTo>
                  <a:lnTo>
                    <a:pt x="1714470" y="2362419"/>
                  </a:lnTo>
                  <a:lnTo>
                    <a:pt x="1714713" y="2362419"/>
                  </a:lnTo>
                  <a:lnTo>
                    <a:pt x="1714957" y="2362419"/>
                  </a:lnTo>
                  <a:lnTo>
                    <a:pt x="1715200" y="2362419"/>
                  </a:lnTo>
                  <a:lnTo>
                    <a:pt x="1715443" y="2362419"/>
                  </a:lnTo>
                  <a:lnTo>
                    <a:pt x="1715687" y="2362419"/>
                  </a:lnTo>
                  <a:lnTo>
                    <a:pt x="1715930" y="2362419"/>
                  </a:lnTo>
                  <a:lnTo>
                    <a:pt x="1716174" y="2362419"/>
                  </a:lnTo>
                  <a:lnTo>
                    <a:pt x="1716417" y="2362419"/>
                  </a:lnTo>
                  <a:lnTo>
                    <a:pt x="1716660" y="2362419"/>
                  </a:lnTo>
                  <a:lnTo>
                    <a:pt x="1716904" y="2362419"/>
                  </a:lnTo>
                  <a:lnTo>
                    <a:pt x="1717147" y="2362419"/>
                  </a:lnTo>
                  <a:lnTo>
                    <a:pt x="1717390" y="2362419"/>
                  </a:lnTo>
                  <a:lnTo>
                    <a:pt x="1717634" y="2362419"/>
                  </a:lnTo>
                  <a:lnTo>
                    <a:pt x="1717877" y="2362419"/>
                  </a:lnTo>
                  <a:lnTo>
                    <a:pt x="1718120" y="2362419"/>
                  </a:lnTo>
                  <a:lnTo>
                    <a:pt x="1718364" y="2362419"/>
                  </a:lnTo>
                  <a:lnTo>
                    <a:pt x="1718607" y="2362419"/>
                  </a:lnTo>
                  <a:lnTo>
                    <a:pt x="1718850" y="2362419"/>
                  </a:lnTo>
                  <a:lnTo>
                    <a:pt x="1719094" y="2362419"/>
                  </a:lnTo>
                  <a:lnTo>
                    <a:pt x="1719337" y="2362419"/>
                  </a:lnTo>
                  <a:lnTo>
                    <a:pt x="1719581" y="2362419"/>
                  </a:lnTo>
                  <a:lnTo>
                    <a:pt x="1719824" y="2362419"/>
                  </a:lnTo>
                  <a:lnTo>
                    <a:pt x="1720067" y="2362419"/>
                  </a:lnTo>
                  <a:lnTo>
                    <a:pt x="1720311" y="2362419"/>
                  </a:lnTo>
                  <a:lnTo>
                    <a:pt x="1720554" y="2362419"/>
                  </a:lnTo>
                  <a:lnTo>
                    <a:pt x="1720797" y="2362419"/>
                  </a:lnTo>
                  <a:lnTo>
                    <a:pt x="1721041" y="2362419"/>
                  </a:lnTo>
                  <a:lnTo>
                    <a:pt x="1721284" y="2362419"/>
                  </a:lnTo>
                  <a:lnTo>
                    <a:pt x="1721527" y="2362419"/>
                  </a:lnTo>
                  <a:lnTo>
                    <a:pt x="1721771" y="2362419"/>
                  </a:lnTo>
                  <a:lnTo>
                    <a:pt x="1722014" y="2362419"/>
                  </a:lnTo>
                  <a:lnTo>
                    <a:pt x="1722257" y="2362419"/>
                  </a:lnTo>
                  <a:lnTo>
                    <a:pt x="1722501" y="2362419"/>
                  </a:lnTo>
                  <a:lnTo>
                    <a:pt x="1722744" y="2362419"/>
                  </a:lnTo>
                  <a:lnTo>
                    <a:pt x="1722988" y="2362419"/>
                  </a:lnTo>
                  <a:lnTo>
                    <a:pt x="1723231" y="2362419"/>
                  </a:lnTo>
                  <a:lnTo>
                    <a:pt x="1723474" y="2362419"/>
                  </a:lnTo>
                  <a:lnTo>
                    <a:pt x="1723718" y="2362419"/>
                  </a:lnTo>
                  <a:lnTo>
                    <a:pt x="1723961" y="2362419"/>
                  </a:lnTo>
                  <a:lnTo>
                    <a:pt x="1724204" y="2362419"/>
                  </a:lnTo>
                  <a:lnTo>
                    <a:pt x="1724448" y="2362419"/>
                  </a:lnTo>
                  <a:lnTo>
                    <a:pt x="1724691" y="2362419"/>
                  </a:lnTo>
                  <a:lnTo>
                    <a:pt x="1724934" y="2362419"/>
                  </a:lnTo>
                  <a:lnTo>
                    <a:pt x="1725178" y="2362419"/>
                  </a:lnTo>
                  <a:lnTo>
                    <a:pt x="1725421" y="2362419"/>
                  </a:lnTo>
                  <a:lnTo>
                    <a:pt x="1725665" y="2362419"/>
                  </a:lnTo>
                  <a:lnTo>
                    <a:pt x="1725908" y="2362419"/>
                  </a:lnTo>
                  <a:lnTo>
                    <a:pt x="1726151" y="2362419"/>
                  </a:lnTo>
                  <a:lnTo>
                    <a:pt x="1726395" y="2362419"/>
                  </a:lnTo>
                  <a:lnTo>
                    <a:pt x="1726638" y="2362419"/>
                  </a:lnTo>
                  <a:lnTo>
                    <a:pt x="1726881" y="2362419"/>
                  </a:lnTo>
                  <a:lnTo>
                    <a:pt x="1727125" y="2362419"/>
                  </a:lnTo>
                  <a:lnTo>
                    <a:pt x="1727368" y="2362419"/>
                  </a:lnTo>
                  <a:lnTo>
                    <a:pt x="1727611" y="2362419"/>
                  </a:lnTo>
                  <a:lnTo>
                    <a:pt x="1727855" y="2362419"/>
                  </a:lnTo>
                  <a:lnTo>
                    <a:pt x="1728098" y="2362419"/>
                  </a:lnTo>
                  <a:lnTo>
                    <a:pt x="1728341" y="2362419"/>
                  </a:lnTo>
                  <a:lnTo>
                    <a:pt x="1728585" y="2362419"/>
                  </a:lnTo>
                  <a:lnTo>
                    <a:pt x="1728828" y="2362419"/>
                  </a:lnTo>
                  <a:lnTo>
                    <a:pt x="1728828" y="2355303"/>
                  </a:lnTo>
                  <a:lnTo>
                    <a:pt x="1729072" y="2355303"/>
                  </a:lnTo>
                  <a:lnTo>
                    <a:pt x="1729072" y="2348187"/>
                  </a:lnTo>
                  <a:lnTo>
                    <a:pt x="1729315" y="2348187"/>
                  </a:lnTo>
                  <a:lnTo>
                    <a:pt x="1729558" y="2348187"/>
                  </a:lnTo>
                  <a:lnTo>
                    <a:pt x="1729802" y="2348187"/>
                  </a:lnTo>
                  <a:lnTo>
                    <a:pt x="1730045" y="2348187"/>
                  </a:lnTo>
                  <a:lnTo>
                    <a:pt x="1730288" y="2348187"/>
                  </a:lnTo>
                  <a:lnTo>
                    <a:pt x="1730532" y="2348187"/>
                  </a:lnTo>
                  <a:lnTo>
                    <a:pt x="1730775" y="2348187"/>
                  </a:lnTo>
                  <a:lnTo>
                    <a:pt x="1731018" y="2348187"/>
                  </a:lnTo>
                  <a:lnTo>
                    <a:pt x="1731262" y="2348187"/>
                  </a:lnTo>
                  <a:lnTo>
                    <a:pt x="1731505" y="2348187"/>
                  </a:lnTo>
                  <a:lnTo>
                    <a:pt x="1731749" y="2348187"/>
                  </a:lnTo>
                  <a:lnTo>
                    <a:pt x="1731992" y="2348187"/>
                  </a:lnTo>
                  <a:lnTo>
                    <a:pt x="1732235" y="2348187"/>
                  </a:lnTo>
                  <a:lnTo>
                    <a:pt x="1732479" y="2348187"/>
                  </a:lnTo>
                  <a:lnTo>
                    <a:pt x="1732722" y="2348187"/>
                  </a:lnTo>
                  <a:lnTo>
                    <a:pt x="1732965" y="2348187"/>
                  </a:lnTo>
                  <a:lnTo>
                    <a:pt x="1733209" y="2348187"/>
                  </a:lnTo>
                  <a:lnTo>
                    <a:pt x="1733452" y="2348187"/>
                  </a:lnTo>
                  <a:lnTo>
                    <a:pt x="1733695" y="2348187"/>
                  </a:lnTo>
                  <a:lnTo>
                    <a:pt x="1733939" y="2348187"/>
                  </a:lnTo>
                  <a:lnTo>
                    <a:pt x="1734182" y="2348187"/>
                  </a:lnTo>
                  <a:lnTo>
                    <a:pt x="1734425" y="2348187"/>
                  </a:lnTo>
                  <a:lnTo>
                    <a:pt x="1734669" y="2348187"/>
                  </a:lnTo>
                  <a:lnTo>
                    <a:pt x="1734912" y="2348187"/>
                  </a:lnTo>
                  <a:lnTo>
                    <a:pt x="1735156" y="2348187"/>
                  </a:lnTo>
                  <a:lnTo>
                    <a:pt x="1735399" y="2348187"/>
                  </a:lnTo>
                  <a:lnTo>
                    <a:pt x="1735642" y="2348187"/>
                  </a:lnTo>
                  <a:lnTo>
                    <a:pt x="1735886" y="2348187"/>
                  </a:lnTo>
                  <a:lnTo>
                    <a:pt x="1736129" y="2348187"/>
                  </a:lnTo>
                  <a:lnTo>
                    <a:pt x="1736372" y="2348187"/>
                  </a:lnTo>
                  <a:lnTo>
                    <a:pt x="1736859" y="2348187"/>
                  </a:lnTo>
                  <a:lnTo>
                    <a:pt x="1737346" y="2348187"/>
                  </a:lnTo>
                  <a:lnTo>
                    <a:pt x="1737589" y="2348187"/>
                  </a:lnTo>
                  <a:lnTo>
                    <a:pt x="1738076" y="2348187"/>
                  </a:lnTo>
                  <a:lnTo>
                    <a:pt x="1738319" y="2348187"/>
                  </a:lnTo>
                  <a:lnTo>
                    <a:pt x="1738563" y="2348187"/>
                  </a:lnTo>
                  <a:lnTo>
                    <a:pt x="1738806" y="2348187"/>
                  </a:lnTo>
                  <a:lnTo>
                    <a:pt x="1739049" y="2348187"/>
                  </a:lnTo>
                  <a:lnTo>
                    <a:pt x="1739293" y="2348187"/>
                  </a:lnTo>
                  <a:lnTo>
                    <a:pt x="1739536" y="2348187"/>
                  </a:lnTo>
                  <a:lnTo>
                    <a:pt x="1739536" y="2341072"/>
                  </a:lnTo>
                  <a:lnTo>
                    <a:pt x="1739779" y="2341072"/>
                  </a:lnTo>
                  <a:lnTo>
                    <a:pt x="1740023" y="2341072"/>
                  </a:lnTo>
                  <a:lnTo>
                    <a:pt x="1740266" y="2341072"/>
                  </a:lnTo>
                  <a:lnTo>
                    <a:pt x="1740509" y="2341072"/>
                  </a:lnTo>
                  <a:lnTo>
                    <a:pt x="1740753" y="2341072"/>
                  </a:lnTo>
                  <a:lnTo>
                    <a:pt x="1740996" y="2341072"/>
                  </a:lnTo>
                  <a:lnTo>
                    <a:pt x="1741240" y="2341072"/>
                  </a:lnTo>
                  <a:lnTo>
                    <a:pt x="1741483" y="2341072"/>
                  </a:lnTo>
                  <a:lnTo>
                    <a:pt x="1741726" y="2341072"/>
                  </a:lnTo>
                  <a:lnTo>
                    <a:pt x="1741970" y="2341072"/>
                  </a:lnTo>
                  <a:lnTo>
                    <a:pt x="1742213" y="2341072"/>
                  </a:lnTo>
                  <a:lnTo>
                    <a:pt x="1742456" y="2341072"/>
                  </a:lnTo>
                  <a:lnTo>
                    <a:pt x="1742700" y="2341072"/>
                  </a:lnTo>
                  <a:lnTo>
                    <a:pt x="1742943" y="2341072"/>
                  </a:lnTo>
                  <a:lnTo>
                    <a:pt x="1742943" y="2333956"/>
                  </a:lnTo>
                  <a:lnTo>
                    <a:pt x="1743186" y="2333956"/>
                  </a:lnTo>
                  <a:lnTo>
                    <a:pt x="1743430" y="2333956"/>
                  </a:lnTo>
                  <a:lnTo>
                    <a:pt x="1743673" y="2333956"/>
                  </a:lnTo>
                  <a:lnTo>
                    <a:pt x="1743917" y="2333956"/>
                  </a:lnTo>
                  <a:lnTo>
                    <a:pt x="1744160" y="2333956"/>
                  </a:lnTo>
                  <a:lnTo>
                    <a:pt x="1744403" y="2333956"/>
                  </a:lnTo>
                  <a:lnTo>
                    <a:pt x="1744890" y="2333956"/>
                  </a:lnTo>
                  <a:lnTo>
                    <a:pt x="1745133" y="2333956"/>
                  </a:lnTo>
                  <a:lnTo>
                    <a:pt x="1745377" y="2333956"/>
                  </a:lnTo>
                  <a:lnTo>
                    <a:pt x="1745620" y="2333956"/>
                  </a:lnTo>
                  <a:lnTo>
                    <a:pt x="1745863" y="2333956"/>
                  </a:lnTo>
                  <a:lnTo>
                    <a:pt x="1746107" y="2333956"/>
                  </a:lnTo>
                  <a:lnTo>
                    <a:pt x="1746350" y="2333956"/>
                  </a:lnTo>
                  <a:lnTo>
                    <a:pt x="1746593" y="2333956"/>
                  </a:lnTo>
                  <a:lnTo>
                    <a:pt x="1746837" y="2333956"/>
                  </a:lnTo>
                  <a:lnTo>
                    <a:pt x="1747080" y="2333956"/>
                  </a:lnTo>
                  <a:lnTo>
                    <a:pt x="1747324" y="2333956"/>
                  </a:lnTo>
                  <a:lnTo>
                    <a:pt x="1747567" y="2333956"/>
                  </a:lnTo>
                  <a:lnTo>
                    <a:pt x="1747810" y="2333956"/>
                  </a:lnTo>
                  <a:lnTo>
                    <a:pt x="1748054" y="2333956"/>
                  </a:lnTo>
                  <a:lnTo>
                    <a:pt x="1748297" y="2333956"/>
                  </a:lnTo>
                  <a:lnTo>
                    <a:pt x="1748540" y="2333956"/>
                  </a:lnTo>
                  <a:lnTo>
                    <a:pt x="1748784" y="2333956"/>
                  </a:lnTo>
                  <a:lnTo>
                    <a:pt x="1749514" y="2333956"/>
                  </a:lnTo>
                  <a:lnTo>
                    <a:pt x="1749757" y="2333956"/>
                  </a:lnTo>
                  <a:lnTo>
                    <a:pt x="1750001" y="2333956"/>
                  </a:lnTo>
                  <a:lnTo>
                    <a:pt x="1750244" y="2333956"/>
                  </a:lnTo>
                  <a:lnTo>
                    <a:pt x="1750487" y="2333956"/>
                  </a:lnTo>
                  <a:lnTo>
                    <a:pt x="1750731" y="2333956"/>
                  </a:lnTo>
                  <a:lnTo>
                    <a:pt x="1751217" y="2333956"/>
                  </a:lnTo>
                  <a:lnTo>
                    <a:pt x="1751461" y="2333956"/>
                  </a:lnTo>
                  <a:lnTo>
                    <a:pt x="1751704" y="2333956"/>
                  </a:lnTo>
                  <a:lnTo>
                    <a:pt x="1751947" y="2333956"/>
                  </a:lnTo>
                  <a:lnTo>
                    <a:pt x="1752191" y="2333956"/>
                  </a:lnTo>
                  <a:lnTo>
                    <a:pt x="1752434" y="2333956"/>
                  </a:lnTo>
                  <a:lnTo>
                    <a:pt x="1752677" y="2333956"/>
                  </a:lnTo>
                  <a:lnTo>
                    <a:pt x="1752921" y="2333956"/>
                  </a:lnTo>
                  <a:lnTo>
                    <a:pt x="1753164" y="2333956"/>
                  </a:lnTo>
                  <a:lnTo>
                    <a:pt x="1753408" y="2333956"/>
                  </a:lnTo>
                  <a:lnTo>
                    <a:pt x="1753651" y="2333956"/>
                  </a:lnTo>
                  <a:lnTo>
                    <a:pt x="1753894" y="2333956"/>
                  </a:lnTo>
                  <a:lnTo>
                    <a:pt x="1754138" y="2333956"/>
                  </a:lnTo>
                  <a:lnTo>
                    <a:pt x="1754381" y="2333956"/>
                  </a:lnTo>
                  <a:lnTo>
                    <a:pt x="1754624" y="2333956"/>
                  </a:lnTo>
                  <a:lnTo>
                    <a:pt x="1754868" y="2333956"/>
                  </a:lnTo>
                  <a:lnTo>
                    <a:pt x="1755111" y="2333956"/>
                  </a:lnTo>
                  <a:lnTo>
                    <a:pt x="1755354" y="2333956"/>
                  </a:lnTo>
                  <a:lnTo>
                    <a:pt x="1755598" y="2333956"/>
                  </a:lnTo>
                  <a:lnTo>
                    <a:pt x="1755841" y="2333956"/>
                  </a:lnTo>
                  <a:lnTo>
                    <a:pt x="1756085" y="2333956"/>
                  </a:lnTo>
                  <a:lnTo>
                    <a:pt x="1756328" y="2333956"/>
                  </a:lnTo>
                  <a:lnTo>
                    <a:pt x="1756571" y="2333956"/>
                  </a:lnTo>
                  <a:lnTo>
                    <a:pt x="1756815" y="2333956"/>
                  </a:lnTo>
                  <a:lnTo>
                    <a:pt x="1757058" y="2333956"/>
                  </a:lnTo>
                  <a:lnTo>
                    <a:pt x="1757301" y="2326840"/>
                  </a:lnTo>
                  <a:lnTo>
                    <a:pt x="1757545" y="2326840"/>
                  </a:lnTo>
                  <a:lnTo>
                    <a:pt x="1757788" y="2326840"/>
                  </a:lnTo>
                  <a:lnTo>
                    <a:pt x="1758031" y="2326840"/>
                  </a:lnTo>
                  <a:lnTo>
                    <a:pt x="1758275" y="2326840"/>
                  </a:lnTo>
                  <a:lnTo>
                    <a:pt x="1758518" y="2326840"/>
                  </a:lnTo>
                  <a:lnTo>
                    <a:pt x="1758761" y="2326840"/>
                  </a:lnTo>
                  <a:lnTo>
                    <a:pt x="1759005" y="2326840"/>
                  </a:lnTo>
                  <a:lnTo>
                    <a:pt x="1759248" y="2326840"/>
                  </a:lnTo>
                  <a:lnTo>
                    <a:pt x="1759492" y="2326840"/>
                  </a:lnTo>
                  <a:lnTo>
                    <a:pt x="1759735" y="2326840"/>
                  </a:lnTo>
                  <a:lnTo>
                    <a:pt x="1759978" y="2326840"/>
                  </a:lnTo>
                  <a:lnTo>
                    <a:pt x="1760222" y="2326840"/>
                  </a:lnTo>
                  <a:lnTo>
                    <a:pt x="1760465" y="2326840"/>
                  </a:lnTo>
                  <a:lnTo>
                    <a:pt x="1760708" y="2326840"/>
                  </a:lnTo>
                  <a:lnTo>
                    <a:pt x="1760952" y="2326840"/>
                  </a:lnTo>
                  <a:lnTo>
                    <a:pt x="1761195" y="2326840"/>
                  </a:lnTo>
                  <a:lnTo>
                    <a:pt x="1761682" y="2326840"/>
                  </a:lnTo>
                  <a:lnTo>
                    <a:pt x="1761925" y="2326840"/>
                  </a:lnTo>
                  <a:lnTo>
                    <a:pt x="1762169" y="2326840"/>
                  </a:lnTo>
                  <a:lnTo>
                    <a:pt x="1762412" y="2326840"/>
                  </a:lnTo>
                  <a:lnTo>
                    <a:pt x="1762655" y="2326840"/>
                  </a:lnTo>
                  <a:lnTo>
                    <a:pt x="1762899" y="2326840"/>
                  </a:lnTo>
                  <a:lnTo>
                    <a:pt x="1763142" y="2326840"/>
                  </a:lnTo>
                  <a:lnTo>
                    <a:pt x="1763385" y="2326840"/>
                  </a:lnTo>
                  <a:lnTo>
                    <a:pt x="1763629" y="2326840"/>
                  </a:lnTo>
                  <a:lnTo>
                    <a:pt x="1763872" y="2326840"/>
                  </a:lnTo>
                  <a:lnTo>
                    <a:pt x="1764115" y="2326840"/>
                  </a:lnTo>
                  <a:lnTo>
                    <a:pt x="1764602" y="2326840"/>
                  </a:lnTo>
                  <a:lnTo>
                    <a:pt x="1764845" y="2326840"/>
                  </a:lnTo>
                  <a:lnTo>
                    <a:pt x="1765089" y="2326840"/>
                  </a:lnTo>
                  <a:lnTo>
                    <a:pt x="1765332" y="2326840"/>
                  </a:lnTo>
                  <a:lnTo>
                    <a:pt x="1765576" y="2326840"/>
                  </a:lnTo>
                  <a:lnTo>
                    <a:pt x="1765819" y="2326840"/>
                  </a:lnTo>
                  <a:lnTo>
                    <a:pt x="1766062" y="2326840"/>
                  </a:lnTo>
                  <a:lnTo>
                    <a:pt x="1766306" y="2326840"/>
                  </a:lnTo>
                  <a:lnTo>
                    <a:pt x="1766549" y="2326840"/>
                  </a:lnTo>
                  <a:lnTo>
                    <a:pt x="1766792" y="2326840"/>
                  </a:lnTo>
                  <a:lnTo>
                    <a:pt x="1767036" y="2326840"/>
                  </a:lnTo>
                  <a:lnTo>
                    <a:pt x="1767279" y="2326840"/>
                  </a:lnTo>
                  <a:lnTo>
                    <a:pt x="1767522" y="2326840"/>
                  </a:lnTo>
                  <a:lnTo>
                    <a:pt x="1767766" y="2326840"/>
                  </a:lnTo>
                  <a:lnTo>
                    <a:pt x="1767766" y="2319724"/>
                  </a:lnTo>
                  <a:lnTo>
                    <a:pt x="1768009" y="2319724"/>
                  </a:lnTo>
                  <a:lnTo>
                    <a:pt x="1768253" y="2319724"/>
                  </a:lnTo>
                  <a:lnTo>
                    <a:pt x="1768496" y="2319724"/>
                  </a:lnTo>
                  <a:lnTo>
                    <a:pt x="1768739" y="2319724"/>
                  </a:lnTo>
                  <a:lnTo>
                    <a:pt x="1768983" y="2319724"/>
                  </a:lnTo>
                  <a:lnTo>
                    <a:pt x="1769226" y="2319724"/>
                  </a:lnTo>
                  <a:lnTo>
                    <a:pt x="1769469" y="2319724"/>
                  </a:lnTo>
                  <a:lnTo>
                    <a:pt x="1769713" y="2319724"/>
                  </a:lnTo>
                  <a:lnTo>
                    <a:pt x="1769956" y="2319724"/>
                  </a:lnTo>
                  <a:lnTo>
                    <a:pt x="1770443" y="2319724"/>
                  </a:lnTo>
                  <a:lnTo>
                    <a:pt x="1770686" y="2319724"/>
                  </a:lnTo>
                  <a:lnTo>
                    <a:pt x="1770929" y="2319724"/>
                  </a:lnTo>
                  <a:lnTo>
                    <a:pt x="1771173" y="2319724"/>
                  </a:lnTo>
                  <a:lnTo>
                    <a:pt x="1771416" y="2319724"/>
                  </a:lnTo>
                  <a:lnTo>
                    <a:pt x="1771660" y="2319724"/>
                  </a:lnTo>
                  <a:lnTo>
                    <a:pt x="1771903" y="2319724"/>
                  </a:lnTo>
                  <a:lnTo>
                    <a:pt x="1772146" y="2319724"/>
                  </a:lnTo>
                  <a:lnTo>
                    <a:pt x="1772390" y="2319724"/>
                  </a:lnTo>
                  <a:lnTo>
                    <a:pt x="1772633" y="2319724"/>
                  </a:lnTo>
                  <a:lnTo>
                    <a:pt x="1772876" y="2319724"/>
                  </a:lnTo>
                  <a:lnTo>
                    <a:pt x="1773120" y="2319724"/>
                  </a:lnTo>
                  <a:lnTo>
                    <a:pt x="1773363" y="2319724"/>
                  </a:lnTo>
                  <a:lnTo>
                    <a:pt x="1773606" y="2319724"/>
                  </a:lnTo>
                  <a:lnTo>
                    <a:pt x="1773850" y="2319724"/>
                  </a:lnTo>
                  <a:lnTo>
                    <a:pt x="1774337" y="2319724"/>
                  </a:lnTo>
                  <a:lnTo>
                    <a:pt x="1774580" y="2319724"/>
                  </a:lnTo>
                  <a:lnTo>
                    <a:pt x="1774823" y="2319724"/>
                  </a:lnTo>
                  <a:lnTo>
                    <a:pt x="1775067" y="2319724"/>
                  </a:lnTo>
                  <a:lnTo>
                    <a:pt x="1775310" y="2319724"/>
                  </a:lnTo>
                  <a:lnTo>
                    <a:pt x="1775553" y="2319724"/>
                  </a:lnTo>
                  <a:lnTo>
                    <a:pt x="1775797" y="2319724"/>
                  </a:lnTo>
                  <a:lnTo>
                    <a:pt x="1776040" y="2319724"/>
                  </a:lnTo>
                  <a:lnTo>
                    <a:pt x="1776283" y="2319724"/>
                  </a:lnTo>
                  <a:lnTo>
                    <a:pt x="1776527" y="2319724"/>
                  </a:lnTo>
                  <a:lnTo>
                    <a:pt x="1776770" y="2319724"/>
                  </a:lnTo>
                  <a:lnTo>
                    <a:pt x="1777013" y="2319724"/>
                  </a:lnTo>
                  <a:lnTo>
                    <a:pt x="1777257" y="2319724"/>
                  </a:lnTo>
                  <a:lnTo>
                    <a:pt x="1777500" y="2319724"/>
                  </a:lnTo>
                  <a:lnTo>
                    <a:pt x="1777744" y="2319724"/>
                  </a:lnTo>
                  <a:lnTo>
                    <a:pt x="1777987" y="2319724"/>
                  </a:lnTo>
                  <a:lnTo>
                    <a:pt x="1778230" y="2319724"/>
                  </a:lnTo>
                  <a:lnTo>
                    <a:pt x="1778474" y="2319724"/>
                  </a:lnTo>
                  <a:lnTo>
                    <a:pt x="1778717" y="2319724"/>
                  </a:lnTo>
                  <a:lnTo>
                    <a:pt x="1778960" y="2319724"/>
                  </a:lnTo>
                  <a:lnTo>
                    <a:pt x="1779204" y="2319724"/>
                  </a:lnTo>
                  <a:lnTo>
                    <a:pt x="1779447" y="2319724"/>
                  </a:lnTo>
                  <a:lnTo>
                    <a:pt x="1779690" y="2319724"/>
                  </a:lnTo>
                  <a:lnTo>
                    <a:pt x="1779934" y="2319724"/>
                  </a:lnTo>
                  <a:lnTo>
                    <a:pt x="1780177" y="2319724"/>
                  </a:lnTo>
                  <a:lnTo>
                    <a:pt x="1780421" y="2319724"/>
                  </a:lnTo>
                  <a:lnTo>
                    <a:pt x="1780664" y="2319724"/>
                  </a:lnTo>
                  <a:lnTo>
                    <a:pt x="1780907" y="2319724"/>
                  </a:lnTo>
                  <a:lnTo>
                    <a:pt x="1781151" y="2319724"/>
                  </a:lnTo>
                  <a:lnTo>
                    <a:pt x="1781394" y="2319724"/>
                  </a:lnTo>
                  <a:lnTo>
                    <a:pt x="1781637" y="2319724"/>
                  </a:lnTo>
                  <a:lnTo>
                    <a:pt x="1781881" y="2319724"/>
                  </a:lnTo>
                  <a:lnTo>
                    <a:pt x="1782124" y="2319724"/>
                  </a:lnTo>
                  <a:lnTo>
                    <a:pt x="1782367" y="2319724"/>
                  </a:lnTo>
                  <a:lnTo>
                    <a:pt x="1782611" y="2319724"/>
                  </a:lnTo>
                  <a:lnTo>
                    <a:pt x="1782854" y="2319724"/>
                  </a:lnTo>
                  <a:lnTo>
                    <a:pt x="1783097" y="2319724"/>
                  </a:lnTo>
                  <a:lnTo>
                    <a:pt x="1783341" y="2319724"/>
                  </a:lnTo>
                  <a:lnTo>
                    <a:pt x="1783584" y="2319724"/>
                  </a:lnTo>
                  <a:lnTo>
                    <a:pt x="1783828" y="2319724"/>
                  </a:lnTo>
                  <a:lnTo>
                    <a:pt x="1784071" y="2319724"/>
                  </a:lnTo>
                  <a:lnTo>
                    <a:pt x="1784314" y="2319724"/>
                  </a:lnTo>
                  <a:lnTo>
                    <a:pt x="1784558" y="2319724"/>
                  </a:lnTo>
                  <a:lnTo>
                    <a:pt x="1784801" y="2319724"/>
                  </a:lnTo>
                  <a:lnTo>
                    <a:pt x="1785044" y="2319724"/>
                  </a:lnTo>
                  <a:lnTo>
                    <a:pt x="1785288" y="2319724"/>
                  </a:lnTo>
                  <a:lnTo>
                    <a:pt x="1785531" y="2319724"/>
                  </a:lnTo>
                  <a:lnTo>
                    <a:pt x="1785774" y="2319724"/>
                  </a:lnTo>
                  <a:lnTo>
                    <a:pt x="1786018" y="2319724"/>
                  </a:lnTo>
                  <a:lnTo>
                    <a:pt x="1786261" y="2319724"/>
                  </a:lnTo>
                  <a:lnTo>
                    <a:pt x="1786505" y="2319724"/>
                  </a:lnTo>
                  <a:lnTo>
                    <a:pt x="1786748" y="2319724"/>
                  </a:lnTo>
                  <a:lnTo>
                    <a:pt x="1786991" y="2319724"/>
                  </a:lnTo>
                  <a:lnTo>
                    <a:pt x="1787235" y="2319724"/>
                  </a:lnTo>
                  <a:lnTo>
                    <a:pt x="1787721" y="2319724"/>
                  </a:lnTo>
                  <a:lnTo>
                    <a:pt x="1787965" y="2319724"/>
                  </a:lnTo>
                  <a:lnTo>
                    <a:pt x="1788208" y="2319724"/>
                  </a:lnTo>
                  <a:lnTo>
                    <a:pt x="1788451" y="2319724"/>
                  </a:lnTo>
                  <a:lnTo>
                    <a:pt x="1788695" y="2319724"/>
                  </a:lnTo>
                  <a:lnTo>
                    <a:pt x="1788938" y="2319724"/>
                  </a:lnTo>
                  <a:lnTo>
                    <a:pt x="1789181" y="2319724"/>
                  </a:lnTo>
                  <a:lnTo>
                    <a:pt x="1789425" y="2319724"/>
                  </a:lnTo>
                  <a:lnTo>
                    <a:pt x="1789668" y="2319724"/>
                  </a:lnTo>
                  <a:lnTo>
                    <a:pt x="1789912" y="2319724"/>
                  </a:lnTo>
                  <a:lnTo>
                    <a:pt x="1790155" y="2319724"/>
                  </a:lnTo>
                  <a:lnTo>
                    <a:pt x="1790398" y="2319724"/>
                  </a:lnTo>
                  <a:lnTo>
                    <a:pt x="1790642" y="2319724"/>
                  </a:lnTo>
                  <a:lnTo>
                    <a:pt x="1790885" y="2319724"/>
                  </a:lnTo>
                  <a:lnTo>
                    <a:pt x="1791128" y="2319724"/>
                  </a:lnTo>
                  <a:lnTo>
                    <a:pt x="1791372" y="2319724"/>
                  </a:lnTo>
                  <a:lnTo>
                    <a:pt x="1791615" y="2312609"/>
                  </a:lnTo>
                  <a:lnTo>
                    <a:pt x="1791858" y="2312609"/>
                  </a:lnTo>
                  <a:lnTo>
                    <a:pt x="1792102" y="2312609"/>
                  </a:lnTo>
                  <a:lnTo>
                    <a:pt x="1792345" y="2312609"/>
                  </a:lnTo>
                  <a:lnTo>
                    <a:pt x="1792589" y="2312609"/>
                  </a:lnTo>
                  <a:lnTo>
                    <a:pt x="1792832" y="2312609"/>
                  </a:lnTo>
                  <a:lnTo>
                    <a:pt x="1793075" y="2312609"/>
                  </a:lnTo>
                  <a:lnTo>
                    <a:pt x="1793319" y="2312609"/>
                  </a:lnTo>
                  <a:lnTo>
                    <a:pt x="1793562" y="2312609"/>
                  </a:lnTo>
                  <a:lnTo>
                    <a:pt x="1793805" y="2312609"/>
                  </a:lnTo>
                  <a:lnTo>
                    <a:pt x="1794049" y="2312609"/>
                  </a:lnTo>
                  <a:lnTo>
                    <a:pt x="1794292" y="2312609"/>
                  </a:lnTo>
                  <a:lnTo>
                    <a:pt x="1794535" y="2312609"/>
                  </a:lnTo>
                  <a:lnTo>
                    <a:pt x="1794779" y="2312609"/>
                  </a:lnTo>
                  <a:lnTo>
                    <a:pt x="1795022" y="2312609"/>
                  </a:lnTo>
                  <a:lnTo>
                    <a:pt x="1795265" y="2312609"/>
                  </a:lnTo>
                  <a:lnTo>
                    <a:pt x="1795509" y="2312609"/>
                  </a:lnTo>
                  <a:lnTo>
                    <a:pt x="1795752" y="2312609"/>
                  </a:lnTo>
                  <a:lnTo>
                    <a:pt x="1795996" y="2312609"/>
                  </a:lnTo>
                  <a:lnTo>
                    <a:pt x="1796239" y="2312609"/>
                  </a:lnTo>
                  <a:lnTo>
                    <a:pt x="1796482" y="2312609"/>
                  </a:lnTo>
                  <a:lnTo>
                    <a:pt x="1796726" y="2312609"/>
                  </a:lnTo>
                  <a:lnTo>
                    <a:pt x="1797212" y="2312609"/>
                  </a:lnTo>
                  <a:lnTo>
                    <a:pt x="1797456" y="2312609"/>
                  </a:lnTo>
                  <a:lnTo>
                    <a:pt x="1797699" y="2312609"/>
                  </a:lnTo>
                  <a:lnTo>
                    <a:pt x="1797942" y="2312609"/>
                  </a:lnTo>
                  <a:lnTo>
                    <a:pt x="1798186" y="2312609"/>
                  </a:lnTo>
                  <a:lnTo>
                    <a:pt x="1798429" y="2312609"/>
                  </a:lnTo>
                  <a:lnTo>
                    <a:pt x="1798673" y="2312609"/>
                  </a:lnTo>
                  <a:lnTo>
                    <a:pt x="1798916" y="2312609"/>
                  </a:lnTo>
                  <a:lnTo>
                    <a:pt x="1799159" y="2312609"/>
                  </a:lnTo>
                  <a:lnTo>
                    <a:pt x="1799403" y="2312609"/>
                  </a:lnTo>
                  <a:lnTo>
                    <a:pt x="1799646" y="2312609"/>
                  </a:lnTo>
                  <a:lnTo>
                    <a:pt x="1799889" y="2312609"/>
                  </a:lnTo>
                  <a:lnTo>
                    <a:pt x="1800133" y="2312609"/>
                  </a:lnTo>
                  <a:lnTo>
                    <a:pt x="1800376" y="2312609"/>
                  </a:lnTo>
                  <a:lnTo>
                    <a:pt x="1800619" y="2312609"/>
                  </a:lnTo>
                  <a:lnTo>
                    <a:pt x="1800863" y="2312609"/>
                  </a:lnTo>
                  <a:lnTo>
                    <a:pt x="1801106" y="2312609"/>
                  </a:lnTo>
                  <a:lnTo>
                    <a:pt x="1801349" y="2312609"/>
                  </a:lnTo>
                  <a:lnTo>
                    <a:pt x="1801593" y="2312609"/>
                  </a:lnTo>
                  <a:lnTo>
                    <a:pt x="1801836" y="2312609"/>
                  </a:lnTo>
                  <a:lnTo>
                    <a:pt x="1802080" y="2312609"/>
                  </a:lnTo>
                  <a:lnTo>
                    <a:pt x="1802323" y="2312609"/>
                  </a:lnTo>
                  <a:lnTo>
                    <a:pt x="1802810" y="2312609"/>
                  </a:lnTo>
                  <a:lnTo>
                    <a:pt x="1803053" y="2312609"/>
                  </a:lnTo>
                  <a:lnTo>
                    <a:pt x="1803296" y="2312609"/>
                  </a:lnTo>
                  <a:lnTo>
                    <a:pt x="1803540" y="2312609"/>
                  </a:lnTo>
                  <a:lnTo>
                    <a:pt x="1803783" y="2312609"/>
                  </a:lnTo>
                  <a:lnTo>
                    <a:pt x="1804026" y="2312609"/>
                  </a:lnTo>
                  <a:lnTo>
                    <a:pt x="1804270" y="2312609"/>
                  </a:lnTo>
                  <a:lnTo>
                    <a:pt x="1804513" y="2312609"/>
                  </a:lnTo>
                  <a:lnTo>
                    <a:pt x="1804757" y="2312609"/>
                  </a:lnTo>
                  <a:lnTo>
                    <a:pt x="1805000" y="2312609"/>
                  </a:lnTo>
                  <a:lnTo>
                    <a:pt x="1805243" y="2312609"/>
                  </a:lnTo>
                  <a:lnTo>
                    <a:pt x="1805487" y="2312609"/>
                  </a:lnTo>
                  <a:lnTo>
                    <a:pt x="1805730" y="2312609"/>
                  </a:lnTo>
                  <a:lnTo>
                    <a:pt x="1805973" y="2312609"/>
                  </a:lnTo>
                  <a:lnTo>
                    <a:pt x="1806217" y="2312609"/>
                  </a:lnTo>
                  <a:lnTo>
                    <a:pt x="1806217" y="2305493"/>
                  </a:lnTo>
                  <a:lnTo>
                    <a:pt x="1806460" y="2305493"/>
                  </a:lnTo>
                  <a:lnTo>
                    <a:pt x="1806703" y="2305493"/>
                  </a:lnTo>
                  <a:lnTo>
                    <a:pt x="1806947" y="2305493"/>
                  </a:lnTo>
                  <a:lnTo>
                    <a:pt x="1807190" y="2305493"/>
                  </a:lnTo>
                  <a:lnTo>
                    <a:pt x="1807433" y="2305493"/>
                  </a:lnTo>
                  <a:lnTo>
                    <a:pt x="1807677" y="2305493"/>
                  </a:lnTo>
                  <a:lnTo>
                    <a:pt x="1807920" y="2305493"/>
                  </a:lnTo>
                  <a:lnTo>
                    <a:pt x="1808164" y="2305493"/>
                  </a:lnTo>
                  <a:lnTo>
                    <a:pt x="1808407" y="2305493"/>
                  </a:lnTo>
                  <a:lnTo>
                    <a:pt x="1808650" y="2305493"/>
                  </a:lnTo>
                  <a:lnTo>
                    <a:pt x="1808894" y="2305493"/>
                  </a:lnTo>
                  <a:lnTo>
                    <a:pt x="1809137" y="2305493"/>
                  </a:lnTo>
                  <a:lnTo>
                    <a:pt x="1809380" y="2305493"/>
                  </a:lnTo>
                  <a:lnTo>
                    <a:pt x="1809624" y="2305493"/>
                  </a:lnTo>
                  <a:lnTo>
                    <a:pt x="1809867" y="2305493"/>
                  </a:lnTo>
                  <a:lnTo>
                    <a:pt x="1810110" y="2305493"/>
                  </a:lnTo>
                  <a:lnTo>
                    <a:pt x="1810354" y="2305493"/>
                  </a:lnTo>
                  <a:lnTo>
                    <a:pt x="1810597" y="2305493"/>
                  </a:lnTo>
                  <a:lnTo>
                    <a:pt x="1810841" y="2305493"/>
                  </a:lnTo>
                  <a:lnTo>
                    <a:pt x="1811084" y="2305493"/>
                  </a:lnTo>
                  <a:lnTo>
                    <a:pt x="1811327" y="2305493"/>
                  </a:lnTo>
                  <a:lnTo>
                    <a:pt x="1811571" y="2305493"/>
                  </a:lnTo>
                  <a:lnTo>
                    <a:pt x="1811814" y="2305493"/>
                  </a:lnTo>
                  <a:lnTo>
                    <a:pt x="1812057" y="2305493"/>
                  </a:lnTo>
                  <a:lnTo>
                    <a:pt x="1812301" y="2305493"/>
                  </a:lnTo>
                  <a:lnTo>
                    <a:pt x="1812544" y="2305493"/>
                  </a:lnTo>
                  <a:lnTo>
                    <a:pt x="1812787" y="2305493"/>
                  </a:lnTo>
                  <a:lnTo>
                    <a:pt x="1813031" y="2305493"/>
                  </a:lnTo>
                  <a:lnTo>
                    <a:pt x="1813274" y="2305493"/>
                  </a:lnTo>
                  <a:lnTo>
                    <a:pt x="1813517" y="2305493"/>
                  </a:lnTo>
                  <a:lnTo>
                    <a:pt x="1813761" y="2305493"/>
                  </a:lnTo>
                  <a:lnTo>
                    <a:pt x="1814004" y="2305493"/>
                  </a:lnTo>
                  <a:lnTo>
                    <a:pt x="1814248" y="2305493"/>
                  </a:lnTo>
                  <a:lnTo>
                    <a:pt x="1814491" y="2305493"/>
                  </a:lnTo>
                  <a:lnTo>
                    <a:pt x="1814734" y="2305493"/>
                  </a:lnTo>
                  <a:lnTo>
                    <a:pt x="1814978" y="2305493"/>
                  </a:lnTo>
                  <a:lnTo>
                    <a:pt x="1815221" y="2305493"/>
                  </a:lnTo>
                  <a:lnTo>
                    <a:pt x="1815464" y="2305493"/>
                  </a:lnTo>
                  <a:lnTo>
                    <a:pt x="1815708" y="2305493"/>
                  </a:lnTo>
                  <a:lnTo>
                    <a:pt x="1815951" y="2305493"/>
                  </a:lnTo>
                  <a:lnTo>
                    <a:pt x="1816194" y="2305493"/>
                  </a:lnTo>
                  <a:lnTo>
                    <a:pt x="1816438" y="2305493"/>
                  </a:lnTo>
                  <a:lnTo>
                    <a:pt x="1816681" y="2305493"/>
                  </a:lnTo>
                  <a:lnTo>
                    <a:pt x="1816924" y="2305493"/>
                  </a:lnTo>
                  <a:lnTo>
                    <a:pt x="1817168" y="2305493"/>
                  </a:lnTo>
                  <a:lnTo>
                    <a:pt x="1817411" y="2305493"/>
                  </a:lnTo>
                  <a:lnTo>
                    <a:pt x="1817655" y="2305493"/>
                  </a:lnTo>
                  <a:lnTo>
                    <a:pt x="1817898" y="2305493"/>
                  </a:lnTo>
                  <a:lnTo>
                    <a:pt x="1818141" y="2305493"/>
                  </a:lnTo>
                  <a:lnTo>
                    <a:pt x="1818385" y="2305493"/>
                  </a:lnTo>
                  <a:lnTo>
                    <a:pt x="1818628" y="2305493"/>
                  </a:lnTo>
                  <a:lnTo>
                    <a:pt x="1818871" y="2305493"/>
                  </a:lnTo>
                  <a:lnTo>
                    <a:pt x="1819115" y="2305493"/>
                  </a:lnTo>
                  <a:lnTo>
                    <a:pt x="1819358" y="2305493"/>
                  </a:lnTo>
                  <a:lnTo>
                    <a:pt x="1819601" y="2305493"/>
                  </a:lnTo>
                  <a:lnTo>
                    <a:pt x="1819845" y="2305493"/>
                  </a:lnTo>
                  <a:lnTo>
                    <a:pt x="1820088" y="2305493"/>
                  </a:lnTo>
                  <a:lnTo>
                    <a:pt x="1820332" y="2305493"/>
                  </a:lnTo>
                  <a:lnTo>
                    <a:pt x="1820575" y="2305493"/>
                  </a:lnTo>
                  <a:lnTo>
                    <a:pt x="1820818" y="2305493"/>
                  </a:lnTo>
                  <a:lnTo>
                    <a:pt x="1821062" y="2305493"/>
                  </a:lnTo>
                  <a:lnTo>
                    <a:pt x="1821305" y="2305493"/>
                  </a:lnTo>
                  <a:lnTo>
                    <a:pt x="1821548" y="2305493"/>
                  </a:lnTo>
                  <a:lnTo>
                    <a:pt x="1821792" y="2305493"/>
                  </a:lnTo>
                  <a:lnTo>
                    <a:pt x="1822035" y="2305493"/>
                  </a:lnTo>
                  <a:lnTo>
                    <a:pt x="1822278" y="2305493"/>
                  </a:lnTo>
                  <a:lnTo>
                    <a:pt x="1822522" y="2305493"/>
                  </a:lnTo>
                  <a:lnTo>
                    <a:pt x="1822765" y="2305493"/>
                  </a:lnTo>
                  <a:lnTo>
                    <a:pt x="1823008" y="2305493"/>
                  </a:lnTo>
                  <a:lnTo>
                    <a:pt x="1823252" y="2305493"/>
                  </a:lnTo>
                  <a:lnTo>
                    <a:pt x="1823495" y="2305493"/>
                  </a:lnTo>
                  <a:lnTo>
                    <a:pt x="1823739" y="2305493"/>
                  </a:lnTo>
                  <a:lnTo>
                    <a:pt x="1823982" y="2305493"/>
                  </a:lnTo>
                  <a:lnTo>
                    <a:pt x="1824225" y="2305493"/>
                  </a:lnTo>
                  <a:lnTo>
                    <a:pt x="1824469" y="2305493"/>
                  </a:lnTo>
                  <a:lnTo>
                    <a:pt x="1824712" y="2305493"/>
                  </a:lnTo>
                  <a:lnTo>
                    <a:pt x="1824955" y="2305493"/>
                  </a:lnTo>
                  <a:lnTo>
                    <a:pt x="1825199" y="2305493"/>
                  </a:lnTo>
                  <a:lnTo>
                    <a:pt x="1825442" y="2305493"/>
                  </a:lnTo>
                  <a:lnTo>
                    <a:pt x="1825685" y="2305493"/>
                  </a:lnTo>
                  <a:lnTo>
                    <a:pt x="1825929" y="2305493"/>
                  </a:lnTo>
                  <a:lnTo>
                    <a:pt x="1826172" y="2305493"/>
                  </a:lnTo>
                  <a:lnTo>
                    <a:pt x="1826416" y="2305493"/>
                  </a:lnTo>
                  <a:lnTo>
                    <a:pt x="1826659" y="2305493"/>
                  </a:lnTo>
                  <a:lnTo>
                    <a:pt x="1826902" y="2305493"/>
                  </a:lnTo>
                  <a:lnTo>
                    <a:pt x="1827146" y="2305493"/>
                  </a:lnTo>
                  <a:lnTo>
                    <a:pt x="1827389" y="2305493"/>
                  </a:lnTo>
                  <a:lnTo>
                    <a:pt x="1827632" y="2305493"/>
                  </a:lnTo>
                  <a:lnTo>
                    <a:pt x="1827876" y="2305493"/>
                  </a:lnTo>
                  <a:lnTo>
                    <a:pt x="1828119" y="2305493"/>
                  </a:lnTo>
                  <a:lnTo>
                    <a:pt x="1828362" y="2305493"/>
                  </a:lnTo>
                  <a:lnTo>
                    <a:pt x="1828606" y="2305493"/>
                  </a:lnTo>
                  <a:lnTo>
                    <a:pt x="1828849" y="2305493"/>
                  </a:lnTo>
                  <a:lnTo>
                    <a:pt x="1829092" y="2305493"/>
                  </a:lnTo>
                  <a:lnTo>
                    <a:pt x="1829336" y="2305493"/>
                  </a:lnTo>
                  <a:lnTo>
                    <a:pt x="1829579" y="2305493"/>
                  </a:lnTo>
                  <a:lnTo>
                    <a:pt x="1829823" y="2305493"/>
                  </a:lnTo>
                  <a:lnTo>
                    <a:pt x="1830066" y="2305493"/>
                  </a:lnTo>
                  <a:lnTo>
                    <a:pt x="1830309" y="2305493"/>
                  </a:lnTo>
                  <a:lnTo>
                    <a:pt x="1830553" y="2305493"/>
                  </a:lnTo>
                  <a:lnTo>
                    <a:pt x="1830796" y="2305493"/>
                  </a:lnTo>
                  <a:lnTo>
                    <a:pt x="1831039" y="2305493"/>
                  </a:lnTo>
                  <a:lnTo>
                    <a:pt x="1831283" y="2305493"/>
                  </a:lnTo>
                  <a:lnTo>
                    <a:pt x="1831526" y="2305493"/>
                  </a:lnTo>
                  <a:lnTo>
                    <a:pt x="1831769" y="2305493"/>
                  </a:lnTo>
                  <a:lnTo>
                    <a:pt x="1832013" y="2305493"/>
                  </a:lnTo>
                  <a:lnTo>
                    <a:pt x="1832256" y="2305493"/>
                  </a:lnTo>
                  <a:lnTo>
                    <a:pt x="1832500" y="2305493"/>
                  </a:lnTo>
                  <a:lnTo>
                    <a:pt x="1832743" y="2305493"/>
                  </a:lnTo>
                  <a:lnTo>
                    <a:pt x="1832986" y="2305493"/>
                  </a:lnTo>
                  <a:lnTo>
                    <a:pt x="1833230" y="2305493"/>
                  </a:lnTo>
                  <a:lnTo>
                    <a:pt x="1833473" y="2305493"/>
                  </a:lnTo>
                  <a:lnTo>
                    <a:pt x="1833716" y="2305493"/>
                  </a:lnTo>
                  <a:lnTo>
                    <a:pt x="1833960" y="2305493"/>
                  </a:lnTo>
                  <a:lnTo>
                    <a:pt x="1834203" y="2305493"/>
                  </a:lnTo>
                  <a:lnTo>
                    <a:pt x="1834446" y="2305493"/>
                  </a:lnTo>
                  <a:lnTo>
                    <a:pt x="1834690" y="2305493"/>
                  </a:lnTo>
                  <a:lnTo>
                    <a:pt x="1834933" y="2305493"/>
                  </a:lnTo>
                  <a:lnTo>
                    <a:pt x="1835176" y="2305493"/>
                  </a:lnTo>
                  <a:lnTo>
                    <a:pt x="1835420" y="2305493"/>
                  </a:lnTo>
                  <a:lnTo>
                    <a:pt x="1835663" y="2305493"/>
                  </a:lnTo>
                  <a:lnTo>
                    <a:pt x="1835907" y="2305493"/>
                  </a:lnTo>
                  <a:lnTo>
                    <a:pt x="1836150" y="2305493"/>
                  </a:lnTo>
                  <a:lnTo>
                    <a:pt x="1836393" y="2305493"/>
                  </a:lnTo>
                  <a:lnTo>
                    <a:pt x="1836637" y="2305493"/>
                  </a:lnTo>
                  <a:lnTo>
                    <a:pt x="1836880" y="2305493"/>
                  </a:lnTo>
                  <a:lnTo>
                    <a:pt x="1837123" y="2305493"/>
                  </a:lnTo>
                  <a:lnTo>
                    <a:pt x="1837367" y="2305493"/>
                  </a:lnTo>
                  <a:lnTo>
                    <a:pt x="1837610" y="2305493"/>
                  </a:lnTo>
                  <a:lnTo>
                    <a:pt x="1837853" y="2305493"/>
                  </a:lnTo>
                  <a:lnTo>
                    <a:pt x="1838097" y="2305493"/>
                  </a:lnTo>
                  <a:lnTo>
                    <a:pt x="1838340" y="2305493"/>
                  </a:lnTo>
                  <a:lnTo>
                    <a:pt x="1838584" y="2305493"/>
                  </a:lnTo>
                  <a:lnTo>
                    <a:pt x="1838827" y="2305493"/>
                  </a:lnTo>
                  <a:lnTo>
                    <a:pt x="1839070" y="2305493"/>
                  </a:lnTo>
                  <a:lnTo>
                    <a:pt x="1839314" y="2305493"/>
                  </a:lnTo>
                  <a:lnTo>
                    <a:pt x="1839800" y="2305493"/>
                  </a:lnTo>
                  <a:lnTo>
                    <a:pt x="1840044" y="2305493"/>
                  </a:lnTo>
                  <a:lnTo>
                    <a:pt x="1840287" y="2305493"/>
                  </a:lnTo>
                  <a:lnTo>
                    <a:pt x="1840530" y="2305493"/>
                  </a:lnTo>
                  <a:lnTo>
                    <a:pt x="1841017" y="2305493"/>
                  </a:lnTo>
                  <a:lnTo>
                    <a:pt x="1841260" y="2305493"/>
                  </a:lnTo>
                  <a:lnTo>
                    <a:pt x="1841504" y="2305493"/>
                  </a:lnTo>
                  <a:lnTo>
                    <a:pt x="1841747" y="2305493"/>
                  </a:lnTo>
                  <a:lnTo>
                    <a:pt x="1841991" y="2305493"/>
                  </a:lnTo>
                  <a:lnTo>
                    <a:pt x="1842234" y="2305493"/>
                  </a:lnTo>
                  <a:lnTo>
                    <a:pt x="1842477" y="2305493"/>
                  </a:lnTo>
                  <a:lnTo>
                    <a:pt x="1842721" y="2305493"/>
                  </a:lnTo>
                  <a:lnTo>
                    <a:pt x="1842964" y="2305493"/>
                  </a:lnTo>
                  <a:lnTo>
                    <a:pt x="1843207" y="2305493"/>
                  </a:lnTo>
                  <a:lnTo>
                    <a:pt x="1843451" y="2305493"/>
                  </a:lnTo>
                  <a:lnTo>
                    <a:pt x="1843694" y="2305493"/>
                  </a:lnTo>
                  <a:lnTo>
                    <a:pt x="1843937" y="2305493"/>
                  </a:lnTo>
                  <a:lnTo>
                    <a:pt x="1844181" y="2305493"/>
                  </a:lnTo>
                  <a:lnTo>
                    <a:pt x="1844424" y="2305493"/>
                  </a:lnTo>
                  <a:lnTo>
                    <a:pt x="1844668" y="2305493"/>
                  </a:lnTo>
                  <a:lnTo>
                    <a:pt x="1844911" y="2305493"/>
                  </a:lnTo>
                  <a:lnTo>
                    <a:pt x="1845154" y="2305493"/>
                  </a:lnTo>
                  <a:lnTo>
                    <a:pt x="1845398" y="2305493"/>
                  </a:lnTo>
                  <a:lnTo>
                    <a:pt x="1845641" y="2305493"/>
                  </a:lnTo>
                  <a:lnTo>
                    <a:pt x="1845884" y="2305493"/>
                  </a:lnTo>
                  <a:lnTo>
                    <a:pt x="1846128" y="2305493"/>
                  </a:lnTo>
                  <a:lnTo>
                    <a:pt x="1846371" y="2305493"/>
                  </a:lnTo>
                  <a:lnTo>
                    <a:pt x="1846614" y="2305493"/>
                  </a:lnTo>
                  <a:lnTo>
                    <a:pt x="1846858" y="2305493"/>
                  </a:lnTo>
                  <a:lnTo>
                    <a:pt x="1847101" y="2305493"/>
                  </a:lnTo>
                  <a:lnTo>
                    <a:pt x="1847344" y="2305493"/>
                  </a:lnTo>
                  <a:lnTo>
                    <a:pt x="1847588" y="2305493"/>
                  </a:lnTo>
                  <a:lnTo>
                    <a:pt x="1847831" y="2305493"/>
                  </a:lnTo>
                  <a:lnTo>
                    <a:pt x="1848075" y="2305493"/>
                  </a:lnTo>
                  <a:lnTo>
                    <a:pt x="1848318" y="2305493"/>
                  </a:lnTo>
                  <a:lnTo>
                    <a:pt x="1848561" y="2305493"/>
                  </a:lnTo>
                  <a:lnTo>
                    <a:pt x="1848805" y="2305493"/>
                  </a:lnTo>
                  <a:lnTo>
                    <a:pt x="1849048" y="2305493"/>
                  </a:lnTo>
                  <a:lnTo>
                    <a:pt x="1849291" y="2305493"/>
                  </a:lnTo>
                  <a:lnTo>
                    <a:pt x="1849535" y="2305493"/>
                  </a:lnTo>
                  <a:lnTo>
                    <a:pt x="1849778" y="2305493"/>
                  </a:lnTo>
                  <a:lnTo>
                    <a:pt x="1850021" y="2305493"/>
                  </a:lnTo>
                  <a:lnTo>
                    <a:pt x="1850265" y="2305493"/>
                  </a:lnTo>
                  <a:lnTo>
                    <a:pt x="1850508" y="2305493"/>
                  </a:lnTo>
                  <a:lnTo>
                    <a:pt x="1850752" y="2305493"/>
                  </a:lnTo>
                  <a:lnTo>
                    <a:pt x="1850995" y="2305493"/>
                  </a:lnTo>
                  <a:lnTo>
                    <a:pt x="1851238" y="2298377"/>
                  </a:lnTo>
                  <a:lnTo>
                    <a:pt x="1851238" y="2291261"/>
                  </a:lnTo>
                  <a:lnTo>
                    <a:pt x="1851482" y="2291261"/>
                  </a:lnTo>
                  <a:lnTo>
                    <a:pt x="1851725" y="2291261"/>
                  </a:lnTo>
                  <a:lnTo>
                    <a:pt x="1851968" y="2291261"/>
                  </a:lnTo>
                  <a:lnTo>
                    <a:pt x="1852212" y="2291261"/>
                  </a:lnTo>
                  <a:lnTo>
                    <a:pt x="1852455" y="2291261"/>
                  </a:lnTo>
                  <a:lnTo>
                    <a:pt x="1852698" y="2291261"/>
                  </a:lnTo>
                  <a:lnTo>
                    <a:pt x="1852942" y="2291261"/>
                  </a:lnTo>
                  <a:lnTo>
                    <a:pt x="1853185" y="2291261"/>
                  </a:lnTo>
                  <a:lnTo>
                    <a:pt x="1853428" y="2291261"/>
                  </a:lnTo>
                  <a:lnTo>
                    <a:pt x="1853672" y="2291261"/>
                  </a:lnTo>
                  <a:lnTo>
                    <a:pt x="1853915" y="2291261"/>
                  </a:lnTo>
                  <a:lnTo>
                    <a:pt x="1854159" y="2291261"/>
                  </a:lnTo>
                  <a:lnTo>
                    <a:pt x="1854402" y="2291261"/>
                  </a:lnTo>
                  <a:lnTo>
                    <a:pt x="1854645" y="2291261"/>
                  </a:lnTo>
                  <a:lnTo>
                    <a:pt x="1854889" y="2291261"/>
                  </a:lnTo>
                  <a:lnTo>
                    <a:pt x="1855132" y="2291261"/>
                  </a:lnTo>
                  <a:lnTo>
                    <a:pt x="1855375" y="2291261"/>
                  </a:lnTo>
                  <a:lnTo>
                    <a:pt x="1855619" y="2291261"/>
                  </a:lnTo>
                  <a:lnTo>
                    <a:pt x="1855862" y="2291261"/>
                  </a:lnTo>
                  <a:lnTo>
                    <a:pt x="1856105" y="2291261"/>
                  </a:lnTo>
                  <a:lnTo>
                    <a:pt x="1856349" y="2291261"/>
                  </a:lnTo>
                  <a:lnTo>
                    <a:pt x="1856592" y="2291261"/>
                  </a:lnTo>
                  <a:lnTo>
                    <a:pt x="1856836" y="2284146"/>
                  </a:lnTo>
                  <a:lnTo>
                    <a:pt x="1857079" y="2284146"/>
                  </a:lnTo>
                  <a:lnTo>
                    <a:pt x="1857322" y="2284146"/>
                  </a:lnTo>
                  <a:lnTo>
                    <a:pt x="1857566" y="2284146"/>
                  </a:lnTo>
                  <a:lnTo>
                    <a:pt x="1857809" y="2284146"/>
                  </a:lnTo>
                  <a:lnTo>
                    <a:pt x="1858052" y="2284146"/>
                  </a:lnTo>
                  <a:lnTo>
                    <a:pt x="1858296" y="2284146"/>
                  </a:lnTo>
                  <a:lnTo>
                    <a:pt x="1858539" y="2284146"/>
                  </a:lnTo>
                  <a:lnTo>
                    <a:pt x="1858782" y="2284146"/>
                  </a:lnTo>
                  <a:lnTo>
                    <a:pt x="1859026" y="2284146"/>
                  </a:lnTo>
                  <a:lnTo>
                    <a:pt x="1859269" y="2284146"/>
                  </a:lnTo>
                  <a:lnTo>
                    <a:pt x="1859512" y="2284146"/>
                  </a:lnTo>
                  <a:lnTo>
                    <a:pt x="1859756" y="2284146"/>
                  </a:lnTo>
                  <a:lnTo>
                    <a:pt x="1859999" y="2284146"/>
                  </a:lnTo>
                  <a:lnTo>
                    <a:pt x="1860243" y="2284146"/>
                  </a:lnTo>
                  <a:lnTo>
                    <a:pt x="1860486" y="2284146"/>
                  </a:lnTo>
                  <a:lnTo>
                    <a:pt x="1860729" y="2284146"/>
                  </a:lnTo>
                  <a:lnTo>
                    <a:pt x="1860973" y="2284146"/>
                  </a:lnTo>
                  <a:lnTo>
                    <a:pt x="1861216" y="2284146"/>
                  </a:lnTo>
                  <a:lnTo>
                    <a:pt x="1861459" y="2284146"/>
                  </a:lnTo>
                  <a:lnTo>
                    <a:pt x="1861703" y="2284146"/>
                  </a:lnTo>
                  <a:lnTo>
                    <a:pt x="1861946" y="2284146"/>
                  </a:lnTo>
                  <a:lnTo>
                    <a:pt x="1862189" y="2284146"/>
                  </a:lnTo>
                  <a:lnTo>
                    <a:pt x="1862433" y="2284146"/>
                  </a:lnTo>
                  <a:lnTo>
                    <a:pt x="1862676" y="2284146"/>
                  </a:lnTo>
                  <a:lnTo>
                    <a:pt x="1862920" y="2284146"/>
                  </a:lnTo>
                  <a:lnTo>
                    <a:pt x="1863163" y="2284146"/>
                  </a:lnTo>
                  <a:lnTo>
                    <a:pt x="1863406" y="2284146"/>
                  </a:lnTo>
                  <a:lnTo>
                    <a:pt x="1863650" y="2284146"/>
                  </a:lnTo>
                  <a:lnTo>
                    <a:pt x="1863893" y="2284146"/>
                  </a:lnTo>
                  <a:lnTo>
                    <a:pt x="1864136" y="2284146"/>
                  </a:lnTo>
                  <a:lnTo>
                    <a:pt x="1864380" y="2284146"/>
                  </a:lnTo>
                  <a:lnTo>
                    <a:pt x="1864623" y="2284146"/>
                  </a:lnTo>
                  <a:lnTo>
                    <a:pt x="1864866" y="2284146"/>
                  </a:lnTo>
                  <a:lnTo>
                    <a:pt x="1865110" y="2284146"/>
                  </a:lnTo>
                  <a:lnTo>
                    <a:pt x="1865353" y="2284146"/>
                  </a:lnTo>
                  <a:lnTo>
                    <a:pt x="1865596" y="2284146"/>
                  </a:lnTo>
                  <a:lnTo>
                    <a:pt x="1865840" y="2284146"/>
                  </a:lnTo>
                  <a:lnTo>
                    <a:pt x="1866327" y="2284146"/>
                  </a:lnTo>
                  <a:lnTo>
                    <a:pt x="1866570" y="2284146"/>
                  </a:lnTo>
                  <a:lnTo>
                    <a:pt x="1866813" y="2284146"/>
                  </a:lnTo>
                  <a:lnTo>
                    <a:pt x="1867057" y="2284146"/>
                  </a:lnTo>
                  <a:lnTo>
                    <a:pt x="1867300" y="2284146"/>
                  </a:lnTo>
                  <a:lnTo>
                    <a:pt x="1867543" y="2284146"/>
                  </a:lnTo>
                  <a:lnTo>
                    <a:pt x="1867787" y="2284146"/>
                  </a:lnTo>
                  <a:lnTo>
                    <a:pt x="1868030" y="2284146"/>
                  </a:lnTo>
                  <a:lnTo>
                    <a:pt x="1868273" y="2284146"/>
                  </a:lnTo>
                  <a:lnTo>
                    <a:pt x="1868517" y="2284146"/>
                  </a:lnTo>
                  <a:lnTo>
                    <a:pt x="1868760" y="2284146"/>
                  </a:lnTo>
                  <a:lnTo>
                    <a:pt x="1869004" y="2284146"/>
                  </a:lnTo>
                  <a:lnTo>
                    <a:pt x="1869247" y="2284146"/>
                  </a:lnTo>
                  <a:lnTo>
                    <a:pt x="1869490" y="2284146"/>
                  </a:lnTo>
                  <a:lnTo>
                    <a:pt x="1869734" y="2284146"/>
                  </a:lnTo>
                  <a:lnTo>
                    <a:pt x="1869977" y="2284146"/>
                  </a:lnTo>
                  <a:lnTo>
                    <a:pt x="1870220" y="2284146"/>
                  </a:lnTo>
                  <a:lnTo>
                    <a:pt x="1870464" y="2284146"/>
                  </a:lnTo>
                  <a:lnTo>
                    <a:pt x="1870707" y="2284146"/>
                  </a:lnTo>
                  <a:lnTo>
                    <a:pt x="1870950" y="2284146"/>
                  </a:lnTo>
                  <a:lnTo>
                    <a:pt x="1871194" y="2284146"/>
                  </a:lnTo>
                  <a:lnTo>
                    <a:pt x="1871437" y="2284146"/>
                  </a:lnTo>
                  <a:lnTo>
                    <a:pt x="1871680" y="2284146"/>
                  </a:lnTo>
                  <a:lnTo>
                    <a:pt x="1871924" y="2284146"/>
                  </a:lnTo>
                  <a:lnTo>
                    <a:pt x="1872167" y="2284146"/>
                  </a:lnTo>
                  <a:lnTo>
                    <a:pt x="1872411" y="2284146"/>
                  </a:lnTo>
                  <a:lnTo>
                    <a:pt x="1872654" y="2284146"/>
                  </a:lnTo>
                  <a:lnTo>
                    <a:pt x="1872897" y="2284146"/>
                  </a:lnTo>
                  <a:lnTo>
                    <a:pt x="1873141" y="2284146"/>
                  </a:lnTo>
                  <a:lnTo>
                    <a:pt x="1873384" y="2284146"/>
                  </a:lnTo>
                  <a:lnTo>
                    <a:pt x="1873627" y="2284146"/>
                  </a:lnTo>
                  <a:lnTo>
                    <a:pt x="1873871" y="2284146"/>
                  </a:lnTo>
                  <a:lnTo>
                    <a:pt x="1874114" y="2284146"/>
                  </a:lnTo>
                  <a:lnTo>
                    <a:pt x="1874357" y="2284146"/>
                  </a:lnTo>
                  <a:lnTo>
                    <a:pt x="1874601" y="2284146"/>
                  </a:lnTo>
                  <a:lnTo>
                    <a:pt x="1874601" y="2277030"/>
                  </a:lnTo>
                  <a:lnTo>
                    <a:pt x="1874844" y="2277030"/>
                  </a:lnTo>
                  <a:lnTo>
                    <a:pt x="1875088" y="2277030"/>
                  </a:lnTo>
                  <a:lnTo>
                    <a:pt x="1875331" y="2277030"/>
                  </a:lnTo>
                  <a:lnTo>
                    <a:pt x="1875574" y="2277030"/>
                  </a:lnTo>
                  <a:lnTo>
                    <a:pt x="1875818" y="2277030"/>
                  </a:lnTo>
                  <a:lnTo>
                    <a:pt x="1876061" y="2277030"/>
                  </a:lnTo>
                  <a:lnTo>
                    <a:pt x="1876304" y="2277030"/>
                  </a:lnTo>
                  <a:lnTo>
                    <a:pt x="1876791" y="2277030"/>
                  </a:lnTo>
                  <a:lnTo>
                    <a:pt x="1877034" y="2277030"/>
                  </a:lnTo>
                  <a:lnTo>
                    <a:pt x="1877278" y="2277030"/>
                  </a:lnTo>
                  <a:lnTo>
                    <a:pt x="1877278" y="2269914"/>
                  </a:lnTo>
                  <a:lnTo>
                    <a:pt x="1877521" y="2269914"/>
                  </a:lnTo>
                  <a:lnTo>
                    <a:pt x="1877764" y="2269914"/>
                  </a:lnTo>
                  <a:lnTo>
                    <a:pt x="1878008" y="2269914"/>
                  </a:lnTo>
                  <a:lnTo>
                    <a:pt x="1878251" y="2269914"/>
                  </a:lnTo>
                  <a:lnTo>
                    <a:pt x="1878495" y="2269914"/>
                  </a:lnTo>
                  <a:lnTo>
                    <a:pt x="1878738" y="2269914"/>
                  </a:lnTo>
                  <a:lnTo>
                    <a:pt x="1878981" y="2269914"/>
                  </a:lnTo>
                  <a:lnTo>
                    <a:pt x="1879225" y="2269914"/>
                  </a:lnTo>
                  <a:lnTo>
                    <a:pt x="1879468" y="2269914"/>
                  </a:lnTo>
                  <a:lnTo>
                    <a:pt x="1879468" y="2262799"/>
                  </a:lnTo>
                  <a:lnTo>
                    <a:pt x="1879711" y="2262799"/>
                  </a:lnTo>
                  <a:lnTo>
                    <a:pt x="1879955" y="2262799"/>
                  </a:lnTo>
                  <a:lnTo>
                    <a:pt x="1880198" y="2262799"/>
                  </a:lnTo>
                  <a:lnTo>
                    <a:pt x="1880441" y="2262799"/>
                  </a:lnTo>
                  <a:lnTo>
                    <a:pt x="1880685" y="2262799"/>
                  </a:lnTo>
                  <a:lnTo>
                    <a:pt x="1880928" y="2262799"/>
                  </a:lnTo>
                  <a:lnTo>
                    <a:pt x="1881172" y="2262799"/>
                  </a:lnTo>
                  <a:lnTo>
                    <a:pt x="1881415" y="2262799"/>
                  </a:lnTo>
                  <a:lnTo>
                    <a:pt x="1881658" y="2262799"/>
                  </a:lnTo>
                  <a:lnTo>
                    <a:pt x="1881902" y="2262799"/>
                  </a:lnTo>
                  <a:lnTo>
                    <a:pt x="1882145" y="2262799"/>
                  </a:lnTo>
                  <a:lnTo>
                    <a:pt x="1882145" y="2255683"/>
                  </a:lnTo>
                  <a:lnTo>
                    <a:pt x="1882145" y="2248567"/>
                  </a:lnTo>
                  <a:lnTo>
                    <a:pt x="1882388" y="2248567"/>
                  </a:lnTo>
                  <a:lnTo>
                    <a:pt x="1882632" y="2248567"/>
                  </a:lnTo>
                  <a:lnTo>
                    <a:pt x="1882875" y="2248567"/>
                  </a:lnTo>
                  <a:lnTo>
                    <a:pt x="1883118" y="2248567"/>
                  </a:lnTo>
                  <a:lnTo>
                    <a:pt x="1883362" y="2248567"/>
                  </a:lnTo>
                  <a:lnTo>
                    <a:pt x="1883605" y="2248567"/>
                  </a:lnTo>
                  <a:lnTo>
                    <a:pt x="1883848" y="2248567"/>
                  </a:lnTo>
                  <a:lnTo>
                    <a:pt x="1884092" y="2248567"/>
                  </a:lnTo>
                  <a:lnTo>
                    <a:pt x="1884335" y="2248567"/>
                  </a:lnTo>
                  <a:lnTo>
                    <a:pt x="1884579" y="2248567"/>
                  </a:lnTo>
                  <a:lnTo>
                    <a:pt x="1884822" y="2248567"/>
                  </a:lnTo>
                  <a:lnTo>
                    <a:pt x="1885065" y="2248567"/>
                  </a:lnTo>
                  <a:lnTo>
                    <a:pt x="1885309" y="2248567"/>
                  </a:lnTo>
                  <a:lnTo>
                    <a:pt x="1885552" y="2248567"/>
                  </a:lnTo>
                  <a:lnTo>
                    <a:pt x="1885795" y="2248567"/>
                  </a:lnTo>
                  <a:lnTo>
                    <a:pt x="1886039" y="2248567"/>
                  </a:lnTo>
                  <a:lnTo>
                    <a:pt x="1886525" y="2248567"/>
                  </a:lnTo>
                  <a:lnTo>
                    <a:pt x="1886769" y="2248567"/>
                  </a:lnTo>
                  <a:lnTo>
                    <a:pt x="1887012" y="2248567"/>
                  </a:lnTo>
                  <a:lnTo>
                    <a:pt x="1887256" y="2248567"/>
                  </a:lnTo>
                  <a:lnTo>
                    <a:pt x="1887499" y="2248567"/>
                  </a:lnTo>
                  <a:lnTo>
                    <a:pt x="1887742" y="2248567"/>
                  </a:lnTo>
                  <a:lnTo>
                    <a:pt x="1887986" y="2248567"/>
                  </a:lnTo>
                  <a:lnTo>
                    <a:pt x="1888229" y="2248567"/>
                  </a:lnTo>
                  <a:lnTo>
                    <a:pt x="1888472" y="2248567"/>
                  </a:lnTo>
                  <a:lnTo>
                    <a:pt x="1888716" y="2248567"/>
                  </a:lnTo>
                  <a:lnTo>
                    <a:pt x="1888959" y="2248567"/>
                  </a:lnTo>
                  <a:lnTo>
                    <a:pt x="1889202" y="2248567"/>
                  </a:lnTo>
                  <a:lnTo>
                    <a:pt x="1889446" y="2248567"/>
                  </a:lnTo>
                  <a:lnTo>
                    <a:pt x="1889689" y="2248567"/>
                  </a:lnTo>
                  <a:lnTo>
                    <a:pt x="1889932" y="2248567"/>
                  </a:lnTo>
                  <a:lnTo>
                    <a:pt x="1890176" y="2248567"/>
                  </a:lnTo>
                  <a:lnTo>
                    <a:pt x="1890419" y="2248567"/>
                  </a:lnTo>
                  <a:lnTo>
                    <a:pt x="1890663" y="2248567"/>
                  </a:lnTo>
                  <a:lnTo>
                    <a:pt x="1890906" y="2248567"/>
                  </a:lnTo>
                  <a:lnTo>
                    <a:pt x="1891149" y="2248567"/>
                  </a:lnTo>
                  <a:lnTo>
                    <a:pt x="1891393" y="2248567"/>
                  </a:lnTo>
                  <a:lnTo>
                    <a:pt x="1891636" y="2248567"/>
                  </a:lnTo>
                  <a:lnTo>
                    <a:pt x="1891879" y="2248567"/>
                  </a:lnTo>
                  <a:lnTo>
                    <a:pt x="1892123" y="2248567"/>
                  </a:lnTo>
                  <a:lnTo>
                    <a:pt x="1892366" y="2248567"/>
                  </a:lnTo>
                  <a:lnTo>
                    <a:pt x="1892609" y="2248567"/>
                  </a:lnTo>
                  <a:lnTo>
                    <a:pt x="1892853" y="2248567"/>
                  </a:lnTo>
                  <a:lnTo>
                    <a:pt x="1893096" y="2248567"/>
                  </a:lnTo>
                  <a:lnTo>
                    <a:pt x="1893340" y="2248567"/>
                  </a:lnTo>
                  <a:lnTo>
                    <a:pt x="1893583" y="2248567"/>
                  </a:lnTo>
                  <a:lnTo>
                    <a:pt x="1893826" y="2248567"/>
                  </a:lnTo>
                  <a:lnTo>
                    <a:pt x="1894070" y="2248567"/>
                  </a:lnTo>
                  <a:lnTo>
                    <a:pt x="1894313" y="2248567"/>
                  </a:lnTo>
                  <a:lnTo>
                    <a:pt x="1894556" y="2248567"/>
                  </a:lnTo>
                  <a:lnTo>
                    <a:pt x="1894800" y="2248567"/>
                  </a:lnTo>
                  <a:lnTo>
                    <a:pt x="1895043" y="2248567"/>
                  </a:lnTo>
                  <a:lnTo>
                    <a:pt x="1895286" y="2248567"/>
                  </a:lnTo>
                  <a:lnTo>
                    <a:pt x="1895530" y="2248567"/>
                  </a:lnTo>
                  <a:lnTo>
                    <a:pt x="1896016" y="2248567"/>
                  </a:lnTo>
                  <a:lnTo>
                    <a:pt x="1896260" y="2248567"/>
                  </a:lnTo>
                  <a:lnTo>
                    <a:pt x="1896503" y="2248567"/>
                  </a:lnTo>
                  <a:lnTo>
                    <a:pt x="1896747" y="2248567"/>
                  </a:lnTo>
                  <a:lnTo>
                    <a:pt x="1896747" y="2241451"/>
                  </a:lnTo>
                  <a:lnTo>
                    <a:pt x="1896990" y="2241451"/>
                  </a:lnTo>
                  <a:lnTo>
                    <a:pt x="1897233" y="2241451"/>
                  </a:lnTo>
                  <a:lnTo>
                    <a:pt x="1897477" y="2241451"/>
                  </a:lnTo>
                  <a:lnTo>
                    <a:pt x="1897720" y="2241451"/>
                  </a:lnTo>
                  <a:lnTo>
                    <a:pt x="1897963" y="2241451"/>
                  </a:lnTo>
                  <a:lnTo>
                    <a:pt x="1897963" y="2234336"/>
                  </a:lnTo>
                  <a:lnTo>
                    <a:pt x="1898450" y="2234336"/>
                  </a:lnTo>
                  <a:lnTo>
                    <a:pt x="1898450" y="2227220"/>
                  </a:lnTo>
                  <a:lnTo>
                    <a:pt x="1898693" y="2227220"/>
                  </a:lnTo>
                  <a:lnTo>
                    <a:pt x="1898937" y="2227220"/>
                  </a:lnTo>
                  <a:lnTo>
                    <a:pt x="1899424" y="2227220"/>
                  </a:lnTo>
                  <a:lnTo>
                    <a:pt x="1899667" y="2227220"/>
                  </a:lnTo>
                  <a:lnTo>
                    <a:pt x="1899910" y="2227220"/>
                  </a:lnTo>
                  <a:lnTo>
                    <a:pt x="1900154" y="2227220"/>
                  </a:lnTo>
                  <a:lnTo>
                    <a:pt x="1900397" y="2227220"/>
                  </a:lnTo>
                  <a:lnTo>
                    <a:pt x="1900640" y="2227220"/>
                  </a:lnTo>
                  <a:lnTo>
                    <a:pt x="1900884" y="2227220"/>
                  </a:lnTo>
                  <a:lnTo>
                    <a:pt x="1901127" y="2227220"/>
                  </a:lnTo>
                  <a:lnTo>
                    <a:pt x="1901370" y="2227220"/>
                  </a:lnTo>
                  <a:lnTo>
                    <a:pt x="1901614" y="2227220"/>
                  </a:lnTo>
                  <a:lnTo>
                    <a:pt x="1901857" y="2227220"/>
                  </a:lnTo>
                  <a:lnTo>
                    <a:pt x="1902100" y="2227220"/>
                  </a:lnTo>
                  <a:lnTo>
                    <a:pt x="1902344" y="2227220"/>
                  </a:lnTo>
                  <a:lnTo>
                    <a:pt x="1902587" y="2227220"/>
                  </a:lnTo>
                  <a:lnTo>
                    <a:pt x="1902831" y="2227220"/>
                  </a:lnTo>
                  <a:lnTo>
                    <a:pt x="1903074" y="2227220"/>
                  </a:lnTo>
                  <a:lnTo>
                    <a:pt x="1903317" y="2227220"/>
                  </a:lnTo>
                  <a:lnTo>
                    <a:pt x="1903561" y="2227220"/>
                  </a:lnTo>
                  <a:lnTo>
                    <a:pt x="1903804" y="2227220"/>
                  </a:lnTo>
                  <a:lnTo>
                    <a:pt x="1904047" y="2227220"/>
                  </a:lnTo>
                  <a:lnTo>
                    <a:pt x="1904291" y="2227220"/>
                  </a:lnTo>
                  <a:lnTo>
                    <a:pt x="1904534" y="2227220"/>
                  </a:lnTo>
                  <a:lnTo>
                    <a:pt x="1904777" y="2227220"/>
                  </a:lnTo>
                  <a:lnTo>
                    <a:pt x="1905021" y="2227220"/>
                  </a:lnTo>
                  <a:lnTo>
                    <a:pt x="1905264" y="2227220"/>
                  </a:lnTo>
                  <a:lnTo>
                    <a:pt x="1905508" y="2227220"/>
                  </a:lnTo>
                  <a:lnTo>
                    <a:pt x="1905751" y="2227220"/>
                  </a:lnTo>
                  <a:lnTo>
                    <a:pt x="1905994" y="2227220"/>
                  </a:lnTo>
                  <a:lnTo>
                    <a:pt x="1906238" y="2227220"/>
                  </a:lnTo>
                  <a:lnTo>
                    <a:pt x="1906481" y="2227220"/>
                  </a:lnTo>
                  <a:lnTo>
                    <a:pt x="1906724" y="2227220"/>
                  </a:lnTo>
                  <a:lnTo>
                    <a:pt x="1906968" y="2227220"/>
                  </a:lnTo>
                  <a:lnTo>
                    <a:pt x="1906968" y="2220104"/>
                  </a:lnTo>
                  <a:lnTo>
                    <a:pt x="1907211" y="2220104"/>
                  </a:lnTo>
                  <a:lnTo>
                    <a:pt x="1907454" y="2220104"/>
                  </a:lnTo>
                  <a:lnTo>
                    <a:pt x="1907698" y="2220104"/>
                  </a:lnTo>
                  <a:lnTo>
                    <a:pt x="1907941" y="2220104"/>
                  </a:lnTo>
                  <a:lnTo>
                    <a:pt x="1908184" y="2220104"/>
                  </a:lnTo>
                  <a:lnTo>
                    <a:pt x="1908428" y="2220104"/>
                  </a:lnTo>
                  <a:lnTo>
                    <a:pt x="1908671" y="2220104"/>
                  </a:lnTo>
                  <a:lnTo>
                    <a:pt x="1908915" y="2220104"/>
                  </a:lnTo>
                  <a:lnTo>
                    <a:pt x="1909158" y="2220104"/>
                  </a:lnTo>
                  <a:lnTo>
                    <a:pt x="1909401" y="2220104"/>
                  </a:lnTo>
                  <a:lnTo>
                    <a:pt x="1909645" y="2220104"/>
                  </a:lnTo>
                  <a:lnTo>
                    <a:pt x="1909888" y="2220104"/>
                  </a:lnTo>
                  <a:lnTo>
                    <a:pt x="1910131" y="2220104"/>
                  </a:lnTo>
                  <a:lnTo>
                    <a:pt x="1910375" y="2220104"/>
                  </a:lnTo>
                  <a:lnTo>
                    <a:pt x="1910618" y="2220104"/>
                  </a:lnTo>
                  <a:lnTo>
                    <a:pt x="1910861" y="2220104"/>
                  </a:lnTo>
                  <a:lnTo>
                    <a:pt x="1911105" y="2220104"/>
                  </a:lnTo>
                  <a:lnTo>
                    <a:pt x="1911348" y="2220104"/>
                  </a:lnTo>
                  <a:lnTo>
                    <a:pt x="1911591" y="2220104"/>
                  </a:lnTo>
                  <a:lnTo>
                    <a:pt x="1911835" y="2220104"/>
                  </a:lnTo>
                  <a:lnTo>
                    <a:pt x="1912078" y="2220104"/>
                  </a:lnTo>
                  <a:lnTo>
                    <a:pt x="1912322" y="2220104"/>
                  </a:lnTo>
                  <a:lnTo>
                    <a:pt x="1912565" y="2220104"/>
                  </a:lnTo>
                  <a:lnTo>
                    <a:pt x="1912808" y="2220104"/>
                  </a:lnTo>
                  <a:lnTo>
                    <a:pt x="1913052" y="2220104"/>
                  </a:lnTo>
                  <a:lnTo>
                    <a:pt x="1913295" y="2220104"/>
                  </a:lnTo>
                  <a:lnTo>
                    <a:pt x="1913295" y="2212989"/>
                  </a:lnTo>
                  <a:lnTo>
                    <a:pt x="1913538" y="2212989"/>
                  </a:lnTo>
                  <a:lnTo>
                    <a:pt x="1913782" y="2212989"/>
                  </a:lnTo>
                  <a:lnTo>
                    <a:pt x="1914025" y="2212989"/>
                  </a:lnTo>
                  <a:lnTo>
                    <a:pt x="1914268" y="2212989"/>
                  </a:lnTo>
                  <a:lnTo>
                    <a:pt x="1914512" y="2212989"/>
                  </a:lnTo>
                  <a:lnTo>
                    <a:pt x="1914755" y="2212989"/>
                  </a:lnTo>
                  <a:lnTo>
                    <a:pt x="1914999" y="2212989"/>
                  </a:lnTo>
                  <a:lnTo>
                    <a:pt x="1914999" y="2205873"/>
                  </a:lnTo>
                  <a:lnTo>
                    <a:pt x="1915242" y="2205873"/>
                  </a:lnTo>
                  <a:lnTo>
                    <a:pt x="1915485" y="2205873"/>
                  </a:lnTo>
                  <a:lnTo>
                    <a:pt x="1915729" y="2205873"/>
                  </a:lnTo>
                  <a:lnTo>
                    <a:pt x="1915972" y="2205873"/>
                  </a:lnTo>
                  <a:lnTo>
                    <a:pt x="1916215" y="2205873"/>
                  </a:lnTo>
                  <a:lnTo>
                    <a:pt x="1916459" y="2205873"/>
                  </a:lnTo>
                  <a:lnTo>
                    <a:pt x="1916702" y="2205873"/>
                  </a:lnTo>
                  <a:lnTo>
                    <a:pt x="1916945" y="2205873"/>
                  </a:lnTo>
                  <a:lnTo>
                    <a:pt x="1917189" y="2205873"/>
                  </a:lnTo>
                  <a:lnTo>
                    <a:pt x="1917432" y="2205873"/>
                  </a:lnTo>
                  <a:lnTo>
                    <a:pt x="1917432" y="2198757"/>
                  </a:lnTo>
                  <a:lnTo>
                    <a:pt x="1917675" y="2198757"/>
                  </a:lnTo>
                  <a:lnTo>
                    <a:pt x="1917919" y="2198757"/>
                  </a:lnTo>
                  <a:lnTo>
                    <a:pt x="1918162" y="2198757"/>
                  </a:lnTo>
                  <a:lnTo>
                    <a:pt x="1918406" y="2198757"/>
                  </a:lnTo>
                  <a:lnTo>
                    <a:pt x="1918892" y="2198757"/>
                  </a:lnTo>
                  <a:lnTo>
                    <a:pt x="1919136" y="2198757"/>
                  </a:lnTo>
                  <a:lnTo>
                    <a:pt x="1919379" y="2198757"/>
                  </a:lnTo>
                  <a:lnTo>
                    <a:pt x="1919622" y="2198757"/>
                  </a:lnTo>
                  <a:lnTo>
                    <a:pt x="1919866" y="2198757"/>
                  </a:lnTo>
                  <a:lnTo>
                    <a:pt x="1920109" y="2198757"/>
                  </a:lnTo>
                  <a:lnTo>
                    <a:pt x="1920352" y="2198757"/>
                  </a:lnTo>
                  <a:lnTo>
                    <a:pt x="1920596" y="2198757"/>
                  </a:lnTo>
                  <a:lnTo>
                    <a:pt x="1921083" y="2198757"/>
                  </a:lnTo>
                  <a:lnTo>
                    <a:pt x="1921326" y="2198757"/>
                  </a:lnTo>
                  <a:lnTo>
                    <a:pt x="1921569" y="2198757"/>
                  </a:lnTo>
                  <a:lnTo>
                    <a:pt x="1922056" y="2198757"/>
                  </a:lnTo>
                  <a:lnTo>
                    <a:pt x="1922299" y="2198757"/>
                  </a:lnTo>
                  <a:lnTo>
                    <a:pt x="1922543" y="2198757"/>
                  </a:lnTo>
                  <a:lnTo>
                    <a:pt x="1922786" y="2198757"/>
                  </a:lnTo>
                  <a:lnTo>
                    <a:pt x="1923029" y="2198757"/>
                  </a:lnTo>
                  <a:lnTo>
                    <a:pt x="1923273" y="2198757"/>
                  </a:lnTo>
                  <a:lnTo>
                    <a:pt x="1923516" y="2198757"/>
                  </a:lnTo>
                  <a:lnTo>
                    <a:pt x="1923759" y="2198757"/>
                  </a:lnTo>
                  <a:lnTo>
                    <a:pt x="1924003" y="2198757"/>
                  </a:lnTo>
                  <a:lnTo>
                    <a:pt x="1924246" y="2198757"/>
                  </a:lnTo>
                  <a:lnTo>
                    <a:pt x="1924490" y="2198757"/>
                  </a:lnTo>
                  <a:lnTo>
                    <a:pt x="1924733" y="2198757"/>
                  </a:lnTo>
                  <a:lnTo>
                    <a:pt x="1924976" y="2198757"/>
                  </a:lnTo>
                  <a:lnTo>
                    <a:pt x="1924976" y="2191641"/>
                  </a:lnTo>
                  <a:lnTo>
                    <a:pt x="1925220" y="2191641"/>
                  </a:lnTo>
                  <a:lnTo>
                    <a:pt x="1925463" y="2191641"/>
                  </a:lnTo>
                  <a:lnTo>
                    <a:pt x="1925706" y="2191641"/>
                  </a:lnTo>
                  <a:lnTo>
                    <a:pt x="1925950" y="2191641"/>
                  </a:lnTo>
                  <a:lnTo>
                    <a:pt x="1926193" y="2191641"/>
                  </a:lnTo>
                  <a:lnTo>
                    <a:pt x="1926436" y="2191641"/>
                  </a:lnTo>
                  <a:lnTo>
                    <a:pt x="1926680" y="2191641"/>
                  </a:lnTo>
                  <a:lnTo>
                    <a:pt x="1926923" y="2191641"/>
                  </a:lnTo>
                  <a:lnTo>
                    <a:pt x="1927167" y="2191641"/>
                  </a:lnTo>
                  <a:lnTo>
                    <a:pt x="1927410" y="2191641"/>
                  </a:lnTo>
                  <a:lnTo>
                    <a:pt x="1927653" y="2191641"/>
                  </a:lnTo>
                  <a:lnTo>
                    <a:pt x="1927897" y="2191641"/>
                  </a:lnTo>
                  <a:lnTo>
                    <a:pt x="1928140" y="2191641"/>
                  </a:lnTo>
                  <a:lnTo>
                    <a:pt x="1928383" y="2191641"/>
                  </a:lnTo>
                  <a:lnTo>
                    <a:pt x="1928627" y="2191641"/>
                  </a:lnTo>
                  <a:lnTo>
                    <a:pt x="1928870" y="2191641"/>
                  </a:lnTo>
                  <a:lnTo>
                    <a:pt x="1928870" y="2184526"/>
                  </a:lnTo>
                  <a:lnTo>
                    <a:pt x="1929113" y="2184526"/>
                  </a:lnTo>
                  <a:lnTo>
                    <a:pt x="1929357" y="2184526"/>
                  </a:lnTo>
                  <a:lnTo>
                    <a:pt x="1929357" y="2177410"/>
                  </a:lnTo>
                  <a:lnTo>
                    <a:pt x="1929600" y="2177410"/>
                  </a:lnTo>
                  <a:lnTo>
                    <a:pt x="1929843" y="2177410"/>
                  </a:lnTo>
                  <a:lnTo>
                    <a:pt x="1930087" y="2177410"/>
                  </a:lnTo>
                  <a:lnTo>
                    <a:pt x="1930087" y="2170294"/>
                  </a:lnTo>
                  <a:lnTo>
                    <a:pt x="1930330" y="2170294"/>
                  </a:lnTo>
                  <a:lnTo>
                    <a:pt x="1930574" y="2170294"/>
                  </a:lnTo>
                  <a:lnTo>
                    <a:pt x="1930817" y="2170294"/>
                  </a:lnTo>
                  <a:lnTo>
                    <a:pt x="1931060" y="2170294"/>
                  </a:lnTo>
                  <a:lnTo>
                    <a:pt x="1931304" y="2170294"/>
                  </a:lnTo>
                  <a:lnTo>
                    <a:pt x="1931547" y="2170294"/>
                  </a:lnTo>
                  <a:lnTo>
                    <a:pt x="1931790" y="2170294"/>
                  </a:lnTo>
                  <a:lnTo>
                    <a:pt x="1932034" y="2170294"/>
                  </a:lnTo>
                  <a:lnTo>
                    <a:pt x="1932277" y="2170294"/>
                  </a:lnTo>
                  <a:lnTo>
                    <a:pt x="1932764" y="2170294"/>
                  </a:lnTo>
                  <a:lnTo>
                    <a:pt x="1932764" y="2163179"/>
                  </a:lnTo>
                  <a:lnTo>
                    <a:pt x="1933007" y="2163179"/>
                  </a:lnTo>
                  <a:lnTo>
                    <a:pt x="1933251" y="2163179"/>
                  </a:lnTo>
                  <a:lnTo>
                    <a:pt x="1933494" y="2163179"/>
                  </a:lnTo>
                  <a:lnTo>
                    <a:pt x="1933737" y="2163179"/>
                  </a:lnTo>
                  <a:lnTo>
                    <a:pt x="1933981" y="2163179"/>
                  </a:lnTo>
                  <a:lnTo>
                    <a:pt x="1934224" y="2163179"/>
                  </a:lnTo>
                  <a:lnTo>
                    <a:pt x="1934467" y="2163179"/>
                  </a:lnTo>
                  <a:lnTo>
                    <a:pt x="1934711" y="2163179"/>
                  </a:lnTo>
                  <a:lnTo>
                    <a:pt x="1934954" y="2163179"/>
                  </a:lnTo>
                  <a:lnTo>
                    <a:pt x="1935197" y="2163179"/>
                  </a:lnTo>
                  <a:lnTo>
                    <a:pt x="1935441" y="2163179"/>
                  </a:lnTo>
                  <a:lnTo>
                    <a:pt x="1935684" y="2163179"/>
                  </a:lnTo>
                  <a:lnTo>
                    <a:pt x="1935927" y="2163179"/>
                  </a:lnTo>
                  <a:lnTo>
                    <a:pt x="1936171" y="2163179"/>
                  </a:lnTo>
                  <a:lnTo>
                    <a:pt x="1936414" y="2163179"/>
                  </a:lnTo>
                  <a:lnTo>
                    <a:pt x="1936658" y="2163179"/>
                  </a:lnTo>
                  <a:lnTo>
                    <a:pt x="1936901" y="2163179"/>
                  </a:lnTo>
                  <a:lnTo>
                    <a:pt x="1937144" y="2163179"/>
                  </a:lnTo>
                  <a:lnTo>
                    <a:pt x="1937388" y="2163179"/>
                  </a:lnTo>
                  <a:lnTo>
                    <a:pt x="1937631" y="2163179"/>
                  </a:lnTo>
                  <a:lnTo>
                    <a:pt x="1937874" y="2163179"/>
                  </a:lnTo>
                  <a:lnTo>
                    <a:pt x="1938118" y="2163179"/>
                  </a:lnTo>
                  <a:lnTo>
                    <a:pt x="1938118" y="2156063"/>
                  </a:lnTo>
                  <a:lnTo>
                    <a:pt x="1938361" y="2156063"/>
                  </a:lnTo>
                  <a:lnTo>
                    <a:pt x="1938604" y="2156063"/>
                  </a:lnTo>
                  <a:lnTo>
                    <a:pt x="1938848" y="2156063"/>
                  </a:lnTo>
                  <a:lnTo>
                    <a:pt x="1939091" y="2156063"/>
                  </a:lnTo>
                  <a:lnTo>
                    <a:pt x="1939335" y="2156063"/>
                  </a:lnTo>
                  <a:lnTo>
                    <a:pt x="1939578" y="2156063"/>
                  </a:lnTo>
                  <a:lnTo>
                    <a:pt x="1939821" y="2156063"/>
                  </a:lnTo>
                  <a:lnTo>
                    <a:pt x="1940065" y="2156063"/>
                  </a:lnTo>
                  <a:lnTo>
                    <a:pt x="1940551" y="2156063"/>
                  </a:lnTo>
                  <a:lnTo>
                    <a:pt x="1940795" y="2156063"/>
                  </a:lnTo>
                  <a:lnTo>
                    <a:pt x="1941038" y="2156063"/>
                  </a:lnTo>
                  <a:lnTo>
                    <a:pt x="1941281" y="2156063"/>
                  </a:lnTo>
                  <a:lnTo>
                    <a:pt x="1941525" y="2156063"/>
                  </a:lnTo>
                  <a:lnTo>
                    <a:pt x="1941768" y="2156063"/>
                  </a:lnTo>
                  <a:lnTo>
                    <a:pt x="1942011" y="2156063"/>
                  </a:lnTo>
                  <a:lnTo>
                    <a:pt x="1942255" y="2156063"/>
                  </a:lnTo>
                  <a:lnTo>
                    <a:pt x="1942498" y="2156063"/>
                  </a:lnTo>
                  <a:lnTo>
                    <a:pt x="1942742" y="2156063"/>
                  </a:lnTo>
                  <a:lnTo>
                    <a:pt x="1942985" y="2156063"/>
                  </a:lnTo>
                  <a:lnTo>
                    <a:pt x="1943228" y="2156063"/>
                  </a:lnTo>
                  <a:lnTo>
                    <a:pt x="1943472" y="2156063"/>
                  </a:lnTo>
                  <a:lnTo>
                    <a:pt x="1943715" y="2156063"/>
                  </a:lnTo>
                  <a:lnTo>
                    <a:pt x="1943958" y="2156063"/>
                  </a:lnTo>
                  <a:lnTo>
                    <a:pt x="1944202" y="2156063"/>
                  </a:lnTo>
                  <a:lnTo>
                    <a:pt x="1944445" y="2156063"/>
                  </a:lnTo>
                  <a:lnTo>
                    <a:pt x="1944688" y="2156063"/>
                  </a:lnTo>
                  <a:lnTo>
                    <a:pt x="1944932" y="2156063"/>
                  </a:lnTo>
                  <a:lnTo>
                    <a:pt x="1945175" y="2156063"/>
                  </a:lnTo>
                  <a:lnTo>
                    <a:pt x="1945419" y="2156063"/>
                  </a:lnTo>
                  <a:lnTo>
                    <a:pt x="1945662" y="2156063"/>
                  </a:lnTo>
                  <a:lnTo>
                    <a:pt x="1945905" y="2156063"/>
                  </a:lnTo>
                  <a:lnTo>
                    <a:pt x="1946149" y="2156063"/>
                  </a:lnTo>
                  <a:lnTo>
                    <a:pt x="1946392" y="2156063"/>
                  </a:lnTo>
                  <a:lnTo>
                    <a:pt x="1946635" y="2156063"/>
                  </a:lnTo>
                  <a:lnTo>
                    <a:pt x="1946879" y="2156063"/>
                  </a:lnTo>
                  <a:lnTo>
                    <a:pt x="1946879" y="2148947"/>
                  </a:lnTo>
                  <a:lnTo>
                    <a:pt x="1947122" y="2148947"/>
                  </a:lnTo>
                  <a:lnTo>
                    <a:pt x="1947365" y="2148947"/>
                  </a:lnTo>
                  <a:lnTo>
                    <a:pt x="1947609" y="2148947"/>
                  </a:lnTo>
                  <a:lnTo>
                    <a:pt x="1947609" y="2141831"/>
                  </a:lnTo>
                  <a:lnTo>
                    <a:pt x="1947852" y="2141831"/>
                  </a:lnTo>
                  <a:lnTo>
                    <a:pt x="1948095" y="2141831"/>
                  </a:lnTo>
                  <a:lnTo>
                    <a:pt x="1948339" y="2141831"/>
                  </a:lnTo>
                  <a:lnTo>
                    <a:pt x="1948582" y="2141831"/>
                  </a:lnTo>
                  <a:lnTo>
                    <a:pt x="1948826" y="2141831"/>
                  </a:lnTo>
                  <a:lnTo>
                    <a:pt x="1949069" y="2141831"/>
                  </a:lnTo>
                  <a:lnTo>
                    <a:pt x="1949069" y="2134716"/>
                  </a:lnTo>
                  <a:lnTo>
                    <a:pt x="1949312" y="2134716"/>
                  </a:lnTo>
                  <a:lnTo>
                    <a:pt x="1949556" y="2134716"/>
                  </a:lnTo>
                  <a:lnTo>
                    <a:pt x="1949799" y="2134716"/>
                  </a:lnTo>
                  <a:lnTo>
                    <a:pt x="1950042" y="2134716"/>
                  </a:lnTo>
                  <a:lnTo>
                    <a:pt x="1950529" y="2134716"/>
                  </a:lnTo>
                  <a:lnTo>
                    <a:pt x="1950772" y="2134716"/>
                  </a:lnTo>
                  <a:lnTo>
                    <a:pt x="1951016" y="2134716"/>
                  </a:lnTo>
                  <a:lnTo>
                    <a:pt x="1951259" y="2134716"/>
                  </a:lnTo>
                  <a:lnTo>
                    <a:pt x="1951503" y="2134716"/>
                  </a:lnTo>
                  <a:lnTo>
                    <a:pt x="1951746" y="2134716"/>
                  </a:lnTo>
                  <a:lnTo>
                    <a:pt x="1951989" y="2134716"/>
                  </a:lnTo>
                  <a:lnTo>
                    <a:pt x="1952233" y="2134716"/>
                  </a:lnTo>
                  <a:lnTo>
                    <a:pt x="1952233" y="2127600"/>
                  </a:lnTo>
                  <a:lnTo>
                    <a:pt x="1952476" y="2127600"/>
                  </a:lnTo>
                  <a:lnTo>
                    <a:pt x="1952719" y="2127600"/>
                  </a:lnTo>
                  <a:lnTo>
                    <a:pt x="1952963" y="2127600"/>
                  </a:lnTo>
                  <a:lnTo>
                    <a:pt x="1953206" y="2127600"/>
                  </a:lnTo>
                  <a:lnTo>
                    <a:pt x="1953449" y="2127600"/>
                  </a:lnTo>
                  <a:lnTo>
                    <a:pt x="1953693" y="2127600"/>
                  </a:lnTo>
                  <a:lnTo>
                    <a:pt x="1953936" y="2127600"/>
                  </a:lnTo>
                  <a:lnTo>
                    <a:pt x="1954179" y="2127600"/>
                  </a:lnTo>
                  <a:lnTo>
                    <a:pt x="1954423" y="2127600"/>
                  </a:lnTo>
                  <a:lnTo>
                    <a:pt x="1954666" y="2127600"/>
                  </a:lnTo>
                  <a:lnTo>
                    <a:pt x="1954910" y="2127600"/>
                  </a:lnTo>
                  <a:lnTo>
                    <a:pt x="1955153" y="2127600"/>
                  </a:lnTo>
                  <a:lnTo>
                    <a:pt x="1955396" y="2127600"/>
                  </a:lnTo>
                  <a:lnTo>
                    <a:pt x="1955640" y="2127600"/>
                  </a:lnTo>
                  <a:lnTo>
                    <a:pt x="1955883" y="2127600"/>
                  </a:lnTo>
                  <a:lnTo>
                    <a:pt x="1956370" y="2127600"/>
                  </a:lnTo>
                  <a:lnTo>
                    <a:pt x="1956613" y="2127600"/>
                  </a:lnTo>
                  <a:lnTo>
                    <a:pt x="1956856" y="2127600"/>
                  </a:lnTo>
                  <a:lnTo>
                    <a:pt x="1957100" y="2127600"/>
                  </a:lnTo>
                  <a:lnTo>
                    <a:pt x="1957100" y="2120484"/>
                  </a:lnTo>
                  <a:lnTo>
                    <a:pt x="1957343" y="2120484"/>
                  </a:lnTo>
                  <a:lnTo>
                    <a:pt x="1957587" y="2120484"/>
                  </a:lnTo>
                  <a:lnTo>
                    <a:pt x="1957830" y="2120484"/>
                  </a:lnTo>
                  <a:lnTo>
                    <a:pt x="1958073" y="2120484"/>
                  </a:lnTo>
                  <a:lnTo>
                    <a:pt x="1958317" y="2120484"/>
                  </a:lnTo>
                  <a:lnTo>
                    <a:pt x="1958560" y="2120484"/>
                  </a:lnTo>
                  <a:lnTo>
                    <a:pt x="1958803" y="2120484"/>
                  </a:lnTo>
                  <a:lnTo>
                    <a:pt x="1959047" y="2120484"/>
                  </a:lnTo>
                  <a:lnTo>
                    <a:pt x="1959290" y="2120484"/>
                  </a:lnTo>
                  <a:lnTo>
                    <a:pt x="1959533" y="2120484"/>
                  </a:lnTo>
                  <a:lnTo>
                    <a:pt x="1959777" y="2120484"/>
                  </a:lnTo>
                  <a:lnTo>
                    <a:pt x="1960020" y="2120484"/>
                  </a:lnTo>
                  <a:lnTo>
                    <a:pt x="1960263" y="2120484"/>
                  </a:lnTo>
                  <a:lnTo>
                    <a:pt x="1960507" y="2120484"/>
                  </a:lnTo>
                  <a:lnTo>
                    <a:pt x="1960750" y="2120484"/>
                  </a:lnTo>
                  <a:lnTo>
                    <a:pt x="1960994" y="2120484"/>
                  </a:lnTo>
                  <a:lnTo>
                    <a:pt x="1961237" y="2120484"/>
                  </a:lnTo>
                  <a:lnTo>
                    <a:pt x="1961480" y="2120484"/>
                  </a:lnTo>
                  <a:lnTo>
                    <a:pt x="1961724" y="2120484"/>
                  </a:lnTo>
                  <a:lnTo>
                    <a:pt x="1961967" y="2120484"/>
                  </a:lnTo>
                  <a:lnTo>
                    <a:pt x="1962210" y="2120484"/>
                  </a:lnTo>
                  <a:lnTo>
                    <a:pt x="1962454" y="2120484"/>
                  </a:lnTo>
                  <a:lnTo>
                    <a:pt x="1962697" y="2120484"/>
                  </a:lnTo>
                  <a:lnTo>
                    <a:pt x="1962940" y="2120484"/>
                  </a:lnTo>
                  <a:lnTo>
                    <a:pt x="1962940" y="2113368"/>
                  </a:lnTo>
                  <a:lnTo>
                    <a:pt x="1963184" y="2113368"/>
                  </a:lnTo>
                  <a:lnTo>
                    <a:pt x="1963427" y="2113368"/>
                  </a:lnTo>
                  <a:lnTo>
                    <a:pt x="1963671" y="2113368"/>
                  </a:lnTo>
                  <a:lnTo>
                    <a:pt x="1963914" y="2113368"/>
                  </a:lnTo>
                  <a:lnTo>
                    <a:pt x="1964157" y="2113368"/>
                  </a:lnTo>
                  <a:lnTo>
                    <a:pt x="1964401" y="2113368"/>
                  </a:lnTo>
                  <a:lnTo>
                    <a:pt x="1964644" y="2113368"/>
                  </a:lnTo>
                  <a:lnTo>
                    <a:pt x="1964887" y="2113368"/>
                  </a:lnTo>
                  <a:lnTo>
                    <a:pt x="1965131" y="2113368"/>
                  </a:lnTo>
                  <a:lnTo>
                    <a:pt x="1965374" y="2113368"/>
                  </a:lnTo>
                  <a:lnTo>
                    <a:pt x="1965617" y="2113368"/>
                  </a:lnTo>
                  <a:lnTo>
                    <a:pt x="1965861" y="2113368"/>
                  </a:lnTo>
                  <a:lnTo>
                    <a:pt x="1966104" y="2113368"/>
                  </a:lnTo>
                  <a:lnTo>
                    <a:pt x="1966347" y="2113368"/>
                  </a:lnTo>
                  <a:lnTo>
                    <a:pt x="1966591" y="2113368"/>
                  </a:lnTo>
                  <a:lnTo>
                    <a:pt x="1966834" y="2113368"/>
                  </a:lnTo>
                  <a:lnTo>
                    <a:pt x="1967078" y="2113368"/>
                  </a:lnTo>
                  <a:lnTo>
                    <a:pt x="1967321" y="2113368"/>
                  </a:lnTo>
                  <a:lnTo>
                    <a:pt x="1967564" y="2113368"/>
                  </a:lnTo>
                  <a:lnTo>
                    <a:pt x="1967808" y="2113368"/>
                  </a:lnTo>
                  <a:lnTo>
                    <a:pt x="1968051" y="2113368"/>
                  </a:lnTo>
                  <a:lnTo>
                    <a:pt x="1968294" y="2113368"/>
                  </a:lnTo>
                  <a:lnTo>
                    <a:pt x="1968294" y="2106253"/>
                  </a:lnTo>
                  <a:lnTo>
                    <a:pt x="1968538" y="2106253"/>
                  </a:lnTo>
                  <a:lnTo>
                    <a:pt x="1968781" y="2106253"/>
                  </a:lnTo>
                  <a:lnTo>
                    <a:pt x="1969024" y="2106253"/>
                  </a:lnTo>
                  <a:lnTo>
                    <a:pt x="1969268" y="2106253"/>
                  </a:lnTo>
                  <a:lnTo>
                    <a:pt x="1969511" y="2106253"/>
                  </a:lnTo>
                  <a:lnTo>
                    <a:pt x="1969755" y="2106253"/>
                  </a:lnTo>
                  <a:lnTo>
                    <a:pt x="1969998" y="2106253"/>
                  </a:lnTo>
                  <a:lnTo>
                    <a:pt x="1970241" y="2106253"/>
                  </a:lnTo>
                  <a:lnTo>
                    <a:pt x="1970485" y="2106253"/>
                  </a:lnTo>
                  <a:lnTo>
                    <a:pt x="1970728" y="2106253"/>
                  </a:lnTo>
                  <a:lnTo>
                    <a:pt x="1970728" y="2099137"/>
                  </a:lnTo>
                  <a:lnTo>
                    <a:pt x="1970971" y="2099137"/>
                  </a:lnTo>
                  <a:lnTo>
                    <a:pt x="1971215" y="2099137"/>
                  </a:lnTo>
                  <a:lnTo>
                    <a:pt x="1971458" y="2099137"/>
                  </a:lnTo>
                  <a:lnTo>
                    <a:pt x="1971701" y="2099137"/>
                  </a:lnTo>
                  <a:lnTo>
                    <a:pt x="1971701" y="2092021"/>
                  </a:lnTo>
                  <a:lnTo>
                    <a:pt x="1971701" y="2084906"/>
                  </a:lnTo>
                  <a:lnTo>
                    <a:pt x="1971945" y="2084906"/>
                  </a:lnTo>
                  <a:lnTo>
                    <a:pt x="1972188" y="2084906"/>
                  </a:lnTo>
                  <a:lnTo>
                    <a:pt x="1972431" y="2084906"/>
                  </a:lnTo>
                  <a:lnTo>
                    <a:pt x="1972675" y="2084906"/>
                  </a:lnTo>
                  <a:lnTo>
                    <a:pt x="1972918" y="2084906"/>
                  </a:lnTo>
                  <a:lnTo>
                    <a:pt x="1973162" y="2084906"/>
                  </a:lnTo>
                  <a:lnTo>
                    <a:pt x="1973405" y="2084906"/>
                  </a:lnTo>
                  <a:lnTo>
                    <a:pt x="1973648" y="2084906"/>
                  </a:lnTo>
                  <a:lnTo>
                    <a:pt x="1973892" y="2084906"/>
                  </a:lnTo>
                  <a:lnTo>
                    <a:pt x="1974135" y="2084906"/>
                  </a:lnTo>
                  <a:lnTo>
                    <a:pt x="1974378" y="2084906"/>
                  </a:lnTo>
                  <a:lnTo>
                    <a:pt x="1974622" y="2084906"/>
                  </a:lnTo>
                  <a:lnTo>
                    <a:pt x="1974865" y="2084906"/>
                  </a:lnTo>
                  <a:lnTo>
                    <a:pt x="1975108" y="2084906"/>
                  </a:lnTo>
                  <a:lnTo>
                    <a:pt x="1975352" y="2084906"/>
                  </a:lnTo>
                  <a:lnTo>
                    <a:pt x="1975595" y="2084906"/>
                  </a:lnTo>
                  <a:lnTo>
                    <a:pt x="1975839" y="2084906"/>
                  </a:lnTo>
                  <a:lnTo>
                    <a:pt x="1976325" y="2084906"/>
                  </a:lnTo>
                  <a:lnTo>
                    <a:pt x="1976569" y="2084906"/>
                  </a:lnTo>
                  <a:lnTo>
                    <a:pt x="1976812" y="2084906"/>
                  </a:lnTo>
                  <a:lnTo>
                    <a:pt x="1977055" y="2084906"/>
                  </a:lnTo>
                  <a:lnTo>
                    <a:pt x="1977299" y="2084906"/>
                  </a:lnTo>
                  <a:lnTo>
                    <a:pt x="1977542" y="2084906"/>
                  </a:lnTo>
                  <a:lnTo>
                    <a:pt x="1977785" y="2084906"/>
                  </a:lnTo>
                  <a:lnTo>
                    <a:pt x="1978029" y="2084906"/>
                  </a:lnTo>
                  <a:lnTo>
                    <a:pt x="1978272" y="2084906"/>
                  </a:lnTo>
                  <a:lnTo>
                    <a:pt x="1978515" y="2084906"/>
                  </a:lnTo>
                  <a:lnTo>
                    <a:pt x="1978759" y="2084906"/>
                  </a:lnTo>
                  <a:lnTo>
                    <a:pt x="1979002" y="2084906"/>
                  </a:lnTo>
                  <a:lnTo>
                    <a:pt x="1979246" y="2084906"/>
                  </a:lnTo>
                  <a:lnTo>
                    <a:pt x="1979489" y="2084906"/>
                  </a:lnTo>
                  <a:lnTo>
                    <a:pt x="1979732" y="2084906"/>
                  </a:lnTo>
                  <a:lnTo>
                    <a:pt x="1979976" y="2084906"/>
                  </a:lnTo>
                  <a:lnTo>
                    <a:pt x="1980219" y="2084906"/>
                  </a:lnTo>
                  <a:lnTo>
                    <a:pt x="1980462" y="2084906"/>
                  </a:lnTo>
                  <a:lnTo>
                    <a:pt x="1980462" y="2077790"/>
                  </a:lnTo>
                  <a:lnTo>
                    <a:pt x="1980706" y="2077790"/>
                  </a:lnTo>
                  <a:lnTo>
                    <a:pt x="1980949" y="2077790"/>
                  </a:lnTo>
                  <a:lnTo>
                    <a:pt x="1981192" y="2077790"/>
                  </a:lnTo>
                  <a:lnTo>
                    <a:pt x="1981436" y="2077790"/>
                  </a:lnTo>
                  <a:lnTo>
                    <a:pt x="1981679" y="2077790"/>
                  </a:lnTo>
                  <a:lnTo>
                    <a:pt x="1981923" y="2077790"/>
                  </a:lnTo>
                  <a:lnTo>
                    <a:pt x="1982409" y="2077790"/>
                  </a:lnTo>
                  <a:lnTo>
                    <a:pt x="1982653" y="2077790"/>
                  </a:lnTo>
                  <a:lnTo>
                    <a:pt x="1982896" y="2077790"/>
                  </a:lnTo>
                  <a:lnTo>
                    <a:pt x="1982896" y="2070674"/>
                  </a:lnTo>
                  <a:lnTo>
                    <a:pt x="1983139" y="2070674"/>
                  </a:lnTo>
                  <a:lnTo>
                    <a:pt x="1983383" y="2070674"/>
                  </a:lnTo>
                  <a:lnTo>
                    <a:pt x="1983626" y="2070674"/>
                  </a:lnTo>
                  <a:lnTo>
                    <a:pt x="1983869" y="2070674"/>
                  </a:lnTo>
                  <a:lnTo>
                    <a:pt x="1984113" y="2070674"/>
                  </a:lnTo>
                  <a:lnTo>
                    <a:pt x="1984356" y="2070674"/>
                  </a:lnTo>
                  <a:lnTo>
                    <a:pt x="1984599" y="2070674"/>
                  </a:lnTo>
                  <a:lnTo>
                    <a:pt x="1984843" y="2070674"/>
                  </a:lnTo>
                  <a:lnTo>
                    <a:pt x="1985086" y="2070674"/>
                  </a:lnTo>
                  <a:lnTo>
                    <a:pt x="1985330" y="2070674"/>
                  </a:lnTo>
                  <a:lnTo>
                    <a:pt x="1985573" y="2070674"/>
                  </a:lnTo>
                  <a:lnTo>
                    <a:pt x="1985816" y="2070674"/>
                  </a:lnTo>
                  <a:lnTo>
                    <a:pt x="1986060" y="2070674"/>
                  </a:lnTo>
                  <a:lnTo>
                    <a:pt x="1986303" y="2070674"/>
                  </a:lnTo>
                  <a:lnTo>
                    <a:pt x="1986546" y="2070674"/>
                  </a:lnTo>
                  <a:lnTo>
                    <a:pt x="1986790" y="2070674"/>
                  </a:lnTo>
                  <a:lnTo>
                    <a:pt x="1987033" y="2070674"/>
                  </a:lnTo>
                  <a:lnTo>
                    <a:pt x="1987276" y="2070674"/>
                  </a:lnTo>
                  <a:lnTo>
                    <a:pt x="1987520" y="2070674"/>
                  </a:lnTo>
                  <a:lnTo>
                    <a:pt x="1987763" y="2070674"/>
                  </a:lnTo>
                  <a:lnTo>
                    <a:pt x="1988007" y="2070674"/>
                  </a:lnTo>
                  <a:lnTo>
                    <a:pt x="1988250" y="2070674"/>
                  </a:lnTo>
                  <a:lnTo>
                    <a:pt x="1988493" y="2070674"/>
                  </a:lnTo>
                  <a:lnTo>
                    <a:pt x="1988980" y="2070674"/>
                  </a:lnTo>
                  <a:lnTo>
                    <a:pt x="1989223" y="2070674"/>
                  </a:lnTo>
                  <a:lnTo>
                    <a:pt x="1989223" y="2063558"/>
                  </a:lnTo>
                  <a:lnTo>
                    <a:pt x="1989467" y="2063558"/>
                  </a:lnTo>
                  <a:lnTo>
                    <a:pt x="1989710" y="2063558"/>
                  </a:lnTo>
                  <a:lnTo>
                    <a:pt x="1989953" y="2063558"/>
                  </a:lnTo>
                  <a:lnTo>
                    <a:pt x="1990197" y="2063558"/>
                  </a:lnTo>
                  <a:lnTo>
                    <a:pt x="1990440" y="2063558"/>
                  </a:lnTo>
                  <a:lnTo>
                    <a:pt x="1990683" y="2063558"/>
                  </a:lnTo>
                  <a:lnTo>
                    <a:pt x="1990927" y="2063558"/>
                  </a:lnTo>
                  <a:lnTo>
                    <a:pt x="1991170" y="2063558"/>
                  </a:lnTo>
                  <a:lnTo>
                    <a:pt x="1991414" y="2063558"/>
                  </a:lnTo>
                  <a:lnTo>
                    <a:pt x="1991657" y="2063558"/>
                  </a:lnTo>
                  <a:lnTo>
                    <a:pt x="1991900" y="2063558"/>
                  </a:lnTo>
                  <a:lnTo>
                    <a:pt x="1992144" y="2063558"/>
                  </a:lnTo>
                  <a:lnTo>
                    <a:pt x="1992387" y="2063558"/>
                  </a:lnTo>
                  <a:lnTo>
                    <a:pt x="1992630" y="2063558"/>
                  </a:lnTo>
                  <a:lnTo>
                    <a:pt x="1992874" y="2063558"/>
                  </a:lnTo>
                  <a:lnTo>
                    <a:pt x="1993117" y="2063558"/>
                  </a:lnTo>
                  <a:lnTo>
                    <a:pt x="1993360" y="2063558"/>
                  </a:lnTo>
                  <a:lnTo>
                    <a:pt x="1993604" y="2063558"/>
                  </a:lnTo>
                  <a:lnTo>
                    <a:pt x="1993847" y="2063558"/>
                  </a:lnTo>
                  <a:lnTo>
                    <a:pt x="1994091" y="2063558"/>
                  </a:lnTo>
                  <a:lnTo>
                    <a:pt x="1994334" y="2063558"/>
                  </a:lnTo>
                  <a:lnTo>
                    <a:pt x="1994577" y="2063558"/>
                  </a:lnTo>
                  <a:lnTo>
                    <a:pt x="1994821" y="2063558"/>
                  </a:lnTo>
                  <a:lnTo>
                    <a:pt x="1995064" y="2063558"/>
                  </a:lnTo>
                  <a:lnTo>
                    <a:pt x="1995307" y="2063558"/>
                  </a:lnTo>
                  <a:lnTo>
                    <a:pt x="1995551" y="2063558"/>
                  </a:lnTo>
                  <a:lnTo>
                    <a:pt x="1995794" y="2063558"/>
                  </a:lnTo>
                  <a:lnTo>
                    <a:pt x="1996037" y="2063558"/>
                  </a:lnTo>
                  <a:lnTo>
                    <a:pt x="1996281" y="2063558"/>
                  </a:lnTo>
                  <a:lnTo>
                    <a:pt x="1996524" y="2063558"/>
                  </a:lnTo>
                  <a:lnTo>
                    <a:pt x="1996767" y="2063558"/>
                  </a:lnTo>
                  <a:lnTo>
                    <a:pt x="1997011" y="2063558"/>
                  </a:lnTo>
                  <a:lnTo>
                    <a:pt x="1997254" y="2063558"/>
                  </a:lnTo>
                  <a:lnTo>
                    <a:pt x="1997498" y="2063558"/>
                  </a:lnTo>
                  <a:lnTo>
                    <a:pt x="1997498" y="2056443"/>
                  </a:lnTo>
                  <a:lnTo>
                    <a:pt x="1997741" y="2056443"/>
                  </a:lnTo>
                  <a:lnTo>
                    <a:pt x="1997984" y="2056443"/>
                  </a:lnTo>
                  <a:lnTo>
                    <a:pt x="1998228" y="2056443"/>
                  </a:lnTo>
                  <a:lnTo>
                    <a:pt x="1998471" y="2056443"/>
                  </a:lnTo>
                  <a:lnTo>
                    <a:pt x="1998714" y="2056443"/>
                  </a:lnTo>
                  <a:lnTo>
                    <a:pt x="1998958" y="2056443"/>
                  </a:lnTo>
                  <a:lnTo>
                    <a:pt x="1999201" y="2049327"/>
                  </a:lnTo>
                  <a:lnTo>
                    <a:pt x="1999444" y="2049327"/>
                  </a:lnTo>
                  <a:lnTo>
                    <a:pt x="1999688" y="2049327"/>
                  </a:lnTo>
                  <a:lnTo>
                    <a:pt x="1999931" y="2049327"/>
                  </a:lnTo>
                  <a:lnTo>
                    <a:pt x="2000175" y="2049327"/>
                  </a:lnTo>
                  <a:lnTo>
                    <a:pt x="2000418" y="2049327"/>
                  </a:lnTo>
                  <a:lnTo>
                    <a:pt x="2000905" y="2049327"/>
                  </a:lnTo>
                  <a:lnTo>
                    <a:pt x="2001148" y="2049327"/>
                  </a:lnTo>
                  <a:lnTo>
                    <a:pt x="2001391" y="2049327"/>
                  </a:lnTo>
                  <a:lnTo>
                    <a:pt x="2001635" y="2049327"/>
                  </a:lnTo>
                  <a:lnTo>
                    <a:pt x="2001878" y="2049327"/>
                  </a:lnTo>
                  <a:lnTo>
                    <a:pt x="2002121" y="2049327"/>
                  </a:lnTo>
                  <a:lnTo>
                    <a:pt x="2002365" y="2049327"/>
                  </a:lnTo>
                  <a:lnTo>
                    <a:pt x="2002608" y="2049327"/>
                  </a:lnTo>
                  <a:lnTo>
                    <a:pt x="2002851" y="2049327"/>
                  </a:lnTo>
                  <a:lnTo>
                    <a:pt x="2003095" y="2049327"/>
                  </a:lnTo>
                  <a:lnTo>
                    <a:pt x="2003338" y="2049327"/>
                  </a:lnTo>
                  <a:lnTo>
                    <a:pt x="2003582" y="2049327"/>
                  </a:lnTo>
                  <a:lnTo>
                    <a:pt x="2003825" y="2049327"/>
                  </a:lnTo>
                  <a:lnTo>
                    <a:pt x="2004068" y="2049327"/>
                  </a:lnTo>
                  <a:lnTo>
                    <a:pt x="2004312" y="2049327"/>
                  </a:lnTo>
                  <a:lnTo>
                    <a:pt x="2004555" y="2049327"/>
                  </a:lnTo>
                  <a:lnTo>
                    <a:pt x="2004798" y="2049327"/>
                  </a:lnTo>
                  <a:lnTo>
                    <a:pt x="2005042" y="2049327"/>
                  </a:lnTo>
                  <a:lnTo>
                    <a:pt x="2005285" y="2049327"/>
                  </a:lnTo>
                  <a:lnTo>
                    <a:pt x="2005528" y="2049327"/>
                  </a:lnTo>
                  <a:lnTo>
                    <a:pt x="2005772" y="2049327"/>
                  </a:lnTo>
                  <a:lnTo>
                    <a:pt x="2006015" y="2049327"/>
                  </a:lnTo>
                  <a:lnTo>
                    <a:pt x="2006259" y="2049327"/>
                  </a:lnTo>
                  <a:lnTo>
                    <a:pt x="2006502" y="2049327"/>
                  </a:lnTo>
                  <a:lnTo>
                    <a:pt x="2006745" y="2049327"/>
                  </a:lnTo>
                  <a:lnTo>
                    <a:pt x="2006989" y="2049327"/>
                  </a:lnTo>
                  <a:lnTo>
                    <a:pt x="2007232" y="2049327"/>
                  </a:lnTo>
                  <a:lnTo>
                    <a:pt x="2007475" y="2049327"/>
                  </a:lnTo>
                  <a:lnTo>
                    <a:pt x="2007719" y="2049327"/>
                  </a:lnTo>
                  <a:lnTo>
                    <a:pt x="2007962" y="2049327"/>
                  </a:lnTo>
                  <a:lnTo>
                    <a:pt x="2007962" y="2042211"/>
                  </a:lnTo>
                  <a:lnTo>
                    <a:pt x="2008205" y="2042211"/>
                  </a:lnTo>
                  <a:lnTo>
                    <a:pt x="2008449" y="2042211"/>
                  </a:lnTo>
                  <a:lnTo>
                    <a:pt x="2008692" y="2042211"/>
                  </a:lnTo>
                  <a:lnTo>
                    <a:pt x="2008935" y="2042211"/>
                  </a:lnTo>
                  <a:lnTo>
                    <a:pt x="2009179" y="2042211"/>
                  </a:lnTo>
                  <a:lnTo>
                    <a:pt x="2009422" y="2042211"/>
                  </a:lnTo>
                  <a:lnTo>
                    <a:pt x="2009666" y="2042211"/>
                  </a:lnTo>
                  <a:lnTo>
                    <a:pt x="2009909" y="2042211"/>
                  </a:lnTo>
                  <a:lnTo>
                    <a:pt x="2010152" y="2042211"/>
                  </a:lnTo>
                  <a:lnTo>
                    <a:pt x="2010396" y="2042211"/>
                  </a:lnTo>
                  <a:lnTo>
                    <a:pt x="2010639" y="2042211"/>
                  </a:lnTo>
                  <a:lnTo>
                    <a:pt x="2010882" y="2042211"/>
                  </a:lnTo>
                  <a:lnTo>
                    <a:pt x="2011126" y="2042211"/>
                  </a:lnTo>
                  <a:lnTo>
                    <a:pt x="2011369" y="2042211"/>
                  </a:lnTo>
                  <a:lnTo>
                    <a:pt x="2011612" y="2042211"/>
                  </a:lnTo>
                  <a:lnTo>
                    <a:pt x="2012099" y="2042211"/>
                  </a:lnTo>
                  <a:lnTo>
                    <a:pt x="2012342" y="2042211"/>
                  </a:lnTo>
                  <a:lnTo>
                    <a:pt x="2012586" y="2042211"/>
                  </a:lnTo>
                  <a:lnTo>
                    <a:pt x="2012586" y="2035096"/>
                  </a:lnTo>
                  <a:lnTo>
                    <a:pt x="2012829" y="2035096"/>
                  </a:lnTo>
                  <a:lnTo>
                    <a:pt x="2013316" y="2035096"/>
                  </a:lnTo>
                  <a:lnTo>
                    <a:pt x="2013559" y="2035096"/>
                  </a:lnTo>
                  <a:lnTo>
                    <a:pt x="2013803" y="2035096"/>
                  </a:lnTo>
                  <a:lnTo>
                    <a:pt x="2014046" y="2035096"/>
                  </a:lnTo>
                  <a:lnTo>
                    <a:pt x="2014289" y="2035096"/>
                  </a:lnTo>
                  <a:lnTo>
                    <a:pt x="2014533" y="2035096"/>
                  </a:lnTo>
                  <a:lnTo>
                    <a:pt x="2014776" y="2035096"/>
                  </a:lnTo>
                  <a:lnTo>
                    <a:pt x="2015019" y="2035096"/>
                  </a:lnTo>
                  <a:lnTo>
                    <a:pt x="2015263" y="2035096"/>
                  </a:lnTo>
                  <a:lnTo>
                    <a:pt x="2015506" y="2035096"/>
                  </a:lnTo>
                  <a:lnTo>
                    <a:pt x="2015750" y="2035096"/>
                  </a:lnTo>
                  <a:lnTo>
                    <a:pt x="2015993" y="2035096"/>
                  </a:lnTo>
                  <a:lnTo>
                    <a:pt x="2016236" y="2035096"/>
                  </a:lnTo>
                  <a:lnTo>
                    <a:pt x="2016480" y="2035096"/>
                  </a:lnTo>
                  <a:lnTo>
                    <a:pt x="2016480" y="2027980"/>
                  </a:lnTo>
                  <a:lnTo>
                    <a:pt x="2016723" y="2027980"/>
                  </a:lnTo>
                  <a:lnTo>
                    <a:pt x="2016966" y="2027980"/>
                  </a:lnTo>
                  <a:lnTo>
                    <a:pt x="2017210" y="2027980"/>
                  </a:lnTo>
                  <a:lnTo>
                    <a:pt x="2017453" y="2027980"/>
                  </a:lnTo>
                  <a:lnTo>
                    <a:pt x="2017696" y="2027980"/>
                  </a:lnTo>
                  <a:lnTo>
                    <a:pt x="2017940" y="2027980"/>
                  </a:lnTo>
                  <a:lnTo>
                    <a:pt x="2018183" y="2027980"/>
                  </a:lnTo>
                  <a:lnTo>
                    <a:pt x="2018426" y="2027980"/>
                  </a:lnTo>
                  <a:lnTo>
                    <a:pt x="2018670" y="2027980"/>
                  </a:lnTo>
                  <a:lnTo>
                    <a:pt x="2018913" y="2027980"/>
                  </a:lnTo>
                  <a:lnTo>
                    <a:pt x="2019157" y="2027980"/>
                  </a:lnTo>
                  <a:lnTo>
                    <a:pt x="2019157" y="2020864"/>
                  </a:lnTo>
                  <a:lnTo>
                    <a:pt x="2019400" y="2020864"/>
                  </a:lnTo>
                  <a:lnTo>
                    <a:pt x="2019643" y="2020864"/>
                  </a:lnTo>
                  <a:lnTo>
                    <a:pt x="2019887" y="2020864"/>
                  </a:lnTo>
                  <a:lnTo>
                    <a:pt x="2020130" y="2020864"/>
                  </a:lnTo>
                  <a:lnTo>
                    <a:pt x="2020373" y="2020864"/>
                  </a:lnTo>
                  <a:lnTo>
                    <a:pt x="2020617" y="2020864"/>
                  </a:lnTo>
                  <a:lnTo>
                    <a:pt x="2020860" y="2020864"/>
                  </a:lnTo>
                  <a:lnTo>
                    <a:pt x="2021103" y="2020864"/>
                  </a:lnTo>
                  <a:lnTo>
                    <a:pt x="2021347" y="2020864"/>
                  </a:lnTo>
                  <a:lnTo>
                    <a:pt x="2021590" y="2020864"/>
                  </a:lnTo>
                  <a:lnTo>
                    <a:pt x="2021834" y="2020864"/>
                  </a:lnTo>
                  <a:lnTo>
                    <a:pt x="2022077" y="2020864"/>
                  </a:lnTo>
                  <a:lnTo>
                    <a:pt x="2022320" y="2020864"/>
                  </a:lnTo>
                  <a:lnTo>
                    <a:pt x="2022564" y="2020864"/>
                  </a:lnTo>
                  <a:lnTo>
                    <a:pt x="2022807" y="2020864"/>
                  </a:lnTo>
                  <a:lnTo>
                    <a:pt x="2023050" y="2020864"/>
                  </a:lnTo>
                  <a:lnTo>
                    <a:pt x="2023294" y="2020864"/>
                  </a:lnTo>
                  <a:lnTo>
                    <a:pt x="2023537" y="2020864"/>
                  </a:lnTo>
                  <a:lnTo>
                    <a:pt x="2023780" y="2020864"/>
                  </a:lnTo>
                  <a:lnTo>
                    <a:pt x="2024024" y="2020864"/>
                  </a:lnTo>
                  <a:lnTo>
                    <a:pt x="2024267" y="2020864"/>
                  </a:lnTo>
                  <a:lnTo>
                    <a:pt x="2024510" y="2020864"/>
                  </a:lnTo>
                  <a:lnTo>
                    <a:pt x="2024754" y="2020864"/>
                  </a:lnTo>
                  <a:lnTo>
                    <a:pt x="2024997" y="2020864"/>
                  </a:lnTo>
                  <a:lnTo>
                    <a:pt x="2025241" y="2020864"/>
                  </a:lnTo>
                  <a:lnTo>
                    <a:pt x="2025484" y="2020864"/>
                  </a:lnTo>
                  <a:lnTo>
                    <a:pt x="2025727" y="2020864"/>
                  </a:lnTo>
                  <a:lnTo>
                    <a:pt x="2025971" y="2020864"/>
                  </a:lnTo>
                  <a:lnTo>
                    <a:pt x="2026214" y="2020864"/>
                  </a:lnTo>
                  <a:lnTo>
                    <a:pt x="2026457" y="2020864"/>
                  </a:lnTo>
                  <a:lnTo>
                    <a:pt x="2026701" y="2020864"/>
                  </a:lnTo>
                  <a:lnTo>
                    <a:pt x="2026944" y="2020864"/>
                  </a:lnTo>
                  <a:lnTo>
                    <a:pt x="2027187" y="2020864"/>
                  </a:lnTo>
                  <a:lnTo>
                    <a:pt x="2027431" y="2020864"/>
                  </a:lnTo>
                  <a:lnTo>
                    <a:pt x="2027674" y="2020864"/>
                  </a:lnTo>
                  <a:lnTo>
                    <a:pt x="2027918" y="2020864"/>
                  </a:lnTo>
                  <a:lnTo>
                    <a:pt x="2028161" y="2020864"/>
                  </a:lnTo>
                  <a:lnTo>
                    <a:pt x="2028404" y="2020864"/>
                  </a:lnTo>
                  <a:lnTo>
                    <a:pt x="2028648" y="2020864"/>
                  </a:lnTo>
                  <a:lnTo>
                    <a:pt x="2028891" y="2020864"/>
                  </a:lnTo>
                  <a:lnTo>
                    <a:pt x="2029134" y="2020864"/>
                  </a:lnTo>
                  <a:lnTo>
                    <a:pt x="2029378" y="2020864"/>
                  </a:lnTo>
                  <a:lnTo>
                    <a:pt x="2029621" y="2020864"/>
                  </a:lnTo>
                  <a:lnTo>
                    <a:pt x="2029864" y="2020864"/>
                  </a:lnTo>
                  <a:lnTo>
                    <a:pt x="2030351" y="2020864"/>
                  </a:lnTo>
                  <a:lnTo>
                    <a:pt x="2030594" y="2020864"/>
                  </a:lnTo>
                  <a:lnTo>
                    <a:pt x="2030838" y="2020864"/>
                  </a:lnTo>
                  <a:lnTo>
                    <a:pt x="2031081" y="2020864"/>
                  </a:lnTo>
                  <a:lnTo>
                    <a:pt x="2031325" y="2020864"/>
                  </a:lnTo>
                  <a:lnTo>
                    <a:pt x="2031568" y="2020864"/>
                  </a:lnTo>
                  <a:lnTo>
                    <a:pt x="2032055" y="2020864"/>
                  </a:lnTo>
                  <a:lnTo>
                    <a:pt x="2032298" y="2020864"/>
                  </a:lnTo>
                  <a:lnTo>
                    <a:pt x="2032541" y="2020864"/>
                  </a:lnTo>
                  <a:lnTo>
                    <a:pt x="2032785" y="2020864"/>
                  </a:lnTo>
                  <a:lnTo>
                    <a:pt x="2033028" y="2020864"/>
                  </a:lnTo>
                  <a:lnTo>
                    <a:pt x="2033271" y="2020864"/>
                  </a:lnTo>
                  <a:lnTo>
                    <a:pt x="2033758" y="2020864"/>
                  </a:lnTo>
                  <a:lnTo>
                    <a:pt x="2034002" y="2020864"/>
                  </a:lnTo>
                  <a:lnTo>
                    <a:pt x="2034245" y="2020864"/>
                  </a:lnTo>
                  <a:lnTo>
                    <a:pt x="2034488" y="2020864"/>
                  </a:lnTo>
                  <a:lnTo>
                    <a:pt x="2034732" y="2020864"/>
                  </a:lnTo>
                  <a:lnTo>
                    <a:pt x="2034975" y="2020864"/>
                  </a:lnTo>
                  <a:lnTo>
                    <a:pt x="2035218" y="2020864"/>
                  </a:lnTo>
                  <a:lnTo>
                    <a:pt x="2035462" y="2020864"/>
                  </a:lnTo>
                  <a:lnTo>
                    <a:pt x="2035705" y="2020864"/>
                  </a:lnTo>
                  <a:lnTo>
                    <a:pt x="2035948" y="2020864"/>
                  </a:lnTo>
                  <a:lnTo>
                    <a:pt x="2036192" y="2020864"/>
                  </a:lnTo>
                  <a:lnTo>
                    <a:pt x="2036435" y="2020864"/>
                  </a:lnTo>
                  <a:lnTo>
                    <a:pt x="2036678" y="2020864"/>
                  </a:lnTo>
                  <a:lnTo>
                    <a:pt x="2036922" y="2020864"/>
                  </a:lnTo>
                  <a:lnTo>
                    <a:pt x="2037165" y="2020864"/>
                  </a:lnTo>
                  <a:lnTo>
                    <a:pt x="2037652" y="2020864"/>
                  </a:lnTo>
                  <a:lnTo>
                    <a:pt x="2037895" y="2020864"/>
                  </a:lnTo>
                  <a:lnTo>
                    <a:pt x="2038139" y="2020864"/>
                  </a:lnTo>
                  <a:lnTo>
                    <a:pt x="2038382" y="2020864"/>
                  </a:lnTo>
                  <a:lnTo>
                    <a:pt x="2038625" y="2020864"/>
                  </a:lnTo>
                  <a:lnTo>
                    <a:pt x="2038869" y="2020864"/>
                  </a:lnTo>
                  <a:lnTo>
                    <a:pt x="2039112" y="2020864"/>
                  </a:lnTo>
                  <a:lnTo>
                    <a:pt x="2039355" y="2020864"/>
                  </a:lnTo>
                  <a:lnTo>
                    <a:pt x="2039599" y="2020864"/>
                  </a:lnTo>
                  <a:lnTo>
                    <a:pt x="2039842" y="2020864"/>
                  </a:lnTo>
                  <a:lnTo>
                    <a:pt x="2040086" y="2020864"/>
                  </a:lnTo>
                  <a:lnTo>
                    <a:pt x="2040329" y="2020864"/>
                  </a:lnTo>
                  <a:lnTo>
                    <a:pt x="2040572" y="2020864"/>
                  </a:lnTo>
                  <a:lnTo>
                    <a:pt x="2040816" y="2020864"/>
                  </a:lnTo>
                  <a:lnTo>
                    <a:pt x="2041059" y="2020864"/>
                  </a:lnTo>
                  <a:lnTo>
                    <a:pt x="2041302" y="2020864"/>
                  </a:lnTo>
                  <a:lnTo>
                    <a:pt x="2041546" y="2020864"/>
                  </a:lnTo>
                  <a:lnTo>
                    <a:pt x="2041789" y="2020864"/>
                  </a:lnTo>
                  <a:lnTo>
                    <a:pt x="2042032" y="2020864"/>
                  </a:lnTo>
                  <a:lnTo>
                    <a:pt x="2042276" y="2020864"/>
                  </a:lnTo>
                  <a:lnTo>
                    <a:pt x="2042519" y="2020864"/>
                  </a:lnTo>
                  <a:lnTo>
                    <a:pt x="2042762" y="2020864"/>
                  </a:lnTo>
                  <a:lnTo>
                    <a:pt x="2043006" y="2020864"/>
                  </a:lnTo>
                  <a:lnTo>
                    <a:pt x="2043249" y="2020864"/>
                  </a:lnTo>
                  <a:lnTo>
                    <a:pt x="2043249" y="2013748"/>
                  </a:lnTo>
                  <a:lnTo>
                    <a:pt x="2043493" y="2013748"/>
                  </a:lnTo>
                  <a:lnTo>
                    <a:pt x="2043736" y="2013748"/>
                  </a:lnTo>
                  <a:lnTo>
                    <a:pt x="2043979" y="2013748"/>
                  </a:lnTo>
                  <a:lnTo>
                    <a:pt x="2044223" y="2013748"/>
                  </a:lnTo>
                  <a:lnTo>
                    <a:pt x="2044466" y="2013748"/>
                  </a:lnTo>
                  <a:lnTo>
                    <a:pt x="2044709" y="2013748"/>
                  </a:lnTo>
                  <a:lnTo>
                    <a:pt x="2044953" y="2013748"/>
                  </a:lnTo>
                  <a:lnTo>
                    <a:pt x="2045196" y="2013748"/>
                  </a:lnTo>
                  <a:lnTo>
                    <a:pt x="2045439" y="2013748"/>
                  </a:lnTo>
                  <a:lnTo>
                    <a:pt x="2045683" y="2013748"/>
                  </a:lnTo>
                  <a:lnTo>
                    <a:pt x="2045926" y="2013748"/>
                  </a:lnTo>
                  <a:lnTo>
                    <a:pt x="2046170" y="2013748"/>
                  </a:lnTo>
                  <a:lnTo>
                    <a:pt x="2046413" y="2013748"/>
                  </a:lnTo>
                  <a:lnTo>
                    <a:pt x="2046656" y="2013748"/>
                  </a:lnTo>
                  <a:lnTo>
                    <a:pt x="2046900" y="2013748"/>
                  </a:lnTo>
                  <a:lnTo>
                    <a:pt x="2047143" y="2013748"/>
                  </a:lnTo>
                  <a:lnTo>
                    <a:pt x="2047386" y="2013748"/>
                  </a:lnTo>
                  <a:lnTo>
                    <a:pt x="2047630" y="2013748"/>
                  </a:lnTo>
                  <a:lnTo>
                    <a:pt x="2047873" y="2013748"/>
                  </a:lnTo>
                  <a:lnTo>
                    <a:pt x="2048116" y="2013748"/>
                  </a:lnTo>
                  <a:lnTo>
                    <a:pt x="2048360" y="2013748"/>
                  </a:lnTo>
                  <a:lnTo>
                    <a:pt x="2048603" y="2013748"/>
                  </a:lnTo>
                  <a:lnTo>
                    <a:pt x="2048846" y="2013748"/>
                  </a:lnTo>
                  <a:lnTo>
                    <a:pt x="2049090" y="2013748"/>
                  </a:lnTo>
                  <a:lnTo>
                    <a:pt x="2049333" y="2013748"/>
                  </a:lnTo>
                  <a:lnTo>
                    <a:pt x="2049577" y="2013748"/>
                  </a:lnTo>
                  <a:lnTo>
                    <a:pt x="2049820" y="2013748"/>
                  </a:lnTo>
                  <a:lnTo>
                    <a:pt x="2050063" y="2013748"/>
                  </a:lnTo>
                  <a:lnTo>
                    <a:pt x="2050307" y="2013748"/>
                  </a:lnTo>
                  <a:lnTo>
                    <a:pt x="2050550" y="2013748"/>
                  </a:lnTo>
                  <a:lnTo>
                    <a:pt x="2050793" y="2013748"/>
                  </a:lnTo>
                  <a:lnTo>
                    <a:pt x="2051037" y="2013748"/>
                  </a:lnTo>
                  <a:lnTo>
                    <a:pt x="2051280" y="2013748"/>
                  </a:lnTo>
                  <a:lnTo>
                    <a:pt x="2051523" y="2013748"/>
                  </a:lnTo>
                  <a:lnTo>
                    <a:pt x="2051767" y="2013748"/>
                  </a:lnTo>
                  <a:lnTo>
                    <a:pt x="2052010" y="2013748"/>
                  </a:lnTo>
                  <a:lnTo>
                    <a:pt x="2052254" y="2013748"/>
                  </a:lnTo>
                  <a:lnTo>
                    <a:pt x="2052497" y="2013748"/>
                  </a:lnTo>
                  <a:lnTo>
                    <a:pt x="2052740" y="2013748"/>
                  </a:lnTo>
                  <a:lnTo>
                    <a:pt x="2052984" y="2013748"/>
                  </a:lnTo>
                  <a:lnTo>
                    <a:pt x="2053227" y="2013748"/>
                  </a:lnTo>
                  <a:lnTo>
                    <a:pt x="2053470" y="2013748"/>
                  </a:lnTo>
                  <a:lnTo>
                    <a:pt x="2053714" y="2013748"/>
                  </a:lnTo>
                  <a:lnTo>
                    <a:pt x="2053957" y="2013748"/>
                  </a:lnTo>
                  <a:lnTo>
                    <a:pt x="2054200" y="2013748"/>
                  </a:lnTo>
                  <a:lnTo>
                    <a:pt x="2054444" y="2013748"/>
                  </a:lnTo>
                  <a:lnTo>
                    <a:pt x="2054687" y="2013748"/>
                  </a:lnTo>
                  <a:lnTo>
                    <a:pt x="2054930" y="2013748"/>
                  </a:lnTo>
                  <a:lnTo>
                    <a:pt x="2055174" y="2013748"/>
                  </a:lnTo>
                  <a:lnTo>
                    <a:pt x="2055417" y="2013748"/>
                  </a:lnTo>
                  <a:lnTo>
                    <a:pt x="2055661" y="2013748"/>
                  </a:lnTo>
                  <a:lnTo>
                    <a:pt x="2055904" y="2013748"/>
                  </a:lnTo>
                  <a:lnTo>
                    <a:pt x="2056147" y="2013748"/>
                  </a:lnTo>
                  <a:lnTo>
                    <a:pt x="2056391" y="2013748"/>
                  </a:lnTo>
                  <a:lnTo>
                    <a:pt x="2056634" y="2013748"/>
                  </a:lnTo>
                  <a:lnTo>
                    <a:pt x="2056877" y="2013748"/>
                  </a:lnTo>
                  <a:lnTo>
                    <a:pt x="2057121" y="2013748"/>
                  </a:lnTo>
                  <a:lnTo>
                    <a:pt x="2057364" y="2013748"/>
                  </a:lnTo>
                  <a:lnTo>
                    <a:pt x="2057607" y="2013748"/>
                  </a:lnTo>
                  <a:lnTo>
                    <a:pt x="2057851" y="2013748"/>
                  </a:lnTo>
                  <a:lnTo>
                    <a:pt x="2058094" y="2013748"/>
                  </a:lnTo>
                  <a:lnTo>
                    <a:pt x="2058094" y="2006633"/>
                  </a:lnTo>
                  <a:lnTo>
                    <a:pt x="2058338" y="2006633"/>
                  </a:lnTo>
                  <a:lnTo>
                    <a:pt x="2058581" y="2006633"/>
                  </a:lnTo>
                  <a:lnTo>
                    <a:pt x="2058824" y="2006633"/>
                  </a:lnTo>
                  <a:lnTo>
                    <a:pt x="2059068" y="2006633"/>
                  </a:lnTo>
                  <a:lnTo>
                    <a:pt x="2059311" y="2006633"/>
                  </a:lnTo>
                  <a:lnTo>
                    <a:pt x="2059554" y="2006633"/>
                  </a:lnTo>
                  <a:lnTo>
                    <a:pt x="2059798" y="2006633"/>
                  </a:lnTo>
                  <a:lnTo>
                    <a:pt x="2060041" y="2006633"/>
                  </a:lnTo>
                  <a:lnTo>
                    <a:pt x="2060284" y="2006633"/>
                  </a:lnTo>
                  <a:lnTo>
                    <a:pt x="2060528" y="2006633"/>
                  </a:lnTo>
                  <a:lnTo>
                    <a:pt x="2060771" y="2006633"/>
                  </a:lnTo>
                  <a:lnTo>
                    <a:pt x="2061014" y="2006633"/>
                  </a:lnTo>
                  <a:lnTo>
                    <a:pt x="2061258" y="2006633"/>
                  </a:lnTo>
                  <a:lnTo>
                    <a:pt x="2061501" y="2006633"/>
                  </a:lnTo>
                  <a:lnTo>
                    <a:pt x="2061745" y="2006633"/>
                  </a:lnTo>
                  <a:lnTo>
                    <a:pt x="2061988" y="2006633"/>
                  </a:lnTo>
                  <a:lnTo>
                    <a:pt x="2062231" y="2006633"/>
                  </a:lnTo>
                  <a:lnTo>
                    <a:pt x="2062475" y="2006633"/>
                  </a:lnTo>
                  <a:lnTo>
                    <a:pt x="2062718" y="2006633"/>
                  </a:lnTo>
                  <a:lnTo>
                    <a:pt x="2062961" y="2006633"/>
                  </a:lnTo>
                  <a:lnTo>
                    <a:pt x="2063205" y="2006633"/>
                  </a:lnTo>
                  <a:lnTo>
                    <a:pt x="2063448" y="2006633"/>
                  </a:lnTo>
                  <a:lnTo>
                    <a:pt x="2063691" y="2006633"/>
                  </a:lnTo>
                  <a:lnTo>
                    <a:pt x="2064178" y="2006633"/>
                  </a:lnTo>
                  <a:lnTo>
                    <a:pt x="2064422" y="2006633"/>
                  </a:lnTo>
                  <a:lnTo>
                    <a:pt x="2064665" y="2006633"/>
                  </a:lnTo>
                  <a:lnTo>
                    <a:pt x="2064908" y="2006633"/>
                  </a:lnTo>
                  <a:lnTo>
                    <a:pt x="2065152" y="2006633"/>
                  </a:lnTo>
                  <a:lnTo>
                    <a:pt x="2065395" y="2006633"/>
                  </a:lnTo>
                  <a:lnTo>
                    <a:pt x="2065638" y="2006633"/>
                  </a:lnTo>
                  <a:lnTo>
                    <a:pt x="2065882" y="2006633"/>
                  </a:lnTo>
                  <a:lnTo>
                    <a:pt x="2066125" y="2006633"/>
                  </a:lnTo>
                  <a:lnTo>
                    <a:pt x="2066368" y="2006633"/>
                  </a:lnTo>
                  <a:lnTo>
                    <a:pt x="2066612" y="2006633"/>
                  </a:lnTo>
                  <a:lnTo>
                    <a:pt x="2066855" y="2006633"/>
                  </a:lnTo>
                  <a:lnTo>
                    <a:pt x="2067098" y="2006633"/>
                  </a:lnTo>
                  <a:lnTo>
                    <a:pt x="2067342" y="2006633"/>
                  </a:lnTo>
                  <a:lnTo>
                    <a:pt x="2067585" y="2006633"/>
                  </a:lnTo>
                  <a:lnTo>
                    <a:pt x="2067829" y="2006633"/>
                  </a:lnTo>
                  <a:lnTo>
                    <a:pt x="2068072" y="2006633"/>
                  </a:lnTo>
                  <a:lnTo>
                    <a:pt x="2068315" y="2006633"/>
                  </a:lnTo>
                  <a:lnTo>
                    <a:pt x="2068559" y="2006633"/>
                  </a:lnTo>
                  <a:lnTo>
                    <a:pt x="2068802" y="2006633"/>
                  </a:lnTo>
                  <a:lnTo>
                    <a:pt x="2069045" y="2006633"/>
                  </a:lnTo>
                  <a:lnTo>
                    <a:pt x="2069289" y="2006633"/>
                  </a:lnTo>
                  <a:lnTo>
                    <a:pt x="2069532" y="2006633"/>
                  </a:lnTo>
                  <a:lnTo>
                    <a:pt x="2069775" y="2006633"/>
                  </a:lnTo>
                  <a:lnTo>
                    <a:pt x="2070019" y="2006633"/>
                  </a:lnTo>
                  <a:lnTo>
                    <a:pt x="2070019" y="1999517"/>
                  </a:lnTo>
                  <a:lnTo>
                    <a:pt x="2070262" y="1999517"/>
                  </a:lnTo>
                  <a:lnTo>
                    <a:pt x="2070749" y="1999517"/>
                  </a:lnTo>
                  <a:lnTo>
                    <a:pt x="2070992" y="1999517"/>
                  </a:lnTo>
                  <a:lnTo>
                    <a:pt x="2071236" y="1999517"/>
                  </a:lnTo>
                  <a:lnTo>
                    <a:pt x="2071479" y="1999517"/>
                  </a:lnTo>
                  <a:lnTo>
                    <a:pt x="2071722" y="1999517"/>
                  </a:lnTo>
                  <a:lnTo>
                    <a:pt x="2071966" y="1999517"/>
                  </a:lnTo>
                  <a:lnTo>
                    <a:pt x="2072209" y="1999517"/>
                  </a:lnTo>
                  <a:lnTo>
                    <a:pt x="2072452" y="1999517"/>
                  </a:lnTo>
                  <a:lnTo>
                    <a:pt x="2072696" y="1999517"/>
                  </a:lnTo>
                  <a:lnTo>
                    <a:pt x="2072939" y="1999517"/>
                  </a:lnTo>
                  <a:lnTo>
                    <a:pt x="2073182" y="1999517"/>
                  </a:lnTo>
                  <a:lnTo>
                    <a:pt x="2073426" y="1999517"/>
                  </a:lnTo>
                  <a:lnTo>
                    <a:pt x="2073669" y="1999517"/>
                  </a:lnTo>
                  <a:lnTo>
                    <a:pt x="2073913" y="1999517"/>
                  </a:lnTo>
                  <a:lnTo>
                    <a:pt x="2074156" y="1999517"/>
                  </a:lnTo>
                  <a:lnTo>
                    <a:pt x="2074399" y="1999517"/>
                  </a:lnTo>
                  <a:lnTo>
                    <a:pt x="2074643" y="1999517"/>
                  </a:lnTo>
                  <a:lnTo>
                    <a:pt x="2074886" y="1999517"/>
                  </a:lnTo>
                  <a:lnTo>
                    <a:pt x="2075129" y="1999517"/>
                  </a:lnTo>
                  <a:lnTo>
                    <a:pt x="2075373" y="1999517"/>
                  </a:lnTo>
                  <a:lnTo>
                    <a:pt x="2075616" y="1999517"/>
                  </a:lnTo>
                  <a:lnTo>
                    <a:pt x="2075859" y="1999517"/>
                  </a:lnTo>
                  <a:lnTo>
                    <a:pt x="2076103" y="1999517"/>
                  </a:lnTo>
                  <a:lnTo>
                    <a:pt x="2076346" y="1999517"/>
                  </a:lnTo>
                  <a:lnTo>
                    <a:pt x="2076590" y="1999517"/>
                  </a:lnTo>
                  <a:lnTo>
                    <a:pt x="2076833" y="1999517"/>
                  </a:lnTo>
                  <a:lnTo>
                    <a:pt x="2077076" y="1999517"/>
                  </a:lnTo>
                  <a:lnTo>
                    <a:pt x="2077320" y="1999517"/>
                  </a:lnTo>
                  <a:lnTo>
                    <a:pt x="2077563" y="1999517"/>
                  </a:lnTo>
                  <a:lnTo>
                    <a:pt x="2077806" y="1999517"/>
                  </a:lnTo>
                  <a:lnTo>
                    <a:pt x="2078050" y="1999517"/>
                  </a:lnTo>
                  <a:lnTo>
                    <a:pt x="2078293" y="1999517"/>
                  </a:lnTo>
                  <a:lnTo>
                    <a:pt x="2078536" y="1999517"/>
                  </a:lnTo>
                  <a:lnTo>
                    <a:pt x="2078780" y="1999517"/>
                  </a:lnTo>
                  <a:lnTo>
                    <a:pt x="2079023" y="1999517"/>
                  </a:lnTo>
                  <a:lnTo>
                    <a:pt x="2079266" y="1999517"/>
                  </a:lnTo>
                  <a:lnTo>
                    <a:pt x="2079510" y="1999517"/>
                  </a:lnTo>
                  <a:lnTo>
                    <a:pt x="2079753" y="1999517"/>
                  </a:lnTo>
                  <a:lnTo>
                    <a:pt x="2079997" y="1999517"/>
                  </a:lnTo>
                  <a:lnTo>
                    <a:pt x="2080240" y="1999517"/>
                  </a:lnTo>
                  <a:lnTo>
                    <a:pt x="2080483" y="1999517"/>
                  </a:lnTo>
                  <a:lnTo>
                    <a:pt x="2080483" y="1992401"/>
                  </a:lnTo>
                  <a:lnTo>
                    <a:pt x="2080727" y="1992401"/>
                  </a:lnTo>
                  <a:lnTo>
                    <a:pt x="2080970" y="1992401"/>
                  </a:lnTo>
                  <a:lnTo>
                    <a:pt x="2081213" y="1992401"/>
                  </a:lnTo>
                  <a:lnTo>
                    <a:pt x="2081457" y="1992401"/>
                  </a:lnTo>
                  <a:lnTo>
                    <a:pt x="2081700" y="1992401"/>
                  </a:lnTo>
                  <a:lnTo>
                    <a:pt x="2081700" y="1985285"/>
                  </a:lnTo>
                  <a:lnTo>
                    <a:pt x="2081943" y="1985285"/>
                  </a:lnTo>
                  <a:lnTo>
                    <a:pt x="2082187" y="1985285"/>
                  </a:lnTo>
                  <a:lnTo>
                    <a:pt x="2082187" y="1978170"/>
                  </a:lnTo>
                  <a:lnTo>
                    <a:pt x="2082430" y="1978170"/>
                  </a:lnTo>
                  <a:lnTo>
                    <a:pt x="2082674" y="1978170"/>
                  </a:lnTo>
                  <a:lnTo>
                    <a:pt x="2082917" y="1978170"/>
                  </a:lnTo>
                  <a:lnTo>
                    <a:pt x="2083160" y="1978170"/>
                  </a:lnTo>
                  <a:lnTo>
                    <a:pt x="2083404" y="1978170"/>
                  </a:lnTo>
                  <a:lnTo>
                    <a:pt x="2083647" y="1978170"/>
                  </a:lnTo>
                  <a:lnTo>
                    <a:pt x="2083890" y="1978170"/>
                  </a:lnTo>
                  <a:lnTo>
                    <a:pt x="2084134" y="1978170"/>
                  </a:lnTo>
                  <a:lnTo>
                    <a:pt x="2084377" y="1978170"/>
                  </a:lnTo>
                  <a:lnTo>
                    <a:pt x="2084620" y="1978170"/>
                  </a:lnTo>
                  <a:lnTo>
                    <a:pt x="2084864" y="1978170"/>
                  </a:lnTo>
                  <a:lnTo>
                    <a:pt x="2085107" y="1978170"/>
                  </a:lnTo>
                  <a:lnTo>
                    <a:pt x="2085837" y="1978170"/>
                  </a:lnTo>
                  <a:lnTo>
                    <a:pt x="2086081" y="1978170"/>
                  </a:lnTo>
                  <a:lnTo>
                    <a:pt x="2086324" y="1978170"/>
                  </a:lnTo>
                  <a:lnTo>
                    <a:pt x="2086567" y="1978170"/>
                  </a:lnTo>
                  <a:lnTo>
                    <a:pt x="2087054" y="1978170"/>
                  </a:lnTo>
                  <a:lnTo>
                    <a:pt x="2087297" y="1978170"/>
                  </a:lnTo>
                  <a:lnTo>
                    <a:pt x="2087541" y="1978170"/>
                  </a:lnTo>
                  <a:lnTo>
                    <a:pt x="2087784" y="1978170"/>
                  </a:lnTo>
                  <a:lnTo>
                    <a:pt x="2088027" y="1978170"/>
                  </a:lnTo>
                  <a:lnTo>
                    <a:pt x="2088271" y="1978170"/>
                  </a:lnTo>
                  <a:lnTo>
                    <a:pt x="2088514" y="1978170"/>
                  </a:lnTo>
                  <a:lnTo>
                    <a:pt x="2088758" y="1978170"/>
                  </a:lnTo>
                  <a:lnTo>
                    <a:pt x="2089001" y="1978170"/>
                  </a:lnTo>
                  <a:lnTo>
                    <a:pt x="2089244" y="1978170"/>
                  </a:lnTo>
                  <a:lnTo>
                    <a:pt x="2089488" y="1978170"/>
                  </a:lnTo>
                  <a:lnTo>
                    <a:pt x="2089731" y="1978170"/>
                  </a:lnTo>
                  <a:lnTo>
                    <a:pt x="2089974" y="1978170"/>
                  </a:lnTo>
                  <a:lnTo>
                    <a:pt x="2090218" y="1978170"/>
                  </a:lnTo>
                  <a:lnTo>
                    <a:pt x="2090461" y="1978170"/>
                  </a:lnTo>
                  <a:lnTo>
                    <a:pt x="2090704" y="1971054"/>
                  </a:lnTo>
                  <a:lnTo>
                    <a:pt x="2090948" y="1971054"/>
                  </a:lnTo>
                  <a:lnTo>
                    <a:pt x="2091191" y="1971054"/>
                  </a:lnTo>
                  <a:lnTo>
                    <a:pt x="2091434" y="1971054"/>
                  </a:lnTo>
                  <a:lnTo>
                    <a:pt x="2091678" y="1971054"/>
                  </a:lnTo>
                  <a:lnTo>
                    <a:pt x="2091678" y="1963938"/>
                  </a:lnTo>
                  <a:lnTo>
                    <a:pt x="2091921" y="1963938"/>
                  </a:lnTo>
                  <a:lnTo>
                    <a:pt x="2092165" y="1963938"/>
                  </a:lnTo>
                  <a:lnTo>
                    <a:pt x="2092408" y="1963938"/>
                  </a:lnTo>
                  <a:lnTo>
                    <a:pt x="2092651" y="1963938"/>
                  </a:lnTo>
                  <a:lnTo>
                    <a:pt x="2092895" y="1963938"/>
                  </a:lnTo>
                  <a:lnTo>
                    <a:pt x="2093138" y="1963938"/>
                  </a:lnTo>
                  <a:lnTo>
                    <a:pt x="2093381" y="1963938"/>
                  </a:lnTo>
                  <a:lnTo>
                    <a:pt x="2093625" y="1963938"/>
                  </a:lnTo>
                  <a:lnTo>
                    <a:pt x="2093868" y="1963938"/>
                  </a:lnTo>
                  <a:lnTo>
                    <a:pt x="2094111" y="1963938"/>
                  </a:lnTo>
                  <a:lnTo>
                    <a:pt x="2094355" y="1963938"/>
                  </a:lnTo>
                  <a:lnTo>
                    <a:pt x="2094598" y="1963938"/>
                  </a:lnTo>
                  <a:lnTo>
                    <a:pt x="2094842" y="1963938"/>
                  </a:lnTo>
                  <a:lnTo>
                    <a:pt x="2095085" y="1963938"/>
                  </a:lnTo>
                  <a:lnTo>
                    <a:pt x="2095328" y="1963938"/>
                  </a:lnTo>
                  <a:lnTo>
                    <a:pt x="2095572" y="1963938"/>
                  </a:lnTo>
                  <a:lnTo>
                    <a:pt x="2095815" y="1963938"/>
                  </a:lnTo>
                  <a:lnTo>
                    <a:pt x="2096058" y="1963938"/>
                  </a:lnTo>
                  <a:lnTo>
                    <a:pt x="2096302" y="1963938"/>
                  </a:lnTo>
                  <a:lnTo>
                    <a:pt x="2096545" y="1963938"/>
                  </a:lnTo>
                  <a:lnTo>
                    <a:pt x="2096545" y="1956823"/>
                  </a:lnTo>
                  <a:lnTo>
                    <a:pt x="2096788" y="1956823"/>
                  </a:lnTo>
                  <a:lnTo>
                    <a:pt x="2097032" y="1956823"/>
                  </a:lnTo>
                  <a:lnTo>
                    <a:pt x="2097275" y="1956823"/>
                  </a:lnTo>
                  <a:lnTo>
                    <a:pt x="2097518" y="1956823"/>
                  </a:lnTo>
                  <a:lnTo>
                    <a:pt x="2097762" y="1956823"/>
                  </a:lnTo>
                  <a:lnTo>
                    <a:pt x="2098005" y="1956823"/>
                  </a:lnTo>
                  <a:lnTo>
                    <a:pt x="2098249" y="1956823"/>
                  </a:lnTo>
                  <a:lnTo>
                    <a:pt x="2098492" y="1956823"/>
                  </a:lnTo>
                  <a:lnTo>
                    <a:pt x="2098735" y="1956823"/>
                  </a:lnTo>
                  <a:lnTo>
                    <a:pt x="2098979" y="1956823"/>
                  </a:lnTo>
                  <a:lnTo>
                    <a:pt x="2099222" y="1956823"/>
                  </a:lnTo>
                  <a:lnTo>
                    <a:pt x="2099465" y="1956823"/>
                  </a:lnTo>
                  <a:lnTo>
                    <a:pt x="2099709" y="1956823"/>
                  </a:lnTo>
                  <a:lnTo>
                    <a:pt x="2099952" y="1956823"/>
                  </a:lnTo>
                  <a:lnTo>
                    <a:pt x="2100195" y="1956823"/>
                  </a:lnTo>
                  <a:lnTo>
                    <a:pt x="2100439" y="1956823"/>
                  </a:lnTo>
                  <a:lnTo>
                    <a:pt x="2100682" y="1956823"/>
                  </a:lnTo>
                  <a:lnTo>
                    <a:pt x="2100926" y="1956823"/>
                  </a:lnTo>
                  <a:lnTo>
                    <a:pt x="2101169" y="1956823"/>
                  </a:lnTo>
                  <a:lnTo>
                    <a:pt x="2101412" y="1956823"/>
                  </a:lnTo>
                  <a:lnTo>
                    <a:pt x="2101656" y="1956823"/>
                  </a:lnTo>
                  <a:lnTo>
                    <a:pt x="2101899" y="1956823"/>
                  </a:lnTo>
                  <a:lnTo>
                    <a:pt x="2102142" y="1956823"/>
                  </a:lnTo>
                  <a:lnTo>
                    <a:pt x="2102386" y="1956823"/>
                  </a:lnTo>
                  <a:lnTo>
                    <a:pt x="2102629" y="1956823"/>
                  </a:lnTo>
                  <a:lnTo>
                    <a:pt x="2102872" y="1956823"/>
                  </a:lnTo>
                  <a:lnTo>
                    <a:pt x="2103116" y="1956823"/>
                  </a:lnTo>
                  <a:lnTo>
                    <a:pt x="2103359" y="1956823"/>
                  </a:lnTo>
                  <a:lnTo>
                    <a:pt x="2103602" y="1956823"/>
                  </a:lnTo>
                  <a:lnTo>
                    <a:pt x="2103846" y="1956823"/>
                  </a:lnTo>
                  <a:lnTo>
                    <a:pt x="2104089" y="1956823"/>
                  </a:lnTo>
                  <a:lnTo>
                    <a:pt x="2104333" y="1956823"/>
                  </a:lnTo>
                  <a:lnTo>
                    <a:pt x="2104576" y="1956823"/>
                  </a:lnTo>
                  <a:lnTo>
                    <a:pt x="2105063" y="1956823"/>
                  </a:lnTo>
                  <a:lnTo>
                    <a:pt x="2105306" y="1956823"/>
                  </a:lnTo>
                  <a:lnTo>
                    <a:pt x="2105549" y="1956823"/>
                  </a:lnTo>
                  <a:lnTo>
                    <a:pt x="2105793" y="1956823"/>
                  </a:lnTo>
                  <a:lnTo>
                    <a:pt x="2106036" y="1956823"/>
                  </a:lnTo>
                  <a:lnTo>
                    <a:pt x="2106279" y="1956823"/>
                  </a:lnTo>
                  <a:lnTo>
                    <a:pt x="2106523" y="1956823"/>
                  </a:lnTo>
                  <a:lnTo>
                    <a:pt x="2106766" y="1956823"/>
                  </a:lnTo>
                  <a:lnTo>
                    <a:pt x="2107009" y="1956823"/>
                  </a:lnTo>
                  <a:lnTo>
                    <a:pt x="2107253" y="1956823"/>
                  </a:lnTo>
                  <a:lnTo>
                    <a:pt x="2107496" y="1956823"/>
                  </a:lnTo>
                  <a:lnTo>
                    <a:pt x="2107740" y="1956823"/>
                  </a:lnTo>
                  <a:lnTo>
                    <a:pt x="2108226" y="1956823"/>
                  </a:lnTo>
                  <a:lnTo>
                    <a:pt x="2108470" y="1956823"/>
                  </a:lnTo>
                  <a:lnTo>
                    <a:pt x="2108713" y="1956823"/>
                  </a:lnTo>
                  <a:lnTo>
                    <a:pt x="2108713" y="1949707"/>
                  </a:lnTo>
                  <a:lnTo>
                    <a:pt x="2108956" y="1949707"/>
                  </a:lnTo>
                  <a:lnTo>
                    <a:pt x="2109200" y="1949707"/>
                  </a:lnTo>
                  <a:lnTo>
                    <a:pt x="2109443" y="1949707"/>
                  </a:lnTo>
                  <a:lnTo>
                    <a:pt x="2109686" y="1949707"/>
                  </a:lnTo>
                  <a:lnTo>
                    <a:pt x="2109930" y="1949707"/>
                  </a:lnTo>
                  <a:lnTo>
                    <a:pt x="2110173" y="1949707"/>
                  </a:lnTo>
                  <a:lnTo>
                    <a:pt x="2110417" y="1949707"/>
                  </a:lnTo>
                  <a:lnTo>
                    <a:pt x="2110660" y="1949707"/>
                  </a:lnTo>
                  <a:lnTo>
                    <a:pt x="2110903" y="1949707"/>
                  </a:lnTo>
                  <a:lnTo>
                    <a:pt x="2111147" y="1949707"/>
                  </a:lnTo>
                  <a:lnTo>
                    <a:pt x="2111390" y="1949707"/>
                  </a:lnTo>
                  <a:lnTo>
                    <a:pt x="2111633" y="1949707"/>
                  </a:lnTo>
                  <a:lnTo>
                    <a:pt x="2111877" y="1949707"/>
                  </a:lnTo>
                  <a:lnTo>
                    <a:pt x="2112120" y="1949707"/>
                  </a:lnTo>
                  <a:lnTo>
                    <a:pt x="2112363" y="1949707"/>
                  </a:lnTo>
                  <a:lnTo>
                    <a:pt x="2112607" y="1949707"/>
                  </a:lnTo>
                  <a:lnTo>
                    <a:pt x="2112850" y="1949707"/>
                  </a:lnTo>
                  <a:lnTo>
                    <a:pt x="2113093" y="1949707"/>
                  </a:lnTo>
                  <a:lnTo>
                    <a:pt x="2113093" y="1942591"/>
                  </a:lnTo>
                  <a:lnTo>
                    <a:pt x="2113093" y="1935475"/>
                  </a:lnTo>
                  <a:lnTo>
                    <a:pt x="2113337" y="1935475"/>
                  </a:lnTo>
                  <a:lnTo>
                    <a:pt x="2113580" y="1935475"/>
                  </a:lnTo>
                  <a:lnTo>
                    <a:pt x="2114067" y="1935475"/>
                  </a:lnTo>
                  <a:lnTo>
                    <a:pt x="2114310" y="1935475"/>
                  </a:lnTo>
                  <a:lnTo>
                    <a:pt x="2114554" y="1935475"/>
                  </a:lnTo>
                  <a:lnTo>
                    <a:pt x="2114797" y="1935475"/>
                  </a:lnTo>
                  <a:lnTo>
                    <a:pt x="2115040" y="1935475"/>
                  </a:lnTo>
                  <a:lnTo>
                    <a:pt x="2115284" y="1935475"/>
                  </a:lnTo>
                  <a:lnTo>
                    <a:pt x="2115527" y="1935475"/>
                  </a:lnTo>
                  <a:lnTo>
                    <a:pt x="2115770" y="1935475"/>
                  </a:lnTo>
                  <a:lnTo>
                    <a:pt x="2116014" y="1935475"/>
                  </a:lnTo>
                  <a:lnTo>
                    <a:pt x="2116257" y="1935475"/>
                  </a:lnTo>
                  <a:lnTo>
                    <a:pt x="2116744" y="1935475"/>
                  </a:lnTo>
                  <a:lnTo>
                    <a:pt x="2116987" y="1935475"/>
                  </a:lnTo>
                  <a:lnTo>
                    <a:pt x="2117231" y="1935475"/>
                  </a:lnTo>
                  <a:lnTo>
                    <a:pt x="2117474" y="1935475"/>
                  </a:lnTo>
                  <a:lnTo>
                    <a:pt x="2117717" y="1935475"/>
                  </a:lnTo>
                  <a:lnTo>
                    <a:pt x="2117961" y="1935475"/>
                  </a:lnTo>
                  <a:lnTo>
                    <a:pt x="2118204" y="1935475"/>
                  </a:lnTo>
                  <a:lnTo>
                    <a:pt x="2118447" y="1935475"/>
                  </a:lnTo>
                  <a:lnTo>
                    <a:pt x="2118691" y="1935475"/>
                  </a:lnTo>
                  <a:lnTo>
                    <a:pt x="2118934" y="1935475"/>
                  </a:lnTo>
                  <a:lnTo>
                    <a:pt x="2119177" y="1935475"/>
                  </a:lnTo>
                  <a:lnTo>
                    <a:pt x="2119177" y="1928360"/>
                  </a:lnTo>
                  <a:lnTo>
                    <a:pt x="2119421" y="1928360"/>
                  </a:lnTo>
                  <a:lnTo>
                    <a:pt x="2119664" y="1928360"/>
                  </a:lnTo>
                  <a:lnTo>
                    <a:pt x="2119908" y="1928360"/>
                  </a:lnTo>
                  <a:lnTo>
                    <a:pt x="2120151" y="1928360"/>
                  </a:lnTo>
                  <a:lnTo>
                    <a:pt x="2120394" y="1928360"/>
                  </a:lnTo>
                  <a:lnTo>
                    <a:pt x="2120638" y="1928360"/>
                  </a:lnTo>
                  <a:lnTo>
                    <a:pt x="2120881" y="1928360"/>
                  </a:lnTo>
                  <a:lnTo>
                    <a:pt x="2121124" y="1928360"/>
                  </a:lnTo>
                  <a:lnTo>
                    <a:pt x="2121368" y="1928360"/>
                  </a:lnTo>
                  <a:lnTo>
                    <a:pt x="2121854" y="1928360"/>
                  </a:lnTo>
                  <a:lnTo>
                    <a:pt x="2122098" y="1928360"/>
                  </a:lnTo>
                  <a:lnTo>
                    <a:pt x="2122341" y="1921244"/>
                  </a:lnTo>
                  <a:lnTo>
                    <a:pt x="2122585" y="1921244"/>
                  </a:lnTo>
                  <a:lnTo>
                    <a:pt x="2122828" y="1921244"/>
                  </a:lnTo>
                  <a:lnTo>
                    <a:pt x="2123071" y="1921244"/>
                  </a:lnTo>
                  <a:lnTo>
                    <a:pt x="2123315" y="1921244"/>
                  </a:lnTo>
                  <a:lnTo>
                    <a:pt x="2123558" y="1921244"/>
                  </a:lnTo>
                  <a:lnTo>
                    <a:pt x="2123801" y="1921244"/>
                  </a:lnTo>
                  <a:lnTo>
                    <a:pt x="2124045" y="1914128"/>
                  </a:lnTo>
                  <a:lnTo>
                    <a:pt x="2124288" y="1914128"/>
                  </a:lnTo>
                  <a:lnTo>
                    <a:pt x="2124531" y="1914128"/>
                  </a:lnTo>
                  <a:lnTo>
                    <a:pt x="2124775" y="1914128"/>
                  </a:lnTo>
                  <a:lnTo>
                    <a:pt x="2125261" y="1914128"/>
                  </a:lnTo>
                  <a:lnTo>
                    <a:pt x="2125505" y="1914128"/>
                  </a:lnTo>
                  <a:lnTo>
                    <a:pt x="2125748" y="1914128"/>
                  </a:lnTo>
                  <a:lnTo>
                    <a:pt x="2125992" y="1914128"/>
                  </a:lnTo>
                  <a:lnTo>
                    <a:pt x="2126235" y="1914128"/>
                  </a:lnTo>
                  <a:lnTo>
                    <a:pt x="2126478" y="1914128"/>
                  </a:lnTo>
                  <a:lnTo>
                    <a:pt x="2126722" y="1914128"/>
                  </a:lnTo>
                  <a:lnTo>
                    <a:pt x="2126965" y="1914128"/>
                  </a:lnTo>
                  <a:lnTo>
                    <a:pt x="2127208" y="1914128"/>
                  </a:lnTo>
                  <a:lnTo>
                    <a:pt x="2127452" y="1914128"/>
                  </a:lnTo>
                  <a:lnTo>
                    <a:pt x="2127695" y="1914128"/>
                  </a:lnTo>
                  <a:lnTo>
                    <a:pt x="2128182" y="1914128"/>
                  </a:lnTo>
                  <a:lnTo>
                    <a:pt x="2128425" y="1914128"/>
                  </a:lnTo>
                  <a:lnTo>
                    <a:pt x="2128669" y="1914128"/>
                  </a:lnTo>
                  <a:lnTo>
                    <a:pt x="2128912" y="1914128"/>
                  </a:lnTo>
                  <a:lnTo>
                    <a:pt x="2129155" y="1914128"/>
                  </a:lnTo>
                  <a:lnTo>
                    <a:pt x="2129399" y="1914128"/>
                  </a:lnTo>
                  <a:lnTo>
                    <a:pt x="2129642" y="1914128"/>
                  </a:lnTo>
                  <a:lnTo>
                    <a:pt x="2129885" y="1914128"/>
                  </a:lnTo>
                  <a:lnTo>
                    <a:pt x="2130129" y="1914128"/>
                  </a:lnTo>
                  <a:lnTo>
                    <a:pt x="2130372" y="1914128"/>
                  </a:lnTo>
                  <a:lnTo>
                    <a:pt x="2130615" y="1914128"/>
                  </a:lnTo>
                  <a:lnTo>
                    <a:pt x="2130859" y="1914128"/>
                  </a:lnTo>
                  <a:lnTo>
                    <a:pt x="2131102" y="1914128"/>
                  </a:lnTo>
                  <a:lnTo>
                    <a:pt x="2131345" y="1914128"/>
                  </a:lnTo>
                  <a:lnTo>
                    <a:pt x="2131589" y="1914128"/>
                  </a:lnTo>
                  <a:lnTo>
                    <a:pt x="2131832" y="1914128"/>
                  </a:lnTo>
                  <a:lnTo>
                    <a:pt x="2132076" y="1914128"/>
                  </a:lnTo>
                  <a:lnTo>
                    <a:pt x="2132319" y="1914128"/>
                  </a:lnTo>
                  <a:lnTo>
                    <a:pt x="2132562" y="1914128"/>
                  </a:lnTo>
                  <a:lnTo>
                    <a:pt x="2132806" y="1914128"/>
                  </a:lnTo>
                  <a:lnTo>
                    <a:pt x="2133049" y="1914128"/>
                  </a:lnTo>
                  <a:lnTo>
                    <a:pt x="2133292" y="1914128"/>
                  </a:lnTo>
                  <a:lnTo>
                    <a:pt x="2133536" y="1914128"/>
                  </a:lnTo>
                  <a:lnTo>
                    <a:pt x="2133779" y="1914128"/>
                  </a:lnTo>
                  <a:lnTo>
                    <a:pt x="2134022" y="1914128"/>
                  </a:lnTo>
                  <a:lnTo>
                    <a:pt x="2134509" y="1914128"/>
                  </a:lnTo>
                  <a:lnTo>
                    <a:pt x="2134753" y="1914128"/>
                  </a:lnTo>
                  <a:lnTo>
                    <a:pt x="2134996" y="1914128"/>
                  </a:lnTo>
                  <a:lnTo>
                    <a:pt x="2135239" y="1914128"/>
                  </a:lnTo>
                  <a:lnTo>
                    <a:pt x="2135483" y="1914128"/>
                  </a:lnTo>
                  <a:lnTo>
                    <a:pt x="2135483" y="1907013"/>
                  </a:lnTo>
                  <a:lnTo>
                    <a:pt x="2135726" y="1907013"/>
                  </a:lnTo>
                  <a:lnTo>
                    <a:pt x="2135969" y="1907013"/>
                  </a:lnTo>
                  <a:lnTo>
                    <a:pt x="2136213" y="1907013"/>
                  </a:lnTo>
                  <a:lnTo>
                    <a:pt x="2136699" y="1907013"/>
                  </a:lnTo>
                  <a:lnTo>
                    <a:pt x="2136943" y="1907013"/>
                  </a:lnTo>
                  <a:lnTo>
                    <a:pt x="2137186" y="1907013"/>
                  </a:lnTo>
                  <a:lnTo>
                    <a:pt x="2137429" y="1907013"/>
                  </a:lnTo>
                  <a:lnTo>
                    <a:pt x="2137673" y="1907013"/>
                  </a:lnTo>
                  <a:lnTo>
                    <a:pt x="2137916" y="1907013"/>
                  </a:lnTo>
                  <a:lnTo>
                    <a:pt x="2138160" y="1907013"/>
                  </a:lnTo>
                  <a:lnTo>
                    <a:pt x="2138403" y="1907013"/>
                  </a:lnTo>
                  <a:lnTo>
                    <a:pt x="2138646" y="1907013"/>
                  </a:lnTo>
                  <a:lnTo>
                    <a:pt x="2138890" y="1907013"/>
                  </a:lnTo>
                  <a:lnTo>
                    <a:pt x="2139133" y="1907013"/>
                  </a:lnTo>
                  <a:lnTo>
                    <a:pt x="2139376" y="1907013"/>
                  </a:lnTo>
                  <a:lnTo>
                    <a:pt x="2139620" y="1907013"/>
                  </a:lnTo>
                  <a:lnTo>
                    <a:pt x="2139863" y="1907013"/>
                  </a:lnTo>
                  <a:lnTo>
                    <a:pt x="2140106" y="1907013"/>
                  </a:lnTo>
                  <a:lnTo>
                    <a:pt x="2140350" y="1907013"/>
                  </a:lnTo>
                  <a:lnTo>
                    <a:pt x="2140593" y="1907013"/>
                  </a:lnTo>
                  <a:lnTo>
                    <a:pt x="2141080" y="1907013"/>
                  </a:lnTo>
                  <a:lnTo>
                    <a:pt x="2141323" y="1907013"/>
                  </a:lnTo>
                  <a:lnTo>
                    <a:pt x="2141567" y="1907013"/>
                  </a:lnTo>
                  <a:lnTo>
                    <a:pt x="2141810" y="1907013"/>
                  </a:lnTo>
                  <a:lnTo>
                    <a:pt x="2142053" y="1907013"/>
                  </a:lnTo>
                  <a:lnTo>
                    <a:pt x="2142297" y="1907013"/>
                  </a:lnTo>
                  <a:lnTo>
                    <a:pt x="2142540" y="1907013"/>
                  </a:lnTo>
                  <a:lnTo>
                    <a:pt x="2142783" y="1907013"/>
                  </a:lnTo>
                  <a:lnTo>
                    <a:pt x="2142783" y="1899897"/>
                  </a:lnTo>
                  <a:lnTo>
                    <a:pt x="2143027" y="1899897"/>
                  </a:lnTo>
                  <a:lnTo>
                    <a:pt x="2143270" y="1899897"/>
                  </a:lnTo>
                  <a:lnTo>
                    <a:pt x="2143513" y="1899897"/>
                  </a:lnTo>
                  <a:lnTo>
                    <a:pt x="2143757" y="1899897"/>
                  </a:lnTo>
                  <a:lnTo>
                    <a:pt x="2144000" y="1899897"/>
                  </a:lnTo>
                  <a:lnTo>
                    <a:pt x="2144487" y="1899897"/>
                  </a:lnTo>
                  <a:lnTo>
                    <a:pt x="2144974" y="1899897"/>
                  </a:lnTo>
                  <a:lnTo>
                    <a:pt x="2145460" y="1899897"/>
                  </a:lnTo>
                  <a:lnTo>
                    <a:pt x="2145704" y="1899897"/>
                  </a:lnTo>
                  <a:lnTo>
                    <a:pt x="2145947" y="1899897"/>
                  </a:lnTo>
                  <a:lnTo>
                    <a:pt x="2146677" y="1899897"/>
                  </a:lnTo>
                  <a:lnTo>
                    <a:pt x="2146921" y="1899897"/>
                  </a:lnTo>
                  <a:lnTo>
                    <a:pt x="2147164" y="1899897"/>
                  </a:lnTo>
                  <a:lnTo>
                    <a:pt x="2147407" y="1899897"/>
                  </a:lnTo>
                  <a:lnTo>
                    <a:pt x="2147651" y="1899897"/>
                  </a:lnTo>
                  <a:lnTo>
                    <a:pt x="2147894" y="1899897"/>
                  </a:lnTo>
                  <a:lnTo>
                    <a:pt x="2148137" y="1899897"/>
                  </a:lnTo>
                  <a:lnTo>
                    <a:pt x="2148381" y="1899897"/>
                  </a:lnTo>
                  <a:lnTo>
                    <a:pt x="2148381" y="1892781"/>
                  </a:lnTo>
                  <a:lnTo>
                    <a:pt x="2148624" y="1892781"/>
                  </a:lnTo>
                  <a:lnTo>
                    <a:pt x="2149111" y="1892781"/>
                  </a:lnTo>
                  <a:lnTo>
                    <a:pt x="2149111" y="1885665"/>
                  </a:lnTo>
                  <a:lnTo>
                    <a:pt x="2149354" y="1885665"/>
                  </a:lnTo>
                  <a:lnTo>
                    <a:pt x="2149597" y="1885665"/>
                  </a:lnTo>
                  <a:lnTo>
                    <a:pt x="2149841" y="1885665"/>
                  </a:lnTo>
                  <a:lnTo>
                    <a:pt x="2150084" y="1885665"/>
                  </a:lnTo>
                  <a:lnTo>
                    <a:pt x="2150328" y="1885665"/>
                  </a:lnTo>
                  <a:lnTo>
                    <a:pt x="2150571" y="1885665"/>
                  </a:lnTo>
                  <a:lnTo>
                    <a:pt x="2150814" y="1885665"/>
                  </a:lnTo>
                  <a:lnTo>
                    <a:pt x="2151058" y="1885665"/>
                  </a:lnTo>
                  <a:lnTo>
                    <a:pt x="2151301" y="1885665"/>
                  </a:lnTo>
                  <a:lnTo>
                    <a:pt x="2151544" y="1885665"/>
                  </a:lnTo>
                  <a:lnTo>
                    <a:pt x="2151788" y="1885665"/>
                  </a:lnTo>
                  <a:lnTo>
                    <a:pt x="2152031" y="1885665"/>
                  </a:lnTo>
                  <a:lnTo>
                    <a:pt x="2152274" y="1885665"/>
                  </a:lnTo>
                  <a:lnTo>
                    <a:pt x="2152518" y="1885665"/>
                  </a:lnTo>
                  <a:lnTo>
                    <a:pt x="2152518" y="1878550"/>
                  </a:lnTo>
                  <a:lnTo>
                    <a:pt x="2152761" y="1878550"/>
                  </a:lnTo>
                  <a:lnTo>
                    <a:pt x="2153005" y="1878550"/>
                  </a:lnTo>
                  <a:lnTo>
                    <a:pt x="2153248" y="1878550"/>
                  </a:lnTo>
                  <a:lnTo>
                    <a:pt x="2153491" y="1878550"/>
                  </a:lnTo>
                  <a:lnTo>
                    <a:pt x="2153735" y="1878550"/>
                  </a:lnTo>
                  <a:lnTo>
                    <a:pt x="2153978" y="1878550"/>
                  </a:lnTo>
                  <a:lnTo>
                    <a:pt x="2154221" y="1878550"/>
                  </a:lnTo>
                  <a:lnTo>
                    <a:pt x="2154465" y="1878550"/>
                  </a:lnTo>
                  <a:lnTo>
                    <a:pt x="2154708" y="1878550"/>
                  </a:lnTo>
                  <a:lnTo>
                    <a:pt x="2154951" y="1878550"/>
                  </a:lnTo>
                  <a:lnTo>
                    <a:pt x="2155195" y="1878550"/>
                  </a:lnTo>
                  <a:lnTo>
                    <a:pt x="2155438" y="1878550"/>
                  </a:lnTo>
                  <a:lnTo>
                    <a:pt x="2155681" y="1878550"/>
                  </a:lnTo>
                  <a:lnTo>
                    <a:pt x="2155925" y="1878550"/>
                  </a:lnTo>
                  <a:lnTo>
                    <a:pt x="2156168" y="1878550"/>
                  </a:lnTo>
                  <a:lnTo>
                    <a:pt x="2156168" y="1871434"/>
                  </a:lnTo>
                  <a:lnTo>
                    <a:pt x="2156412" y="1871434"/>
                  </a:lnTo>
                  <a:lnTo>
                    <a:pt x="2156655" y="1871434"/>
                  </a:lnTo>
                  <a:lnTo>
                    <a:pt x="2156898" y="1871434"/>
                  </a:lnTo>
                  <a:lnTo>
                    <a:pt x="2157142" y="1871434"/>
                  </a:lnTo>
                  <a:lnTo>
                    <a:pt x="2157385" y="1871434"/>
                  </a:lnTo>
                  <a:lnTo>
                    <a:pt x="2157628" y="1871434"/>
                  </a:lnTo>
                  <a:lnTo>
                    <a:pt x="2157872" y="1871434"/>
                  </a:lnTo>
                  <a:lnTo>
                    <a:pt x="2158115" y="1871434"/>
                  </a:lnTo>
                  <a:lnTo>
                    <a:pt x="2158358" y="1871434"/>
                  </a:lnTo>
                  <a:lnTo>
                    <a:pt x="2158602" y="1871434"/>
                  </a:lnTo>
                  <a:lnTo>
                    <a:pt x="2158845" y="1871434"/>
                  </a:lnTo>
                  <a:lnTo>
                    <a:pt x="2159089" y="1871434"/>
                  </a:lnTo>
                  <a:lnTo>
                    <a:pt x="2159332" y="1871434"/>
                  </a:lnTo>
                  <a:lnTo>
                    <a:pt x="2159575" y="1871434"/>
                  </a:lnTo>
                  <a:lnTo>
                    <a:pt x="2160062" y="1871434"/>
                  </a:lnTo>
                  <a:lnTo>
                    <a:pt x="2160305" y="1871434"/>
                  </a:lnTo>
                  <a:lnTo>
                    <a:pt x="2160792" y="1871434"/>
                  </a:lnTo>
                  <a:lnTo>
                    <a:pt x="2161035" y="1871434"/>
                  </a:lnTo>
                  <a:lnTo>
                    <a:pt x="2161279" y="1871434"/>
                  </a:lnTo>
                  <a:lnTo>
                    <a:pt x="2161279" y="1864318"/>
                  </a:lnTo>
                  <a:lnTo>
                    <a:pt x="2161522" y="1864318"/>
                  </a:lnTo>
                  <a:lnTo>
                    <a:pt x="2161765" y="1864318"/>
                  </a:lnTo>
                  <a:lnTo>
                    <a:pt x="2162009" y="1864318"/>
                  </a:lnTo>
                  <a:lnTo>
                    <a:pt x="2162252" y="1864318"/>
                  </a:lnTo>
                  <a:lnTo>
                    <a:pt x="2162496" y="1864318"/>
                  </a:lnTo>
                  <a:lnTo>
                    <a:pt x="2162739" y="1864318"/>
                  </a:lnTo>
                  <a:lnTo>
                    <a:pt x="2162982" y="1864318"/>
                  </a:lnTo>
                  <a:lnTo>
                    <a:pt x="2163226" y="1864318"/>
                  </a:lnTo>
                  <a:lnTo>
                    <a:pt x="2163469" y="1864318"/>
                  </a:lnTo>
                  <a:lnTo>
                    <a:pt x="2163712" y="1864318"/>
                  </a:lnTo>
                  <a:lnTo>
                    <a:pt x="2163956" y="1864318"/>
                  </a:lnTo>
                  <a:lnTo>
                    <a:pt x="2164199" y="1864318"/>
                  </a:lnTo>
                  <a:lnTo>
                    <a:pt x="2164442" y="1864318"/>
                  </a:lnTo>
                  <a:lnTo>
                    <a:pt x="2164686" y="1864318"/>
                  </a:lnTo>
                  <a:lnTo>
                    <a:pt x="2164929" y="1864318"/>
                  </a:lnTo>
                  <a:lnTo>
                    <a:pt x="2165173" y="1864318"/>
                  </a:lnTo>
                  <a:lnTo>
                    <a:pt x="2165416" y="1864318"/>
                  </a:lnTo>
                  <a:lnTo>
                    <a:pt x="2165659" y="1864318"/>
                  </a:lnTo>
                  <a:lnTo>
                    <a:pt x="2165903" y="1864318"/>
                  </a:lnTo>
                  <a:lnTo>
                    <a:pt x="2166146" y="1864318"/>
                  </a:lnTo>
                  <a:lnTo>
                    <a:pt x="2166389" y="1864318"/>
                  </a:lnTo>
                  <a:lnTo>
                    <a:pt x="2166633" y="1864318"/>
                  </a:lnTo>
                  <a:lnTo>
                    <a:pt x="2166876" y="1864318"/>
                  </a:lnTo>
                  <a:lnTo>
                    <a:pt x="2167119" y="1864318"/>
                  </a:lnTo>
                  <a:lnTo>
                    <a:pt x="2167363" y="1864318"/>
                  </a:lnTo>
                  <a:lnTo>
                    <a:pt x="2167606" y="1864318"/>
                  </a:lnTo>
                  <a:lnTo>
                    <a:pt x="2167849" y="1864318"/>
                  </a:lnTo>
                  <a:lnTo>
                    <a:pt x="2168093" y="1864318"/>
                  </a:lnTo>
                  <a:lnTo>
                    <a:pt x="2168336" y="1864318"/>
                  </a:lnTo>
                  <a:lnTo>
                    <a:pt x="2168580" y="1864318"/>
                  </a:lnTo>
                  <a:lnTo>
                    <a:pt x="2168823" y="1864318"/>
                  </a:lnTo>
                  <a:lnTo>
                    <a:pt x="2169066" y="1864318"/>
                  </a:lnTo>
                  <a:lnTo>
                    <a:pt x="2169310" y="1864318"/>
                  </a:lnTo>
                  <a:lnTo>
                    <a:pt x="2169553" y="1864318"/>
                  </a:lnTo>
                  <a:lnTo>
                    <a:pt x="2169796" y="1864318"/>
                  </a:lnTo>
                  <a:lnTo>
                    <a:pt x="2170040" y="1864318"/>
                  </a:lnTo>
                  <a:lnTo>
                    <a:pt x="2170283" y="1864318"/>
                  </a:lnTo>
                  <a:lnTo>
                    <a:pt x="2170526" y="1864318"/>
                  </a:lnTo>
                  <a:lnTo>
                    <a:pt x="2170770" y="1864318"/>
                  </a:lnTo>
                  <a:lnTo>
                    <a:pt x="2171013" y="1864318"/>
                  </a:lnTo>
                  <a:lnTo>
                    <a:pt x="2171257" y="1864318"/>
                  </a:lnTo>
                  <a:lnTo>
                    <a:pt x="2171500" y="1864318"/>
                  </a:lnTo>
                  <a:lnTo>
                    <a:pt x="2171743" y="1864318"/>
                  </a:lnTo>
                  <a:lnTo>
                    <a:pt x="2171987" y="1864318"/>
                  </a:lnTo>
                  <a:lnTo>
                    <a:pt x="2172230" y="1864318"/>
                  </a:lnTo>
                  <a:lnTo>
                    <a:pt x="2172473" y="1864318"/>
                  </a:lnTo>
                  <a:lnTo>
                    <a:pt x="2172717" y="1864318"/>
                  </a:lnTo>
                  <a:lnTo>
                    <a:pt x="2172960" y="1864318"/>
                  </a:lnTo>
                  <a:lnTo>
                    <a:pt x="2173203" y="1864318"/>
                  </a:lnTo>
                  <a:lnTo>
                    <a:pt x="2173447" y="1864318"/>
                  </a:lnTo>
                  <a:lnTo>
                    <a:pt x="2173690" y="1864318"/>
                  </a:lnTo>
                  <a:lnTo>
                    <a:pt x="2173690" y="1857203"/>
                  </a:lnTo>
                  <a:lnTo>
                    <a:pt x="2173933" y="1857203"/>
                  </a:lnTo>
                  <a:lnTo>
                    <a:pt x="2174177" y="1857203"/>
                  </a:lnTo>
                  <a:lnTo>
                    <a:pt x="2174420" y="1857203"/>
                  </a:lnTo>
                  <a:lnTo>
                    <a:pt x="2174664" y="1857203"/>
                  </a:lnTo>
                  <a:lnTo>
                    <a:pt x="2174907" y="1857203"/>
                  </a:lnTo>
                  <a:lnTo>
                    <a:pt x="2175150" y="1857203"/>
                  </a:lnTo>
                  <a:lnTo>
                    <a:pt x="2175394" y="1857203"/>
                  </a:lnTo>
                  <a:lnTo>
                    <a:pt x="2175637" y="1857203"/>
                  </a:lnTo>
                  <a:lnTo>
                    <a:pt x="2175880" y="1857203"/>
                  </a:lnTo>
                  <a:lnTo>
                    <a:pt x="2176124" y="1857203"/>
                  </a:lnTo>
                  <a:lnTo>
                    <a:pt x="2176367" y="1857203"/>
                  </a:lnTo>
                  <a:lnTo>
                    <a:pt x="2176610" y="1857203"/>
                  </a:lnTo>
                  <a:lnTo>
                    <a:pt x="2176854" y="1857203"/>
                  </a:lnTo>
                  <a:lnTo>
                    <a:pt x="2177097" y="1857203"/>
                  </a:lnTo>
                  <a:lnTo>
                    <a:pt x="2177341" y="1857203"/>
                  </a:lnTo>
                  <a:lnTo>
                    <a:pt x="2177584" y="1857203"/>
                  </a:lnTo>
                  <a:lnTo>
                    <a:pt x="2177827" y="1857203"/>
                  </a:lnTo>
                  <a:lnTo>
                    <a:pt x="2178071" y="1857203"/>
                  </a:lnTo>
                  <a:lnTo>
                    <a:pt x="2178314" y="1857203"/>
                  </a:lnTo>
                  <a:lnTo>
                    <a:pt x="2178557" y="1857203"/>
                  </a:lnTo>
                  <a:lnTo>
                    <a:pt x="2178801" y="1857203"/>
                  </a:lnTo>
                  <a:lnTo>
                    <a:pt x="2178801" y="1850087"/>
                  </a:lnTo>
                  <a:lnTo>
                    <a:pt x="2179044" y="1850087"/>
                  </a:lnTo>
                  <a:lnTo>
                    <a:pt x="2179287" y="1850087"/>
                  </a:lnTo>
                  <a:lnTo>
                    <a:pt x="2179531" y="1850087"/>
                  </a:lnTo>
                  <a:lnTo>
                    <a:pt x="2179774" y="1850087"/>
                  </a:lnTo>
                  <a:lnTo>
                    <a:pt x="2180017" y="1850087"/>
                  </a:lnTo>
                  <a:lnTo>
                    <a:pt x="2180261" y="1850087"/>
                  </a:lnTo>
                  <a:lnTo>
                    <a:pt x="2180504" y="1850087"/>
                  </a:lnTo>
                  <a:lnTo>
                    <a:pt x="2180748" y="1850087"/>
                  </a:lnTo>
                  <a:lnTo>
                    <a:pt x="2180991" y="1850087"/>
                  </a:lnTo>
                  <a:lnTo>
                    <a:pt x="2181478" y="1850087"/>
                  </a:lnTo>
                  <a:lnTo>
                    <a:pt x="2181721" y="1850087"/>
                  </a:lnTo>
                  <a:lnTo>
                    <a:pt x="2181964" y="1850087"/>
                  </a:lnTo>
                  <a:lnTo>
                    <a:pt x="2182208" y="1850087"/>
                  </a:lnTo>
                  <a:lnTo>
                    <a:pt x="2182451" y="1850087"/>
                  </a:lnTo>
                  <a:lnTo>
                    <a:pt x="2182694" y="1850087"/>
                  </a:lnTo>
                  <a:lnTo>
                    <a:pt x="2182938" y="1850087"/>
                  </a:lnTo>
                  <a:lnTo>
                    <a:pt x="2183181" y="1850087"/>
                  </a:lnTo>
                  <a:lnTo>
                    <a:pt x="2183425" y="1850087"/>
                  </a:lnTo>
                  <a:lnTo>
                    <a:pt x="2183668" y="1850087"/>
                  </a:lnTo>
                  <a:lnTo>
                    <a:pt x="2183911" y="1850087"/>
                  </a:lnTo>
                  <a:lnTo>
                    <a:pt x="2184155" y="1850087"/>
                  </a:lnTo>
                  <a:lnTo>
                    <a:pt x="2184398" y="1850087"/>
                  </a:lnTo>
                  <a:lnTo>
                    <a:pt x="2184641" y="1850087"/>
                  </a:lnTo>
                  <a:lnTo>
                    <a:pt x="2184885" y="1850087"/>
                  </a:lnTo>
                  <a:lnTo>
                    <a:pt x="2185128" y="1850087"/>
                  </a:lnTo>
                  <a:lnTo>
                    <a:pt x="2185371" y="1850087"/>
                  </a:lnTo>
                  <a:lnTo>
                    <a:pt x="2185615" y="1850087"/>
                  </a:lnTo>
                  <a:lnTo>
                    <a:pt x="2185858" y="1850087"/>
                  </a:lnTo>
                  <a:lnTo>
                    <a:pt x="2186101" y="1850087"/>
                  </a:lnTo>
                  <a:lnTo>
                    <a:pt x="2186345" y="1850087"/>
                  </a:lnTo>
                  <a:lnTo>
                    <a:pt x="2186588" y="1850087"/>
                  </a:lnTo>
                  <a:lnTo>
                    <a:pt x="2186832" y="1850087"/>
                  </a:lnTo>
                  <a:lnTo>
                    <a:pt x="2187075" y="1850087"/>
                  </a:lnTo>
                  <a:lnTo>
                    <a:pt x="2187318" y="1850087"/>
                  </a:lnTo>
                  <a:lnTo>
                    <a:pt x="2187562" y="1850087"/>
                  </a:lnTo>
                  <a:lnTo>
                    <a:pt x="2187805" y="1850087"/>
                  </a:lnTo>
                  <a:lnTo>
                    <a:pt x="2188048" y="1850087"/>
                  </a:lnTo>
                  <a:lnTo>
                    <a:pt x="2188292" y="1850087"/>
                  </a:lnTo>
                  <a:lnTo>
                    <a:pt x="2188535" y="1850087"/>
                  </a:lnTo>
                  <a:lnTo>
                    <a:pt x="2189022" y="1850087"/>
                  </a:lnTo>
                  <a:lnTo>
                    <a:pt x="2189265" y="1850087"/>
                  </a:lnTo>
                  <a:lnTo>
                    <a:pt x="2189509" y="1850087"/>
                  </a:lnTo>
                  <a:lnTo>
                    <a:pt x="2189752" y="1850087"/>
                  </a:lnTo>
                  <a:lnTo>
                    <a:pt x="2189995" y="1850087"/>
                  </a:lnTo>
                  <a:lnTo>
                    <a:pt x="2190239" y="1850087"/>
                  </a:lnTo>
                  <a:lnTo>
                    <a:pt x="2190482" y="1850087"/>
                  </a:lnTo>
                  <a:lnTo>
                    <a:pt x="2190725" y="1850087"/>
                  </a:lnTo>
                  <a:lnTo>
                    <a:pt x="2190969" y="1850087"/>
                  </a:lnTo>
                  <a:lnTo>
                    <a:pt x="2191212" y="1850087"/>
                  </a:lnTo>
                  <a:lnTo>
                    <a:pt x="2191455" y="1850087"/>
                  </a:lnTo>
                  <a:lnTo>
                    <a:pt x="2191699" y="1850087"/>
                  </a:lnTo>
                  <a:lnTo>
                    <a:pt x="2191942" y="1850087"/>
                  </a:lnTo>
                  <a:lnTo>
                    <a:pt x="2192185" y="1850087"/>
                  </a:lnTo>
                  <a:lnTo>
                    <a:pt x="2192429" y="1850087"/>
                  </a:lnTo>
                  <a:lnTo>
                    <a:pt x="2192672" y="1850087"/>
                  </a:lnTo>
                  <a:lnTo>
                    <a:pt x="2192916" y="1850087"/>
                  </a:lnTo>
                  <a:lnTo>
                    <a:pt x="2193159" y="1850087"/>
                  </a:lnTo>
                  <a:lnTo>
                    <a:pt x="2193402" y="1850087"/>
                  </a:lnTo>
                  <a:lnTo>
                    <a:pt x="2193646" y="1850087"/>
                  </a:lnTo>
                  <a:lnTo>
                    <a:pt x="2193889" y="1850087"/>
                  </a:lnTo>
                  <a:lnTo>
                    <a:pt x="2194132" y="1850087"/>
                  </a:lnTo>
                  <a:lnTo>
                    <a:pt x="2194376" y="1850087"/>
                  </a:lnTo>
                  <a:lnTo>
                    <a:pt x="2194619" y="1850087"/>
                  </a:lnTo>
                  <a:lnTo>
                    <a:pt x="2194862" y="1850087"/>
                  </a:lnTo>
                  <a:lnTo>
                    <a:pt x="2194862" y="1842971"/>
                  </a:lnTo>
                  <a:lnTo>
                    <a:pt x="2195106" y="1842971"/>
                  </a:lnTo>
                  <a:lnTo>
                    <a:pt x="2195349" y="1842971"/>
                  </a:lnTo>
                  <a:lnTo>
                    <a:pt x="2195593" y="1842971"/>
                  </a:lnTo>
                  <a:lnTo>
                    <a:pt x="2195836" y="1842971"/>
                  </a:lnTo>
                  <a:lnTo>
                    <a:pt x="2196079" y="1842971"/>
                  </a:lnTo>
                  <a:lnTo>
                    <a:pt x="2196323" y="1842971"/>
                  </a:lnTo>
                  <a:lnTo>
                    <a:pt x="2196566" y="1842971"/>
                  </a:lnTo>
                  <a:lnTo>
                    <a:pt x="2196809" y="1842971"/>
                  </a:lnTo>
                  <a:lnTo>
                    <a:pt x="2197053" y="1842971"/>
                  </a:lnTo>
                  <a:lnTo>
                    <a:pt x="2197296" y="1842971"/>
                  </a:lnTo>
                  <a:lnTo>
                    <a:pt x="2197539" y="1842971"/>
                  </a:lnTo>
                  <a:lnTo>
                    <a:pt x="2197783" y="1842971"/>
                  </a:lnTo>
                  <a:lnTo>
                    <a:pt x="2198026" y="1842971"/>
                  </a:lnTo>
                  <a:lnTo>
                    <a:pt x="2198269" y="1842971"/>
                  </a:lnTo>
                  <a:lnTo>
                    <a:pt x="2198513" y="1842971"/>
                  </a:lnTo>
                  <a:lnTo>
                    <a:pt x="2198513" y="1835855"/>
                  </a:lnTo>
                  <a:lnTo>
                    <a:pt x="2198756" y="1835855"/>
                  </a:lnTo>
                  <a:lnTo>
                    <a:pt x="2199000" y="1835855"/>
                  </a:lnTo>
                  <a:lnTo>
                    <a:pt x="2199243" y="1835855"/>
                  </a:lnTo>
                  <a:lnTo>
                    <a:pt x="2199486" y="1835855"/>
                  </a:lnTo>
                  <a:lnTo>
                    <a:pt x="2199730" y="1835855"/>
                  </a:lnTo>
                  <a:lnTo>
                    <a:pt x="2199973" y="1835855"/>
                  </a:lnTo>
                  <a:lnTo>
                    <a:pt x="2200460" y="1835855"/>
                  </a:lnTo>
                  <a:lnTo>
                    <a:pt x="2200703" y="1835855"/>
                  </a:lnTo>
                  <a:lnTo>
                    <a:pt x="2200946" y="1835855"/>
                  </a:lnTo>
                  <a:lnTo>
                    <a:pt x="2201190" y="1835855"/>
                  </a:lnTo>
                  <a:lnTo>
                    <a:pt x="2201433" y="1835855"/>
                  </a:lnTo>
                  <a:lnTo>
                    <a:pt x="2201676" y="1835855"/>
                  </a:lnTo>
                  <a:lnTo>
                    <a:pt x="2201920" y="1835855"/>
                  </a:lnTo>
                  <a:lnTo>
                    <a:pt x="2202163" y="1835855"/>
                  </a:lnTo>
                  <a:lnTo>
                    <a:pt x="2202407" y="1835855"/>
                  </a:lnTo>
                  <a:lnTo>
                    <a:pt x="2202650" y="1835855"/>
                  </a:lnTo>
                  <a:lnTo>
                    <a:pt x="2202893" y="1835855"/>
                  </a:lnTo>
                  <a:lnTo>
                    <a:pt x="2203137" y="1835855"/>
                  </a:lnTo>
                  <a:lnTo>
                    <a:pt x="2203380" y="1835855"/>
                  </a:lnTo>
                  <a:lnTo>
                    <a:pt x="2203623" y="1835855"/>
                  </a:lnTo>
                  <a:lnTo>
                    <a:pt x="2203867" y="1835855"/>
                  </a:lnTo>
                  <a:lnTo>
                    <a:pt x="2204110" y="1835855"/>
                  </a:lnTo>
                  <a:lnTo>
                    <a:pt x="2204353" y="1835855"/>
                  </a:lnTo>
                  <a:lnTo>
                    <a:pt x="2204353" y="1828740"/>
                  </a:lnTo>
                  <a:lnTo>
                    <a:pt x="2204597" y="1828740"/>
                  </a:lnTo>
                  <a:lnTo>
                    <a:pt x="2204840" y="1828740"/>
                  </a:lnTo>
                  <a:lnTo>
                    <a:pt x="2205084" y="1828740"/>
                  </a:lnTo>
                  <a:lnTo>
                    <a:pt x="2205327" y="1828740"/>
                  </a:lnTo>
                  <a:lnTo>
                    <a:pt x="2205570" y="1828740"/>
                  </a:lnTo>
                  <a:lnTo>
                    <a:pt x="2205814" y="1828740"/>
                  </a:lnTo>
                  <a:lnTo>
                    <a:pt x="2206057" y="1828740"/>
                  </a:lnTo>
                  <a:lnTo>
                    <a:pt x="2206300" y="1828740"/>
                  </a:lnTo>
                  <a:lnTo>
                    <a:pt x="2206544" y="1828740"/>
                  </a:lnTo>
                  <a:lnTo>
                    <a:pt x="2206787" y="1828740"/>
                  </a:lnTo>
                  <a:lnTo>
                    <a:pt x="2207030" y="1828740"/>
                  </a:lnTo>
                  <a:lnTo>
                    <a:pt x="2207274" y="1828740"/>
                  </a:lnTo>
                  <a:lnTo>
                    <a:pt x="2207517" y="1828740"/>
                  </a:lnTo>
                  <a:lnTo>
                    <a:pt x="2207760" y="1828740"/>
                  </a:lnTo>
                  <a:lnTo>
                    <a:pt x="2208004" y="1828740"/>
                  </a:lnTo>
                  <a:lnTo>
                    <a:pt x="2208247" y="1828740"/>
                  </a:lnTo>
                  <a:lnTo>
                    <a:pt x="2208491" y="1828740"/>
                  </a:lnTo>
                  <a:lnTo>
                    <a:pt x="2208734" y="1828740"/>
                  </a:lnTo>
                  <a:lnTo>
                    <a:pt x="2208977" y="1828740"/>
                  </a:lnTo>
                  <a:lnTo>
                    <a:pt x="2209221" y="1828740"/>
                  </a:lnTo>
                  <a:lnTo>
                    <a:pt x="2209464" y="1828740"/>
                  </a:lnTo>
                  <a:lnTo>
                    <a:pt x="2209707" y="1828740"/>
                  </a:lnTo>
                  <a:lnTo>
                    <a:pt x="2209951" y="1828740"/>
                  </a:lnTo>
                  <a:lnTo>
                    <a:pt x="2210194" y="1828740"/>
                  </a:lnTo>
                  <a:lnTo>
                    <a:pt x="2210437" y="1828740"/>
                  </a:lnTo>
                  <a:lnTo>
                    <a:pt x="2210681" y="1828740"/>
                  </a:lnTo>
                  <a:lnTo>
                    <a:pt x="2210924" y="1828740"/>
                  </a:lnTo>
                  <a:lnTo>
                    <a:pt x="2211168" y="1828740"/>
                  </a:lnTo>
                  <a:lnTo>
                    <a:pt x="2211411" y="1828740"/>
                  </a:lnTo>
                  <a:lnTo>
                    <a:pt x="2211654" y="1828740"/>
                  </a:lnTo>
                  <a:lnTo>
                    <a:pt x="2211898" y="1828740"/>
                  </a:lnTo>
                  <a:lnTo>
                    <a:pt x="2212141" y="1828740"/>
                  </a:lnTo>
                  <a:lnTo>
                    <a:pt x="2212384" y="1828740"/>
                  </a:lnTo>
                  <a:lnTo>
                    <a:pt x="2212628" y="1828740"/>
                  </a:lnTo>
                  <a:lnTo>
                    <a:pt x="2212871" y="1828740"/>
                  </a:lnTo>
                  <a:lnTo>
                    <a:pt x="2213114" y="1828740"/>
                  </a:lnTo>
                  <a:lnTo>
                    <a:pt x="2213358" y="1828740"/>
                  </a:lnTo>
                  <a:lnTo>
                    <a:pt x="2213601" y="1828740"/>
                  </a:lnTo>
                  <a:lnTo>
                    <a:pt x="2213844" y="1828740"/>
                  </a:lnTo>
                  <a:lnTo>
                    <a:pt x="2214088" y="1828740"/>
                  </a:lnTo>
                  <a:lnTo>
                    <a:pt x="2214331" y="1828740"/>
                  </a:lnTo>
                  <a:lnTo>
                    <a:pt x="2214331" y="1821624"/>
                  </a:lnTo>
                  <a:lnTo>
                    <a:pt x="2214575" y="1821624"/>
                  </a:lnTo>
                  <a:lnTo>
                    <a:pt x="2214575" y="1814508"/>
                  </a:lnTo>
                  <a:lnTo>
                    <a:pt x="2214818" y="1814508"/>
                  </a:lnTo>
                  <a:lnTo>
                    <a:pt x="2215061" y="1814508"/>
                  </a:lnTo>
                  <a:lnTo>
                    <a:pt x="2215305" y="1814508"/>
                  </a:lnTo>
                  <a:lnTo>
                    <a:pt x="2215548" y="1814508"/>
                  </a:lnTo>
                  <a:lnTo>
                    <a:pt x="2215791" y="1814508"/>
                  </a:lnTo>
                  <a:lnTo>
                    <a:pt x="2216035" y="1814508"/>
                  </a:lnTo>
                  <a:lnTo>
                    <a:pt x="2216278" y="1814508"/>
                  </a:lnTo>
                  <a:lnTo>
                    <a:pt x="2216521" y="1814508"/>
                  </a:lnTo>
                  <a:lnTo>
                    <a:pt x="2216765" y="1814508"/>
                  </a:lnTo>
                  <a:lnTo>
                    <a:pt x="2217008" y="1814508"/>
                  </a:lnTo>
                  <a:lnTo>
                    <a:pt x="2217252" y="1814508"/>
                  </a:lnTo>
                  <a:lnTo>
                    <a:pt x="2217738" y="1814508"/>
                  </a:lnTo>
                  <a:lnTo>
                    <a:pt x="2217982" y="1814508"/>
                  </a:lnTo>
                  <a:lnTo>
                    <a:pt x="2218225" y="1814508"/>
                  </a:lnTo>
                  <a:lnTo>
                    <a:pt x="2218468" y="1814508"/>
                  </a:lnTo>
                  <a:lnTo>
                    <a:pt x="2218712" y="1814508"/>
                  </a:lnTo>
                  <a:lnTo>
                    <a:pt x="2218955" y="1814508"/>
                  </a:lnTo>
                  <a:lnTo>
                    <a:pt x="2219198" y="1814508"/>
                  </a:lnTo>
                  <a:lnTo>
                    <a:pt x="2219442" y="1814508"/>
                  </a:lnTo>
                  <a:lnTo>
                    <a:pt x="2219685" y="1814508"/>
                  </a:lnTo>
                  <a:lnTo>
                    <a:pt x="2219928" y="1814508"/>
                  </a:lnTo>
                  <a:lnTo>
                    <a:pt x="2220172" y="1814508"/>
                  </a:lnTo>
                  <a:lnTo>
                    <a:pt x="2220415" y="1814508"/>
                  </a:lnTo>
                  <a:lnTo>
                    <a:pt x="2220659" y="1814508"/>
                  </a:lnTo>
                  <a:lnTo>
                    <a:pt x="2220902" y="1814508"/>
                  </a:lnTo>
                  <a:lnTo>
                    <a:pt x="2221145" y="1814508"/>
                  </a:lnTo>
                  <a:lnTo>
                    <a:pt x="2221389" y="1814508"/>
                  </a:lnTo>
                  <a:lnTo>
                    <a:pt x="2221632" y="1814508"/>
                  </a:lnTo>
                  <a:lnTo>
                    <a:pt x="2221875" y="1814508"/>
                  </a:lnTo>
                  <a:lnTo>
                    <a:pt x="2222119" y="1814508"/>
                  </a:lnTo>
                  <a:lnTo>
                    <a:pt x="2222362" y="1814508"/>
                  </a:lnTo>
                  <a:lnTo>
                    <a:pt x="2222605" y="1814508"/>
                  </a:lnTo>
                  <a:lnTo>
                    <a:pt x="2222849" y="1814508"/>
                  </a:lnTo>
                  <a:lnTo>
                    <a:pt x="2223092" y="1814508"/>
                  </a:lnTo>
                  <a:lnTo>
                    <a:pt x="2223336" y="1814508"/>
                  </a:lnTo>
                  <a:lnTo>
                    <a:pt x="2223579" y="1814508"/>
                  </a:lnTo>
                  <a:lnTo>
                    <a:pt x="2223822" y="1814508"/>
                  </a:lnTo>
                  <a:lnTo>
                    <a:pt x="2224066" y="1814508"/>
                  </a:lnTo>
                  <a:lnTo>
                    <a:pt x="2224309" y="1814508"/>
                  </a:lnTo>
                  <a:lnTo>
                    <a:pt x="2224552" y="1814508"/>
                  </a:lnTo>
                  <a:lnTo>
                    <a:pt x="2224796" y="1814508"/>
                  </a:lnTo>
                  <a:lnTo>
                    <a:pt x="2225039" y="1814508"/>
                  </a:lnTo>
                  <a:lnTo>
                    <a:pt x="2225282" y="1814508"/>
                  </a:lnTo>
                  <a:lnTo>
                    <a:pt x="2225526" y="1814508"/>
                  </a:lnTo>
                  <a:lnTo>
                    <a:pt x="2225769" y="1814508"/>
                  </a:lnTo>
                  <a:lnTo>
                    <a:pt x="2226012" y="1814508"/>
                  </a:lnTo>
                  <a:lnTo>
                    <a:pt x="2226256" y="1814508"/>
                  </a:lnTo>
                  <a:lnTo>
                    <a:pt x="2226499" y="1814508"/>
                  </a:lnTo>
                  <a:lnTo>
                    <a:pt x="2226743" y="1814508"/>
                  </a:lnTo>
                  <a:lnTo>
                    <a:pt x="2226986" y="1814508"/>
                  </a:lnTo>
                  <a:lnTo>
                    <a:pt x="2227229" y="1814508"/>
                  </a:lnTo>
                  <a:lnTo>
                    <a:pt x="2227716" y="1814508"/>
                  </a:lnTo>
                  <a:lnTo>
                    <a:pt x="2227959" y="1814508"/>
                  </a:lnTo>
                  <a:lnTo>
                    <a:pt x="2228203" y="1814508"/>
                  </a:lnTo>
                  <a:lnTo>
                    <a:pt x="2228446" y="1814508"/>
                  </a:lnTo>
                  <a:lnTo>
                    <a:pt x="2228689" y="1814508"/>
                  </a:lnTo>
                  <a:lnTo>
                    <a:pt x="2229420" y="1814508"/>
                  </a:lnTo>
                  <a:lnTo>
                    <a:pt x="2229663" y="1814508"/>
                  </a:lnTo>
                  <a:lnTo>
                    <a:pt x="2229906" y="1814508"/>
                  </a:lnTo>
                  <a:lnTo>
                    <a:pt x="2230150" y="1814508"/>
                  </a:lnTo>
                  <a:lnTo>
                    <a:pt x="2230393" y="1814508"/>
                  </a:lnTo>
                  <a:lnTo>
                    <a:pt x="2230636" y="1814508"/>
                  </a:lnTo>
                  <a:lnTo>
                    <a:pt x="2230880" y="1814508"/>
                  </a:lnTo>
                  <a:lnTo>
                    <a:pt x="2231123" y="1814508"/>
                  </a:lnTo>
                  <a:lnTo>
                    <a:pt x="2231366" y="1814508"/>
                  </a:lnTo>
                  <a:lnTo>
                    <a:pt x="2231610" y="1814508"/>
                  </a:lnTo>
                  <a:lnTo>
                    <a:pt x="2231853" y="1814508"/>
                  </a:lnTo>
                  <a:lnTo>
                    <a:pt x="2232096" y="1814508"/>
                  </a:lnTo>
                  <a:lnTo>
                    <a:pt x="2232340" y="1814508"/>
                  </a:lnTo>
                  <a:lnTo>
                    <a:pt x="2232583" y="1814508"/>
                  </a:lnTo>
                  <a:lnTo>
                    <a:pt x="2232827" y="1814508"/>
                  </a:lnTo>
                  <a:lnTo>
                    <a:pt x="2233070" y="1814508"/>
                  </a:lnTo>
                  <a:lnTo>
                    <a:pt x="2233313" y="1814508"/>
                  </a:lnTo>
                  <a:lnTo>
                    <a:pt x="2233557" y="1814508"/>
                  </a:lnTo>
                  <a:lnTo>
                    <a:pt x="2233800" y="1814508"/>
                  </a:lnTo>
                  <a:lnTo>
                    <a:pt x="2234043" y="1814508"/>
                  </a:lnTo>
                  <a:lnTo>
                    <a:pt x="2234287" y="1814508"/>
                  </a:lnTo>
                  <a:lnTo>
                    <a:pt x="2234530" y="1814508"/>
                  </a:lnTo>
                  <a:lnTo>
                    <a:pt x="2234773" y="1814508"/>
                  </a:lnTo>
                  <a:lnTo>
                    <a:pt x="2235017" y="1814508"/>
                  </a:lnTo>
                  <a:lnTo>
                    <a:pt x="2235260" y="1814508"/>
                  </a:lnTo>
                  <a:lnTo>
                    <a:pt x="2235504" y="1814508"/>
                  </a:lnTo>
                  <a:lnTo>
                    <a:pt x="2235747" y="1814508"/>
                  </a:lnTo>
                  <a:lnTo>
                    <a:pt x="2235990" y="1814508"/>
                  </a:lnTo>
                  <a:lnTo>
                    <a:pt x="2236720" y="1814508"/>
                  </a:lnTo>
                  <a:lnTo>
                    <a:pt x="2236964" y="1814508"/>
                  </a:lnTo>
                  <a:lnTo>
                    <a:pt x="2237207" y="1814508"/>
                  </a:lnTo>
                  <a:lnTo>
                    <a:pt x="2237450" y="1814508"/>
                  </a:lnTo>
                  <a:lnTo>
                    <a:pt x="2237694" y="1814508"/>
                  </a:lnTo>
                  <a:lnTo>
                    <a:pt x="2237937" y="1814508"/>
                  </a:lnTo>
                  <a:lnTo>
                    <a:pt x="2238180" y="1814508"/>
                  </a:lnTo>
                  <a:lnTo>
                    <a:pt x="2238424" y="1814508"/>
                  </a:lnTo>
                  <a:lnTo>
                    <a:pt x="2238667" y="1814508"/>
                  </a:lnTo>
                  <a:lnTo>
                    <a:pt x="2238911" y="1814508"/>
                  </a:lnTo>
                  <a:lnTo>
                    <a:pt x="2239154" y="1814508"/>
                  </a:lnTo>
                  <a:lnTo>
                    <a:pt x="2239397" y="1814508"/>
                  </a:lnTo>
                  <a:lnTo>
                    <a:pt x="2239641" y="1814508"/>
                  </a:lnTo>
                  <a:lnTo>
                    <a:pt x="2239884" y="1814508"/>
                  </a:lnTo>
                  <a:lnTo>
                    <a:pt x="2240127" y="1814508"/>
                  </a:lnTo>
                  <a:lnTo>
                    <a:pt x="2240371" y="1814508"/>
                  </a:lnTo>
                  <a:lnTo>
                    <a:pt x="2240371" y="1807392"/>
                  </a:lnTo>
                  <a:lnTo>
                    <a:pt x="2240614" y="1807392"/>
                  </a:lnTo>
                  <a:lnTo>
                    <a:pt x="2240857" y="1807392"/>
                  </a:lnTo>
                  <a:lnTo>
                    <a:pt x="2241101" y="1807392"/>
                  </a:lnTo>
                  <a:lnTo>
                    <a:pt x="2241344" y="1807392"/>
                  </a:lnTo>
                  <a:lnTo>
                    <a:pt x="2241588" y="1807392"/>
                  </a:lnTo>
                  <a:lnTo>
                    <a:pt x="2241831" y="1807392"/>
                  </a:lnTo>
                  <a:lnTo>
                    <a:pt x="2242074" y="1807392"/>
                  </a:lnTo>
                  <a:lnTo>
                    <a:pt x="2242318" y="1807392"/>
                  </a:lnTo>
                  <a:lnTo>
                    <a:pt x="2242561" y="1807392"/>
                  </a:lnTo>
                  <a:lnTo>
                    <a:pt x="2242804" y="1807392"/>
                  </a:lnTo>
                  <a:lnTo>
                    <a:pt x="2243048" y="1807392"/>
                  </a:lnTo>
                  <a:lnTo>
                    <a:pt x="2243291" y="1807392"/>
                  </a:lnTo>
                  <a:lnTo>
                    <a:pt x="2243534" y="1807392"/>
                  </a:lnTo>
                  <a:lnTo>
                    <a:pt x="2243778" y="1807392"/>
                  </a:lnTo>
                  <a:lnTo>
                    <a:pt x="2244021" y="1807392"/>
                  </a:lnTo>
                  <a:lnTo>
                    <a:pt x="2244264" y="1807392"/>
                  </a:lnTo>
                  <a:lnTo>
                    <a:pt x="2244508" y="1807392"/>
                  </a:lnTo>
                  <a:lnTo>
                    <a:pt x="2244751" y="1807392"/>
                  </a:lnTo>
                  <a:lnTo>
                    <a:pt x="2244995" y="1807392"/>
                  </a:lnTo>
                  <a:lnTo>
                    <a:pt x="2245238" y="1807392"/>
                  </a:lnTo>
                  <a:lnTo>
                    <a:pt x="2245481" y="1807392"/>
                  </a:lnTo>
                  <a:lnTo>
                    <a:pt x="2245725" y="1807392"/>
                  </a:lnTo>
                  <a:lnTo>
                    <a:pt x="2245968" y="1807392"/>
                  </a:lnTo>
                  <a:lnTo>
                    <a:pt x="2246211" y="1807392"/>
                  </a:lnTo>
                  <a:lnTo>
                    <a:pt x="2246455" y="1807392"/>
                  </a:lnTo>
                  <a:lnTo>
                    <a:pt x="2246698" y="1807392"/>
                  </a:lnTo>
                  <a:lnTo>
                    <a:pt x="2246941" y="1807392"/>
                  </a:lnTo>
                  <a:lnTo>
                    <a:pt x="2247185" y="1807392"/>
                  </a:lnTo>
                  <a:lnTo>
                    <a:pt x="2247428" y="1807392"/>
                  </a:lnTo>
                  <a:lnTo>
                    <a:pt x="2247672" y="1807392"/>
                  </a:lnTo>
                  <a:lnTo>
                    <a:pt x="2247915" y="1807392"/>
                  </a:lnTo>
                  <a:lnTo>
                    <a:pt x="2248158" y="1807392"/>
                  </a:lnTo>
                  <a:lnTo>
                    <a:pt x="2248402" y="1807392"/>
                  </a:lnTo>
                  <a:lnTo>
                    <a:pt x="2248645" y="1807392"/>
                  </a:lnTo>
                  <a:lnTo>
                    <a:pt x="2248888" y="1807392"/>
                  </a:lnTo>
                  <a:lnTo>
                    <a:pt x="2249132" y="1807392"/>
                  </a:lnTo>
                  <a:lnTo>
                    <a:pt x="2249132" y="1800277"/>
                  </a:lnTo>
                  <a:lnTo>
                    <a:pt x="2249375" y="1800277"/>
                  </a:lnTo>
                  <a:lnTo>
                    <a:pt x="2249618" y="1800277"/>
                  </a:lnTo>
                  <a:lnTo>
                    <a:pt x="2249862" y="1800277"/>
                  </a:lnTo>
                  <a:lnTo>
                    <a:pt x="2250105" y="1800277"/>
                  </a:lnTo>
                  <a:lnTo>
                    <a:pt x="2250348" y="1800277"/>
                  </a:lnTo>
                  <a:lnTo>
                    <a:pt x="2250592" y="1800277"/>
                  </a:lnTo>
                  <a:lnTo>
                    <a:pt x="2250835" y="1800277"/>
                  </a:lnTo>
                  <a:lnTo>
                    <a:pt x="2251079" y="1800277"/>
                  </a:lnTo>
                  <a:lnTo>
                    <a:pt x="2251079" y="1793161"/>
                  </a:lnTo>
                  <a:lnTo>
                    <a:pt x="2251322" y="1793161"/>
                  </a:lnTo>
                  <a:lnTo>
                    <a:pt x="2251565" y="1793161"/>
                  </a:lnTo>
                  <a:lnTo>
                    <a:pt x="2251809" y="1793161"/>
                  </a:lnTo>
                  <a:lnTo>
                    <a:pt x="2252052" y="1793161"/>
                  </a:lnTo>
                  <a:lnTo>
                    <a:pt x="2252295" y="1793161"/>
                  </a:lnTo>
                  <a:lnTo>
                    <a:pt x="2252539" y="1793161"/>
                  </a:lnTo>
                  <a:lnTo>
                    <a:pt x="2252782" y="1793161"/>
                  </a:lnTo>
                  <a:lnTo>
                    <a:pt x="2253025" y="1793161"/>
                  </a:lnTo>
                  <a:lnTo>
                    <a:pt x="2253269" y="1793161"/>
                  </a:lnTo>
                  <a:lnTo>
                    <a:pt x="2253512" y="1793161"/>
                  </a:lnTo>
                  <a:lnTo>
                    <a:pt x="2253756" y="1793161"/>
                  </a:lnTo>
                  <a:lnTo>
                    <a:pt x="2253999" y="1793161"/>
                  </a:lnTo>
                  <a:lnTo>
                    <a:pt x="2254242" y="1793161"/>
                  </a:lnTo>
                  <a:lnTo>
                    <a:pt x="2254486" y="1793161"/>
                  </a:lnTo>
                  <a:lnTo>
                    <a:pt x="2254729" y="1793161"/>
                  </a:lnTo>
                  <a:lnTo>
                    <a:pt x="2254972" y="1793161"/>
                  </a:lnTo>
                  <a:lnTo>
                    <a:pt x="2255216" y="1793161"/>
                  </a:lnTo>
                  <a:lnTo>
                    <a:pt x="2255459" y="1793161"/>
                  </a:lnTo>
                  <a:lnTo>
                    <a:pt x="2255702" y="1793161"/>
                  </a:lnTo>
                  <a:lnTo>
                    <a:pt x="2255946" y="1793161"/>
                  </a:lnTo>
                  <a:lnTo>
                    <a:pt x="2256189" y="1793161"/>
                  </a:lnTo>
                  <a:lnTo>
                    <a:pt x="2256189" y="1786045"/>
                  </a:lnTo>
                  <a:lnTo>
                    <a:pt x="2256432" y="1786045"/>
                  </a:lnTo>
                  <a:lnTo>
                    <a:pt x="2256676" y="1786045"/>
                  </a:lnTo>
                  <a:lnTo>
                    <a:pt x="2256919" y="1786045"/>
                  </a:lnTo>
                  <a:lnTo>
                    <a:pt x="2256919" y="1778930"/>
                  </a:lnTo>
                  <a:lnTo>
                    <a:pt x="2257406" y="1778930"/>
                  </a:lnTo>
                  <a:lnTo>
                    <a:pt x="2257649" y="1778930"/>
                  </a:lnTo>
                  <a:lnTo>
                    <a:pt x="2257893" y="1778930"/>
                  </a:lnTo>
                  <a:lnTo>
                    <a:pt x="2258136" y="1778930"/>
                  </a:lnTo>
                  <a:lnTo>
                    <a:pt x="2258623" y="1778930"/>
                  </a:lnTo>
                  <a:lnTo>
                    <a:pt x="2258866" y="1778930"/>
                  </a:lnTo>
                  <a:lnTo>
                    <a:pt x="2259109" y="1778930"/>
                  </a:lnTo>
                  <a:lnTo>
                    <a:pt x="2259353" y="1778930"/>
                  </a:lnTo>
                  <a:lnTo>
                    <a:pt x="2259353" y="1771814"/>
                  </a:lnTo>
                  <a:lnTo>
                    <a:pt x="2259596" y="1771814"/>
                  </a:lnTo>
                  <a:lnTo>
                    <a:pt x="2259840" y="1771814"/>
                  </a:lnTo>
                  <a:lnTo>
                    <a:pt x="2260083" y="1771814"/>
                  </a:lnTo>
                  <a:lnTo>
                    <a:pt x="2260326" y="1771814"/>
                  </a:lnTo>
                  <a:lnTo>
                    <a:pt x="2260570" y="1771814"/>
                  </a:lnTo>
                  <a:lnTo>
                    <a:pt x="2260813" y="1771814"/>
                  </a:lnTo>
                  <a:lnTo>
                    <a:pt x="2261056" y="1771814"/>
                  </a:lnTo>
                  <a:lnTo>
                    <a:pt x="2261056" y="1764698"/>
                  </a:lnTo>
                  <a:lnTo>
                    <a:pt x="2261300" y="1764698"/>
                  </a:lnTo>
                  <a:lnTo>
                    <a:pt x="2261543" y="1764698"/>
                  </a:lnTo>
                  <a:lnTo>
                    <a:pt x="2261786" y="1764698"/>
                  </a:lnTo>
                  <a:lnTo>
                    <a:pt x="2262030" y="1764698"/>
                  </a:lnTo>
                  <a:lnTo>
                    <a:pt x="2262273" y="1764698"/>
                  </a:lnTo>
                  <a:lnTo>
                    <a:pt x="2262516" y="1764698"/>
                  </a:lnTo>
                  <a:lnTo>
                    <a:pt x="2262760" y="1764698"/>
                  </a:lnTo>
                  <a:lnTo>
                    <a:pt x="2263003" y="1764698"/>
                  </a:lnTo>
                  <a:lnTo>
                    <a:pt x="2263247" y="1764698"/>
                  </a:lnTo>
                  <a:lnTo>
                    <a:pt x="2263490" y="1764698"/>
                  </a:lnTo>
                  <a:lnTo>
                    <a:pt x="2263733" y="1764698"/>
                  </a:lnTo>
                  <a:lnTo>
                    <a:pt x="2263977" y="1764698"/>
                  </a:lnTo>
                  <a:lnTo>
                    <a:pt x="2264220" y="1764698"/>
                  </a:lnTo>
                  <a:lnTo>
                    <a:pt x="2264463" y="1764698"/>
                  </a:lnTo>
                  <a:lnTo>
                    <a:pt x="2264707" y="1764698"/>
                  </a:lnTo>
                  <a:lnTo>
                    <a:pt x="2264950" y="1764698"/>
                  </a:lnTo>
                  <a:lnTo>
                    <a:pt x="2265193" y="1764698"/>
                  </a:lnTo>
                  <a:lnTo>
                    <a:pt x="2265437" y="1764698"/>
                  </a:lnTo>
                  <a:lnTo>
                    <a:pt x="2265680" y="1764698"/>
                  </a:lnTo>
                  <a:lnTo>
                    <a:pt x="2265924" y="1764698"/>
                  </a:lnTo>
                  <a:lnTo>
                    <a:pt x="2266167" y="1764698"/>
                  </a:lnTo>
                  <a:lnTo>
                    <a:pt x="2266410" y="1764698"/>
                  </a:lnTo>
                  <a:lnTo>
                    <a:pt x="2266654" y="1764698"/>
                  </a:lnTo>
                  <a:lnTo>
                    <a:pt x="2266897" y="1764698"/>
                  </a:lnTo>
                  <a:lnTo>
                    <a:pt x="2267140" y="1764698"/>
                  </a:lnTo>
                  <a:lnTo>
                    <a:pt x="2267384" y="1764698"/>
                  </a:lnTo>
                  <a:lnTo>
                    <a:pt x="2267627" y="1764698"/>
                  </a:lnTo>
                  <a:lnTo>
                    <a:pt x="2267870" y="1764698"/>
                  </a:lnTo>
                  <a:lnTo>
                    <a:pt x="2268114" y="1764698"/>
                  </a:lnTo>
                  <a:lnTo>
                    <a:pt x="2268357" y="1764698"/>
                  </a:lnTo>
                  <a:lnTo>
                    <a:pt x="2268600" y="1764698"/>
                  </a:lnTo>
                  <a:lnTo>
                    <a:pt x="2268844" y="1764698"/>
                  </a:lnTo>
                  <a:lnTo>
                    <a:pt x="2269087" y="1764698"/>
                  </a:lnTo>
                  <a:lnTo>
                    <a:pt x="2269331" y="1764698"/>
                  </a:lnTo>
                  <a:lnTo>
                    <a:pt x="2269574" y="1764698"/>
                  </a:lnTo>
                  <a:lnTo>
                    <a:pt x="2269817" y="1764698"/>
                  </a:lnTo>
                  <a:lnTo>
                    <a:pt x="2270061" y="1764698"/>
                  </a:lnTo>
                  <a:lnTo>
                    <a:pt x="2270304" y="1764698"/>
                  </a:lnTo>
                  <a:lnTo>
                    <a:pt x="2270547" y="1764698"/>
                  </a:lnTo>
                  <a:lnTo>
                    <a:pt x="2270791" y="1764698"/>
                  </a:lnTo>
                  <a:lnTo>
                    <a:pt x="2271034" y="1764698"/>
                  </a:lnTo>
                  <a:lnTo>
                    <a:pt x="2271277" y="1764698"/>
                  </a:lnTo>
                  <a:lnTo>
                    <a:pt x="2271521" y="1764698"/>
                  </a:lnTo>
                  <a:lnTo>
                    <a:pt x="2271764" y="1764698"/>
                  </a:lnTo>
                  <a:lnTo>
                    <a:pt x="2272008" y="1764698"/>
                  </a:lnTo>
                  <a:lnTo>
                    <a:pt x="2272251" y="1764698"/>
                  </a:lnTo>
                  <a:lnTo>
                    <a:pt x="2272494" y="1764698"/>
                  </a:lnTo>
                  <a:lnTo>
                    <a:pt x="2272981" y="1764698"/>
                  </a:lnTo>
                  <a:lnTo>
                    <a:pt x="2273224" y="1764698"/>
                  </a:lnTo>
                  <a:lnTo>
                    <a:pt x="2273468" y="1764698"/>
                  </a:lnTo>
                  <a:lnTo>
                    <a:pt x="2273711" y="1764698"/>
                  </a:lnTo>
                  <a:lnTo>
                    <a:pt x="2273954" y="1764698"/>
                  </a:lnTo>
                  <a:lnTo>
                    <a:pt x="2274198" y="1764698"/>
                  </a:lnTo>
                  <a:lnTo>
                    <a:pt x="2274441" y="1764698"/>
                  </a:lnTo>
                  <a:lnTo>
                    <a:pt x="2274684" y="1764698"/>
                  </a:lnTo>
                  <a:lnTo>
                    <a:pt x="2274928" y="1764698"/>
                  </a:lnTo>
                  <a:lnTo>
                    <a:pt x="2275415" y="1764698"/>
                  </a:lnTo>
                  <a:lnTo>
                    <a:pt x="2275658" y="1764698"/>
                  </a:lnTo>
                  <a:lnTo>
                    <a:pt x="2275901" y="1764698"/>
                  </a:lnTo>
                  <a:lnTo>
                    <a:pt x="2276145" y="1764698"/>
                  </a:lnTo>
                  <a:lnTo>
                    <a:pt x="2276388" y="1764698"/>
                  </a:lnTo>
                  <a:lnTo>
                    <a:pt x="2276631" y="1764698"/>
                  </a:lnTo>
                  <a:lnTo>
                    <a:pt x="2276875" y="1764698"/>
                  </a:lnTo>
                  <a:lnTo>
                    <a:pt x="2277118" y="1764698"/>
                  </a:lnTo>
                  <a:lnTo>
                    <a:pt x="2277361" y="1764698"/>
                  </a:lnTo>
                  <a:lnTo>
                    <a:pt x="2277605" y="1764698"/>
                  </a:lnTo>
                  <a:lnTo>
                    <a:pt x="2277848" y="1764698"/>
                  </a:lnTo>
                  <a:lnTo>
                    <a:pt x="2278092" y="1764698"/>
                  </a:lnTo>
                  <a:lnTo>
                    <a:pt x="2278335" y="1764698"/>
                  </a:lnTo>
                  <a:lnTo>
                    <a:pt x="2278578" y="1764698"/>
                  </a:lnTo>
                  <a:lnTo>
                    <a:pt x="2278822" y="1764698"/>
                  </a:lnTo>
                  <a:lnTo>
                    <a:pt x="2279065" y="1764698"/>
                  </a:lnTo>
                  <a:lnTo>
                    <a:pt x="2279308" y="1764698"/>
                  </a:lnTo>
                  <a:lnTo>
                    <a:pt x="2279552" y="1764698"/>
                  </a:lnTo>
                  <a:lnTo>
                    <a:pt x="2279795" y="1764698"/>
                  </a:lnTo>
                  <a:lnTo>
                    <a:pt x="2280038" y="1764698"/>
                  </a:lnTo>
                  <a:lnTo>
                    <a:pt x="2280282" y="1764698"/>
                  </a:lnTo>
                  <a:lnTo>
                    <a:pt x="2280525" y="1764698"/>
                  </a:lnTo>
                  <a:lnTo>
                    <a:pt x="2280768" y="1764698"/>
                  </a:lnTo>
                  <a:lnTo>
                    <a:pt x="2281012" y="1764698"/>
                  </a:lnTo>
                  <a:lnTo>
                    <a:pt x="2281255" y="1764698"/>
                  </a:lnTo>
                  <a:lnTo>
                    <a:pt x="2281499" y="1764698"/>
                  </a:lnTo>
                  <a:lnTo>
                    <a:pt x="2281742" y="1764698"/>
                  </a:lnTo>
                  <a:lnTo>
                    <a:pt x="2281985" y="1764698"/>
                  </a:lnTo>
                  <a:lnTo>
                    <a:pt x="2282229" y="1764698"/>
                  </a:lnTo>
                  <a:lnTo>
                    <a:pt x="2282472" y="1764698"/>
                  </a:lnTo>
                  <a:lnTo>
                    <a:pt x="2282715" y="1764698"/>
                  </a:lnTo>
                  <a:lnTo>
                    <a:pt x="2282959" y="1764698"/>
                  </a:lnTo>
                  <a:lnTo>
                    <a:pt x="2283202" y="1764698"/>
                  </a:lnTo>
                  <a:lnTo>
                    <a:pt x="2283445" y="1764698"/>
                  </a:lnTo>
                  <a:lnTo>
                    <a:pt x="2283689" y="1764698"/>
                  </a:lnTo>
                  <a:lnTo>
                    <a:pt x="2283932" y="1764698"/>
                  </a:lnTo>
                  <a:lnTo>
                    <a:pt x="2284176" y="1764698"/>
                  </a:lnTo>
                  <a:lnTo>
                    <a:pt x="2284419" y="1764698"/>
                  </a:lnTo>
                  <a:lnTo>
                    <a:pt x="2284662" y="1764698"/>
                  </a:lnTo>
                  <a:lnTo>
                    <a:pt x="2284906" y="1764698"/>
                  </a:lnTo>
                  <a:lnTo>
                    <a:pt x="2285149" y="1764698"/>
                  </a:lnTo>
                  <a:lnTo>
                    <a:pt x="2285392" y="1764698"/>
                  </a:lnTo>
                  <a:lnTo>
                    <a:pt x="2285636" y="1764698"/>
                  </a:lnTo>
                  <a:lnTo>
                    <a:pt x="2285879" y="1764698"/>
                  </a:lnTo>
                  <a:lnTo>
                    <a:pt x="2286122" y="1764698"/>
                  </a:lnTo>
                  <a:lnTo>
                    <a:pt x="2286366" y="1764698"/>
                  </a:lnTo>
                  <a:lnTo>
                    <a:pt x="2286609" y="1764698"/>
                  </a:lnTo>
                  <a:lnTo>
                    <a:pt x="2286852" y="1764698"/>
                  </a:lnTo>
                  <a:lnTo>
                    <a:pt x="2287096" y="1764698"/>
                  </a:lnTo>
                  <a:lnTo>
                    <a:pt x="2287339" y="1764698"/>
                  </a:lnTo>
                  <a:lnTo>
                    <a:pt x="2287583" y="1764698"/>
                  </a:lnTo>
                  <a:lnTo>
                    <a:pt x="2287826" y="1764698"/>
                  </a:lnTo>
                  <a:lnTo>
                    <a:pt x="2288069" y="1764698"/>
                  </a:lnTo>
                  <a:lnTo>
                    <a:pt x="2288313" y="1764698"/>
                  </a:lnTo>
                  <a:lnTo>
                    <a:pt x="2288556" y="1764698"/>
                  </a:lnTo>
                  <a:lnTo>
                    <a:pt x="2288799" y="1764698"/>
                  </a:lnTo>
                  <a:lnTo>
                    <a:pt x="2289043" y="1764698"/>
                  </a:lnTo>
                  <a:lnTo>
                    <a:pt x="2289286" y="1764698"/>
                  </a:lnTo>
                  <a:lnTo>
                    <a:pt x="2289529" y="1764698"/>
                  </a:lnTo>
                  <a:lnTo>
                    <a:pt x="2289773" y="1764698"/>
                  </a:lnTo>
                  <a:lnTo>
                    <a:pt x="2290016" y="1764698"/>
                  </a:lnTo>
                  <a:lnTo>
                    <a:pt x="2290260" y="1764698"/>
                  </a:lnTo>
                  <a:lnTo>
                    <a:pt x="2290503" y="1764698"/>
                  </a:lnTo>
                  <a:lnTo>
                    <a:pt x="2290746" y="1764698"/>
                  </a:lnTo>
                  <a:lnTo>
                    <a:pt x="2290990" y="1764698"/>
                  </a:lnTo>
                  <a:lnTo>
                    <a:pt x="2291233" y="1764698"/>
                  </a:lnTo>
                  <a:lnTo>
                    <a:pt x="2291476" y="1764698"/>
                  </a:lnTo>
                  <a:lnTo>
                    <a:pt x="2291720" y="1764698"/>
                  </a:lnTo>
                  <a:lnTo>
                    <a:pt x="2291963" y="1764698"/>
                  </a:lnTo>
                  <a:lnTo>
                    <a:pt x="2292206" y="1764698"/>
                  </a:lnTo>
                  <a:lnTo>
                    <a:pt x="2292450" y="1764698"/>
                  </a:lnTo>
                  <a:lnTo>
                    <a:pt x="2292693" y="1764698"/>
                  </a:lnTo>
                  <a:lnTo>
                    <a:pt x="2292936" y="1764698"/>
                  </a:lnTo>
                  <a:lnTo>
                    <a:pt x="2293180" y="1764698"/>
                  </a:lnTo>
                  <a:lnTo>
                    <a:pt x="2293423" y="1764698"/>
                  </a:lnTo>
                  <a:lnTo>
                    <a:pt x="2293667" y="1764698"/>
                  </a:lnTo>
                  <a:lnTo>
                    <a:pt x="2293910" y="1764698"/>
                  </a:lnTo>
                  <a:lnTo>
                    <a:pt x="2294153" y="1764698"/>
                  </a:lnTo>
                  <a:lnTo>
                    <a:pt x="2294397" y="1764698"/>
                  </a:lnTo>
                  <a:lnTo>
                    <a:pt x="2294640" y="1764698"/>
                  </a:lnTo>
                  <a:lnTo>
                    <a:pt x="2294883" y="1764698"/>
                  </a:lnTo>
                  <a:lnTo>
                    <a:pt x="2295127" y="1764698"/>
                  </a:lnTo>
                  <a:lnTo>
                    <a:pt x="2295370" y="1764698"/>
                  </a:lnTo>
                  <a:lnTo>
                    <a:pt x="2295613" y="1764698"/>
                  </a:lnTo>
                  <a:lnTo>
                    <a:pt x="2295857" y="1764698"/>
                  </a:lnTo>
                  <a:lnTo>
                    <a:pt x="2296100" y="1764698"/>
                  </a:lnTo>
                  <a:lnTo>
                    <a:pt x="2296343" y="1764698"/>
                  </a:lnTo>
                  <a:lnTo>
                    <a:pt x="2296587" y="1764698"/>
                  </a:lnTo>
                  <a:lnTo>
                    <a:pt x="2296587" y="1757582"/>
                  </a:lnTo>
                  <a:lnTo>
                    <a:pt x="2296830" y="1757582"/>
                  </a:lnTo>
                  <a:lnTo>
                    <a:pt x="2297074" y="1757582"/>
                  </a:lnTo>
                  <a:lnTo>
                    <a:pt x="2297317" y="1757582"/>
                  </a:lnTo>
                  <a:lnTo>
                    <a:pt x="2297560" y="1757582"/>
                  </a:lnTo>
                  <a:lnTo>
                    <a:pt x="2297804" y="1757582"/>
                  </a:lnTo>
                  <a:lnTo>
                    <a:pt x="2298047" y="1757582"/>
                  </a:lnTo>
                  <a:lnTo>
                    <a:pt x="2298290" y="1757582"/>
                  </a:lnTo>
                  <a:lnTo>
                    <a:pt x="2298534" y="1757582"/>
                  </a:lnTo>
                  <a:lnTo>
                    <a:pt x="2298777" y="1757582"/>
                  </a:lnTo>
                  <a:lnTo>
                    <a:pt x="2299020" y="1757582"/>
                  </a:lnTo>
                  <a:lnTo>
                    <a:pt x="2299264" y="1757582"/>
                  </a:lnTo>
                  <a:lnTo>
                    <a:pt x="2299507" y="1757582"/>
                  </a:lnTo>
                  <a:lnTo>
                    <a:pt x="2299751" y="1757582"/>
                  </a:lnTo>
                  <a:lnTo>
                    <a:pt x="2299994" y="1757582"/>
                  </a:lnTo>
                  <a:lnTo>
                    <a:pt x="2300237" y="1757582"/>
                  </a:lnTo>
                  <a:lnTo>
                    <a:pt x="2300481" y="1757582"/>
                  </a:lnTo>
                  <a:lnTo>
                    <a:pt x="2301211" y="1757582"/>
                  </a:lnTo>
                  <a:lnTo>
                    <a:pt x="2301454" y="1757582"/>
                  </a:lnTo>
                  <a:lnTo>
                    <a:pt x="2301697" y="1757582"/>
                  </a:lnTo>
                  <a:lnTo>
                    <a:pt x="2301941" y="1757582"/>
                  </a:lnTo>
                  <a:lnTo>
                    <a:pt x="2302184" y="1757582"/>
                  </a:lnTo>
                  <a:lnTo>
                    <a:pt x="2302427" y="1757582"/>
                  </a:lnTo>
                  <a:lnTo>
                    <a:pt x="2302671" y="1757582"/>
                  </a:lnTo>
                  <a:lnTo>
                    <a:pt x="2302914" y="1757582"/>
                  </a:lnTo>
                  <a:lnTo>
                    <a:pt x="2303158" y="1757582"/>
                  </a:lnTo>
                  <a:lnTo>
                    <a:pt x="2303401" y="1757582"/>
                  </a:lnTo>
                  <a:lnTo>
                    <a:pt x="2303644" y="1757582"/>
                  </a:lnTo>
                  <a:lnTo>
                    <a:pt x="2303888" y="1757582"/>
                  </a:lnTo>
                  <a:lnTo>
                    <a:pt x="2304131" y="1757582"/>
                  </a:lnTo>
                  <a:lnTo>
                    <a:pt x="2304374" y="1757582"/>
                  </a:lnTo>
                  <a:lnTo>
                    <a:pt x="2304618" y="1757582"/>
                  </a:lnTo>
                  <a:lnTo>
                    <a:pt x="2304861" y="1757582"/>
                  </a:lnTo>
                  <a:lnTo>
                    <a:pt x="2305104" y="1757582"/>
                  </a:lnTo>
                  <a:lnTo>
                    <a:pt x="2305348" y="1757582"/>
                  </a:lnTo>
                  <a:lnTo>
                    <a:pt x="2305591" y="1757582"/>
                  </a:lnTo>
                  <a:lnTo>
                    <a:pt x="2305835" y="1757582"/>
                  </a:lnTo>
                  <a:lnTo>
                    <a:pt x="2306078" y="1757582"/>
                  </a:lnTo>
                  <a:lnTo>
                    <a:pt x="2306321" y="1757582"/>
                  </a:lnTo>
                  <a:lnTo>
                    <a:pt x="2306321" y="1750467"/>
                  </a:lnTo>
                  <a:lnTo>
                    <a:pt x="2306565" y="1750467"/>
                  </a:lnTo>
                  <a:lnTo>
                    <a:pt x="2306808" y="1750467"/>
                  </a:lnTo>
                  <a:lnTo>
                    <a:pt x="2306808" y="1743351"/>
                  </a:lnTo>
                  <a:lnTo>
                    <a:pt x="2307051" y="1743351"/>
                  </a:lnTo>
                  <a:lnTo>
                    <a:pt x="2307295" y="1743351"/>
                  </a:lnTo>
                  <a:lnTo>
                    <a:pt x="2307538" y="1743351"/>
                  </a:lnTo>
                  <a:lnTo>
                    <a:pt x="2307781" y="1743351"/>
                  </a:lnTo>
                  <a:lnTo>
                    <a:pt x="2308025" y="1743351"/>
                  </a:lnTo>
                  <a:lnTo>
                    <a:pt x="2308268" y="1743351"/>
                  </a:lnTo>
                  <a:lnTo>
                    <a:pt x="2308511" y="1743351"/>
                  </a:lnTo>
                  <a:lnTo>
                    <a:pt x="2308511" y="1736235"/>
                  </a:lnTo>
                  <a:lnTo>
                    <a:pt x="2308755" y="1736235"/>
                  </a:lnTo>
                  <a:lnTo>
                    <a:pt x="2308998" y="1736235"/>
                  </a:lnTo>
                  <a:lnTo>
                    <a:pt x="2309242" y="1736235"/>
                  </a:lnTo>
                  <a:lnTo>
                    <a:pt x="2309728" y="1736235"/>
                  </a:lnTo>
                  <a:lnTo>
                    <a:pt x="2309972" y="1736235"/>
                  </a:lnTo>
                  <a:lnTo>
                    <a:pt x="2310215" y="1736235"/>
                  </a:lnTo>
                  <a:lnTo>
                    <a:pt x="2310458" y="1736235"/>
                  </a:lnTo>
                  <a:lnTo>
                    <a:pt x="2310702" y="1736235"/>
                  </a:lnTo>
                  <a:lnTo>
                    <a:pt x="2310945" y="1736235"/>
                  </a:lnTo>
                  <a:lnTo>
                    <a:pt x="2311188" y="1736235"/>
                  </a:lnTo>
                  <a:lnTo>
                    <a:pt x="2311675" y="1736235"/>
                  </a:lnTo>
                  <a:lnTo>
                    <a:pt x="2311675" y="1729120"/>
                  </a:lnTo>
                  <a:lnTo>
                    <a:pt x="2312162" y="1729120"/>
                  </a:lnTo>
                  <a:lnTo>
                    <a:pt x="2312405" y="1729120"/>
                  </a:lnTo>
                  <a:lnTo>
                    <a:pt x="2312649" y="1729120"/>
                  </a:lnTo>
                  <a:lnTo>
                    <a:pt x="2312892" y="1729120"/>
                  </a:lnTo>
                  <a:lnTo>
                    <a:pt x="2313135" y="1729120"/>
                  </a:lnTo>
                  <a:lnTo>
                    <a:pt x="2313135" y="1722004"/>
                  </a:lnTo>
                  <a:lnTo>
                    <a:pt x="2313379" y="1722004"/>
                  </a:lnTo>
                  <a:lnTo>
                    <a:pt x="2313622" y="1722004"/>
                  </a:lnTo>
                  <a:lnTo>
                    <a:pt x="2313865" y="1722004"/>
                  </a:lnTo>
                  <a:lnTo>
                    <a:pt x="2314109" y="1722004"/>
                  </a:lnTo>
                  <a:lnTo>
                    <a:pt x="2314352" y="1722004"/>
                  </a:lnTo>
                  <a:lnTo>
                    <a:pt x="2314595" y="1722004"/>
                  </a:lnTo>
                  <a:lnTo>
                    <a:pt x="2314839" y="1722004"/>
                  </a:lnTo>
                  <a:lnTo>
                    <a:pt x="2315082" y="1722004"/>
                  </a:lnTo>
                  <a:lnTo>
                    <a:pt x="2315326" y="1722004"/>
                  </a:lnTo>
                  <a:lnTo>
                    <a:pt x="2315569" y="1722004"/>
                  </a:lnTo>
                  <a:lnTo>
                    <a:pt x="2315812" y="1722004"/>
                  </a:lnTo>
                  <a:lnTo>
                    <a:pt x="2316056" y="1722004"/>
                  </a:lnTo>
                  <a:lnTo>
                    <a:pt x="2316299" y="1722004"/>
                  </a:lnTo>
                  <a:lnTo>
                    <a:pt x="2316542" y="1722004"/>
                  </a:lnTo>
                  <a:lnTo>
                    <a:pt x="2316786" y="1722004"/>
                  </a:lnTo>
                  <a:lnTo>
                    <a:pt x="2317029" y="1722004"/>
                  </a:lnTo>
                  <a:lnTo>
                    <a:pt x="2317272" y="1722004"/>
                  </a:lnTo>
                  <a:lnTo>
                    <a:pt x="2317516" y="1722004"/>
                  </a:lnTo>
                  <a:lnTo>
                    <a:pt x="2317759" y="1722004"/>
                  </a:lnTo>
                  <a:lnTo>
                    <a:pt x="2318003" y="1722004"/>
                  </a:lnTo>
                  <a:lnTo>
                    <a:pt x="2318246" y="1722004"/>
                  </a:lnTo>
                  <a:lnTo>
                    <a:pt x="2318489" y="1722004"/>
                  </a:lnTo>
                  <a:lnTo>
                    <a:pt x="2318733" y="1722004"/>
                  </a:lnTo>
                  <a:lnTo>
                    <a:pt x="2318976" y="1722004"/>
                  </a:lnTo>
                  <a:lnTo>
                    <a:pt x="2319219" y="1722004"/>
                  </a:lnTo>
                  <a:lnTo>
                    <a:pt x="2319463" y="1722004"/>
                  </a:lnTo>
                  <a:lnTo>
                    <a:pt x="2319706" y="1722004"/>
                  </a:lnTo>
                  <a:lnTo>
                    <a:pt x="2319949" y="1722004"/>
                  </a:lnTo>
                  <a:lnTo>
                    <a:pt x="2320193" y="1722004"/>
                  </a:lnTo>
                  <a:lnTo>
                    <a:pt x="2320436" y="1722004"/>
                  </a:lnTo>
                  <a:lnTo>
                    <a:pt x="2320679" y="1722004"/>
                  </a:lnTo>
                  <a:lnTo>
                    <a:pt x="2320923" y="1722004"/>
                  </a:lnTo>
                  <a:lnTo>
                    <a:pt x="2321166" y="1722004"/>
                  </a:lnTo>
                  <a:lnTo>
                    <a:pt x="2321410" y="1722004"/>
                  </a:lnTo>
                  <a:lnTo>
                    <a:pt x="2321653" y="1722004"/>
                  </a:lnTo>
                  <a:lnTo>
                    <a:pt x="2321896" y="1722004"/>
                  </a:lnTo>
                  <a:lnTo>
                    <a:pt x="2321896" y="1714888"/>
                  </a:lnTo>
                  <a:lnTo>
                    <a:pt x="2322140" y="1714888"/>
                  </a:lnTo>
                  <a:lnTo>
                    <a:pt x="2322383" y="1714888"/>
                  </a:lnTo>
                  <a:lnTo>
                    <a:pt x="2322626" y="1714888"/>
                  </a:lnTo>
                  <a:lnTo>
                    <a:pt x="2322870" y="1714888"/>
                  </a:lnTo>
                  <a:lnTo>
                    <a:pt x="2323113" y="1714888"/>
                  </a:lnTo>
                  <a:lnTo>
                    <a:pt x="2323356" y="1714888"/>
                  </a:lnTo>
                  <a:lnTo>
                    <a:pt x="2323600" y="1714888"/>
                  </a:lnTo>
                  <a:lnTo>
                    <a:pt x="2323843" y="1714888"/>
                  </a:lnTo>
                  <a:lnTo>
                    <a:pt x="2324087" y="1714888"/>
                  </a:lnTo>
                  <a:lnTo>
                    <a:pt x="2324330" y="1714888"/>
                  </a:lnTo>
                  <a:lnTo>
                    <a:pt x="2324330" y="1707772"/>
                  </a:lnTo>
                  <a:lnTo>
                    <a:pt x="2324573" y="1707772"/>
                  </a:lnTo>
                  <a:lnTo>
                    <a:pt x="2324817" y="1707772"/>
                  </a:lnTo>
                  <a:lnTo>
                    <a:pt x="2325060" y="1707772"/>
                  </a:lnTo>
                  <a:lnTo>
                    <a:pt x="2325303" y="1707772"/>
                  </a:lnTo>
                  <a:lnTo>
                    <a:pt x="2325547" y="1707772"/>
                  </a:lnTo>
                  <a:lnTo>
                    <a:pt x="2325790" y="1707772"/>
                  </a:lnTo>
                  <a:lnTo>
                    <a:pt x="2326033" y="1707772"/>
                  </a:lnTo>
                  <a:lnTo>
                    <a:pt x="2326277" y="1707772"/>
                  </a:lnTo>
                  <a:lnTo>
                    <a:pt x="2326520" y="1707772"/>
                  </a:lnTo>
                  <a:lnTo>
                    <a:pt x="2326763" y="1707772"/>
                  </a:lnTo>
                  <a:lnTo>
                    <a:pt x="2327007" y="1707772"/>
                  </a:lnTo>
                  <a:lnTo>
                    <a:pt x="2327250" y="1707772"/>
                  </a:lnTo>
                  <a:lnTo>
                    <a:pt x="2327494" y="1707772"/>
                  </a:lnTo>
                  <a:lnTo>
                    <a:pt x="2327737" y="1707772"/>
                  </a:lnTo>
                  <a:lnTo>
                    <a:pt x="2327980" y="1707772"/>
                  </a:lnTo>
                  <a:lnTo>
                    <a:pt x="2328467" y="1707772"/>
                  </a:lnTo>
                  <a:lnTo>
                    <a:pt x="2328710" y="1707772"/>
                  </a:lnTo>
                  <a:lnTo>
                    <a:pt x="2328954" y="1707772"/>
                  </a:lnTo>
                  <a:lnTo>
                    <a:pt x="2329197" y="1707772"/>
                  </a:lnTo>
                  <a:lnTo>
                    <a:pt x="2329440" y="1707772"/>
                  </a:lnTo>
                  <a:lnTo>
                    <a:pt x="2329684" y="1707772"/>
                  </a:lnTo>
                  <a:lnTo>
                    <a:pt x="2329927" y="1707772"/>
                  </a:lnTo>
                  <a:lnTo>
                    <a:pt x="2330171" y="1707772"/>
                  </a:lnTo>
                  <a:lnTo>
                    <a:pt x="2330414" y="1707772"/>
                  </a:lnTo>
                  <a:lnTo>
                    <a:pt x="2330657" y="1707772"/>
                  </a:lnTo>
                  <a:lnTo>
                    <a:pt x="2330901" y="1707772"/>
                  </a:lnTo>
                  <a:lnTo>
                    <a:pt x="2331144" y="1707772"/>
                  </a:lnTo>
                  <a:lnTo>
                    <a:pt x="2331387" y="1707772"/>
                  </a:lnTo>
                  <a:lnTo>
                    <a:pt x="2331631" y="1707772"/>
                  </a:lnTo>
                  <a:lnTo>
                    <a:pt x="2331874" y="1707772"/>
                  </a:lnTo>
                  <a:lnTo>
                    <a:pt x="2332117" y="1707772"/>
                  </a:lnTo>
                  <a:lnTo>
                    <a:pt x="2332361" y="1707772"/>
                  </a:lnTo>
                  <a:lnTo>
                    <a:pt x="2332604" y="1707772"/>
                  </a:lnTo>
                  <a:lnTo>
                    <a:pt x="2332847" y="1707772"/>
                  </a:lnTo>
                  <a:lnTo>
                    <a:pt x="2333091" y="1707772"/>
                  </a:lnTo>
                  <a:lnTo>
                    <a:pt x="2333334" y="1707772"/>
                  </a:lnTo>
                  <a:lnTo>
                    <a:pt x="2333578" y="1707772"/>
                  </a:lnTo>
                  <a:lnTo>
                    <a:pt x="2333821" y="1707772"/>
                  </a:lnTo>
                  <a:lnTo>
                    <a:pt x="2334064" y="1707772"/>
                  </a:lnTo>
                  <a:lnTo>
                    <a:pt x="2334308" y="1707772"/>
                  </a:lnTo>
                  <a:lnTo>
                    <a:pt x="2334551" y="1707772"/>
                  </a:lnTo>
                  <a:lnTo>
                    <a:pt x="2334794" y="1707772"/>
                  </a:lnTo>
                  <a:lnTo>
                    <a:pt x="2335038" y="1707772"/>
                  </a:lnTo>
                  <a:lnTo>
                    <a:pt x="2335281" y="1707772"/>
                  </a:lnTo>
                  <a:lnTo>
                    <a:pt x="2335524" y="1707772"/>
                  </a:lnTo>
                  <a:lnTo>
                    <a:pt x="2335768" y="1707772"/>
                  </a:lnTo>
                  <a:lnTo>
                    <a:pt x="2336011" y="1707772"/>
                  </a:lnTo>
                  <a:lnTo>
                    <a:pt x="2336255" y="1707772"/>
                  </a:lnTo>
                  <a:lnTo>
                    <a:pt x="2336498" y="1707772"/>
                  </a:lnTo>
                  <a:lnTo>
                    <a:pt x="2336741" y="1707772"/>
                  </a:lnTo>
                  <a:lnTo>
                    <a:pt x="2336985" y="1707772"/>
                  </a:lnTo>
                  <a:lnTo>
                    <a:pt x="2337228" y="1707772"/>
                  </a:lnTo>
                  <a:lnTo>
                    <a:pt x="2337471" y="1707772"/>
                  </a:lnTo>
                  <a:lnTo>
                    <a:pt x="2337715" y="1707772"/>
                  </a:lnTo>
                  <a:lnTo>
                    <a:pt x="2337958" y="1707772"/>
                  </a:lnTo>
                  <a:lnTo>
                    <a:pt x="2338201" y="1707772"/>
                  </a:lnTo>
                  <a:lnTo>
                    <a:pt x="2338445" y="1707772"/>
                  </a:lnTo>
                  <a:lnTo>
                    <a:pt x="2338688" y="1707772"/>
                  </a:lnTo>
                  <a:lnTo>
                    <a:pt x="2339175" y="1707772"/>
                  </a:lnTo>
                  <a:lnTo>
                    <a:pt x="2339418" y="1707772"/>
                  </a:lnTo>
                  <a:lnTo>
                    <a:pt x="2339662" y="1707772"/>
                  </a:lnTo>
                  <a:lnTo>
                    <a:pt x="2339905" y="1707772"/>
                  </a:lnTo>
                  <a:lnTo>
                    <a:pt x="2340148" y="1707772"/>
                  </a:lnTo>
                  <a:lnTo>
                    <a:pt x="2340392" y="1707772"/>
                  </a:lnTo>
                  <a:lnTo>
                    <a:pt x="2340635" y="1707772"/>
                  </a:lnTo>
                  <a:lnTo>
                    <a:pt x="2340878" y="1707772"/>
                  </a:lnTo>
                  <a:lnTo>
                    <a:pt x="2341122" y="1707772"/>
                  </a:lnTo>
                  <a:lnTo>
                    <a:pt x="2341608" y="1707772"/>
                  </a:lnTo>
                  <a:lnTo>
                    <a:pt x="2341852" y="1707772"/>
                  </a:lnTo>
                  <a:lnTo>
                    <a:pt x="2342095" y="1707772"/>
                  </a:lnTo>
                  <a:lnTo>
                    <a:pt x="2342339" y="1707772"/>
                  </a:lnTo>
                  <a:lnTo>
                    <a:pt x="2342582" y="1707772"/>
                  </a:lnTo>
                  <a:lnTo>
                    <a:pt x="2342825" y="1707772"/>
                  </a:lnTo>
                  <a:lnTo>
                    <a:pt x="2343069" y="1707772"/>
                  </a:lnTo>
                  <a:lnTo>
                    <a:pt x="2343312" y="1707772"/>
                  </a:lnTo>
                  <a:lnTo>
                    <a:pt x="2343555" y="1707772"/>
                  </a:lnTo>
                  <a:lnTo>
                    <a:pt x="2343799" y="1707772"/>
                  </a:lnTo>
                  <a:lnTo>
                    <a:pt x="2344042" y="1707772"/>
                  </a:lnTo>
                  <a:lnTo>
                    <a:pt x="2344285" y="1707772"/>
                  </a:lnTo>
                  <a:lnTo>
                    <a:pt x="2344772" y="1707772"/>
                  </a:lnTo>
                  <a:lnTo>
                    <a:pt x="2345015" y="1707772"/>
                  </a:lnTo>
                  <a:lnTo>
                    <a:pt x="2345259" y="1707772"/>
                  </a:lnTo>
                  <a:lnTo>
                    <a:pt x="2345502" y="1707772"/>
                  </a:lnTo>
                  <a:lnTo>
                    <a:pt x="2345746" y="1707772"/>
                  </a:lnTo>
                  <a:lnTo>
                    <a:pt x="2345989" y="1707772"/>
                  </a:lnTo>
                  <a:lnTo>
                    <a:pt x="2346476" y="1707772"/>
                  </a:lnTo>
                  <a:lnTo>
                    <a:pt x="2346719" y="1707772"/>
                  </a:lnTo>
                  <a:lnTo>
                    <a:pt x="2346962" y="1707772"/>
                  </a:lnTo>
                  <a:lnTo>
                    <a:pt x="2347206" y="1707772"/>
                  </a:lnTo>
                  <a:lnTo>
                    <a:pt x="2347449" y="1707772"/>
                  </a:lnTo>
                  <a:lnTo>
                    <a:pt x="2347692" y="1707772"/>
                  </a:lnTo>
                  <a:lnTo>
                    <a:pt x="2347936" y="1707772"/>
                  </a:lnTo>
                  <a:lnTo>
                    <a:pt x="2348179" y="1707772"/>
                  </a:lnTo>
                  <a:lnTo>
                    <a:pt x="2348423" y="1707772"/>
                  </a:lnTo>
                  <a:lnTo>
                    <a:pt x="2348666" y="1707772"/>
                  </a:lnTo>
                  <a:lnTo>
                    <a:pt x="2348909" y="1707772"/>
                  </a:lnTo>
                  <a:lnTo>
                    <a:pt x="2349153" y="1707772"/>
                  </a:lnTo>
                  <a:lnTo>
                    <a:pt x="2349396" y="1707772"/>
                  </a:lnTo>
                  <a:lnTo>
                    <a:pt x="2349396" y="1700657"/>
                  </a:lnTo>
                  <a:lnTo>
                    <a:pt x="2349883" y="1700657"/>
                  </a:lnTo>
                  <a:lnTo>
                    <a:pt x="2350126" y="1700657"/>
                  </a:lnTo>
                  <a:lnTo>
                    <a:pt x="2350369" y="1700657"/>
                  </a:lnTo>
                  <a:lnTo>
                    <a:pt x="2350613" y="1700657"/>
                  </a:lnTo>
                  <a:lnTo>
                    <a:pt x="2350856" y="1700657"/>
                  </a:lnTo>
                  <a:lnTo>
                    <a:pt x="2351099" y="1700657"/>
                  </a:lnTo>
                  <a:lnTo>
                    <a:pt x="2351343" y="1700657"/>
                  </a:lnTo>
                  <a:lnTo>
                    <a:pt x="2351586" y="1700657"/>
                  </a:lnTo>
                  <a:lnTo>
                    <a:pt x="2351830" y="1700657"/>
                  </a:lnTo>
                  <a:lnTo>
                    <a:pt x="2352073" y="1700657"/>
                  </a:lnTo>
                  <a:lnTo>
                    <a:pt x="2352316" y="1700657"/>
                  </a:lnTo>
                  <a:lnTo>
                    <a:pt x="2352560" y="1700657"/>
                  </a:lnTo>
                  <a:lnTo>
                    <a:pt x="2352803" y="1700657"/>
                  </a:lnTo>
                  <a:lnTo>
                    <a:pt x="2353046" y="1700657"/>
                  </a:lnTo>
                  <a:lnTo>
                    <a:pt x="2353290" y="1700657"/>
                  </a:lnTo>
                  <a:lnTo>
                    <a:pt x="2353533" y="1700657"/>
                  </a:lnTo>
                  <a:lnTo>
                    <a:pt x="2353776" y="1693541"/>
                  </a:lnTo>
                  <a:lnTo>
                    <a:pt x="2354020" y="1693541"/>
                  </a:lnTo>
                  <a:lnTo>
                    <a:pt x="2354020" y="1686425"/>
                  </a:lnTo>
                  <a:lnTo>
                    <a:pt x="2354263" y="1686425"/>
                  </a:lnTo>
                  <a:lnTo>
                    <a:pt x="2354507" y="1686425"/>
                  </a:lnTo>
                  <a:lnTo>
                    <a:pt x="2354750" y="1686425"/>
                  </a:lnTo>
                  <a:lnTo>
                    <a:pt x="2354993" y="1686425"/>
                  </a:lnTo>
                  <a:lnTo>
                    <a:pt x="2355237" y="1686425"/>
                  </a:lnTo>
                  <a:lnTo>
                    <a:pt x="2355237" y="1679310"/>
                  </a:lnTo>
                  <a:lnTo>
                    <a:pt x="2355480" y="1679310"/>
                  </a:lnTo>
                  <a:lnTo>
                    <a:pt x="2355723" y="1679310"/>
                  </a:lnTo>
                  <a:lnTo>
                    <a:pt x="2355967" y="1679310"/>
                  </a:lnTo>
                  <a:lnTo>
                    <a:pt x="2356210" y="1679310"/>
                  </a:lnTo>
                  <a:lnTo>
                    <a:pt x="2356453" y="1679310"/>
                  </a:lnTo>
                  <a:lnTo>
                    <a:pt x="2356697" y="1679310"/>
                  </a:lnTo>
                  <a:lnTo>
                    <a:pt x="2356940" y="1679310"/>
                  </a:lnTo>
                  <a:lnTo>
                    <a:pt x="2357183" y="1679310"/>
                  </a:lnTo>
                  <a:lnTo>
                    <a:pt x="2357427" y="1679310"/>
                  </a:lnTo>
                  <a:lnTo>
                    <a:pt x="2357670" y="1679310"/>
                  </a:lnTo>
                  <a:lnTo>
                    <a:pt x="2358644" y="1679310"/>
                  </a:lnTo>
                  <a:lnTo>
                    <a:pt x="2358887" y="1679310"/>
                  </a:lnTo>
                  <a:lnTo>
                    <a:pt x="2359130" y="1679310"/>
                  </a:lnTo>
                  <a:lnTo>
                    <a:pt x="2359374" y="1679310"/>
                  </a:lnTo>
                  <a:lnTo>
                    <a:pt x="2359617" y="1679310"/>
                  </a:lnTo>
                  <a:lnTo>
                    <a:pt x="2359860" y="1679310"/>
                  </a:lnTo>
                  <a:lnTo>
                    <a:pt x="2360104" y="1679310"/>
                  </a:lnTo>
                  <a:lnTo>
                    <a:pt x="2360347" y="1679310"/>
                  </a:lnTo>
                  <a:lnTo>
                    <a:pt x="2360591" y="1679310"/>
                  </a:lnTo>
                  <a:lnTo>
                    <a:pt x="2360834" y="1679310"/>
                  </a:lnTo>
                  <a:lnTo>
                    <a:pt x="2361321" y="1679310"/>
                  </a:lnTo>
                  <a:lnTo>
                    <a:pt x="2361564" y="1679310"/>
                  </a:lnTo>
                  <a:lnTo>
                    <a:pt x="2361807" y="1679310"/>
                  </a:lnTo>
                  <a:lnTo>
                    <a:pt x="2362051" y="1679310"/>
                  </a:lnTo>
                  <a:lnTo>
                    <a:pt x="2362294" y="1679310"/>
                  </a:lnTo>
                  <a:lnTo>
                    <a:pt x="2362537" y="1679310"/>
                  </a:lnTo>
                  <a:lnTo>
                    <a:pt x="2362781" y="1679310"/>
                  </a:lnTo>
                  <a:lnTo>
                    <a:pt x="2363024" y="1679310"/>
                  </a:lnTo>
                  <a:lnTo>
                    <a:pt x="2363267" y="1679310"/>
                  </a:lnTo>
                  <a:lnTo>
                    <a:pt x="2363511" y="1679310"/>
                  </a:lnTo>
                  <a:lnTo>
                    <a:pt x="2363754" y="1679310"/>
                  </a:lnTo>
                  <a:lnTo>
                    <a:pt x="2363998" y="1679310"/>
                  </a:lnTo>
                  <a:lnTo>
                    <a:pt x="2364241" y="1679310"/>
                  </a:lnTo>
                  <a:lnTo>
                    <a:pt x="2364484" y="1679310"/>
                  </a:lnTo>
                  <a:lnTo>
                    <a:pt x="2364728" y="1679310"/>
                  </a:lnTo>
                  <a:lnTo>
                    <a:pt x="2364971" y="1679310"/>
                  </a:lnTo>
                  <a:lnTo>
                    <a:pt x="2365214" y="1679310"/>
                  </a:lnTo>
                  <a:lnTo>
                    <a:pt x="2365458" y="1679310"/>
                  </a:lnTo>
                  <a:lnTo>
                    <a:pt x="2365944" y="1679310"/>
                  </a:lnTo>
                  <a:lnTo>
                    <a:pt x="2366188" y="1679310"/>
                  </a:lnTo>
                  <a:lnTo>
                    <a:pt x="2366431" y="1679310"/>
                  </a:lnTo>
                  <a:lnTo>
                    <a:pt x="2366675" y="1679310"/>
                  </a:lnTo>
                  <a:lnTo>
                    <a:pt x="2366918" y="1679310"/>
                  </a:lnTo>
                  <a:lnTo>
                    <a:pt x="2367161" y="1679310"/>
                  </a:lnTo>
                  <a:lnTo>
                    <a:pt x="2367405" y="1679310"/>
                  </a:lnTo>
                  <a:lnTo>
                    <a:pt x="2367405" y="1672194"/>
                  </a:lnTo>
                  <a:lnTo>
                    <a:pt x="2367648" y="1672194"/>
                  </a:lnTo>
                  <a:lnTo>
                    <a:pt x="2367891" y="1672194"/>
                  </a:lnTo>
                  <a:lnTo>
                    <a:pt x="2368135" y="1672194"/>
                  </a:lnTo>
                  <a:lnTo>
                    <a:pt x="2368378" y="1672194"/>
                  </a:lnTo>
                  <a:lnTo>
                    <a:pt x="2368621" y="1672194"/>
                  </a:lnTo>
                  <a:lnTo>
                    <a:pt x="2368865" y="1672194"/>
                  </a:lnTo>
                  <a:lnTo>
                    <a:pt x="2369108" y="1672194"/>
                  </a:lnTo>
                  <a:lnTo>
                    <a:pt x="2369351" y="1672194"/>
                  </a:lnTo>
                  <a:lnTo>
                    <a:pt x="2369595" y="1672194"/>
                  </a:lnTo>
                  <a:lnTo>
                    <a:pt x="2369838" y="1672194"/>
                  </a:lnTo>
                  <a:lnTo>
                    <a:pt x="2370082" y="1672194"/>
                  </a:lnTo>
                  <a:lnTo>
                    <a:pt x="2370568" y="1672194"/>
                  </a:lnTo>
                  <a:lnTo>
                    <a:pt x="2370812" y="1672194"/>
                  </a:lnTo>
                  <a:lnTo>
                    <a:pt x="2371055" y="1672194"/>
                  </a:lnTo>
                  <a:lnTo>
                    <a:pt x="2371298" y="1672194"/>
                  </a:lnTo>
                  <a:lnTo>
                    <a:pt x="2371785" y="1672194"/>
                  </a:lnTo>
                  <a:lnTo>
                    <a:pt x="2372028" y="1672194"/>
                  </a:lnTo>
                  <a:lnTo>
                    <a:pt x="2372272" y="1672194"/>
                  </a:lnTo>
                  <a:lnTo>
                    <a:pt x="2372515" y="1672194"/>
                  </a:lnTo>
                  <a:lnTo>
                    <a:pt x="2372759" y="1672194"/>
                  </a:lnTo>
                  <a:lnTo>
                    <a:pt x="2372759" y="1665078"/>
                  </a:lnTo>
                  <a:lnTo>
                    <a:pt x="2373002" y="1665078"/>
                  </a:lnTo>
                  <a:lnTo>
                    <a:pt x="2373245" y="1665078"/>
                  </a:lnTo>
                  <a:lnTo>
                    <a:pt x="2373489" y="1665078"/>
                  </a:lnTo>
                  <a:lnTo>
                    <a:pt x="2373732" y="1665078"/>
                  </a:lnTo>
                  <a:lnTo>
                    <a:pt x="2373732" y="1657962"/>
                  </a:lnTo>
                  <a:lnTo>
                    <a:pt x="2373975" y="1657962"/>
                  </a:lnTo>
                  <a:lnTo>
                    <a:pt x="2374219" y="1657962"/>
                  </a:lnTo>
                  <a:lnTo>
                    <a:pt x="2374462" y="1657962"/>
                  </a:lnTo>
                  <a:lnTo>
                    <a:pt x="2374705" y="1657962"/>
                  </a:lnTo>
                  <a:lnTo>
                    <a:pt x="2374949" y="1657962"/>
                  </a:lnTo>
                  <a:lnTo>
                    <a:pt x="2375192" y="1657962"/>
                  </a:lnTo>
                  <a:lnTo>
                    <a:pt x="2375435" y="1657962"/>
                  </a:lnTo>
                  <a:lnTo>
                    <a:pt x="2375679" y="1657962"/>
                  </a:lnTo>
                  <a:lnTo>
                    <a:pt x="2375922" y="1657962"/>
                  </a:lnTo>
                  <a:lnTo>
                    <a:pt x="2375922" y="1650847"/>
                  </a:lnTo>
                  <a:lnTo>
                    <a:pt x="2376166" y="1650847"/>
                  </a:lnTo>
                  <a:lnTo>
                    <a:pt x="2376409" y="1650847"/>
                  </a:lnTo>
                  <a:lnTo>
                    <a:pt x="2376652" y="1650847"/>
                  </a:lnTo>
                  <a:lnTo>
                    <a:pt x="2377139" y="1650847"/>
                  </a:lnTo>
                  <a:lnTo>
                    <a:pt x="2377626" y="1650847"/>
                  </a:lnTo>
                  <a:lnTo>
                    <a:pt x="2377869" y="1650847"/>
                  </a:lnTo>
                  <a:lnTo>
                    <a:pt x="2378112" y="1650847"/>
                  </a:lnTo>
                  <a:lnTo>
                    <a:pt x="2378599" y="1650847"/>
                  </a:lnTo>
                  <a:lnTo>
                    <a:pt x="2378843" y="1650847"/>
                  </a:lnTo>
                  <a:lnTo>
                    <a:pt x="2379086" y="1650847"/>
                  </a:lnTo>
                  <a:lnTo>
                    <a:pt x="2379573" y="1650847"/>
                  </a:lnTo>
                  <a:lnTo>
                    <a:pt x="2379816" y="1650847"/>
                  </a:lnTo>
                  <a:lnTo>
                    <a:pt x="2380059" y="1650847"/>
                  </a:lnTo>
                  <a:lnTo>
                    <a:pt x="2380303" y="1650847"/>
                  </a:lnTo>
                  <a:lnTo>
                    <a:pt x="2380546" y="1650847"/>
                  </a:lnTo>
                  <a:lnTo>
                    <a:pt x="2380789" y="1650847"/>
                  </a:lnTo>
                  <a:lnTo>
                    <a:pt x="2381033" y="1650847"/>
                  </a:lnTo>
                  <a:lnTo>
                    <a:pt x="2381276" y="1650847"/>
                  </a:lnTo>
                  <a:lnTo>
                    <a:pt x="2381519" y="1650847"/>
                  </a:lnTo>
                  <a:lnTo>
                    <a:pt x="2381763" y="1650847"/>
                  </a:lnTo>
                  <a:lnTo>
                    <a:pt x="2382006" y="1650847"/>
                  </a:lnTo>
                  <a:lnTo>
                    <a:pt x="2382250" y="1650847"/>
                  </a:lnTo>
                  <a:lnTo>
                    <a:pt x="2382493" y="1650847"/>
                  </a:lnTo>
                  <a:lnTo>
                    <a:pt x="2382736" y="1650847"/>
                  </a:lnTo>
                  <a:lnTo>
                    <a:pt x="2382980" y="1650847"/>
                  </a:lnTo>
                  <a:lnTo>
                    <a:pt x="2383223" y="1650847"/>
                  </a:lnTo>
                  <a:lnTo>
                    <a:pt x="2383466" y="1650847"/>
                  </a:lnTo>
                  <a:lnTo>
                    <a:pt x="2383710" y="1650847"/>
                  </a:lnTo>
                  <a:lnTo>
                    <a:pt x="2383953" y="1650847"/>
                  </a:lnTo>
                  <a:lnTo>
                    <a:pt x="2384196" y="1650847"/>
                  </a:lnTo>
                  <a:lnTo>
                    <a:pt x="2384440" y="1650847"/>
                  </a:lnTo>
                  <a:lnTo>
                    <a:pt x="2384683" y="1650847"/>
                  </a:lnTo>
                  <a:lnTo>
                    <a:pt x="2384927" y="1650847"/>
                  </a:lnTo>
                  <a:lnTo>
                    <a:pt x="2385170" y="1650847"/>
                  </a:lnTo>
                  <a:lnTo>
                    <a:pt x="2385413" y="1650847"/>
                  </a:lnTo>
                  <a:lnTo>
                    <a:pt x="2385657" y="1650847"/>
                  </a:lnTo>
                  <a:lnTo>
                    <a:pt x="2385900" y="1650847"/>
                  </a:lnTo>
                  <a:lnTo>
                    <a:pt x="2386143" y="1650847"/>
                  </a:lnTo>
                  <a:lnTo>
                    <a:pt x="2386387" y="1650847"/>
                  </a:lnTo>
                  <a:lnTo>
                    <a:pt x="2386630" y="1650847"/>
                  </a:lnTo>
                  <a:lnTo>
                    <a:pt x="2386873" y="1650847"/>
                  </a:lnTo>
                  <a:lnTo>
                    <a:pt x="2387117" y="1650847"/>
                  </a:lnTo>
                  <a:lnTo>
                    <a:pt x="2387360" y="1650847"/>
                  </a:lnTo>
                  <a:lnTo>
                    <a:pt x="2387603" y="1650847"/>
                  </a:lnTo>
                  <a:lnTo>
                    <a:pt x="2387847" y="1650847"/>
                  </a:lnTo>
                  <a:lnTo>
                    <a:pt x="2388090" y="1650847"/>
                  </a:lnTo>
                  <a:lnTo>
                    <a:pt x="2388334" y="1650847"/>
                  </a:lnTo>
                  <a:lnTo>
                    <a:pt x="2388577" y="1650847"/>
                  </a:lnTo>
                  <a:lnTo>
                    <a:pt x="2388820" y="1650847"/>
                  </a:lnTo>
                  <a:lnTo>
                    <a:pt x="2389064" y="1650847"/>
                  </a:lnTo>
                  <a:lnTo>
                    <a:pt x="2389307" y="1650847"/>
                  </a:lnTo>
                  <a:lnTo>
                    <a:pt x="2389550" y="1650847"/>
                  </a:lnTo>
                  <a:lnTo>
                    <a:pt x="2389794" y="1650847"/>
                  </a:lnTo>
                  <a:lnTo>
                    <a:pt x="2390037" y="1650847"/>
                  </a:lnTo>
                  <a:lnTo>
                    <a:pt x="2390280" y="1650847"/>
                  </a:lnTo>
                  <a:lnTo>
                    <a:pt x="2390524" y="1650847"/>
                  </a:lnTo>
                  <a:lnTo>
                    <a:pt x="2390767" y="1650847"/>
                  </a:lnTo>
                  <a:lnTo>
                    <a:pt x="2391010" y="1650847"/>
                  </a:lnTo>
                  <a:lnTo>
                    <a:pt x="2391497" y="1650847"/>
                  </a:lnTo>
                  <a:lnTo>
                    <a:pt x="2391741" y="1650847"/>
                  </a:lnTo>
                  <a:lnTo>
                    <a:pt x="2391984" y="1650847"/>
                  </a:lnTo>
                  <a:lnTo>
                    <a:pt x="2392227" y="1650847"/>
                  </a:lnTo>
                  <a:lnTo>
                    <a:pt x="2392471" y="1650847"/>
                  </a:lnTo>
                  <a:lnTo>
                    <a:pt x="2392714" y="1650847"/>
                  </a:lnTo>
                  <a:lnTo>
                    <a:pt x="2392957" y="1650847"/>
                  </a:lnTo>
                  <a:lnTo>
                    <a:pt x="2393201" y="1650847"/>
                  </a:lnTo>
                  <a:lnTo>
                    <a:pt x="2393444" y="1650847"/>
                  </a:lnTo>
                  <a:lnTo>
                    <a:pt x="2393687" y="1650847"/>
                  </a:lnTo>
                  <a:lnTo>
                    <a:pt x="2393931" y="1650847"/>
                  </a:lnTo>
                  <a:lnTo>
                    <a:pt x="2394174" y="1650847"/>
                  </a:lnTo>
                  <a:lnTo>
                    <a:pt x="2394661" y="1650847"/>
                  </a:lnTo>
                  <a:lnTo>
                    <a:pt x="2394904" y="1650847"/>
                  </a:lnTo>
                  <a:lnTo>
                    <a:pt x="2395148" y="1650847"/>
                  </a:lnTo>
                  <a:lnTo>
                    <a:pt x="2395391" y="1650847"/>
                  </a:lnTo>
                  <a:lnTo>
                    <a:pt x="2395634" y="1650847"/>
                  </a:lnTo>
                  <a:lnTo>
                    <a:pt x="2395878" y="1650847"/>
                  </a:lnTo>
                  <a:lnTo>
                    <a:pt x="2396121" y="1650847"/>
                  </a:lnTo>
                  <a:lnTo>
                    <a:pt x="2396364" y="1650847"/>
                  </a:lnTo>
                  <a:lnTo>
                    <a:pt x="2396608" y="1650847"/>
                  </a:lnTo>
                  <a:lnTo>
                    <a:pt x="2396851" y="1650847"/>
                  </a:lnTo>
                  <a:lnTo>
                    <a:pt x="2397094" y="1650847"/>
                  </a:lnTo>
                  <a:lnTo>
                    <a:pt x="2397338" y="1650847"/>
                  </a:lnTo>
                  <a:lnTo>
                    <a:pt x="2397581" y="1650847"/>
                  </a:lnTo>
                  <a:lnTo>
                    <a:pt x="2398068" y="1650847"/>
                  </a:lnTo>
                  <a:lnTo>
                    <a:pt x="2398311" y="1650847"/>
                  </a:lnTo>
                  <a:lnTo>
                    <a:pt x="2398555" y="1650847"/>
                  </a:lnTo>
                  <a:lnTo>
                    <a:pt x="2398798" y="1650847"/>
                  </a:lnTo>
                  <a:lnTo>
                    <a:pt x="2399041" y="1650847"/>
                  </a:lnTo>
                  <a:lnTo>
                    <a:pt x="2399285" y="1650847"/>
                  </a:lnTo>
                  <a:lnTo>
                    <a:pt x="2399528" y="1650847"/>
                  </a:lnTo>
                  <a:lnTo>
                    <a:pt x="2399771" y="1650847"/>
                  </a:lnTo>
                  <a:lnTo>
                    <a:pt x="2400015" y="1650847"/>
                  </a:lnTo>
                  <a:lnTo>
                    <a:pt x="2400258" y="1650847"/>
                  </a:lnTo>
                  <a:lnTo>
                    <a:pt x="2400502" y="1650847"/>
                  </a:lnTo>
                  <a:lnTo>
                    <a:pt x="2400745" y="1650847"/>
                  </a:lnTo>
                  <a:lnTo>
                    <a:pt x="2400988" y="1650847"/>
                  </a:lnTo>
                  <a:lnTo>
                    <a:pt x="2401232" y="1650847"/>
                  </a:lnTo>
                  <a:lnTo>
                    <a:pt x="2401475" y="1650847"/>
                  </a:lnTo>
                  <a:lnTo>
                    <a:pt x="2401962" y="1650847"/>
                  </a:lnTo>
                  <a:lnTo>
                    <a:pt x="2402205" y="1650847"/>
                  </a:lnTo>
                  <a:lnTo>
                    <a:pt x="2402448" y="1650847"/>
                  </a:lnTo>
                  <a:lnTo>
                    <a:pt x="2402692" y="1650847"/>
                  </a:lnTo>
                  <a:lnTo>
                    <a:pt x="2402935" y="1650847"/>
                  </a:lnTo>
                  <a:lnTo>
                    <a:pt x="2403178" y="1650847"/>
                  </a:lnTo>
                  <a:lnTo>
                    <a:pt x="2403422" y="1650847"/>
                  </a:lnTo>
                  <a:lnTo>
                    <a:pt x="2403665" y="1650847"/>
                  </a:lnTo>
                  <a:lnTo>
                    <a:pt x="2403909" y="1650847"/>
                  </a:lnTo>
                  <a:lnTo>
                    <a:pt x="2404152" y="1650847"/>
                  </a:lnTo>
                  <a:lnTo>
                    <a:pt x="2404395" y="1650847"/>
                  </a:lnTo>
                  <a:lnTo>
                    <a:pt x="2404639" y="1650847"/>
                  </a:lnTo>
                  <a:lnTo>
                    <a:pt x="2404882" y="1650847"/>
                  </a:lnTo>
                  <a:lnTo>
                    <a:pt x="2405125" y="1650847"/>
                  </a:lnTo>
                  <a:lnTo>
                    <a:pt x="2405369" y="1650847"/>
                  </a:lnTo>
                  <a:lnTo>
                    <a:pt x="2405612" y="1650847"/>
                  </a:lnTo>
                  <a:lnTo>
                    <a:pt x="2405855" y="1650847"/>
                  </a:lnTo>
                  <a:lnTo>
                    <a:pt x="2406099" y="1650847"/>
                  </a:lnTo>
                  <a:lnTo>
                    <a:pt x="2406342" y="1650847"/>
                  </a:lnTo>
                  <a:lnTo>
                    <a:pt x="2406586" y="1650847"/>
                  </a:lnTo>
                  <a:lnTo>
                    <a:pt x="2406829" y="1650847"/>
                  </a:lnTo>
                  <a:lnTo>
                    <a:pt x="2406829" y="1643731"/>
                  </a:lnTo>
                  <a:lnTo>
                    <a:pt x="2407072" y="1643731"/>
                  </a:lnTo>
                  <a:lnTo>
                    <a:pt x="2407316" y="1643731"/>
                  </a:lnTo>
                  <a:lnTo>
                    <a:pt x="2407559" y="1643731"/>
                  </a:lnTo>
                  <a:lnTo>
                    <a:pt x="2407802" y="1643731"/>
                  </a:lnTo>
                  <a:lnTo>
                    <a:pt x="2408046" y="1643731"/>
                  </a:lnTo>
                  <a:lnTo>
                    <a:pt x="2408289" y="1643731"/>
                  </a:lnTo>
                  <a:lnTo>
                    <a:pt x="2408532" y="1643731"/>
                  </a:lnTo>
                  <a:lnTo>
                    <a:pt x="2408776" y="1643731"/>
                  </a:lnTo>
                  <a:lnTo>
                    <a:pt x="2409019" y="1643731"/>
                  </a:lnTo>
                  <a:lnTo>
                    <a:pt x="2409262" y="1643731"/>
                  </a:lnTo>
                  <a:lnTo>
                    <a:pt x="2409506" y="1643731"/>
                  </a:lnTo>
                  <a:lnTo>
                    <a:pt x="2409749" y="1643731"/>
                  </a:lnTo>
                  <a:lnTo>
                    <a:pt x="2409993" y="1643731"/>
                  </a:lnTo>
                  <a:lnTo>
                    <a:pt x="2410236" y="1643731"/>
                  </a:lnTo>
                  <a:lnTo>
                    <a:pt x="2410479" y="1643731"/>
                  </a:lnTo>
                  <a:lnTo>
                    <a:pt x="2410723" y="1643731"/>
                  </a:lnTo>
                  <a:lnTo>
                    <a:pt x="2410966" y="1643731"/>
                  </a:lnTo>
                  <a:lnTo>
                    <a:pt x="2411209" y="1643731"/>
                  </a:lnTo>
                  <a:lnTo>
                    <a:pt x="2411453" y="1643731"/>
                  </a:lnTo>
                  <a:lnTo>
                    <a:pt x="2411696" y="1643731"/>
                  </a:lnTo>
                  <a:lnTo>
                    <a:pt x="2411939" y="1643731"/>
                  </a:lnTo>
                  <a:lnTo>
                    <a:pt x="2412183" y="1643731"/>
                  </a:lnTo>
                  <a:lnTo>
                    <a:pt x="2412426" y="1643731"/>
                  </a:lnTo>
                  <a:lnTo>
                    <a:pt x="2412670" y="1643731"/>
                  </a:lnTo>
                  <a:lnTo>
                    <a:pt x="2412913" y="1643731"/>
                  </a:lnTo>
                  <a:lnTo>
                    <a:pt x="2413156" y="1643731"/>
                  </a:lnTo>
                  <a:lnTo>
                    <a:pt x="2413400" y="1643731"/>
                  </a:lnTo>
                  <a:lnTo>
                    <a:pt x="2413643" y="1643731"/>
                  </a:lnTo>
                  <a:lnTo>
                    <a:pt x="2413886" y="1643731"/>
                  </a:lnTo>
                  <a:lnTo>
                    <a:pt x="2414130" y="1643731"/>
                  </a:lnTo>
                  <a:lnTo>
                    <a:pt x="2414373" y="1643731"/>
                  </a:lnTo>
                  <a:lnTo>
                    <a:pt x="2414616" y="1643731"/>
                  </a:lnTo>
                  <a:lnTo>
                    <a:pt x="2414860" y="1643731"/>
                  </a:lnTo>
                  <a:lnTo>
                    <a:pt x="2415103" y="1643731"/>
                  </a:lnTo>
                  <a:lnTo>
                    <a:pt x="2415346" y="1643731"/>
                  </a:lnTo>
                  <a:lnTo>
                    <a:pt x="2415590" y="1643731"/>
                  </a:lnTo>
                  <a:lnTo>
                    <a:pt x="2415833" y="1643731"/>
                  </a:lnTo>
                  <a:lnTo>
                    <a:pt x="2416077" y="1643731"/>
                  </a:lnTo>
                  <a:lnTo>
                    <a:pt x="2416320" y="1643731"/>
                  </a:lnTo>
                  <a:lnTo>
                    <a:pt x="2416563" y="1643731"/>
                  </a:lnTo>
                  <a:lnTo>
                    <a:pt x="2416807" y="1643731"/>
                  </a:lnTo>
                  <a:lnTo>
                    <a:pt x="2416807" y="1636615"/>
                  </a:lnTo>
                  <a:lnTo>
                    <a:pt x="2417050" y="1636615"/>
                  </a:lnTo>
                  <a:lnTo>
                    <a:pt x="2417293" y="1636615"/>
                  </a:lnTo>
                  <a:lnTo>
                    <a:pt x="2417537" y="1636615"/>
                  </a:lnTo>
                  <a:lnTo>
                    <a:pt x="2417780" y="1636615"/>
                  </a:lnTo>
                  <a:lnTo>
                    <a:pt x="2418023" y="1636615"/>
                  </a:lnTo>
                  <a:lnTo>
                    <a:pt x="2418267" y="1636615"/>
                  </a:lnTo>
                  <a:lnTo>
                    <a:pt x="2418510" y="1636615"/>
                  </a:lnTo>
                  <a:lnTo>
                    <a:pt x="2418754" y="1636615"/>
                  </a:lnTo>
                  <a:lnTo>
                    <a:pt x="2418997" y="1636615"/>
                  </a:lnTo>
                  <a:lnTo>
                    <a:pt x="2419240" y="1636615"/>
                  </a:lnTo>
                  <a:lnTo>
                    <a:pt x="2419484" y="1636615"/>
                  </a:lnTo>
                  <a:lnTo>
                    <a:pt x="2419727" y="1636615"/>
                  </a:lnTo>
                  <a:lnTo>
                    <a:pt x="2419970" y="1636615"/>
                  </a:lnTo>
                  <a:lnTo>
                    <a:pt x="2420214" y="1636615"/>
                  </a:lnTo>
                  <a:lnTo>
                    <a:pt x="2420457" y="1636615"/>
                  </a:lnTo>
                  <a:lnTo>
                    <a:pt x="2420700" y="1636615"/>
                  </a:lnTo>
                  <a:lnTo>
                    <a:pt x="2420944" y="1636615"/>
                  </a:lnTo>
                  <a:lnTo>
                    <a:pt x="2421187" y="1636615"/>
                  </a:lnTo>
                  <a:lnTo>
                    <a:pt x="2421430" y="1636615"/>
                  </a:lnTo>
                  <a:lnTo>
                    <a:pt x="2421917" y="1636615"/>
                  </a:lnTo>
                  <a:lnTo>
                    <a:pt x="2422161" y="1636615"/>
                  </a:lnTo>
                  <a:lnTo>
                    <a:pt x="2422404" y="1636615"/>
                  </a:lnTo>
                  <a:lnTo>
                    <a:pt x="2422647" y="1636615"/>
                  </a:lnTo>
                  <a:lnTo>
                    <a:pt x="2422891" y="1636615"/>
                  </a:lnTo>
                  <a:lnTo>
                    <a:pt x="2423134" y="1636615"/>
                  </a:lnTo>
                  <a:lnTo>
                    <a:pt x="2423377" y="1636615"/>
                  </a:lnTo>
                  <a:lnTo>
                    <a:pt x="2423621" y="1636615"/>
                  </a:lnTo>
                  <a:lnTo>
                    <a:pt x="2423864" y="1636615"/>
                  </a:lnTo>
                  <a:lnTo>
                    <a:pt x="2424107" y="1636615"/>
                  </a:lnTo>
                  <a:lnTo>
                    <a:pt x="2424351" y="1636615"/>
                  </a:lnTo>
                  <a:lnTo>
                    <a:pt x="2424594" y="1636615"/>
                  </a:lnTo>
                  <a:lnTo>
                    <a:pt x="2424838" y="1636615"/>
                  </a:lnTo>
                  <a:lnTo>
                    <a:pt x="2425081" y="1636615"/>
                  </a:lnTo>
                  <a:lnTo>
                    <a:pt x="2425324" y="1636615"/>
                  </a:lnTo>
                  <a:lnTo>
                    <a:pt x="2425568" y="1636615"/>
                  </a:lnTo>
                  <a:lnTo>
                    <a:pt x="2425811" y="1636615"/>
                  </a:lnTo>
                  <a:lnTo>
                    <a:pt x="2426054" y="1636615"/>
                  </a:lnTo>
                  <a:lnTo>
                    <a:pt x="2426298" y="1636615"/>
                  </a:lnTo>
                  <a:lnTo>
                    <a:pt x="2426541" y="1636615"/>
                  </a:lnTo>
                  <a:lnTo>
                    <a:pt x="2426784" y="1636615"/>
                  </a:lnTo>
                  <a:lnTo>
                    <a:pt x="2427028" y="1636615"/>
                  </a:lnTo>
                  <a:lnTo>
                    <a:pt x="2427271" y="1636615"/>
                  </a:lnTo>
                  <a:lnTo>
                    <a:pt x="2427514" y="1636615"/>
                  </a:lnTo>
                  <a:lnTo>
                    <a:pt x="2427514" y="1629499"/>
                  </a:lnTo>
                  <a:lnTo>
                    <a:pt x="2427758" y="1629499"/>
                  </a:lnTo>
                  <a:lnTo>
                    <a:pt x="2428001" y="1629499"/>
                  </a:lnTo>
                  <a:lnTo>
                    <a:pt x="2428245" y="1629499"/>
                  </a:lnTo>
                  <a:lnTo>
                    <a:pt x="2428488" y="1629499"/>
                  </a:lnTo>
                  <a:lnTo>
                    <a:pt x="2428731" y="1629499"/>
                  </a:lnTo>
                  <a:lnTo>
                    <a:pt x="2428975" y="1629499"/>
                  </a:lnTo>
                  <a:lnTo>
                    <a:pt x="2429218" y="1629499"/>
                  </a:lnTo>
                  <a:lnTo>
                    <a:pt x="2429461" y="1629499"/>
                  </a:lnTo>
                  <a:lnTo>
                    <a:pt x="2429705" y="1629499"/>
                  </a:lnTo>
                  <a:lnTo>
                    <a:pt x="2429948" y="1629499"/>
                  </a:lnTo>
                  <a:lnTo>
                    <a:pt x="2430191" y="1629499"/>
                  </a:lnTo>
                  <a:lnTo>
                    <a:pt x="2430435" y="1629499"/>
                  </a:lnTo>
                  <a:lnTo>
                    <a:pt x="2430678" y="1629499"/>
                  </a:lnTo>
                  <a:lnTo>
                    <a:pt x="2430922" y="1629499"/>
                  </a:lnTo>
                  <a:lnTo>
                    <a:pt x="2431165" y="1629499"/>
                  </a:lnTo>
                  <a:lnTo>
                    <a:pt x="2431408" y="1629499"/>
                  </a:lnTo>
                  <a:lnTo>
                    <a:pt x="2431652" y="1629499"/>
                  </a:lnTo>
                  <a:lnTo>
                    <a:pt x="2431895" y="1629499"/>
                  </a:lnTo>
                  <a:lnTo>
                    <a:pt x="2432138" y="1629499"/>
                  </a:lnTo>
                  <a:lnTo>
                    <a:pt x="2432382" y="1629499"/>
                  </a:lnTo>
                  <a:lnTo>
                    <a:pt x="2432625" y="1629499"/>
                  </a:lnTo>
                  <a:lnTo>
                    <a:pt x="2432868" y="1629499"/>
                  </a:lnTo>
                  <a:lnTo>
                    <a:pt x="2432868" y="1622384"/>
                  </a:lnTo>
                  <a:lnTo>
                    <a:pt x="2433112" y="1622384"/>
                  </a:lnTo>
                  <a:lnTo>
                    <a:pt x="2433355" y="1622384"/>
                  </a:lnTo>
                  <a:lnTo>
                    <a:pt x="2433598" y="1622384"/>
                  </a:lnTo>
                  <a:lnTo>
                    <a:pt x="2433842" y="1622384"/>
                  </a:lnTo>
                  <a:lnTo>
                    <a:pt x="2434085" y="1622384"/>
                  </a:lnTo>
                  <a:lnTo>
                    <a:pt x="2434329" y="1622384"/>
                  </a:lnTo>
                  <a:lnTo>
                    <a:pt x="2434572" y="1622384"/>
                  </a:lnTo>
                  <a:lnTo>
                    <a:pt x="2434815" y="1622384"/>
                  </a:lnTo>
                  <a:lnTo>
                    <a:pt x="2435059" y="1622384"/>
                  </a:lnTo>
                  <a:lnTo>
                    <a:pt x="2435302" y="1622384"/>
                  </a:lnTo>
                  <a:lnTo>
                    <a:pt x="2435545" y="1622384"/>
                  </a:lnTo>
                  <a:lnTo>
                    <a:pt x="2435789" y="1622384"/>
                  </a:lnTo>
                  <a:lnTo>
                    <a:pt x="2436032" y="1622384"/>
                  </a:lnTo>
                  <a:lnTo>
                    <a:pt x="2436275" y="1622384"/>
                  </a:lnTo>
                  <a:lnTo>
                    <a:pt x="2436762" y="1622384"/>
                  </a:lnTo>
                  <a:lnTo>
                    <a:pt x="2437006" y="1622384"/>
                  </a:lnTo>
                  <a:lnTo>
                    <a:pt x="2437249" y="1622384"/>
                  </a:lnTo>
                  <a:lnTo>
                    <a:pt x="2437492" y="1622384"/>
                  </a:lnTo>
                  <a:lnTo>
                    <a:pt x="2437736" y="1622384"/>
                  </a:lnTo>
                  <a:lnTo>
                    <a:pt x="2437979" y="1622384"/>
                  </a:lnTo>
                  <a:lnTo>
                    <a:pt x="2438222" y="1622384"/>
                  </a:lnTo>
                  <a:lnTo>
                    <a:pt x="2438466" y="1622384"/>
                  </a:lnTo>
                  <a:lnTo>
                    <a:pt x="2438709" y="1622384"/>
                  </a:lnTo>
                  <a:lnTo>
                    <a:pt x="2438952" y="1622384"/>
                  </a:lnTo>
                  <a:lnTo>
                    <a:pt x="2439196" y="1622384"/>
                  </a:lnTo>
                  <a:lnTo>
                    <a:pt x="2439439" y="1622384"/>
                  </a:lnTo>
                  <a:lnTo>
                    <a:pt x="2439682" y="1622384"/>
                  </a:lnTo>
                  <a:lnTo>
                    <a:pt x="2439926" y="1622384"/>
                  </a:lnTo>
                  <a:lnTo>
                    <a:pt x="2440169" y="1622384"/>
                  </a:lnTo>
                  <a:lnTo>
                    <a:pt x="2440413" y="1622384"/>
                  </a:lnTo>
                  <a:lnTo>
                    <a:pt x="2440656" y="1622384"/>
                  </a:lnTo>
                  <a:lnTo>
                    <a:pt x="2440899" y="1622384"/>
                  </a:lnTo>
                  <a:lnTo>
                    <a:pt x="2441143" y="1622384"/>
                  </a:lnTo>
                  <a:lnTo>
                    <a:pt x="2441386" y="1622384"/>
                  </a:lnTo>
                  <a:lnTo>
                    <a:pt x="2441629" y="1622384"/>
                  </a:lnTo>
                  <a:lnTo>
                    <a:pt x="2441873" y="1622384"/>
                  </a:lnTo>
                  <a:lnTo>
                    <a:pt x="2442359" y="1622384"/>
                  </a:lnTo>
                  <a:lnTo>
                    <a:pt x="2442603" y="1622384"/>
                  </a:lnTo>
                  <a:lnTo>
                    <a:pt x="2442846" y="1622384"/>
                  </a:lnTo>
                  <a:lnTo>
                    <a:pt x="2443090" y="1622384"/>
                  </a:lnTo>
                  <a:lnTo>
                    <a:pt x="2443333" y="1622384"/>
                  </a:lnTo>
                  <a:lnTo>
                    <a:pt x="2443820" y="1622384"/>
                  </a:lnTo>
                  <a:lnTo>
                    <a:pt x="2444550" y="1622384"/>
                  </a:lnTo>
                  <a:lnTo>
                    <a:pt x="2444793" y="1622384"/>
                  </a:lnTo>
                  <a:lnTo>
                    <a:pt x="2445036" y="1622384"/>
                  </a:lnTo>
                  <a:lnTo>
                    <a:pt x="2445280" y="1622384"/>
                  </a:lnTo>
                  <a:lnTo>
                    <a:pt x="2445523" y="1622384"/>
                  </a:lnTo>
                  <a:lnTo>
                    <a:pt x="2445766" y="1622384"/>
                  </a:lnTo>
                  <a:lnTo>
                    <a:pt x="2446010" y="1622384"/>
                  </a:lnTo>
                  <a:lnTo>
                    <a:pt x="2446253" y="1622384"/>
                  </a:lnTo>
                  <a:lnTo>
                    <a:pt x="2446497" y="1622384"/>
                  </a:lnTo>
                  <a:lnTo>
                    <a:pt x="2446740" y="1622384"/>
                  </a:lnTo>
                  <a:lnTo>
                    <a:pt x="2446983" y="1622384"/>
                  </a:lnTo>
                  <a:lnTo>
                    <a:pt x="2447227" y="1622384"/>
                  </a:lnTo>
                  <a:lnTo>
                    <a:pt x="2447470" y="1622384"/>
                  </a:lnTo>
                  <a:lnTo>
                    <a:pt x="2447713" y="1622384"/>
                  </a:lnTo>
                  <a:lnTo>
                    <a:pt x="2448200" y="1622384"/>
                  </a:lnTo>
                  <a:lnTo>
                    <a:pt x="2448443" y="1622384"/>
                  </a:lnTo>
                  <a:lnTo>
                    <a:pt x="2448687" y="1622384"/>
                  </a:lnTo>
                  <a:lnTo>
                    <a:pt x="2448930" y="1622384"/>
                  </a:lnTo>
                  <a:lnTo>
                    <a:pt x="2449174" y="1622384"/>
                  </a:lnTo>
                  <a:lnTo>
                    <a:pt x="2449417" y="1622384"/>
                  </a:lnTo>
                  <a:lnTo>
                    <a:pt x="2449660" y="1622384"/>
                  </a:lnTo>
                  <a:lnTo>
                    <a:pt x="2449904" y="1622384"/>
                  </a:lnTo>
                  <a:lnTo>
                    <a:pt x="2450147" y="1622384"/>
                  </a:lnTo>
                  <a:lnTo>
                    <a:pt x="2450390" y="1622384"/>
                  </a:lnTo>
                  <a:lnTo>
                    <a:pt x="2450634" y="1622384"/>
                  </a:lnTo>
                  <a:lnTo>
                    <a:pt x="2450877" y="1622384"/>
                  </a:lnTo>
                  <a:lnTo>
                    <a:pt x="2451120" y="1622384"/>
                  </a:lnTo>
                  <a:lnTo>
                    <a:pt x="2451364" y="1622384"/>
                  </a:lnTo>
                  <a:lnTo>
                    <a:pt x="2451607" y="1622384"/>
                  </a:lnTo>
                  <a:lnTo>
                    <a:pt x="2452094" y="1622384"/>
                  </a:lnTo>
                  <a:lnTo>
                    <a:pt x="2452337" y="1622384"/>
                  </a:lnTo>
                  <a:lnTo>
                    <a:pt x="2452581" y="1622384"/>
                  </a:lnTo>
                  <a:lnTo>
                    <a:pt x="2452824" y="1622384"/>
                  </a:lnTo>
                  <a:lnTo>
                    <a:pt x="2453067" y="1622384"/>
                  </a:lnTo>
                  <a:lnTo>
                    <a:pt x="2453311" y="1622384"/>
                  </a:lnTo>
                  <a:lnTo>
                    <a:pt x="2453311" y="1615268"/>
                  </a:lnTo>
                  <a:lnTo>
                    <a:pt x="2453554" y="1615268"/>
                  </a:lnTo>
                  <a:lnTo>
                    <a:pt x="2453797" y="1615268"/>
                  </a:lnTo>
                  <a:lnTo>
                    <a:pt x="2454041" y="1615268"/>
                  </a:lnTo>
                  <a:lnTo>
                    <a:pt x="2454284" y="1615268"/>
                  </a:lnTo>
                  <a:lnTo>
                    <a:pt x="2454527" y="1615268"/>
                  </a:lnTo>
                  <a:lnTo>
                    <a:pt x="2454771" y="1615268"/>
                  </a:lnTo>
                  <a:lnTo>
                    <a:pt x="2455014" y="1615268"/>
                  </a:lnTo>
                  <a:lnTo>
                    <a:pt x="2455258" y="1615268"/>
                  </a:lnTo>
                  <a:lnTo>
                    <a:pt x="2455501" y="1615268"/>
                  </a:lnTo>
                  <a:lnTo>
                    <a:pt x="2455744" y="1615268"/>
                  </a:lnTo>
                  <a:lnTo>
                    <a:pt x="2455988" y="1615268"/>
                  </a:lnTo>
                  <a:lnTo>
                    <a:pt x="2456231" y="1615268"/>
                  </a:lnTo>
                  <a:lnTo>
                    <a:pt x="2456474" y="1615268"/>
                  </a:lnTo>
                  <a:lnTo>
                    <a:pt x="2456718" y="1615268"/>
                  </a:lnTo>
                  <a:lnTo>
                    <a:pt x="2456961" y="1615268"/>
                  </a:lnTo>
                  <a:lnTo>
                    <a:pt x="2457204" y="1615268"/>
                  </a:lnTo>
                  <a:lnTo>
                    <a:pt x="2457448" y="1615268"/>
                  </a:lnTo>
                  <a:lnTo>
                    <a:pt x="2457691" y="1615268"/>
                  </a:lnTo>
                  <a:lnTo>
                    <a:pt x="2457934" y="1615268"/>
                  </a:lnTo>
                  <a:lnTo>
                    <a:pt x="2458178" y="1615268"/>
                  </a:lnTo>
                  <a:lnTo>
                    <a:pt x="2458421" y="1615268"/>
                  </a:lnTo>
                  <a:lnTo>
                    <a:pt x="2458665" y="1615268"/>
                  </a:lnTo>
                  <a:lnTo>
                    <a:pt x="2458908" y="1615268"/>
                  </a:lnTo>
                  <a:lnTo>
                    <a:pt x="2459151" y="1615268"/>
                  </a:lnTo>
                  <a:lnTo>
                    <a:pt x="2459395" y="1615268"/>
                  </a:lnTo>
                  <a:lnTo>
                    <a:pt x="2459638" y="1615268"/>
                  </a:lnTo>
                  <a:lnTo>
                    <a:pt x="2459881" y="1615268"/>
                  </a:lnTo>
                  <a:lnTo>
                    <a:pt x="2460125" y="1615268"/>
                  </a:lnTo>
                  <a:lnTo>
                    <a:pt x="2460368" y="1615268"/>
                  </a:lnTo>
                  <a:lnTo>
                    <a:pt x="2460611" y="1615268"/>
                  </a:lnTo>
                  <a:lnTo>
                    <a:pt x="2460855" y="1615268"/>
                  </a:lnTo>
                  <a:lnTo>
                    <a:pt x="2461098" y="1615268"/>
                  </a:lnTo>
                  <a:lnTo>
                    <a:pt x="2461342" y="1615268"/>
                  </a:lnTo>
                  <a:lnTo>
                    <a:pt x="2461342" y="1608152"/>
                  </a:lnTo>
                  <a:lnTo>
                    <a:pt x="2461585" y="1608152"/>
                  </a:lnTo>
                  <a:lnTo>
                    <a:pt x="2461828" y="1608152"/>
                  </a:lnTo>
                  <a:lnTo>
                    <a:pt x="2462072" y="1608152"/>
                  </a:lnTo>
                  <a:lnTo>
                    <a:pt x="2462315" y="1608152"/>
                  </a:lnTo>
                  <a:lnTo>
                    <a:pt x="2462558" y="1608152"/>
                  </a:lnTo>
                  <a:lnTo>
                    <a:pt x="2462802" y="1608152"/>
                  </a:lnTo>
                  <a:lnTo>
                    <a:pt x="2463045" y="1608152"/>
                  </a:lnTo>
                  <a:lnTo>
                    <a:pt x="2463288" y="1608152"/>
                  </a:lnTo>
                  <a:lnTo>
                    <a:pt x="2463532" y="1608152"/>
                  </a:lnTo>
                  <a:lnTo>
                    <a:pt x="2463775" y="1608152"/>
                  </a:lnTo>
                  <a:lnTo>
                    <a:pt x="2464018" y="1608152"/>
                  </a:lnTo>
                  <a:lnTo>
                    <a:pt x="2464262" y="1608152"/>
                  </a:lnTo>
                  <a:lnTo>
                    <a:pt x="2464505" y="1608152"/>
                  </a:lnTo>
                  <a:lnTo>
                    <a:pt x="2464749" y="1608152"/>
                  </a:lnTo>
                  <a:lnTo>
                    <a:pt x="2464992" y="1608152"/>
                  </a:lnTo>
                  <a:lnTo>
                    <a:pt x="2465235" y="1608152"/>
                  </a:lnTo>
                  <a:lnTo>
                    <a:pt x="2465479" y="1608152"/>
                  </a:lnTo>
                  <a:lnTo>
                    <a:pt x="2465722" y="1608152"/>
                  </a:lnTo>
                  <a:lnTo>
                    <a:pt x="2465965" y="1608152"/>
                  </a:lnTo>
                  <a:lnTo>
                    <a:pt x="2466209" y="1608152"/>
                  </a:lnTo>
                  <a:lnTo>
                    <a:pt x="2466452" y="1608152"/>
                  </a:lnTo>
                  <a:lnTo>
                    <a:pt x="2466695" y="1608152"/>
                  </a:lnTo>
                  <a:lnTo>
                    <a:pt x="2466939" y="1608152"/>
                  </a:lnTo>
                  <a:lnTo>
                    <a:pt x="2467182" y="1608152"/>
                  </a:lnTo>
                  <a:lnTo>
                    <a:pt x="2467426" y="1608152"/>
                  </a:lnTo>
                  <a:lnTo>
                    <a:pt x="2467669" y="1608152"/>
                  </a:lnTo>
                  <a:lnTo>
                    <a:pt x="2467912" y="1608152"/>
                  </a:lnTo>
                  <a:lnTo>
                    <a:pt x="2468156" y="1608152"/>
                  </a:lnTo>
                  <a:lnTo>
                    <a:pt x="2468399" y="1608152"/>
                  </a:lnTo>
                  <a:lnTo>
                    <a:pt x="2468642" y="1608152"/>
                  </a:lnTo>
                  <a:lnTo>
                    <a:pt x="2468886" y="1608152"/>
                  </a:lnTo>
                  <a:lnTo>
                    <a:pt x="2469129" y="1608152"/>
                  </a:lnTo>
                  <a:lnTo>
                    <a:pt x="2469372" y="1608152"/>
                  </a:lnTo>
                  <a:lnTo>
                    <a:pt x="2469616" y="1608152"/>
                  </a:lnTo>
                  <a:lnTo>
                    <a:pt x="2469859" y="1608152"/>
                  </a:lnTo>
                  <a:lnTo>
                    <a:pt x="2470102" y="1608152"/>
                  </a:lnTo>
                  <a:lnTo>
                    <a:pt x="2470346" y="1608152"/>
                  </a:lnTo>
                  <a:lnTo>
                    <a:pt x="2470589" y="1608152"/>
                  </a:lnTo>
                  <a:lnTo>
                    <a:pt x="2470833" y="1608152"/>
                  </a:lnTo>
                  <a:lnTo>
                    <a:pt x="2471076" y="1608152"/>
                  </a:lnTo>
                  <a:lnTo>
                    <a:pt x="2471319" y="1608152"/>
                  </a:lnTo>
                  <a:lnTo>
                    <a:pt x="2471563" y="1608152"/>
                  </a:lnTo>
                  <a:lnTo>
                    <a:pt x="2471806" y="1608152"/>
                  </a:lnTo>
                  <a:lnTo>
                    <a:pt x="2472049" y="1608152"/>
                  </a:lnTo>
                  <a:lnTo>
                    <a:pt x="2472293" y="1608152"/>
                  </a:lnTo>
                  <a:lnTo>
                    <a:pt x="2472536" y="1608152"/>
                  </a:lnTo>
                  <a:lnTo>
                    <a:pt x="2472779" y="1608152"/>
                  </a:lnTo>
                  <a:lnTo>
                    <a:pt x="2473023" y="1608152"/>
                  </a:lnTo>
                  <a:lnTo>
                    <a:pt x="2473266" y="1608152"/>
                  </a:lnTo>
                  <a:lnTo>
                    <a:pt x="2473510" y="1608152"/>
                  </a:lnTo>
                  <a:lnTo>
                    <a:pt x="2473510" y="1601037"/>
                  </a:lnTo>
                  <a:lnTo>
                    <a:pt x="2473753" y="1601037"/>
                  </a:lnTo>
                  <a:lnTo>
                    <a:pt x="2473996" y="1601037"/>
                  </a:lnTo>
                  <a:lnTo>
                    <a:pt x="2474240" y="1601037"/>
                  </a:lnTo>
                  <a:lnTo>
                    <a:pt x="2474483" y="1601037"/>
                  </a:lnTo>
                  <a:lnTo>
                    <a:pt x="2474726" y="1601037"/>
                  </a:lnTo>
                  <a:lnTo>
                    <a:pt x="2474970" y="1601037"/>
                  </a:lnTo>
                  <a:lnTo>
                    <a:pt x="2475213" y="1601037"/>
                  </a:lnTo>
                  <a:lnTo>
                    <a:pt x="2475456" y="1601037"/>
                  </a:lnTo>
                  <a:lnTo>
                    <a:pt x="2475700" y="1601037"/>
                  </a:lnTo>
                  <a:lnTo>
                    <a:pt x="2475943" y="1601037"/>
                  </a:lnTo>
                  <a:lnTo>
                    <a:pt x="2476186" y="1601037"/>
                  </a:lnTo>
                  <a:lnTo>
                    <a:pt x="2476430" y="1601037"/>
                  </a:lnTo>
                  <a:lnTo>
                    <a:pt x="2476673" y="1601037"/>
                  </a:lnTo>
                  <a:lnTo>
                    <a:pt x="2476673" y="1593921"/>
                  </a:lnTo>
                  <a:lnTo>
                    <a:pt x="2476917" y="1593921"/>
                  </a:lnTo>
                  <a:lnTo>
                    <a:pt x="2477403" y="1593921"/>
                  </a:lnTo>
                  <a:lnTo>
                    <a:pt x="2477647" y="1593921"/>
                  </a:lnTo>
                  <a:lnTo>
                    <a:pt x="2477890" y="1593921"/>
                  </a:lnTo>
                  <a:lnTo>
                    <a:pt x="2478377" y="1593921"/>
                  </a:lnTo>
                  <a:lnTo>
                    <a:pt x="2478620" y="1593921"/>
                  </a:lnTo>
                  <a:lnTo>
                    <a:pt x="2478863" y="1593921"/>
                  </a:lnTo>
                  <a:lnTo>
                    <a:pt x="2479107" y="1593921"/>
                  </a:lnTo>
                  <a:lnTo>
                    <a:pt x="2479350" y="1593921"/>
                  </a:lnTo>
                  <a:lnTo>
                    <a:pt x="2479594" y="1593921"/>
                  </a:lnTo>
                  <a:lnTo>
                    <a:pt x="2479837" y="1593921"/>
                  </a:lnTo>
                  <a:lnTo>
                    <a:pt x="2480080" y="1593921"/>
                  </a:lnTo>
                  <a:lnTo>
                    <a:pt x="2480324" y="1593921"/>
                  </a:lnTo>
                  <a:lnTo>
                    <a:pt x="2480567" y="1593921"/>
                  </a:lnTo>
                  <a:lnTo>
                    <a:pt x="2480810" y="1593921"/>
                  </a:lnTo>
                  <a:lnTo>
                    <a:pt x="2481054" y="1593921"/>
                  </a:lnTo>
                  <a:lnTo>
                    <a:pt x="2481297" y="1593921"/>
                  </a:lnTo>
                  <a:lnTo>
                    <a:pt x="2481540" y="1593921"/>
                  </a:lnTo>
                  <a:lnTo>
                    <a:pt x="2481784" y="1593921"/>
                  </a:lnTo>
                  <a:lnTo>
                    <a:pt x="2482027" y="1593921"/>
                  </a:lnTo>
                  <a:lnTo>
                    <a:pt x="2482270" y="1593921"/>
                  </a:lnTo>
                  <a:lnTo>
                    <a:pt x="2483001" y="1593921"/>
                  </a:lnTo>
                  <a:lnTo>
                    <a:pt x="2483244" y="1593921"/>
                  </a:lnTo>
                  <a:lnTo>
                    <a:pt x="2483487" y="1593921"/>
                  </a:lnTo>
                  <a:lnTo>
                    <a:pt x="2483731" y="1593921"/>
                  </a:lnTo>
                  <a:lnTo>
                    <a:pt x="2483974" y="1593921"/>
                  </a:lnTo>
                  <a:lnTo>
                    <a:pt x="2484217" y="1593921"/>
                  </a:lnTo>
                  <a:lnTo>
                    <a:pt x="2484461" y="1593921"/>
                  </a:lnTo>
                  <a:lnTo>
                    <a:pt x="2484704" y="1593921"/>
                  </a:lnTo>
                  <a:lnTo>
                    <a:pt x="2484947" y="1593921"/>
                  </a:lnTo>
                  <a:lnTo>
                    <a:pt x="2485677" y="1593921"/>
                  </a:lnTo>
                  <a:lnTo>
                    <a:pt x="2485921" y="1593921"/>
                  </a:lnTo>
                  <a:lnTo>
                    <a:pt x="2486164" y="1593921"/>
                  </a:lnTo>
                  <a:lnTo>
                    <a:pt x="2486408" y="1593921"/>
                  </a:lnTo>
                  <a:lnTo>
                    <a:pt x="2486651" y="1593921"/>
                  </a:lnTo>
                  <a:lnTo>
                    <a:pt x="2486651" y="1586805"/>
                  </a:lnTo>
                  <a:lnTo>
                    <a:pt x="2486894" y="1586805"/>
                  </a:lnTo>
                  <a:lnTo>
                    <a:pt x="2487138" y="1586805"/>
                  </a:lnTo>
                  <a:lnTo>
                    <a:pt x="2487381" y="1586805"/>
                  </a:lnTo>
                  <a:lnTo>
                    <a:pt x="2487624" y="1586805"/>
                  </a:lnTo>
                  <a:lnTo>
                    <a:pt x="2487868" y="1586805"/>
                  </a:lnTo>
                  <a:lnTo>
                    <a:pt x="2488111" y="1586805"/>
                  </a:lnTo>
                  <a:lnTo>
                    <a:pt x="2488354" y="1586805"/>
                  </a:lnTo>
                  <a:lnTo>
                    <a:pt x="2488598" y="1586805"/>
                  </a:lnTo>
                  <a:lnTo>
                    <a:pt x="2488841" y="1586805"/>
                  </a:lnTo>
                  <a:lnTo>
                    <a:pt x="2489085" y="1586805"/>
                  </a:lnTo>
                  <a:lnTo>
                    <a:pt x="2489328" y="1586805"/>
                  </a:lnTo>
                  <a:lnTo>
                    <a:pt x="2489571" y="1586805"/>
                  </a:lnTo>
                  <a:lnTo>
                    <a:pt x="2489815" y="1586805"/>
                  </a:lnTo>
                  <a:lnTo>
                    <a:pt x="2490058" y="1586805"/>
                  </a:lnTo>
                  <a:lnTo>
                    <a:pt x="2490301" y="1586805"/>
                  </a:lnTo>
                  <a:lnTo>
                    <a:pt x="2490545" y="1586805"/>
                  </a:lnTo>
                  <a:lnTo>
                    <a:pt x="2490788" y="1586805"/>
                  </a:lnTo>
                  <a:lnTo>
                    <a:pt x="2491031" y="1586805"/>
                  </a:lnTo>
                  <a:lnTo>
                    <a:pt x="2491275" y="1586805"/>
                  </a:lnTo>
                  <a:lnTo>
                    <a:pt x="2491518" y="1586805"/>
                  </a:lnTo>
                  <a:lnTo>
                    <a:pt x="2492005" y="1586805"/>
                  </a:lnTo>
                  <a:lnTo>
                    <a:pt x="2492248" y="1586805"/>
                  </a:lnTo>
                  <a:lnTo>
                    <a:pt x="2492492" y="1586805"/>
                  </a:lnTo>
                  <a:lnTo>
                    <a:pt x="2492735" y="1586805"/>
                  </a:lnTo>
                  <a:lnTo>
                    <a:pt x="2492978" y="1586805"/>
                  </a:lnTo>
                  <a:lnTo>
                    <a:pt x="2493708" y="1586805"/>
                  </a:lnTo>
                  <a:lnTo>
                    <a:pt x="2493952" y="1586805"/>
                  </a:lnTo>
                  <a:lnTo>
                    <a:pt x="2494195" y="1586805"/>
                  </a:lnTo>
                  <a:lnTo>
                    <a:pt x="2494438" y="1586805"/>
                  </a:lnTo>
                  <a:lnTo>
                    <a:pt x="2494682" y="1586805"/>
                  </a:lnTo>
                  <a:lnTo>
                    <a:pt x="2494925" y="1586805"/>
                  </a:lnTo>
                  <a:lnTo>
                    <a:pt x="2495169" y="1586805"/>
                  </a:lnTo>
                  <a:lnTo>
                    <a:pt x="2495412" y="1586805"/>
                  </a:lnTo>
                  <a:lnTo>
                    <a:pt x="2495655" y="1586805"/>
                  </a:lnTo>
                  <a:lnTo>
                    <a:pt x="2495899" y="1586805"/>
                  </a:lnTo>
                  <a:lnTo>
                    <a:pt x="2496142" y="1586805"/>
                  </a:lnTo>
                  <a:lnTo>
                    <a:pt x="2496385" y="1586805"/>
                  </a:lnTo>
                  <a:lnTo>
                    <a:pt x="2496629" y="1586805"/>
                  </a:lnTo>
                  <a:lnTo>
                    <a:pt x="2496872" y="1586805"/>
                  </a:lnTo>
                  <a:lnTo>
                    <a:pt x="2496872" y="1579689"/>
                  </a:lnTo>
                  <a:lnTo>
                    <a:pt x="2497115" y="1579689"/>
                  </a:lnTo>
                  <a:lnTo>
                    <a:pt x="2497359" y="1579689"/>
                  </a:lnTo>
                  <a:lnTo>
                    <a:pt x="2497602" y="1579689"/>
                  </a:lnTo>
                  <a:lnTo>
                    <a:pt x="2497845" y="1579689"/>
                  </a:lnTo>
                  <a:lnTo>
                    <a:pt x="2498089" y="1579689"/>
                  </a:lnTo>
                  <a:lnTo>
                    <a:pt x="2498332" y="1579689"/>
                  </a:lnTo>
                  <a:lnTo>
                    <a:pt x="2498332" y="1572574"/>
                  </a:lnTo>
                  <a:lnTo>
                    <a:pt x="2498576" y="1572574"/>
                  </a:lnTo>
                  <a:lnTo>
                    <a:pt x="2498819" y="1572574"/>
                  </a:lnTo>
                  <a:lnTo>
                    <a:pt x="2499062" y="1572574"/>
                  </a:lnTo>
                  <a:lnTo>
                    <a:pt x="2499306" y="1572574"/>
                  </a:lnTo>
                  <a:lnTo>
                    <a:pt x="2499549" y="1572574"/>
                  </a:lnTo>
                  <a:lnTo>
                    <a:pt x="2499792" y="1572574"/>
                  </a:lnTo>
                  <a:lnTo>
                    <a:pt x="2500036" y="1572574"/>
                  </a:lnTo>
                  <a:lnTo>
                    <a:pt x="2500279" y="1572574"/>
                  </a:lnTo>
                  <a:lnTo>
                    <a:pt x="2500522" y="1572574"/>
                  </a:lnTo>
                  <a:lnTo>
                    <a:pt x="2500766" y="1572574"/>
                  </a:lnTo>
                  <a:lnTo>
                    <a:pt x="2501009" y="1572574"/>
                  </a:lnTo>
                  <a:lnTo>
                    <a:pt x="2501253" y="1572574"/>
                  </a:lnTo>
                  <a:lnTo>
                    <a:pt x="2501496" y="1572574"/>
                  </a:lnTo>
                  <a:lnTo>
                    <a:pt x="2501739" y="1572574"/>
                  </a:lnTo>
                  <a:lnTo>
                    <a:pt x="2501983" y="1572574"/>
                  </a:lnTo>
                  <a:lnTo>
                    <a:pt x="2502226" y="1572574"/>
                  </a:lnTo>
                  <a:lnTo>
                    <a:pt x="2502469" y="1572574"/>
                  </a:lnTo>
                  <a:lnTo>
                    <a:pt x="2502713" y="1572574"/>
                  </a:lnTo>
                  <a:lnTo>
                    <a:pt x="2502956" y="1572574"/>
                  </a:lnTo>
                  <a:lnTo>
                    <a:pt x="2503199" y="1572574"/>
                  </a:lnTo>
                  <a:lnTo>
                    <a:pt x="2503443" y="1572574"/>
                  </a:lnTo>
                  <a:lnTo>
                    <a:pt x="2503686" y="1572574"/>
                  </a:lnTo>
                  <a:lnTo>
                    <a:pt x="2503929" y="1572574"/>
                  </a:lnTo>
                  <a:lnTo>
                    <a:pt x="2504173" y="1572574"/>
                  </a:lnTo>
                  <a:lnTo>
                    <a:pt x="2504416" y="1572574"/>
                  </a:lnTo>
                  <a:lnTo>
                    <a:pt x="2504660" y="1572574"/>
                  </a:lnTo>
                  <a:lnTo>
                    <a:pt x="2504903" y="1572574"/>
                  </a:lnTo>
                  <a:lnTo>
                    <a:pt x="2505146" y="1572574"/>
                  </a:lnTo>
                  <a:lnTo>
                    <a:pt x="2505633" y="1572574"/>
                  </a:lnTo>
                  <a:lnTo>
                    <a:pt x="2505876" y="1572574"/>
                  </a:lnTo>
                  <a:lnTo>
                    <a:pt x="2506120" y="1572574"/>
                  </a:lnTo>
                  <a:lnTo>
                    <a:pt x="2506363" y="1572574"/>
                  </a:lnTo>
                  <a:lnTo>
                    <a:pt x="2506606" y="1572574"/>
                  </a:lnTo>
                  <a:lnTo>
                    <a:pt x="2506850" y="1572574"/>
                  </a:lnTo>
                  <a:lnTo>
                    <a:pt x="2507093" y="1572574"/>
                  </a:lnTo>
                  <a:lnTo>
                    <a:pt x="2507337" y="1572574"/>
                  </a:lnTo>
                  <a:lnTo>
                    <a:pt x="2507580" y="1572574"/>
                  </a:lnTo>
                  <a:lnTo>
                    <a:pt x="2507823" y="1572574"/>
                  </a:lnTo>
                  <a:lnTo>
                    <a:pt x="2508067" y="1572574"/>
                  </a:lnTo>
                  <a:lnTo>
                    <a:pt x="2508310" y="1572574"/>
                  </a:lnTo>
                  <a:lnTo>
                    <a:pt x="2508553" y="1572574"/>
                  </a:lnTo>
                  <a:lnTo>
                    <a:pt x="2508797" y="1572574"/>
                  </a:lnTo>
                  <a:lnTo>
                    <a:pt x="2509040" y="1572574"/>
                  </a:lnTo>
                  <a:lnTo>
                    <a:pt x="2509283" y="1572574"/>
                  </a:lnTo>
                  <a:lnTo>
                    <a:pt x="2509527" y="1572574"/>
                  </a:lnTo>
                  <a:lnTo>
                    <a:pt x="2509770" y="1572574"/>
                  </a:lnTo>
                  <a:lnTo>
                    <a:pt x="2510013" y="1572574"/>
                  </a:lnTo>
                  <a:lnTo>
                    <a:pt x="2510257" y="1572574"/>
                  </a:lnTo>
                  <a:lnTo>
                    <a:pt x="2510500" y="1572574"/>
                  </a:lnTo>
                  <a:lnTo>
                    <a:pt x="2510744" y="1572574"/>
                  </a:lnTo>
                  <a:lnTo>
                    <a:pt x="2510987" y="1572574"/>
                  </a:lnTo>
                  <a:lnTo>
                    <a:pt x="2511230" y="1572574"/>
                  </a:lnTo>
                  <a:lnTo>
                    <a:pt x="2511474" y="1572574"/>
                  </a:lnTo>
                  <a:lnTo>
                    <a:pt x="2511717" y="1572574"/>
                  </a:lnTo>
                  <a:lnTo>
                    <a:pt x="2511960" y="1572574"/>
                  </a:lnTo>
                  <a:lnTo>
                    <a:pt x="2512204" y="1572574"/>
                  </a:lnTo>
                  <a:lnTo>
                    <a:pt x="2512447" y="1572574"/>
                  </a:lnTo>
                  <a:lnTo>
                    <a:pt x="2512690" y="1572574"/>
                  </a:lnTo>
                  <a:lnTo>
                    <a:pt x="2512934" y="1572574"/>
                  </a:lnTo>
                  <a:lnTo>
                    <a:pt x="2513177" y="1572574"/>
                  </a:lnTo>
                  <a:lnTo>
                    <a:pt x="2513421" y="1572574"/>
                  </a:lnTo>
                  <a:lnTo>
                    <a:pt x="2513907" y="1572574"/>
                  </a:lnTo>
                  <a:lnTo>
                    <a:pt x="2514151" y="1572574"/>
                  </a:lnTo>
                  <a:lnTo>
                    <a:pt x="2514394" y="1572574"/>
                  </a:lnTo>
                  <a:lnTo>
                    <a:pt x="2514637" y="1572574"/>
                  </a:lnTo>
                  <a:lnTo>
                    <a:pt x="2514881" y="1572574"/>
                  </a:lnTo>
                  <a:lnTo>
                    <a:pt x="2515124" y="1572574"/>
                  </a:lnTo>
                  <a:lnTo>
                    <a:pt x="2515367" y="1572574"/>
                  </a:lnTo>
                  <a:lnTo>
                    <a:pt x="2515611" y="1572574"/>
                  </a:lnTo>
                  <a:lnTo>
                    <a:pt x="2515854" y="1572574"/>
                  </a:lnTo>
                  <a:lnTo>
                    <a:pt x="2516097" y="1572574"/>
                  </a:lnTo>
                  <a:lnTo>
                    <a:pt x="2516341" y="1572574"/>
                  </a:lnTo>
                  <a:lnTo>
                    <a:pt x="2516584" y="1572574"/>
                  </a:lnTo>
                  <a:lnTo>
                    <a:pt x="2516828" y="1572574"/>
                  </a:lnTo>
                  <a:lnTo>
                    <a:pt x="2517071" y="1572574"/>
                  </a:lnTo>
                  <a:lnTo>
                    <a:pt x="2517314" y="1572574"/>
                  </a:lnTo>
                  <a:lnTo>
                    <a:pt x="2517558" y="1572574"/>
                  </a:lnTo>
                  <a:lnTo>
                    <a:pt x="2517801" y="1572574"/>
                  </a:lnTo>
                  <a:lnTo>
                    <a:pt x="2518044" y="1572574"/>
                  </a:lnTo>
                  <a:lnTo>
                    <a:pt x="2518288" y="1572574"/>
                  </a:lnTo>
                  <a:lnTo>
                    <a:pt x="2518531" y="1572574"/>
                  </a:lnTo>
                  <a:lnTo>
                    <a:pt x="2518531" y="1565458"/>
                  </a:lnTo>
                  <a:lnTo>
                    <a:pt x="2518774" y="1565458"/>
                  </a:lnTo>
                  <a:lnTo>
                    <a:pt x="2519018" y="1565458"/>
                  </a:lnTo>
                  <a:lnTo>
                    <a:pt x="2519261" y="1565458"/>
                  </a:lnTo>
                  <a:lnTo>
                    <a:pt x="2519505" y="1565458"/>
                  </a:lnTo>
                  <a:lnTo>
                    <a:pt x="2519748" y="1565458"/>
                  </a:lnTo>
                  <a:lnTo>
                    <a:pt x="2519991" y="1565458"/>
                  </a:lnTo>
                  <a:lnTo>
                    <a:pt x="2520235" y="1565458"/>
                  </a:lnTo>
                  <a:lnTo>
                    <a:pt x="2520478" y="1565458"/>
                  </a:lnTo>
                  <a:lnTo>
                    <a:pt x="2520721" y="1565458"/>
                  </a:lnTo>
                  <a:lnTo>
                    <a:pt x="2520965" y="1565458"/>
                  </a:lnTo>
                  <a:lnTo>
                    <a:pt x="2521208" y="1565458"/>
                  </a:lnTo>
                  <a:lnTo>
                    <a:pt x="2521451" y="1565458"/>
                  </a:lnTo>
                  <a:lnTo>
                    <a:pt x="2521695" y="1565458"/>
                  </a:lnTo>
                  <a:lnTo>
                    <a:pt x="2521938" y="1565458"/>
                  </a:lnTo>
                  <a:lnTo>
                    <a:pt x="2522181" y="1565458"/>
                  </a:lnTo>
                  <a:lnTo>
                    <a:pt x="2522425" y="1565458"/>
                  </a:lnTo>
                  <a:lnTo>
                    <a:pt x="2522668" y="1565458"/>
                  </a:lnTo>
                  <a:lnTo>
                    <a:pt x="2522912" y="1565458"/>
                  </a:lnTo>
                  <a:lnTo>
                    <a:pt x="2522912" y="1558342"/>
                  </a:lnTo>
                  <a:lnTo>
                    <a:pt x="2522912" y="1551227"/>
                  </a:lnTo>
                  <a:lnTo>
                    <a:pt x="2522912" y="1544111"/>
                  </a:lnTo>
                  <a:lnTo>
                    <a:pt x="2523155" y="1544111"/>
                  </a:lnTo>
                  <a:lnTo>
                    <a:pt x="2523398" y="1544111"/>
                  </a:lnTo>
                  <a:lnTo>
                    <a:pt x="2523642" y="1544111"/>
                  </a:lnTo>
                  <a:lnTo>
                    <a:pt x="2523885" y="1544111"/>
                  </a:lnTo>
                  <a:lnTo>
                    <a:pt x="2524128" y="1544111"/>
                  </a:lnTo>
                  <a:lnTo>
                    <a:pt x="2524372" y="1544111"/>
                  </a:lnTo>
                  <a:lnTo>
                    <a:pt x="2524615" y="1544111"/>
                  </a:lnTo>
                  <a:lnTo>
                    <a:pt x="2524858" y="1544111"/>
                  </a:lnTo>
                  <a:lnTo>
                    <a:pt x="2525102" y="1544111"/>
                  </a:lnTo>
                  <a:lnTo>
                    <a:pt x="2525345" y="1544111"/>
                  </a:lnTo>
                  <a:lnTo>
                    <a:pt x="2525589" y="1544111"/>
                  </a:lnTo>
                  <a:lnTo>
                    <a:pt x="2526075" y="1544111"/>
                  </a:lnTo>
                  <a:lnTo>
                    <a:pt x="2526319" y="1544111"/>
                  </a:lnTo>
                  <a:lnTo>
                    <a:pt x="2526562" y="1544111"/>
                  </a:lnTo>
                  <a:lnTo>
                    <a:pt x="2526805" y="1544111"/>
                  </a:lnTo>
                  <a:lnTo>
                    <a:pt x="2527049" y="1544111"/>
                  </a:lnTo>
                  <a:lnTo>
                    <a:pt x="2527292" y="1544111"/>
                  </a:lnTo>
                  <a:lnTo>
                    <a:pt x="2527535" y="1544111"/>
                  </a:lnTo>
                  <a:lnTo>
                    <a:pt x="2527779" y="1544111"/>
                  </a:lnTo>
                  <a:lnTo>
                    <a:pt x="2528022" y="1544111"/>
                  </a:lnTo>
                  <a:lnTo>
                    <a:pt x="2528265" y="1544111"/>
                  </a:lnTo>
                  <a:lnTo>
                    <a:pt x="2528509" y="1544111"/>
                  </a:lnTo>
                  <a:lnTo>
                    <a:pt x="2528752" y="1544111"/>
                  </a:lnTo>
                  <a:lnTo>
                    <a:pt x="2528996" y="1544111"/>
                  </a:lnTo>
                  <a:lnTo>
                    <a:pt x="2529239" y="1544111"/>
                  </a:lnTo>
                  <a:lnTo>
                    <a:pt x="2529482" y="1544111"/>
                  </a:lnTo>
                  <a:lnTo>
                    <a:pt x="2529726" y="1544111"/>
                  </a:lnTo>
                  <a:lnTo>
                    <a:pt x="2529969" y="1544111"/>
                  </a:lnTo>
                  <a:lnTo>
                    <a:pt x="2530212" y="1544111"/>
                  </a:lnTo>
                  <a:lnTo>
                    <a:pt x="2530456" y="1544111"/>
                  </a:lnTo>
                  <a:lnTo>
                    <a:pt x="2530699" y="1544111"/>
                  </a:lnTo>
                  <a:lnTo>
                    <a:pt x="2530942" y="1544111"/>
                  </a:lnTo>
                  <a:lnTo>
                    <a:pt x="2531186" y="1544111"/>
                  </a:lnTo>
                  <a:lnTo>
                    <a:pt x="2531429" y="1544111"/>
                  </a:lnTo>
                  <a:lnTo>
                    <a:pt x="2531673" y="1544111"/>
                  </a:lnTo>
                  <a:lnTo>
                    <a:pt x="2531916" y="1544111"/>
                  </a:lnTo>
                  <a:lnTo>
                    <a:pt x="2532159" y="1544111"/>
                  </a:lnTo>
                  <a:lnTo>
                    <a:pt x="2532403" y="1544111"/>
                  </a:lnTo>
                  <a:lnTo>
                    <a:pt x="2532646" y="1544111"/>
                  </a:lnTo>
                  <a:lnTo>
                    <a:pt x="2532889" y="1544111"/>
                  </a:lnTo>
                  <a:lnTo>
                    <a:pt x="2533133" y="1544111"/>
                  </a:lnTo>
                  <a:lnTo>
                    <a:pt x="2533376" y="1544111"/>
                  </a:lnTo>
                  <a:lnTo>
                    <a:pt x="2533619" y="1544111"/>
                  </a:lnTo>
                  <a:lnTo>
                    <a:pt x="2533863" y="1544111"/>
                  </a:lnTo>
                  <a:lnTo>
                    <a:pt x="2534106" y="1544111"/>
                  </a:lnTo>
                  <a:lnTo>
                    <a:pt x="2534349" y="1544111"/>
                  </a:lnTo>
                  <a:lnTo>
                    <a:pt x="2534593" y="1544111"/>
                  </a:lnTo>
                  <a:lnTo>
                    <a:pt x="2534836" y="1544111"/>
                  </a:lnTo>
                  <a:lnTo>
                    <a:pt x="2535080" y="1544111"/>
                  </a:lnTo>
                  <a:lnTo>
                    <a:pt x="2535323" y="1544111"/>
                  </a:lnTo>
                  <a:lnTo>
                    <a:pt x="2535566" y="1544111"/>
                  </a:lnTo>
                  <a:lnTo>
                    <a:pt x="2535810" y="1544111"/>
                  </a:lnTo>
                  <a:lnTo>
                    <a:pt x="2536053" y="1544111"/>
                  </a:lnTo>
                  <a:lnTo>
                    <a:pt x="2536296" y="1544111"/>
                  </a:lnTo>
                  <a:lnTo>
                    <a:pt x="2536540" y="1544111"/>
                  </a:lnTo>
                  <a:lnTo>
                    <a:pt x="2536783" y="1544111"/>
                  </a:lnTo>
                  <a:lnTo>
                    <a:pt x="2537026" y="1544111"/>
                  </a:lnTo>
                  <a:lnTo>
                    <a:pt x="2537270" y="1544111"/>
                  </a:lnTo>
                  <a:lnTo>
                    <a:pt x="2537757" y="1544111"/>
                  </a:lnTo>
                  <a:lnTo>
                    <a:pt x="2538000" y="1544111"/>
                  </a:lnTo>
                  <a:lnTo>
                    <a:pt x="2538243" y="1544111"/>
                  </a:lnTo>
                  <a:lnTo>
                    <a:pt x="2538487" y="1544111"/>
                  </a:lnTo>
                  <a:lnTo>
                    <a:pt x="2538730" y="1544111"/>
                  </a:lnTo>
                  <a:lnTo>
                    <a:pt x="2538973" y="1544111"/>
                  </a:lnTo>
                  <a:lnTo>
                    <a:pt x="2539217" y="1544111"/>
                  </a:lnTo>
                  <a:lnTo>
                    <a:pt x="2539460" y="1544111"/>
                  </a:lnTo>
                  <a:lnTo>
                    <a:pt x="2539703" y="1544111"/>
                  </a:lnTo>
                  <a:lnTo>
                    <a:pt x="2539947" y="1544111"/>
                  </a:lnTo>
                  <a:lnTo>
                    <a:pt x="2540190" y="1544111"/>
                  </a:lnTo>
                  <a:lnTo>
                    <a:pt x="2540433" y="1544111"/>
                  </a:lnTo>
                  <a:lnTo>
                    <a:pt x="2540920" y="1544111"/>
                  </a:lnTo>
                  <a:lnTo>
                    <a:pt x="2541164" y="1544111"/>
                  </a:lnTo>
                  <a:lnTo>
                    <a:pt x="2541407" y="1544111"/>
                  </a:lnTo>
                  <a:lnTo>
                    <a:pt x="2541650" y="1544111"/>
                  </a:lnTo>
                  <a:lnTo>
                    <a:pt x="2541894" y="1544111"/>
                  </a:lnTo>
                  <a:lnTo>
                    <a:pt x="2542137" y="1544111"/>
                  </a:lnTo>
                  <a:lnTo>
                    <a:pt x="2542380" y="1544111"/>
                  </a:lnTo>
                  <a:lnTo>
                    <a:pt x="2542624" y="1544111"/>
                  </a:lnTo>
                  <a:lnTo>
                    <a:pt x="2542867" y="1544111"/>
                  </a:lnTo>
                  <a:lnTo>
                    <a:pt x="2543110" y="1544111"/>
                  </a:lnTo>
                  <a:lnTo>
                    <a:pt x="2543354" y="1544111"/>
                  </a:lnTo>
                  <a:lnTo>
                    <a:pt x="2543597" y="1544111"/>
                  </a:lnTo>
                  <a:lnTo>
                    <a:pt x="2543841" y="1544111"/>
                  </a:lnTo>
                  <a:lnTo>
                    <a:pt x="2544084" y="1544111"/>
                  </a:lnTo>
                  <a:lnTo>
                    <a:pt x="2544327" y="1544111"/>
                  </a:lnTo>
                  <a:lnTo>
                    <a:pt x="2544571" y="1544111"/>
                  </a:lnTo>
                  <a:lnTo>
                    <a:pt x="2544814" y="1544111"/>
                  </a:lnTo>
                  <a:lnTo>
                    <a:pt x="2545057" y="1544111"/>
                  </a:lnTo>
                  <a:lnTo>
                    <a:pt x="2545301" y="1544111"/>
                  </a:lnTo>
                  <a:lnTo>
                    <a:pt x="2545544" y="1544111"/>
                  </a:lnTo>
                  <a:lnTo>
                    <a:pt x="2545787" y="1544111"/>
                  </a:lnTo>
                  <a:lnTo>
                    <a:pt x="2546031" y="1544111"/>
                  </a:lnTo>
                  <a:lnTo>
                    <a:pt x="2546274" y="1544111"/>
                  </a:lnTo>
                  <a:lnTo>
                    <a:pt x="2546517" y="1544111"/>
                  </a:lnTo>
                  <a:lnTo>
                    <a:pt x="2546761" y="1544111"/>
                  </a:lnTo>
                  <a:lnTo>
                    <a:pt x="2547004" y="1544111"/>
                  </a:lnTo>
                  <a:lnTo>
                    <a:pt x="2547248" y="1544111"/>
                  </a:lnTo>
                  <a:lnTo>
                    <a:pt x="2547491" y="1544111"/>
                  </a:lnTo>
                  <a:lnTo>
                    <a:pt x="2547734" y="1544111"/>
                  </a:lnTo>
                  <a:lnTo>
                    <a:pt x="2547978" y="1544111"/>
                  </a:lnTo>
                  <a:lnTo>
                    <a:pt x="2547978" y="1536995"/>
                  </a:lnTo>
                  <a:lnTo>
                    <a:pt x="2548221" y="1536995"/>
                  </a:lnTo>
                  <a:lnTo>
                    <a:pt x="2548464" y="1536995"/>
                  </a:lnTo>
                  <a:lnTo>
                    <a:pt x="2548708" y="1536995"/>
                  </a:lnTo>
                  <a:lnTo>
                    <a:pt x="2548951" y="1536995"/>
                  </a:lnTo>
                  <a:lnTo>
                    <a:pt x="2549194" y="1536995"/>
                  </a:lnTo>
                  <a:lnTo>
                    <a:pt x="2549438" y="1536995"/>
                  </a:lnTo>
                  <a:lnTo>
                    <a:pt x="2549681" y="1536995"/>
                  </a:lnTo>
                  <a:lnTo>
                    <a:pt x="2549925" y="1536995"/>
                  </a:lnTo>
                  <a:lnTo>
                    <a:pt x="2550168" y="1536995"/>
                  </a:lnTo>
                  <a:lnTo>
                    <a:pt x="2550411" y="1536995"/>
                  </a:lnTo>
                  <a:lnTo>
                    <a:pt x="2550655" y="1536995"/>
                  </a:lnTo>
                  <a:lnTo>
                    <a:pt x="2550898" y="1536995"/>
                  </a:lnTo>
                  <a:lnTo>
                    <a:pt x="2551141" y="1536995"/>
                  </a:lnTo>
                  <a:lnTo>
                    <a:pt x="2551141" y="1529879"/>
                  </a:lnTo>
                  <a:lnTo>
                    <a:pt x="2551385" y="1529879"/>
                  </a:lnTo>
                  <a:lnTo>
                    <a:pt x="2551628" y="1529879"/>
                  </a:lnTo>
                  <a:lnTo>
                    <a:pt x="2551871" y="1522764"/>
                  </a:lnTo>
                  <a:lnTo>
                    <a:pt x="2552115" y="1522764"/>
                  </a:lnTo>
                  <a:lnTo>
                    <a:pt x="2552358" y="1522764"/>
                  </a:lnTo>
                  <a:lnTo>
                    <a:pt x="2552601" y="1522764"/>
                  </a:lnTo>
                  <a:lnTo>
                    <a:pt x="2552845" y="1522764"/>
                  </a:lnTo>
                  <a:lnTo>
                    <a:pt x="2553088" y="1522764"/>
                  </a:lnTo>
                  <a:lnTo>
                    <a:pt x="2553332" y="1522764"/>
                  </a:lnTo>
                  <a:lnTo>
                    <a:pt x="2553818" y="1522764"/>
                  </a:lnTo>
                  <a:lnTo>
                    <a:pt x="2554062" y="1522764"/>
                  </a:lnTo>
                  <a:lnTo>
                    <a:pt x="2554305" y="1522764"/>
                  </a:lnTo>
                  <a:lnTo>
                    <a:pt x="2554548" y="1522764"/>
                  </a:lnTo>
                  <a:lnTo>
                    <a:pt x="2554792" y="1522764"/>
                  </a:lnTo>
                  <a:lnTo>
                    <a:pt x="2555035" y="1522764"/>
                  </a:lnTo>
                  <a:lnTo>
                    <a:pt x="2555278" y="1522764"/>
                  </a:lnTo>
                  <a:lnTo>
                    <a:pt x="2555522" y="1522764"/>
                  </a:lnTo>
                  <a:lnTo>
                    <a:pt x="2555765" y="1522764"/>
                  </a:lnTo>
                  <a:lnTo>
                    <a:pt x="2556009" y="1522764"/>
                  </a:lnTo>
                  <a:lnTo>
                    <a:pt x="2556252" y="1522764"/>
                  </a:lnTo>
                  <a:lnTo>
                    <a:pt x="2556495" y="1522764"/>
                  </a:lnTo>
                  <a:lnTo>
                    <a:pt x="2556739" y="1522764"/>
                  </a:lnTo>
                  <a:lnTo>
                    <a:pt x="2556982" y="1522764"/>
                  </a:lnTo>
                  <a:lnTo>
                    <a:pt x="2557225" y="1522764"/>
                  </a:lnTo>
                  <a:lnTo>
                    <a:pt x="2557469" y="1522764"/>
                  </a:lnTo>
                  <a:lnTo>
                    <a:pt x="2557712" y="1522764"/>
                  </a:lnTo>
                  <a:lnTo>
                    <a:pt x="2557955" y="1522764"/>
                  </a:lnTo>
                  <a:lnTo>
                    <a:pt x="2558199" y="1522764"/>
                  </a:lnTo>
                  <a:lnTo>
                    <a:pt x="2558442" y="1522764"/>
                  </a:lnTo>
                  <a:lnTo>
                    <a:pt x="2558685" y="1522764"/>
                  </a:lnTo>
                  <a:lnTo>
                    <a:pt x="2558929" y="1522764"/>
                  </a:lnTo>
                  <a:lnTo>
                    <a:pt x="2559172" y="1522764"/>
                  </a:lnTo>
                  <a:lnTo>
                    <a:pt x="2559416" y="1522764"/>
                  </a:lnTo>
                  <a:lnTo>
                    <a:pt x="2559659" y="1522764"/>
                  </a:lnTo>
                  <a:lnTo>
                    <a:pt x="2559902" y="1522764"/>
                  </a:lnTo>
                  <a:lnTo>
                    <a:pt x="2560146" y="1522764"/>
                  </a:lnTo>
                  <a:lnTo>
                    <a:pt x="2560146" y="1515648"/>
                  </a:lnTo>
                  <a:lnTo>
                    <a:pt x="2560389" y="1515648"/>
                  </a:lnTo>
                  <a:lnTo>
                    <a:pt x="2560632" y="1515648"/>
                  </a:lnTo>
                  <a:lnTo>
                    <a:pt x="2561119" y="1515648"/>
                  </a:lnTo>
                  <a:lnTo>
                    <a:pt x="2561362" y="1515648"/>
                  </a:lnTo>
                  <a:lnTo>
                    <a:pt x="2561606" y="1515648"/>
                  </a:lnTo>
                  <a:lnTo>
                    <a:pt x="2561849" y="1515648"/>
                  </a:lnTo>
                  <a:lnTo>
                    <a:pt x="2562093" y="1515648"/>
                  </a:lnTo>
                  <a:lnTo>
                    <a:pt x="2562336" y="1515648"/>
                  </a:lnTo>
                  <a:lnTo>
                    <a:pt x="2562579" y="1515648"/>
                  </a:lnTo>
                  <a:lnTo>
                    <a:pt x="2562823" y="1515648"/>
                  </a:lnTo>
                  <a:lnTo>
                    <a:pt x="2563066" y="1515648"/>
                  </a:lnTo>
                  <a:lnTo>
                    <a:pt x="2563309" y="1515648"/>
                  </a:lnTo>
                  <a:lnTo>
                    <a:pt x="2563553" y="1515648"/>
                  </a:lnTo>
                  <a:lnTo>
                    <a:pt x="2563796" y="1515648"/>
                  </a:lnTo>
                  <a:lnTo>
                    <a:pt x="2564039" y="1515648"/>
                  </a:lnTo>
                  <a:lnTo>
                    <a:pt x="2564283" y="1515648"/>
                  </a:lnTo>
                  <a:lnTo>
                    <a:pt x="2564526" y="1515648"/>
                  </a:lnTo>
                  <a:lnTo>
                    <a:pt x="2564769" y="1515648"/>
                  </a:lnTo>
                  <a:lnTo>
                    <a:pt x="2565013" y="1515648"/>
                  </a:lnTo>
                  <a:lnTo>
                    <a:pt x="2565256" y="1515648"/>
                  </a:lnTo>
                  <a:lnTo>
                    <a:pt x="2565500" y="1515648"/>
                  </a:lnTo>
                  <a:lnTo>
                    <a:pt x="2565743" y="1515648"/>
                  </a:lnTo>
                  <a:lnTo>
                    <a:pt x="2565986" y="1515648"/>
                  </a:lnTo>
                  <a:lnTo>
                    <a:pt x="2566230" y="1515648"/>
                  </a:lnTo>
                  <a:lnTo>
                    <a:pt x="2566473" y="1515648"/>
                  </a:lnTo>
                  <a:lnTo>
                    <a:pt x="2566716" y="1515648"/>
                  </a:lnTo>
                  <a:lnTo>
                    <a:pt x="2566960" y="1515648"/>
                  </a:lnTo>
                  <a:lnTo>
                    <a:pt x="2567203" y="1515648"/>
                  </a:lnTo>
                  <a:lnTo>
                    <a:pt x="2567446" y="1515648"/>
                  </a:lnTo>
                  <a:lnTo>
                    <a:pt x="2567690" y="1515648"/>
                  </a:lnTo>
                  <a:lnTo>
                    <a:pt x="2567933" y="1515648"/>
                  </a:lnTo>
                  <a:lnTo>
                    <a:pt x="2568177" y="1515648"/>
                  </a:lnTo>
                  <a:lnTo>
                    <a:pt x="2568420" y="1515648"/>
                  </a:lnTo>
                  <a:lnTo>
                    <a:pt x="2568663" y="1515648"/>
                  </a:lnTo>
                  <a:lnTo>
                    <a:pt x="2569150" y="1515648"/>
                  </a:lnTo>
                  <a:lnTo>
                    <a:pt x="2569393" y="1515648"/>
                  </a:lnTo>
                  <a:lnTo>
                    <a:pt x="2569637" y="1515648"/>
                  </a:lnTo>
                  <a:lnTo>
                    <a:pt x="2569880" y="1515648"/>
                  </a:lnTo>
                  <a:lnTo>
                    <a:pt x="2570123" y="1515648"/>
                  </a:lnTo>
                  <a:lnTo>
                    <a:pt x="2570367" y="1515648"/>
                  </a:lnTo>
                  <a:lnTo>
                    <a:pt x="2570610" y="1515648"/>
                  </a:lnTo>
                  <a:lnTo>
                    <a:pt x="2570853" y="1515648"/>
                  </a:lnTo>
                  <a:lnTo>
                    <a:pt x="2571097" y="1515648"/>
                  </a:lnTo>
                  <a:lnTo>
                    <a:pt x="2571340" y="1515648"/>
                  </a:lnTo>
                  <a:lnTo>
                    <a:pt x="2571584" y="1515648"/>
                  </a:lnTo>
                  <a:lnTo>
                    <a:pt x="2571827" y="1515648"/>
                  </a:lnTo>
                  <a:lnTo>
                    <a:pt x="2572070" y="1515648"/>
                  </a:lnTo>
                  <a:lnTo>
                    <a:pt x="2572314" y="1515648"/>
                  </a:lnTo>
                  <a:lnTo>
                    <a:pt x="2572557" y="1515648"/>
                  </a:lnTo>
                  <a:lnTo>
                    <a:pt x="2572800" y="1515648"/>
                  </a:lnTo>
                  <a:lnTo>
                    <a:pt x="2573044" y="1515648"/>
                  </a:lnTo>
                  <a:lnTo>
                    <a:pt x="2573287" y="1515648"/>
                  </a:lnTo>
                  <a:lnTo>
                    <a:pt x="2573530" y="1515648"/>
                  </a:lnTo>
                  <a:lnTo>
                    <a:pt x="2573774" y="1515648"/>
                  </a:lnTo>
                  <a:lnTo>
                    <a:pt x="2574017" y="1515648"/>
                  </a:lnTo>
                  <a:lnTo>
                    <a:pt x="2574261" y="1515648"/>
                  </a:lnTo>
                  <a:lnTo>
                    <a:pt x="2574504" y="1515648"/>
                  </a:lnTo>
                  <a:lnTo>
                    <a:pt x="2574747" y="1515648"/>
                  </a:lnTo>
                  <a:lnTo>
                    <a:pt x="2574991" y="1515648"/>
                  </a:lnTo>
                  <a:lnTo>
                    <a:pt x="2575234" y="1515648"/>
                  </a:lnTo>
                  <a:lnTo>
                    <a:pt x="2575477" y="1515648"/>
                  </a:lnTo>
                  <a:lnTo>
                    <a:pt x="2575721" y="1515648"/>
                  </a:lnTo>
                  <a:lnTo>
                    <a:pt x="2575964" y="1515648"/>
                  </a:lnTo>
                  <a:lnTo>
                    <a:pt x="2576207" y="1515648"/>
                  </a:lnTo>
                  <a:lnTo>
                    <a:pt x="2576451" y="1515648"/>
                  </a:lnTo>
                  <a:lnTo>
                    <a:pt x="2576694" y="1515648"/>
                  </a:lnTo>
                  <a:lnTo>
                    <a:pt x="2576937" y="1515648"/>
                  </a:lnTo>
                  <a:lnTo>
                    <a:pt x="2577181" y="1515648"/>
                  </a:lnTo>
                  <a:lnTo>
                    <a:pt x="2577424" y="1515648"/>
                  </a:lnTo>
                  <a:lnTo>
                    <a:pt x="2577668" y="1515648"/>
                  </a:lnTo>
                  <a:lnTo>
                    <a:pt x="2577911" y="1515648"/>
                  </a:lnTo>
                  <a:lnTo>
                    <a:pt x="2578154" y="1515648"/>
                  </a:lnTo>
                  <a:lnTo>
                    <a:pt x="2578398" y="1515648"/>
                  </a:lnTo>
                  <a:lnTo>
                    <a:pt x="2578641" y="1515648"/>
                  </a:lnTo>
                  <a:lnTo>
                    <a:pt x="2578884" y="1515648"/>
                  </a:lnTo>
                  <a:lnTo>
                    <a:pt x="2579128" y="1515648"/>
                  </a:lnTo>
                  <a:lnTo>
                    <a:pt x="2579371" y="1515648"/>
                  </a:lnTo>
                  <a:lnTo>
                    <a:pt x="2579614" y="1515648"/>
                  </a:lnTo>
                  <a:lnTo>
                    <a:pt x="2579858" y="1515648"/>
                  </a:lnTo>
                  <a:lnTo>
                    <a:pt x="2580101" y="1515648"/>
                  </a:lnTo>
                  <a:lnTo>
                    <a:pt x="2580345" y="1515648"/>
                  </a:lnTo>
                  <a:lnTo>
                    <a:pt x="2580588" y="1515648"/>
                  </a:lnTo>
                  <a:lnTo>
                    <a:pt x="2580831" y="1515648"/>
                  </a:lnTo>
                  <a:lnTo>
                    <a:pt x="2581075" y="1515648"/>
                  </a:lnTo>
                  <a:lnTo>
                    <a:pt x="2581318" y="1515648"/>
                  </a:lnTo>
                  <a:lnTo>
                    <a:pt x="2581561" y="1515648"/>
                  </a:lnTo>
                  <a:lnTo>
                    <a:pt x="2581805" y="1515648"/>
                  </a:lnTo>
                  <a:lnTo>
                    <a:pt x="2582048" y="1515648"/>
                  </a:lnTo>
                  <a:lnTo>
                    <a:pt x="2582291" y="1515648"/>
                  </a:lnTo>
                  <a:lnTo>
                    <a:pt x="2582535" y="1515648"/>
                  </a:lnTo>
                  <a:lnTo>
                    <a:pt x="2582778" y="1515648"/>
                  </a:lnTo>
                  <a:lnTo>
                    <a:pt x="2583021" y="1515648"/>
                  </a:lnTo>
                  <a:lnTo>
                    <a:pt x="2583265" y="1515648"/>
                  </a:lnTo>
                  <a:lnTo>
                    <a:pt x="2583508" y="1515648"/>
                  </a:lnTo>
                  <a:lnTo>
                    <a:pt x="2583752" y="1515648"/>
                  </a:lnTo>
                  <a:lnTo>
                    <a:pt x="2583995" y="1515648"/>
                  </a:lnTo>
                  <a:lnTo>
                    <a:pt x="2584238" y="1515648"/>
                  </a:lnTo>
                  <a:lnTo>
                    <a:pt x="2584482" y="1515648"/>
                  </a:lnTo>
                  <a:lnTo>
                    <a:pt x="2584482" y="1508532"/>
                  </a:lnTo>
                  <a:lnTo>
                    <a:pt x="2584725" y="1508532"/>
                  </a:lnTo>
                  <a:lnTo>
                    <a:pt x="2584968" y="1508532"/>
                  </a:lnTo>
                  <a:lnTo>
                    <a:pt x="2584968" y="1501417"/>
                  </a:lnTo>
                  <a:lnTo>
                    <a:pt x="2585212" y="1501417"/>
                  </a:lnTo>
                  <a:lnTo>
                    <a:pt x="2585455" y="1501417"/>
                  </a:lnTo>
                  <a:lnTo>
                    <a:pt x="2585698" y="1501417"/>
                  </a:lnTo>
                  <a:lnTo>
                    <a:pt x="2585942" y="1501417"/>
                  </a:lnTo>
                  <a:lnTo>
                    <a:pt x="2586185" y="1501417"/>
                  </a:lnTo>
                  <a:lnTo>
                    <a:pt x="2586428" y="1501417"/>
                  </a:lnTo>
                  <a:lnTo>
                    <a:pt x="2586672" y="1501417"/>
                  </a:lnTo>
                  <a:lnTo>
                    <a:pt x="2586915" y="1501417"/>
                  </a:lnTo>
                  <a:lnTo>
                    <a:pt x="2587159" y="1501417"/>
                  </a:lnTo>
                  <a:lnTo>
                    <a:pt x="2587402" y="1501417"/>
                  </a:lnTo>
                  <a:lnTo>
                    <a:pt x="2587645" y="1501417"/>
                  </a:lnTo>
                  <a:lnTo>
                    <a:pt x="2587889" y="1501417"/>
                  </a:lnTo>
                  <a:lnTo>
                    <a:pt x="2588132" y="1501417"/>
                  </a:lnTo>
                  <a:lnTo>
                    <a:pt x="2588375" y="1501417"/>
                  </a:lnTo>
                  <a:lnTo>
                    <a:pt x="2588619" y="1501417"/>
                  </a:lnTo>
                  <a:lnTo>
                    <a:pt x="2588862" y="1501417"/>
                  </a:lnTo>
                  <a:lnTo>
                    <a:pt x="2589105" y="1501417"/>
                  </a:lnTo>
                  <a:lnTo>
                    <a:pt x="2589349" y="1501417"/>
                  </a:lnTo>
                  <a:lnTo>
                    <a:pt x="2589592" y="1501417"/>
                  </a:lnTo>
                  <a:lnTo>
                    <a:pt x="2589836" y="1501417"/>
                  </a:lnTo>
                  <a:lnTo>
                    <a:pt x="2590079" y="1501417"/>
                  </a:lnTo>
                  <a:lnTo>
                    <a:pt x="2590322" y="1501417"/>
                  </a:lnTo>
                  <a:lnTo>
                    <a:pt x="2590566" y="1501417"/>
                  </a:lnTo>
                  <a:lnTo>
                    <a:pt x="2590809" y="1501417"/>
                  </a:lnTo>
                  <a:lnTo>
                    <a:pt x="2591052" y="1501417"/>
                  </a:lnTo>
                  <a:lnTo>
                    <a:pt x="2591296" y="1501417"/>
                  </a:lnTo>
                  <a:lnTo>
                    <a:pt x="2591539" y="1501417"/>
                  </a:lnTo>
                  <a:lnTo>
                    <a:pt x="2591782" y="1501417"/>
                  </a:lnTo>
                  <a:lnTo>
                    <a:pt x="2592026" y="1501417"/>
                  </a:lnTo>
                  <a:lnTo>
                    <a:pt x="2592269" y="1501417"/>
                  </a:lnTo>
                  <a:lnTo>
                    <a:pt x="2592512" y="1501417"/>
                  </a:lnTo>
                  <a:lnTo>
                    <a:pt x="2592756" y="1501417"/>
                  </a:lnTo>
                  <a:lnTo>
                    <a:pt x="2592999" y="1501417"/>
                  </a:lnTo>
                  <a:lnTo>
                    <a:pt x="2593243" y="1501417"/>
                  </a:lnTo>
                  <a:lnTo>
                    <a:pt x="2593486" y="1501417"/>
                  </a:lnTo>
                  <a:lnTo>
                    <a:pt x="2593729" y="1501417"/>
                  </a:lnTo>
                  <a:lnTo>
                    <a:pt x="2593973" y="1501417"/>
                  </a:lnTo>
                  <a:lnTo>
                    <a:pt x="2594216" y="1501417"/>
                  </a:lnTo>
                  <a:lnTo>
                    <a:pt x="2594459" y="1501417"/>
                  </a:lnTo>
                  <a:lnTo>
                    <a:pt x="2594703" y="1501417"/>
                  </a:lnTo>
                  <a:lnTo>
                    <a:pt x="2594946" y="1501417"/>
                  </a:lnTo>
                  <a:lnTo>
                    <a:pt x="2595189" y="1501417"/>
                  </a:lnTo>
                  <a:lnTo>
                    <a:pt x="2595433" y="1501417"/>
                  </a:lnTo>
                  <a:lnTo>
                    <a:pt x="2595676" y="1501417"/>
                  </a:lnTo>
                  <a:lnTo>
                    <a:pt x="2595920" y="1501417"/>
                  </a:lnTo>
                  <a:lnTo>
                    <a:pt x="2596163" y="1501417"/>
                  </a:lnTo>
                  <a:lnTo>
                    <a:pt x="2596406" y="1501417"/>
                  </a:lnTo>
                  <a:lnTo>
                    <a:pt x="2596650" y="1501417"/>
                  </a:lnTo>
                  <a:lnTo>
                    <a:pt x="2596893" y="1501417"/>
                  </a:lnTo>
                  <a:lnTo>
                    <a:pt x="2597136" y="1501417"/>
                  </a:lnTo>
                  <a:lnTo>
                    <a:pt x="2597380" y="1501417"/>
                  </a:lnTo>
                  <a:lnTo>
                    <a:pt x="2597623" y="1501417"/>
                  </a:lnTo>
                  <a:lnTo>
                    <a:pt x="2597866" y="1501417"/>
                  </a:lnTo>
                  <a:lnTo>
                    <a:pt x="2598110" y="1501417"/>
                  </a:lnTo>
                  <a:lnTo>
                    <a:pt x="2598353" y="1501417"/>
                  </a:lnTo>
                  <a:lnTo>
                    <a:pt x="2598596" y="1501417"/>
                  </a:lnTo>
                  <a:lnTo>
                    <a:pt x="2598596" y="1494301"/>
                  </a:lnTo>
                  <a:lnTo>
                    <a:pt x="2599083" y="1494301"/>
                  </a:lnTo>
                  <a:lnTo>
                    <a:pt x="2599327" y="1494301"/>
                  </a:lnTo>
                  <a:lnTo>
                    <a:pt x="2599570" y="1494301"/>
                  </a:lnTo>
                  <a:lnTo>
                    <a:pt x="2599813" y="1494301"/>
                  </a:lnTo>
                  <a:lnTo>
                    <a:pt x="2600057" y="1494301"/>
                  </a:lnTo>
                  <a:lnTo>
                    <a:pt x="2600300" y="1494301"/>
                  </a:lnTo>
                  <a:lnTo>
                    <a:pt x="2600543" y="1494301"/>
                  </a:lnTo>
                  <a:lnTo>
                    <a:pt x="2600787" y="1494301"/>
                  </a:lnTo>
                  <a:lnTo>
                    <a:pt x="2601030" y="1494301"/>
                  </a:lnTo>
                  <a:lnTo>
                    <a:pt x="2601030" y="1487185"/>
                  </a:lnTo>
                  <a:lnTo>
                    <a:pt x="2601273" y="1487185"/>
                  </a:lnTo>
                  <a:lnTo>
                    <a:pt x="2601517" y="1487185"/>
                  </a:lnTo>
                  <a:lnTo>
                    <a:pt x="2601760" y="1487185"/>
                  </a:lnTo>
                  <a:lnTo>
                    <a:pt x="2602004" y="1487185"/>
                  </a:lnTo>
                  <a:lnTo>
                    <a:pt x="2602247" y="1487185"/>
                  </a:lnTo>
                  <a:lnTo>
                    <a:pt x="2602490" y="1487185"/>
                  </a:lnTo>
                  <a:lnTo>
                    <a:pt x="2602734" y="1487185"/>
                  </a:lnTo>
                  <a:lnTo>
                    <a:pt x="2602977" y="1487185"/>
                  </a:lnTo>
                  <a:lnTo>
                    <a:pt x="2603220" y="1487185"/>
                  </a:lnTo>
                  <a:lnTo>
                    <a:pt x="2603464" y="1487185"/>
                  </a:lnTo>
                  <a:lnTo>
                    <a:pt x="2603707" y="1487185"/>
                  </a:lnTo>
                  <a:lnTo>
                    <a:pt x="2603950" y="1487185"/>
                  </a:lnTo>
                  <a:lnTo>
                    <a:pt x="2604437" y="1487185"/>
                  </a:lnTo>
                  <a:lnTo>
                    <a:pt x="2604680" y="1487185"/>
                  </a:lnTo>
                  <a:lnTo>
                    <a:pt x="2604924" y="1487185"/>
                  </a:lnTo>
                  <a:lnTo>
                    <a:pt x="2605167" y="1487185"/>
                  </a:lnTo>
                  <a:lnTo>
                    <a:pt x="2605411" y="1487185"/>
                  </a:lnTo>
                  <a:lnTo>
                    <a:pt x="2605654" y="1487185"/>
                  </a:lnTo>
                  <a:lnTo>
                    <a:pt x="2605897" y="1487185"/>
                  </a:lnTo>
                  <a:lnTo>
                    <a:pt x="2606141" y="1487185"/>
                  </a:lnTo>
                  <a:lnTo>
                    <a:pt x="2606384" y="1487185"/>
                  </a:lnTo>
                  <a:lnTo>
                    <a:pt x="2606627" y="1487185"/>
                  </a:lnTo>
                  <a:lnTo>
                    <a:pt x="2606871" y="1487185"/>
                  </a:lnTo>
                  <a:lnTo>
                    <a:pt x="2607114" y="1487185"/>
                  </a:lnTo>
                  <a:lnTo>
                    <a:pt x="2607357" y="1487185"/>
                  </a:lnTo>
                  <a:lnTo>
                    <a:pt x="2607601" y="1487185"/>
                  </a:lnTo>
                  <a:lnTo>
                    <a:pt x="2607844" y="1487185"/>
                  </a:lnTo>
                  <a:lnTo>
                    <a:pt x="2608088" y="1487185"/>
                  </a:lnTo>
                  <a:lnTo>
                    <a:pt x="2608331" y="1487185"/>
                  </a:lnTo>
                  <a:lnTo>
                    <a:pt x="2608574" y="1487185"/>
                  </a:lnTo>
                  <a:lnTo>
                    <a:pt x="2608818" y="1487185"/>
                  </a:lnTo>
                  <a:lnTo>
                    <a:pt x="2609061" y="1487185"/>
                  </a:lnTo>
                  <a:lnTo>
                    <a:pt x="2609304" y="1487185"/>
                  </a:lnTo>
                  <a:lnTo>
                    <a:pt x="2609548" y="1487185"/>
                  </a:lnTo>
                  <a:lnTo>
                    <a:pt x="2609791" y="1487185"/>
                  </a:lnTo>
                  <a:lnTo>
                    <a:pt x="2610034" y="1487185"/>
                  </a:lnTo>
                  <a:lnTo>
                    <a:pt x="2610521" y="1487185"/>
                  </a:lnTo>
                  <a:lnTo>
                    <a:pt x="2610764" y="1487185"/>
                  </a:lnTo>
                  <a:lnTo>
                    <a:pt x="2611251" y="1487185"/>
                  </a:lnTo>
                  <a:lnTo>
                    <a:pt x="2611495" y="1487185"/>
                  </a:lnTo>
                  <a:lnTo>
                    <a:pt x="2611738" y="1487185"/>
                  </a:lnTo>
                  <a:lnTo>
                    <a:pt x="2611981" y="1487185"/>
                  </a:lnTo>
                  <a:lnTo>
                    <a:pt x="2611981" y="1480069"/>
                  </a:lnTo>
                  <a:lnTo>
                    <a:pt x="2612225" y="1480069"/>
                  </a:lnTo>
                  <a:lnTo>
                    <a:pt x="2612468" y="1480069"/>
                  </a:lnTo>
                  <a:lnTo>
                    <a:pt x="2612711" y="1480069"/>
                  </a:lnTo>
                  <a:lnTo>
                    <a:pt x="2612955" y="1480069"/>
                  </a:lnTo>
                  <a:lnTo>
                    <a:pt x="2613198" y="1480069"/>
                  </a:lnTo>
                  <a:lnTo>
                    <a:pt x="2613441" y="1480069"/>
                  </a:lnTo>
                  <a:lnTo>
                    <a:pt x="2613685" y="1480069"/>
                  </a:lnTo>
                  <a:lnTo>
                    <a:pt x="2613928" y="1480069"/>
                  </a:lnTo>
                  <a:lnTo>
                    <a:pt x="2614172" y="1480069"/>
                  </a:lnTo>
                  <a:lnTo>
                    <a:pt x="2614415" y="1480069"/>
                  </a:lnTo>
                  <a:lnTo>
                    <a:pt x="2614658" y="1480069"/>
                  </a:lnTo>
                  <a:lnTo>
                    <a:pt x="2614902" y="1480069"/>
                  </a:lnTo>
                  <a:lnTo>
                    <a:pt x="2615145" y="1480069"/>
                  </a:lnTo>
                  <a:lnTo>
                    <a:pt x="2615388" y="1480069"/>
                  </a:lnTo>
                  <a:lnTo>
                    <a:pt x="2615632" y="1480069"/>
                  </a:lnTo>
                  <a:lnTo>
                    <a:pt x="2615875" y="1480069"/>
                  </a:lnTo>
                  <a:lnTo>
                    <a:pt x="2616118" y="1480069"/>
                  </a:lnTo>
                  <a:lnTo>
                    <a:pt x="2616362" y="1480069"/>
                  </a:lnTo>
                  <a:lnTo>
                    <a:pt x="2616605" y="1480069"/>
                  </a:lnTo>
                  <a:lnTo>
                    <a:pt x="2616848" y="1480069"/>
                  </a:lnTo>
                  <a:lnTo>
                    <a:pt x="2617092" y="1480069"/>
                  </a:lnTo>
                  <a:lnTo>
                    <a:pt x="2617335" y="1480069"/>
                  </a:lnTo>
                  <a:lnTo>
                    <a:pt x="2617579" y="1480069"/>
                  </a:lnTo>
                  <a:lnTo>
                    <a:pt x="2617822" y="1480069"/>
                  </a:lnTo>
                  <a:lnTo>
                    <a:pt x="2618065" y="1480069"/>
                  </a:lnTo>
                  <a:lnTo>
                    <a:pt x="2618309" y="1480069"/>
                  </a:lnTo>
                  <a:lnTo>
                    <a:pt x="2618552" y="1480069"/>
                  </a:lnTo>
                  <a:lnTo>
                    <a:pt x="2618795" y="1480069"/>
                  </a:lnTo>
                  <a:lnTo>
                    <a:pt x="2619039" y="1480069"/>
                  </a:lnTo>
                  <a:lnTo>
                    <a:pt x="2619282" y="1480069"/>
                  </a:lnTo>
                  <a:lnTo>
                    <a:pt x="2619282" y="1472954"/>
                  </a:lnTo>
                  <a:lnTo>
                    <a:pt x="2619525" y="1472954"/>
                  </a:lnTo>
                  <a:lnTo>
                    <a:pt x="2619769" y="1472954"/>
                  </a:lnTo>
                  <a:lnTo>
                    <a:pt x="2620012" y="1472954"/>
                  </a:lnTo>
                  <a:lnTo>
                    <a:pt x="2620256" y="1472954"/>
                  </a:lnTo>
                  <a:lnTo>
                    <a:pt x="2620499" y="1472954"/>
                  </a:lnTo>
                  <a:lnTo>
                    <a:pt x="2620742" y="1472954"/>
                  </a:lnTo>
                  <a:lnTo>
                    <a:pt x="2620986" y="1472954"/>
                  </a:lnTo>
                  <a:lnTo>
                    <a:pt x="2621229" y="1472954"/>
                  </a:lnTo>
                  <a:lnTo>
                    <a:pt x="2621472" y="1472954"/>
                  </a:lnTo>
                  <a:lnTo>
                    <a:pt x="2621716" y="1472954"/>
                  </a:lnTo>
                  <a:lnTo>
                    <a:pt x="2621716" y="1465838"/>
                  </a:lnTo>
                  <a:lnTo>
                    <a:pt x="2621716" y="1458722"/>
                  </a:lnTo>
                  <a:lnTo>
                    <a:pt x="2621959" y="1458722"/>
                  </a:lnTo>
                  <a:lnTo>
                    <a:pt x="2622202" y="1458722"/>
                  </a:lnTo>
                  <a:lnTo>
                    <a:pt x="2622446" y="1458722"/>
                  </a:lnTo>
                  <a:lnTo>
                    <a:pt x="2622689" y="1458722"/>
                  </a:lnTo>
                  <a:lnTo>
                    <a:pt x="2622932" y="1458722"/>
                  </a:lnTo>
                  <a:lnTo>
                    <a:pt x="2623176" y="1458722"/>
                  </a:lnTo>
                  <a:lnTo>
                    <a:pt x="2623419" y="1458722"/>
                  </a:lnTo>
                  <a:lnTo>
                    <a:pt x="2623663" y="1458722"/>
                  </a:lnTo>
                  <a:lnTo>
                    <a:pt x="2623906" y="1458722"/>
                  </a:lnTo>
                  <a:lnTo>
                    <a:pt x="2624393" y="1458722"/>
                  </a:lnTo>
                  <a:lnTo>
                    <a:pt x="2624636" y="1458722"/>
                  </a:lnTo>
                  <a:lnTo>
                    <a:pt x="2624879" y="1458722"/>
                  </a:lnTo>
                  <a:lnTo>
                    <a:pt x="2625123" y="1458722"/>
                  </a:lnTo>
                  <a:lnTo>
                    <a:pt x="2625366" y="1458722"/>
                  </a:lnTo>
                  <a:lnTo>
                    <a:pt x="2625609" y="1458722"/>
                  </a:lnTo>
                  <a:lnTo>
                    <a:pt x="2625853" y="1458722"/>
                  </a:lnTo>
                  <a:lnTo>
                    <a:pt x="2626096" y="1458722"/>
                  </a:lnTo>
                  <a:lnTo>
                    <a:pt x="2626340" y="1458722"/>
                  </a:lnTo>
                  <a:lnTo>
                    <a:pt x="2626583" y="1458722"/>
                  </a:lnTo>
                  <a:lnTo>
                    <a:pt x="2626826" y="1458722"/>
                  </a:lnTo>
                  <a:lnTo>
                    <a:pt x="2627070" y="1458722"/>
                  </a:lnTo>
                  <a:lnTo>
                    <a:pt x="2627313" y="1458722"/>
                  </a:lnTo>
                  <a:lnTo>
                    <a:pt x="2627556" y="1458722"/>
                  </a:lnTo>
                  <a:lnTo>
                    <a:pt x="2627800" y="1458722"/>
                  </a:lnTo>
                  <a:lnTo>
                    <a:pt x="2628043" y="1458722"/>
                  </a:lnTo>
                  <a:lnTo>
                    <a:pt x="2628286" y="1458722"/>
                  </a:lnTo>
                  <a:lnTo>
                    <a:pt x="2628530" y="1458722"/>
                  </a:lnTo>
                  <a:lnTo>
                    <a:pt x="2628773" y="1458722"/>
                  </a:lnTo>
                  <a:lnTo>
                    <a:pt x="2628773" y="1451606"/>
                  </a:lnTo>
                  <a:lnTo>
                    <a:pt x="2629016" y="1451606"/>
                  </a:lnTo>
                  <a:lnTo>
                    <a:pt x="2629260" y="1451606"/>
                  </a:lnTo>
                  <a:lnTo>
                    <a:pt x="2629503" y="1451606"/>
                  </a:lnTo>
                  <a:lnTo>
                    <a:pt x="2629747" y="1451606"/>
                  </a:lnTo>
                  <a:lnTo>
                    <a:pt x="2629990" y="1451606"/>
                  </a:lnTo>
                  <a:lnTo>
                    <a:pt x="2630233" y="1451606"/>
                  </a:lnTo>
                  <a:lnTo>
                    <a:pt x="2630477" y="1451606"/>
                  </a:lnTo>
                  <a:lnTo>
                    <a:pt x="2630720" y="1451606"/>
                  </a:lnTo>
                  <a:lnTo>
                    <a:pt x="2630963" y="1451606"/>
                  </a:lnTo>
                  <a:lnTo>
                    <a:pt x="2631207" y="1451606"/>
                  </a:lnTo>
                  <a:lnTo>
                    <a:pt x="2631450" y="1451606"/>
                  </a:lnTo>
                  <a:lnTo>
                    <a:pt x="2631693" y="1451606"/>
                  </a:lnTo>
                  <a:lnTo>
                    <a:pt x="2631937" y="1451606"/>
                  </a:lnTo>
                  <a:lnTo>
                    <a:pt x="2632180" y="1451606"/>
                  </a:lnTo>
                  <a:lnTo>
                    <a:pt x="2632424" y="1451606"/>
                  </a:lnTo>
                  <a:lnTo>
                    <a:pt x="2632667" y="1451606"/>
                  </a:lnTo>
                  <a:lnTo>
                    <a:pt x="2632910" y="1451606"/>
                  </a:lnTo>
                  <a:lnTo>
                    <a:pt x="2633154" y="1451606"/>
                  </a:lnTo>
                  <a:lnTo>
                    <a:pt x="2633397" y="1451606"/>
                  </a:lnTo>
                  <a:lnTo>
                    <a:pt x="2633640" y="1451606"/>
                  </a:lnTo>
                  <a:lnTo>
                    <a:pt x="2633884" y="1451606"/>
                  </a:lnTo>
                  <a:lnTo>
                    <a:pt x="2634127" y="1451606"/>
                  </a:lnTo>
                  <a:lnTo>
                    <a:pt x="2634370" y="1451606"/>
                  </a:lnTo>
                  <a:lnTo>
                    <a:pt x="2634614" y="1451606"/>
                  </a:lnTo>
                  <a:lnTo>
                    <a:pt x="2634857" y="1451606"/>
                  </a:lnTo>
                  <a:lnTo>
                    <a:pt x="2635100" y="1451606"/>
                  </a:lnTo>
                  <a:lnTo>
                    <a:pt x="2635344" y="1451606"/>
                  </a:lnTo>
                  <a:lnTo>
                    <a:pt x="2635587" y="1451606"/>
                  </a:lnTo>
                  <a:lnTo>
                    <a:pt x="2635831" y="1451606"/>
                  </a:lnTo>
                  <a:lnTo>
                    <a:pt x="2636074" y="1451606"/>
                  </a:lnTo>
                  <a:lnTo>
                    <a:pt x="2636317" y="1451606"/>
                  </a:lnTo>
                  <a:lnTo>
                    <a:pt x="2636561" y="1451606"/>
                  </a:lnTo>
                  <a:lnTo>
                    <a:pt x="2636804" y="1451606"/>
                  </a:lnTo>
                  <a:lnTo>
                    <a:pt x="2637047" y="1451606"/>
                  </a:lnTo>
                  <a:lnTo>
                    <a:pt x="2637291" y="1451606"/>
                  </a:lnTo>
                  <a:lnTo>
                    <a:pt x="2637534" y="1451606"/>
                  </a:lnTo>
                  <a:lnTo>
                    <a:pt x="2637777" y="1451606"/>
                  </a:lnTo>
                  <a:lnTo>
                    <a:pt x="2638021" y="1451606"/>
                  </a:lnTo>
                  <a:lnTo>
                    <a:pt x="2638508" y="1451606"/>
                  </a:lnTo>
                  <a:lnTo>
                    <a:pt x="2638751" y="1451606"/>
                  </a:lnTo>
                  <a:lnTo>
                    <a:pt x="2638994" y="1451606"/>
                  </a:lnTo>
                  <a:lnTo>
                    <a:pt x="2639238" y="1451606"/>
                  </a:lnTo>
                  <a:lnTo>
                    <a:pt x="2639481" y="1451606"/>
                  </a:lnTo>
                  <a:lnTo>
                    <a:pt x="2639724" y="1451606"/>
                  </a:lnTo>
                  <a:lnTo>
                    <a:pt x="2639968" y="1451606"/>
                  </a:lnTo>
                  <a:lnTo>
                    <a:pt x="2640211" y="1451606"/>
                  </a:lnTo>
                  <a:lnTo>
                    <a:pt x="2640454" y="1451606"/>
                  </a:lnTo>
                  <a:lnTo>
                    <a:pt x="2640698" y="1451606"/>
                  </a:lnTo>
                  <a:lnTo>
                    <a:pt x="2640941" y="1451606"/>
                  </a:lnTo>
                  <a:lnTo>
                    <a:pt x="2641184" y="1451606"/>
                  </a:lnTo>
                  <a:lnTo>
                    <a:pt x="2641428" y="1451606"/>
                  </a:lnTo>
                  <a:lnTo>
                    <a:pt x="2641671" y="1451606"/>
                  </a:lnTo>
                  <a:lnTo>
                    <a:pt x="2641915" y="1451606"/>
                  </a:lnTo>
                  <a:lnTo>
                    <a:pt x="2642158" y="1451606"/>
                  </a:lnTo>
                  <a:lnTo>
                    <a:pt x="2642401" y="1451606"/>
                  </a:lnTo>
                  <a:lnTo>
                    <a:pt x="2642645" y="1451606"/>
                  </a:lnTo>
                  <a:lnTo>
                    <a:pt x="2642888" y="1451606"/>
                  </a:lnTo>
                  <a:lnTo>
                    <a:pt x="2643131" y="1451606"/>
                  </a:lnTo>
                  <a:lnTo>
                    <a:pt x="2643375" y="1451606"/>
                  </a:lnTo>
                  <a:lnTo>
                    <a:pt x="2643618" y="1451606"/>
                  </a:lnTo>
                  <a:lnTo>
                    <a:pt x="2643618" y="1444491"/>
                  </a:lnTo>
                  <a:lnTo>
                    <a:pt x="2643861" y="1444491"/>
                  </a:lnTo>
                  <a:lnTo>
                    <a:pt x="2644105" y="1444491"/>
                  </a:lnTo>
                  <a:lnTo>
                    <a:pt x="2644348" y="1444491"/>
                  </a:lnTo>
                  <a:lnTo>
                    <a:pt x="2644592" y="1444491"/>
                  </a:lnTo>
                  <a:lnTo>
                    <a:pt x="2644835" y="1444491"/>
                  </a:lnTo>
                  <a:lnTo>
                    <a:pt x="2645078" y="1444491"/>
                  </a:lnTo>
                  <a:lnTo>
                    <a:pt x="2645565" y="1444491"/>
                  </a:lnTo>
                  <a:lnTo>
                    <a:pt x="2645808" y="1444491"/>
                  </a:lnTo>
                  <a:lnTo>
                    <a:pt x="2646052" y="1444491"/>
                  </a:lnTo>
                  <a:lnTo>
                    <a:pt x="2646295" y="1444491"/>
                  </a:lnTo>
                  <a:lnTo>
                    <a:pt x="2646538" y="1444491"/>
                  </a:lnTo>
                  <a:lnTo>
                    <a:pt x="2646782" y="1444491"/>
                  </a:lnTo>
                  <a:lnTo>
                    <a:pt x="2647025" y="1444491"/>
                  </a:lnTo>
                  <a:lnTo>
                    <a:pt x="2647268" y="1444491"/>
                  </a:lnTo>
                  <a:lnTo>
                    <a:pt x="2647512" y="1444491"/>
                  </a:lnTo>
                  <a:lnTo>
                    <a:pt x="2647755" y="1444491"/>
                  </a:lnTo>
                  <a:lnTo>
                    <a:pt x="2647999" y="1444491"/>
                  </a:lnTo>
                  <a:lnTo>
                    <a:pt x="2648242" y="1444491"/>
                  </a:lnTo>
                  <a:lnTo>
                    <a:pt x="2648485" y="1444491"/>
                  </a:lnTo>
                  <a:lnTo>
                    <a:pt x="2648729" y="1444491"/>
                  </a:lnTo>
                  <a:lnTo>
                    <a:pt x="2648972" y="1444491"/>
                  </a:lnTo>
                  <a:lnTo>
                    <a:pt x="2649215" y="1444491"/>
                  </a:lnTo>
                  <a:lnTo>
                    <a:pt x="2649459" y="1444491"/>
                  </a:lnTo>
                  <a:lnTo>
                    <a:pt x="2649702" y="1444491"/>
                  </a:lnTo>
                  <a:lnTo>
                    <a:pt x="2649945" y="1444491"/>
                  </a:lnTo>
                  <a:lnTo>
                    <a:pt x="2650189" y="1444491"/>
                  </a:lnTo>
                  <a:lnTo>
                    <a:pt x="2650432" y="1444491"/>
                  </a:lnTo>
                  <a:lnTo>
                    <a:pt x="2650676" y="1444491"/>
                  </a:lnTo>
                  <a:lnTo>
                    <a:pt x="2650919" y="1444491"/>
                  </a:lnTo>
                  <a:lnTo>
                    <a:pt x="2651162" y="1444491"/>
                  </a:lnTo>
                  <a:lnTo>
                    <a:pt x="2651406" y="1444491"/>
                  </a:lnTo>
                  <a:lnTo>
                    <a:pt x="2651649" y="1444491"/>
                  </a:lnTo>
                  <a:lnTo>
                    <a:pt x="2651892" y="1444491"/>
                  </a:lnTo>
                  <a:lnTo>
                    <a:pt x="2652136" y="1444491"/>
                  </a:lnTo>
                  <a:lnTo>
                    <a:pt x="2652379" y="1444491"/>
                  </a:lnTo>
                  <a:lnTo>
                    <a:pt x="2652622" y="1444491"/>
                  </a:lnTo>
                  <a:lnTo>
                    <a:pt x="2652866" y="1444491"/>
                  </a:lnTo>
                  <a:lnTo>
                    <a:pt x="2653109" y="1444491"/>
                  </a:lnTo>
                  <a:lnTo>
                    <a:pt x="2653352" y="1444491"/>
                  </a:lnTo>
                  <a:lnTo>
                    <a:pt x="2653596" y="1444491"/>
                  </a:lnTo>
                  <a:lnTo>
                    <a:pt x="2653839" y="1444491"/>
                  </a:lnTo>
                  <a:lnTo>
                    <a:pt x="2654083" y="1444491"/>
                  </a:lnTo>
                  <a:lnTo>
                    <a:pt x="2654326" y="1444491"/>
                  </a:lnTo>
                  <a:lnTo>
                    <a:pt x="2654569" y="1444491"/>
                  </a:lnTo>
                  <a:lnTo>
                    <a:pt x="2654813" y="1444491"/>
                  </a:lnTo>
                  <a:lnTo>
                    <a:pt x="2655299" y="1444491"/>
                  </a:lnTo>
                  <a:lnTo>
                    <a:pt x="2655543" y="1444491"/>
                  </a:lnTo>
                  <a:lnTo>
                    <a:pt x="2655786" y="1444491"/>
                  </a:lnTo>
                  <a:lnTo>
                    <a:pt x="2656029" y="1444491"/>
                  </a:lnTo>
                  <a:lnTo>
                    <a:pt x="2656273" y="1444491"/>
                  </a:lnTo>
                  <a:lnTo>
                    <a:pt x="2656516" y="1444491"/>
                  </a:lnTo>
                  <a:lnTo>
                    <a:pt x="2656760" y="1444491"/>
                  </a:lnTo>
                  <a:lnTo>
                    <a:pt x="2657003" y="1444491"/>
                  </a:lnTo>
                  <a:lnTo>
                    <a:pt x="2657246" y="1444491"/>
                  </a:lnTo>
                  <a:lnTo>
                    <a:pt x="2657490" y="1444491"/>
                  </a:lnTo>
                  <a:lnTo>
                    <a:pt x="2657733" y="1444491"/>
                  </a:lnTo>
                  <a:lnTo>
                    <a:pt x="2657976" y="1444491"/>
                  </a:lnTo>
                  <a:lnTo>
                    <a:pt x="2658220" y="1444491"/>
                  </a:lnTo>
                  <a:lnTo>
                    <a:pt x="2658463" y="1444491"/>
                  </a:lnTo>
                  <a:lnTo>
                    <a:pt x="2658706" y="1444491"/>
                  </a:lnTo>
                  <a:lnTo>
                    <a:pt x="2658950" y="1444491"/>
                  </a:lnTo>
                  <a:lnTo>
                    <a:pt x="2659193" y="1444491"/>
                  </a:lnTo>
                  <a:lnTo>
                    <a:pt x="2659436" y="1444491"/>
                  </a:lnTo>
                  <a:lnTo>
                    <a:pt x="2659680" y="1444491"/>
                  </a:lnTo>
                  <a:lnTo>
                    <a:pt x="2659923" y="1444491"/>
                  </a:lnTo>
                  <a:lnTo>
                    <a:pt x="2660167" y="1444491"/>
                  </a:lnTo>
                  <a:lnTo>
                    <a:pt x="2660410" y="1444491"/>
                  </a:lnTo>
                  <a:lnTo>
                    <a:pt x="2660653" y="1444491"/>
                  </a:lnTo>
                  <a:lnTo>
                    <a:pt x="2660897" y="1444491"/>
                  </a:lnTo>
                  <a:lnTo>
                    <a:pt x="2661140" y="1444491"/>
                  </a:lnTo>
                  <a:lnTo>
                    <a:pt x="2661383" y="1444491"/>
                  </a:lnTo>
                  <a:lnTo>
                    <a:pt x="2661627" y="1444491"/>
                  </a:lnTo>
                  <a:lnTo>
                    <a:pt x="2661870" y="1444491"/>
                  </a:lnTo>
                  <a:lnTo>
                    <a:pt x="2662113" y="1444491"/>
                  </a:lnTo>
                  <a:lnTo>
                    <a:pt x="2662357" y="1444491"/>
                  </a:lnTo>
                  <a:lnTo>
                    <a:pt x="2662600" y="1444491"/>
                  </a:lnTo>
                  <a:lnTo>
                    <a:pt x="2662600" y="1437375"/>
                  </a:lnTo>
                  <a:lnTo>
                    <a:pt x="2662844" y="1437375"/>
                  </a:lnTo>
                  <a:lnTo>
                    <a:pt x="2663087" y="1437375"/>
                  </a:lnTo>
                  <a:lnTo>
                    <a:pt x="2663330" y="1437375"/>
                  </a:lnTo>
                  <a:lnTo>
                    <a:pt x="2663574" y="1437375"/>
                  </a:lnTo>
                  <a:lnTo>
                    <a:pt x="2663817" y="1437375"/>
                  </a:lnTo>
                  <a:lnTo>
                    <a:pt x="2664060" y="1437375"/>
                  </a:lnTo>
                  <a:lnTo>
                    <a:pt x="2664304" y="1437375"/>
                  </a:lnTo>
                  <a:lnTo>
                    <a:pt x="2664547" y="1437375"/>
                  </a:lnTo>
                  <a:lnTo>
                    <a:pt x="2664547" y="1430259"/>
                  </a:lnTo>
                  <a:lnTo>
                    <a:pt x="2664790" y="1430259"/>
                  </a:lnTo>
                  <a:lnTo>
                    <a:pt x="2665034" y="1430259"/>
                  </a:lnTo>
                  <a:lnTo>
                    <a:pt x="2665277" y="1430259"/>
                  </a:lnTo>
                  <a:lnTo>
                    <a:pt x="2665520" y="1430259"/>
                  </a:lnTo>
                  <a:lnTo>
                    <a:pt x="2665764" y="1430259"/>
                  </a:lnTo>
                  <a:lnTo>
                    <a:pt x="2666007" y="1430259"/>
                  </a:lnTo>
                  <a:lnTo>
                    <a:pt x="2666251" y="1430259"/>
                  </a:lnTo>
                  <a:lnTo>
                    <a:pt x="2666494" y="1430259"/>
                  </a:lnTo>
                  <a:lnTo>
                    <a:pt x="2666737" y="1430259"/>
                  </a:lnTo>
                  <a:lnTo>
                    <a:pt x="2666981" y="1430259"/>
                  </a:lnTo>
                  <a:lnTo>
                    <a:pt x="2667224" y="1430259"/>
                  </a:lnTo>
                  <a:lnTo>
                    <a:pt x="2667467" y="1430259"/>
                  </a:lnTo>
                  <a:lnTo>
                    <a:pt x="2667711" y="1430259"/>
                  </a:lnTo>
                  <a:lnTo>
                    <a:pt x="2667954" y="1430259"/>
                  </a:lnTo>
                  <a:lnTo>
                    <a:pt x="2668197" y="1430259"/>
                  </a:lnTo>
                  <a:lnTo>
                    <a:pt x="2668441" y="1430259"/>
                  </a:lnTo>
                  <a:lnTo>
                    <a:pt x="2668684" y="1430259"/>
                  </a:lnTo>
                  <a:lnTo>
                    <a:pt x="2668928" y="1430259"/>
                  </a:lnTo>
                  <a:lnTo>
                    <a:pt x="2669171" y="1430259"/>
                  </a:lnTo>
                  <a:lnTo>
                    <a:pt x="2669414" y="1430259"/>
                  </a:lnTo>
                  <a:lnTo>
                    <a:pt x="2669658" y="1430259"/>
                  </a:lnTo>
                  <a:lnTo>
                    <a:pt x="2669901" y="1430259"/>
                  </a:lnTo>
                  <a:lnTo>
                    <a:pt x="2670144" y="1430259"/>
                  </a:lnTo>
                  <a:lnTo>
                    <a:pt x="2670874" y="1430259"/>
                  </a:lnTo>
                  <a:lnTo>
                    <a:pt x="2671118" y="1430259"/>
                  </a:lnTo>
                  <a:lnTo>
                    <a:pt x="2671604" y="1430259"/>
                  </a:lnTo>
                  <a:lnTo>
                    <a:pt x="2671848" y="1430259"/>
                  </a:lnTo>
                  <a:lnTo>
                    <a:pt x="2672091" y="1430259"/>
                  </a:lnTo>
                  <a:lnTo>
                    <a:pt x="2672335" y="1423144"/>
                  </a:lnTo>
                  <a:lnTo>
                    <a:pt x="2672578" y="1423144"/>
                  </a:lnTo>
                  <a:lnTo>
                    <a:pt x="2672821" y="1423144"/>
                  </a:lnTo>
                  <a:lnTo>
                    <a:pt x="2673065" y="1423144"/>
                  </a:lnTo>
                  <a:lnTo>
                    <a:pt x="2673308" y="1423144"/>
                  </a:lnTo>
                  <a:lnTo>
                    <a:pt x="2673551" y="1423144"/>
                  </a:lnTo>
                  <a:lnTo>
                    <a:pt x="2673795" y="1423144"/>
                  </a:lnTo>
                  <a:lnTo>
                    <a:pt x="2674038" y="1423144"/>
                  </a:lnTo>
                  <a:lnTo>
                    <a:pt x="2674281" y="1423144"/>
                  </a:lnTo>
                  <a:lnTo>
                    <a:pt x="2674525" y="1423144"/>
                  </a:lnTo>
                  <a:lnTo>
                    <a:pt x="2674768" y="1423144"/>
                  </a:lnTo>
                  <a:lnTo>
                    <a:pt x="2675012" y="1423144"/>
                  </a:lnTo>
                  <a:lnTo>
                    <a:pt x="2675255" y="1423144"/>
                  </a:lnTo>
                  <a:lnTo>
                    <a:pt x="2675498" y="1423144"/>
                  </a:lnTo>
                  <a:lnTo>
                    <a:pt x="2675742" y="1423144"/>
                  </a:lnTo>
                  <a:lnTo>
                    <a:pt x="2675985" y="1423144"/>
                  </a:lnTo>
                  <a:lnTo>
                    <a:pt x="2676228" y="1423144"/>
                  </a:lnTo>
                  <a:lnTo>
                    <a:pt x="2676472" y="1423144"/>
                  </a:lnTo>
                  <a:lnTo>
                    <a:pt x="2676715" y="1423144"/>
                  </a:lnTo>
                  <a:lnTo>
                    <a:pt x="2676958" y="1423144"/>
                  </a:lnTo>
                  <a:lnTo>
                    <a:pt x="2677202" y="1423144"/>
                  </a:lnTo>
                  <a:lnTo>
                    <a:pt x="2677445" y="1423144"/>
                  </a:lnTo>
                  <a:lnTo>
                    <a:pt x="2677688" y="1423144"/>
                  </a:lnTo>
                  <a:lnTo>
                    <a:pt x="2677932" y="1423144"/>
                  </a:lnTo>
                  <a:lnTo>
                    <a:pt x="2678419" y="1423144"/>
                  </a:lnTo>
                  <a:lnTo>
                    <a:pt x="2678662" y="1423144"/>
                  </a:lnTo>
                  <a:lnTo>
                    <a:pt x="2678905" y="1423144"/>
                  </a:lnTo>
                  <a:lnTo>
                    <a:pt x="2679149" y="1423144"/>
                  </a:lnTo>
                  <a:lnTo>
                    <a:pt x="2679392" y="1423144"/>
                  </a:lnTo>
                  <a:lnTo>
                    <a:pt x="2679635" y="1423144"/>
                  </a:lnTo>
                  <a:lnTo>
                    <a:pt x="2679879" y="1423144"/>
                  </a:lnTo>
                  <a:lnTo>
                    <a:pt x="2680122" y="1423144"/>
                  </a:lnTo>
                  <a:lnTo>
                    <a:pt x="2680365" y="1423144"/>
                  </a:lnTo>
                  <a:lnTo>
                    <a:pt x="2680609" y="1423144"/>
                  </a:lnTo>
                  <a:lnTo>
                    <a:pt x="2680852" y="1423144"/>
                  </a:lnTo>
                  <a:lnTo>
                    <a:pt x="2681095" y="1423144"/>
                  </a:lnTo>
                  <a:lnTo>
                    <a:pt x="2681339" y="1423144"/>
                  </a:lnTo>
                  <a:lnTo>
                    <a:pt x="2681582" y="1423144"/>
                  </a:lnTo>
                  <a:lnTo>
                    <a:pt x="2681826" y="1423144"/>
                  </a:lnTo>
                  <a:lnTo>
                    <a:pt x="2682069" y="1423144"/>
                  </a:lnTo>
                  <a:lnTo>
                    <a:pt x="2682312" y="1423144"/>
                  </a:lnTo>
                  <a:lnTo>
                    <a:pt x="2682556" y="1423144"/>
                  </a:lnTo>
                  <a:lnTo>
                    <a:pt x="2682799" y="1423144"/>
                  </a:lnTo>
                  <a:lnTo>
                    <a:pt x="2683042" y="1423144"/>
                  </a:lnTo>
                  <a:lnTo>
                    <a:pt x="2683286" y="1423144"/>
                  </a:lnTo>
                  <a:lnTo>
                    <a:pt x="2683529" y="1423144"/>
                  </a:lnTo>
                  <a:lnTo>
                    <a:pt x="2683772" y="1423144"/>
                  </a:lnTo>
                  <a:lnTo>
                    <a:pt x="2684016" y="1423144"/>
                  </a:lnTo>
                  <a:lnTo>
                    <a:pt x="2684259" y="1423144"/>
                  </a:lnTo>
                  <a:lnTo>
                    <a:pt x="2684503" y="1423144"/>
                  </a:lnTo>
                  <a:lnTo>
                    <a:pt x="2684746" y="1423144"/>
                  </a:lnTo>
                  <a:lnTo>
                    <a:pt x="2684989" y="1423144"/>
                  </a:lnTo>
                  <a:lnTo>
                    <a:pt x="2685233" y="1423144"/>
                  </a:lnTo>
                  <a:lnTo>
                    <a:pt x="2685476" y="1423144"/>
                  </a:lnTo>
                  <a:lnTo>
                    <a:pt x="2685719" y="1423144"/>
                  </a:lnTo>
                  <a:lnTo>
                    <a:pt x="2685963" y="1423144"/>
                  </a:lnTo>
                  <a:lnTo>
                    <a:pt x="2686206" y="1423144"/>
                  </a:lnTo>
                  <a:lnTo>
                    <a:pt x="2686449" y="1423144"/>
                  </a:lnTo>
                  <a:lnTo>
                    <a:pt x="2686693" y="1423144"/>
                  </a:lnTo>
                  <a:lnTo>
                    <a:pt x="2687179" y="1423144"/>
                  </a:lnTo>
                  <a:lnTo>
                    <a:pt x="2687423" y="1423144"/>
                  </a:lnTo>
                  <a:lnTo>
                    <a:pt x="2687666" y="1423144"/>
                  </a:lnTo>
                  <a:lnTo>
                    <a:pt x="2687910" y="1423144"/>
                  </a:lnTo>
                  <a:lnTo>
                    <a:pt x="2688153" y="1423144"/>
                  </a:lnTo>
                  <a:lnTo>
                    <a:pt x="2688396" y="1423144"/>
                  </a:lnTo>
                  <a:lnTo>
                    <a:pt x="2688640" y="1423144"/>
                  </a:lnTo>
                  <a:lnTo>
                    <a:pt x="2688883" y="1423144"/>
                  </a:lnTo>
                  <a:lnTo>
                    <a:pt x="2689126" y="1423144"/>
                  </a:lnTo>
                  <a:lnTo>
                    <a:pt x="2689370" y="1423144"/>
                  </a:lnTo>
                  <a:lnTo>
                    <a:pt x="2689613" y="1423144"/>
                  </a:lnTo>
                  <a:lnTo>
                    <a:pt x="2689856" y="1423144"/>
                  </a:lnTo>
                  <a:lnTo>
                    <a:pt x="2690100" y="1423144"/>
                  </a:lnTo>
                  <a:lnTo>
                    <a:pt x="2690343" y="1423144"/>
                  </a:lnTo>
                  <a:lnTo>
                    <a:pt x="2690587" y="1423144"/>
                  </a:lnTo>
                  <a:lnTo>
                    <a:pt x="2690830" y="1423144"/>
                  </a:lnTo>
                  <a:lnTo>
                    <a:pt x="2691073" y="1423144"/>
                  </a:lnTo>
                  <a:lnTo>
                    <a:pt x="2691317" y="1423144"/>
                  </a:lnTo>
                  <a:lnTo>
                    <a:pt x="2691560" y="1423144"/>
                  </a:lnTo>
                  <a:lnTo>
                    <a:pt x="2691803" y="1423144"/>
                  </a:lnTo>
                  <a:lnTo>
                    <a:pt x="2692047" y="1423144"/>
                  </a:lnTo>
                  <a:lnTo>
                    <a:pt x="2692290" y="1423144"/>
                  </a:lnTo>
                  <a:lnTo>
                    <a:pt x="2692533" y="1423144"/>
                  </a:lnTo>
                  <a:lnTo>
                    <a:pt x="2692777" y="1423144"/>
                  </a:lnTo>
                  <a:lnTo>
                    <a:pt x="2693020" y="1423144"/>
                  </a:lnTo>
                  <a:lnTo>
                    <a:pt x="2693263" y="1423144"/>
                  </a:lnTo>
                  <a:lnTo>
                    <a:pt x="2693507" y="1423144"/>
                  </a:lnTo>
                  <a:lnTo>
                    <a:pt x="2693750" y="1423144"/>
                  </a:lnTo>
                  <a:lnTo>
                    <a:pt x="2693994" y="1423144"/>
                  </a:lnTo>
                  <a:lnTo>
                    <a:pt x="2694237" y="1423144"/>
                  </a:lnTo>
                  <a:lnTo>
                    <a:pt x="2694480" y="1423144"/>
                  </a:lnTo>
                  <a:lnTo>
                    <a:pt x="2694724" y="1423144"/>
                  </a:lnTo>
                  <a:lnTo>
                    <a:pt x="2694967" y="1423144"/>
                  </a:lnTo>
                  <a:lnTo>
                    <a:pt x="2695210" y="1423144"/>
                  </a:lnTo>
                  <a:lnTo>
                    <a:pt x="2695454" y="1423144"/>
                  </a:lnTo>
                  <a:lnTo>
                    <a:pt x="2695697" y="1423144"/>
                  </a:lnTo>
                  <a:lnTo>
                    <a:pt x="2695940" y="1423144"/>
                  </a:lnTo>
                  <a:lnTo>
                    <a:pt x="2696184" y="1423144"/>
                  </a:lnTo>
                  <a:lnTo>
                    <a:pt x="2696427" y="1423144"/>
                  </a:lnTo>
                  <a:lnTo>
                    <a:pt x="2696671" y="1423144"/>
                  </a:lnTo>
                  <a:lnTo>
                    <a:pt x="2696914" y="1423144"/>
                  </a:lnTo>
                  <a:lnTo>
                    <a:pt x="2697157" y="1423144"/>
                  </a:lnTo>
                  <a:lnTo>
                    <a:pt x="2697401" y="1423144"/>
                  </a:lnTo>
                  <a:lnTo>
                    <a:pt x="2697644" y="1423144"/>
                  </a:lnTo>
                  <a:lnTo>
                    <a:pt x="2697887" y="1423144"/>
                  </a:lnTo>
                  <a:lnTo>
                    <a:pt x="2698131" y="1423144"/>
                  </a:lnTo>
                  <a:lnTo>
                    <a:pt x="2698374" y="1423144"/>
                  </a:lnTo>
                  <a:lnTo>
                    <a:pt x="2698617" y="1423144"/>
                  </a:lnTo>
                  <a:lnTo>
                    <a:pt x="2698861" y="1423144"/>
                  </a:lnTo>
                  <a:lnTo>
                    <a:pt x="2699104" y="1423144"/>
                  </a:lnTo>
                  <a:lnTo>
                    <a:pt x="2699347" y="1423144"/>
                  </a:lnTo>
                  <a:lnTo>
                    <a:pt x="2699591" y="1423144"/>
                  </a:lnTo>
                  <a:lnTo>
                    <a:pt x="2699834" y="1423144"/>
                  </a:lnTo>
                  <a:lnTo>
                    <a:pt x="2700078" y="1423144"/>
                  </a:lnTo>
                  <a:lnTo>
                    <a:pt x="2700321" y="1423144"/>
                  </a:lnTo>
                  <a:lnTo>
                    <a:pt x="2700564" y="1423144"/>
                  </a:lnTo>
                  <a:lnTo>
                    <a:pt x="2700808" y="1423144"/>
                  </a:lnTo>
                  <a:lnTo>
                    <a:pt x="2701051" y="1423144"/>
                  </a:lnTo>
                  <a:lnTo>
                    <a:pt x="2701294" y="1423144"/>
                  </a:lnTo>
                  <a:lnTo>
                    <a:pt x="2701538" y="1423144"/>
                  </a:lnTo>
                  <a:lnTo>
                    <a:pt x="2701781" y="1423144"/>
                  </a:lnTo>
                  <a:lnTo>
                    <a:pt x="2702024" y="1423144"/>
                  </a:lnTo>
                  <a:lnTo>
                    <a:pt x="2702268" y="1423144"/>
                  </a:lnTo>
                  <a:lnTo>
                    <a:pt x="2702511" y="1423144"/>
                  </a:lnTo>
                  <a:lnTo>
                    <a:pt x="2702755" y="1423144"/>
                  </a:lnTo>
                  <a:lnTo>
                    <a:pt x="2702998" y="1423144"/>
                  </a:lnTo>
                  <a:lnTo>
                    <a:pt x="2703241" y="1423144"/>
                  </a:lnTo>
                  <a:lnTo>
                    <a:pt x="2703728" y="1423144"/>
                  </a:lnTo>
                  <a:lnTo>
                    <a:pt x="2703971" y="1423144"/>
                  </a:lnTo>
                  <a:lnTo>
                    <a:pt x="2704215" y="1423144"/>
                  </a:lnTo>
                  <a:lnTo>
                    <a:pt x="2704458" y="1423144"/>
                  </a:lnTo>
                  <a:lnTo>
                    <a:pt x="2704701" y="1423144"/>
                  </a:lnTo>
                  <a:lnTo>
                    <a:pt x="2704945" y="1423144"/>
                  </a:lnTo>
                  <a:lnTo>
                    <a:pt x="2705188" y="1423144"/>
                  </a:lnTo>
                  <a:lnTo>
                    <a:pt x="2705431" y="1423144"/>
                  </a:lnTo>
                  <a:lnTo>
                    <a:pt x="2705675" y="1423144"/>
                  </a:lnTo>
                  <a:lnTo>
                    <a:pt x="2705918" y="1423144"/>
                  </a:lnTo>
                  <a:lnTo>
                    <a:pt x="2706162" y="1423144"/>
                  </a:lnTo>
                  <a:lnTo>
                    <a:pt x="2706405" y="1423144"/>
                  </a:lnTo>
                  <a:lnTo>
                    <a:pt x="2706648" y="1423144"/>
                  </a:lnTo>
                  <a:lnTo>
                    <a:pt x="2706892" y="1423144"/>
                  </a:lnTo>
                  <a:lnTo>
                    <a:pt x="2707135" y="1423144"/>
                  </a:lnTo>
                  <a:lnTo>
                    <a:pt x="2707378" y="1423144"/>
                  </a:lnTo>
                  <a:lnTo>
                    <a:pt x="2707622" y="1423144"/>
                  </a:lnTo>
                  <a:lnTo>
                    <a:pt x="2707865" y="1423144"/>
                  </a:lnTo>
                  <a:lnTo>
                    <a:pt x="2708108" y="1423144"/>
                  </a:lnTo>
                  <a:lnTo>
                    <a:pt x="2708352" y="1423144"/>
                  </a:lnTo>
                  <a:lnTo>
                    <a:pt x="2708595" y="1423144"/>
                  </a:lnTo>
                  <a:lnTo>
                    <a:pt x="2708839" y="1423144"/>
                  </a:lnTo>
                  <a:lnTo>
                    <a:pt x="2709082" y="1423144"/>
                  </a:lnTo>
                  <a:lnTo>
                    <a:pt x="2709325" y="1423144"/>
                  </a:lnTo>
                  <a:lnTo>
                    <a:pt x="2709569" y="1423144"/>
                  </a:lnTo>
                  <a:lnTo>
                    <a:pt x="2709812" y="1423144"/>
                  </a:lnTo>
                  <a:lnTo>
                    <a:pt x="2710055" y="1423144"/>
                  </a:lnTo>
                  <a:lnTo>
                    <a:pt x="2710299" y="1423144"/>
                  </a:lnTo>
                  <a:lnTo>
                    <a:pt x="2710542" y="1423144"/>
                  </a:lnTo>
                  <a:lnTo>
                    <a:pt x="2710785" y="1423144"/>
                  </a:lnTo>
                  <a:lnTo>
                    <a:pt x="2711029" y="1423144"/>
                  </a:lnTo>
                  <a:lnTo>
                    <a:pt x="2711272" y="1423144"/>
                  </a:lnTo>
                  <a:lnTo>
                    <a:pt x="2711515" y="1423144"/>
                  </a:lnTo>
                  <a:lnTo>
                    <a:pt x="2711759" y="1423144"/>
                  </a:lnTo>
                  <a:lnTo>
                    <a:pt x="2712002" y="1423144"/>
                  </a:lnTo>
                  <a:lnTo>
                    <a:pt x="2712246" y="1423144"/>
                  </a:lnTo>
                  <a:lnTo>
                    <a:pt x="2712489" y="1423144"/>
                  </a:lnTo>
                  <a:lnTo>
                    <a:pt x="2712732" y="1423144"/>
                  </a:lnTo>
                  <a:lnTo>
                    <a:pt x="2712976" y="1423144"/>
                  </a:lnTo>
                  <a:lnTo>
                    <a:pt x="2713219" y="1423144"/>
                  </a:lnTo>
                  <a:lnTo>
                    <a:pt x="2713462" y="1423144"/>
                  </a:lnTo>
                  <a:lnTo>
                    <a:pt x="2713706" y="1423144"/>
                  </a:lnTo>
                  <a:lnTo>
                    <a:pt x="2713949" y="1423144"/>
                  </a:lnTo>
                  <a:lnTo>
                    <a:pt x="2714192" y="1423144"/>
                  </a:lnTo>
                  <a:lnTo>
                    <a:pt x="2714436" y="1423144"/>
                  </a:lnTo>
                  <a:lnTo>
                    <a:pt x="2714679" y="1423144"/>
                  </a:lnTo>
                  <a:lnTo>
                    <a:pt x="2714923" y="1423144"/>
                  </a:lnTo>
                  <a:lnTo>
                    <a:pt x="2715166" y="1423144"/>
                  </a:lnTo>
                  <a:lnTo>
                    <a:pt x="2715409" y="1423144"/>
                  </a:lnTo>
                  <a:lnTo>
                    <a:pt x="2715653" y="1423144"/>
                  </a:lnTo>
                  <a:lnTo>
                    <a:pt x="2716139" y="1423144"/>
                  </a:lnTo>
                  <a:lnTo>
                    <a:pt x="2716383" y="1423144"/>
                  </a:lnTo>
                  <a:lnTo>
                    <a:pt x="2716626" y="1423144"/>
                  </a:lnTo>
                  <a:lnTo>
                    <a:pt x="2716869" y="1423144"/>
                  </a:lnTo>
                  <a:lnTo>
                    <a:pt x="2717113" y="1423144"/>
                  </a:lnTo>
                  <a:lnTo>
                    <a:pt x="2717356" y="1423144"/>
                  </a:lnTo>
                  <a:lnTo>
                    <a:pt x="2717843" y="1423144"/>
                  </a:lnTo>
                  <a:lnTo>
                    <a:pt x="2718086" y="1423144"/>
                  </a:lnTo>
                  <a:lnTo>
                    <a:pt x="2718330" y="1423144"/>
                  </a:lnTo>
                  <a:lnTo>
                    <a:pt x="2718573" y="1423144"/>
                  </a:lnTo>
                  <a:lnTo>
                    <a:pt x="2718816" y="1423144"/>
                  </a:lnTo>
                  <a:lnTo>
                    <a:pt x="2719060" y="1423144"/>
                  </a:lnTo>
                  <a:lnTo>
                    <a:pt x="2719303" y="1423144"/>
                  </a:lnTo>
                  <a:lnTo>
                    <a:pt x="2719546" y="1423144"/>
                  </a:lnTo>
                  <a:lnTo>
                    <a:pt x="2719790" y="1423144"/>
                  </a:lnTo>
                  <a:lnTo>
                    <a:pt x="2720033" y="1423144"/>
                  </a:lnTo>
                  <a:lnTo>
                    <a:pt x="2720276" y="1423144"/>
                  </a:lnTo>
                  <a:lnTo>
                    <a:pt x="2720520" y="1423144"/>
                  </a:lnTo>
                  <a:lnTo>
                    <a:pt x="2720763" y="1423144"/>
                  </a:lnTo>
                  <a:lnTo>
                    <a:pt x="2721007" y="1423144"/>
                  </a:lnTo>
                  <a:lnTo>
                    <a:pt x="2721250" y="1423144"/>
                  </a:lnTo>
                  <a:lnTo>
                    <a:pt x="2721493" y="1423144"/>
                  </a:lnTo>
                  <a:lnTo>
                    <a:pt x="2721737" y="1423144"/>
                  </a:lnTo>
                  <a:lnTo>
                    <a:pt x="2721980" y="1423144"/>
                  </a:lnTo>
                  <a:lnTo>
                    <a:pt x="2722223" y="1423144"/>
                  </a:lnTo>
                  <a:lnTo>
                    <a:pt x="2722467" y="1423144"/>
                  </a:lnTo>
                  <a:lnTo>
                    <a:pt x="2722710" y="1423144"/>
                  </a:lnTo>
                  <a:lnTo>
                    <a:pt x="2722953" y="1423144"/>
                  </a:lnTo>
                  <a:lnTo>
                    <a:pt x="2723197" y="1423144"/>
                  </a:lnTo>
                  <a:lnTo>
                    <a:pt x="2723197" y="1416028"/>
                  </a:lnTo>
                  <a:lnTo>
                    <a:pt x="2723440" y="1416028"/>
                  </a:lnTo>
                  <a:lnTo>
                    <a:pt x="2723683" y="1416028"/>
                  </a:lnTo>
                  <a:lnTo>
                    <a:pt x="2723927" y="1416028"/>
                  </a:lnTo>
                  <a:lnTo>
                    <a:pt x="2724170" y="1416028"/>
                  </a:lnTo>
                  <a:lnTo>
                    <a:pt x="2724414" y="1416028"/>
                  </a:lnTo>
                  <a:lnTo>
                    <a:pt x="2724657" y="1416028"/>
                  </a:lnTo>
                  <a:lnTo>
                    <a:pt x="2724900" y="1416028"/>
                  </a:lnTo>
                  <a:lnTo>
                    <a:pt x="2725144" y="1416028"/>
                  </a:lnTo>
                  <a:lnTo>
                    <a:pt x="2725387" y="1416028"/>
                  </a:lnTo>
                  <a:lnTo>
                    <a:pt x="2725630" y="1416028"/>
                  </a:lnTo>
                  <a:lnTo>
                    <a:pt x="2725874" y="1416028"/>
                  </a:lnTo>
                  <a:lnTo>
                    <a:pt x="2726117" y="1416028"/>
                  </a:lnTo>
                  <a:lnTo>
                    <a:pt x="2726360" y="1416028"/>
                  </a:lnTo>
                  <a:lnTo>
                    <a:pt x="2726604" y="1416028"/>
                  </a:lnTo>
                  <a:lnTo>
                    <a:pt x="2726847" y="1416028"/>
                  </a:lnTo>
                  <a:lnTo>
                    <a:pt x="2727334" y="1416028"/>
                  </a:lnTo>
                  <a:lnTo>
                    <a:pt x="2727577" y="1416028"/>
                  </a:lnTo>
                  <a:lnTo>
                    <a:pt x="2727821" y="1416028"/>
                  </a:lnTo>
                  <a:lnTo>
                    <a:pt x="2728064" y="1416028"/>
                  </a:lnTo>
                  <a:lnTo>
                    <a:pt x="2728307" y="1416028"/>
                  </a:lnTo>
                  <a:lnTo>
                    <a:pt x="2728551" y="1416028"/>
                  </a:lnTo>
                  <a:lnTo>
                    <a:pt x="2728794" y="1416028"/>
                  </a:lnTo>
                  <a:lnTo>
                    <a:pt x="2729037" y="1416028"/>
                  </a:lnTo>
                  <a:lnTo>
                    <a:pt x="2729281" y="1416028"/>
                  </a:lnTo>
                  <a:lnTo>
                    <a:pt x="2729524" y="1416028"/>
                  </a:lnTo>
                  <a:lnTo>
                    <a:pt x="2729767" y="1416028"/>
                  </a:lnTo>
                  <a:lnTo>
                    <a:pt x="2730011" y="1416028"/>
                  </a:lnTo>
                  <a:lnTo>
                    <a:pt x="2730254" y="1416028"/>
                  </a:lnTo>
                  <a:lnTo>
                    <a:pt x="2730498" y="1416028"/>
                  </a:lnTo>
                  <a:lnTo>
                    <a:pt x="2730741" y="1416028"/>
                  </a:lnTo>
                  <a:lnTo>
                    <a:pt x="2730984" y="1416028"/>
                  </a:lnTo>
                  <a:lnTo>
                    <a:pt x="2730984" y="1408912"/>
                  </a:lnTo>
                  <a:lnTo>
                    <a:pt x="2731228" y="1408912"/>
                  </a:lnTo>
                  <a:lnTo>
                    <a:pt x="2731471" y="1408912"/>
                  </a:lnTo>
                  <a:lnTo>
                    <a:pt x="2731714" y="1408912"/>
                  </a:lnTo>
                  <a:lnTo>
                    <a:pt x="2731958" y="1408912"/>
                  </a:lnTo>
                  <a:lnTo>
                    <a:pt x="2732201" y="1408912"/>
                  </a:lnTo>
                  <a:lnTo>
                    <a:pt x="2732444" y="1408912"/>
                  </a:lnTo>
                  <a:lnTo>
                    <a:pt x="2732688" y="1408912"/>
                  </a:lnTo>
                  <a:lnTo>
                    <a:pt x="2732931" y="1408912"/>
                  </a:lnTo>
                  <a:lnTo>
                    <a:pt x="2733175" y="1408912"/>
                  </a:lnTo>
                  <a:lnTo>
                    <a:pt x="2733418" y="1408912"/>
                  </a:lnTo>
                  <a:lnTo>
                    <a:pt x="2733661" y="1408912"/>
                  </a:lnTo>
                  <a:lnTo>
                    <a:pt x="2733905" y="1408912"/>
                  </a:lnTo>
                  <a:lnTo>
                    <a:pt x="2734148" y="1408912"/>
                  </a:lnTo>
                  <a:lnTo>
                    <a:pt x="2734391" y="1408912"/>
                  </a:lnTo>
                  <a:lnTo>
                    <a:pt x="2734635" y="1408912"/>
                  </a:lnTo>
                  <a:lnTo>
                    <a:pt x="2734878" y="1408912"/>
                  </a:lnTo>
                  <a:lnTo>
                    <a:pt x="2735121" y="1408912"/>
                  </a:lnTo>
                  <a:lnTo>
                    <a:pt x="2735121" y="1401796"/>
                  </a:lnTo>
                  <a:lnTo>
                    <a:pt x="2735365" y="1401796"/>
                  </a:lnTo>
                  <a:lnTo>
                    <a:pt x="2735608" y="1401796"/>
                  </a:lnTo>
                  <a:lnTo>
                    <a:pt x="2735851" y="1401796"/>
                  </a:lnTo>
                  <a:lnTo>
                    <a:pt x="2736095" y="1401796"/>
                  </a:lnTo>
                  <a:lnTo>
                    <a:pt x="2736338" y="1401796"/>
                  </a:lnTo>
                  <a:lnTo>
                    <a:pt x="2736582" y="1401796"/>
                  </a:lnTo>
                  <a:lnTo>
                    <a:pt x="2736825" y="1401796"/>
                  </a:lnTo>
                  <a:lnTo>
                    <a:pt x="2737068" y="1401796"/>
                  </a:lnTo>
                  <a:lnTo>
                    <a:pt x="2737312" y="1401796"/>
                  </a:lnTo>
                  <a:lnTo>
                    <a:pt x="2737555" y="1401796"/>
                  </a:lnTo>
                  <a:lnTo>
                    <a:pt x="2737798" y="1401796"/>
                  </a:lnTo>
                  <a:lnTo>
                    <a:pt x="2738042" y="1401796"/>
                  </a:lnTo>
                  <a:lnTo>
                    <a:pt x="2738285" y="1401796"/>
                  </a:lnTo>
                  <a:lnTo>
                    <a:pt x="2738528" y="1401796"/>
                  </a:lnTo>
                  <a:lnTo>
                    <a:pt x="2738772" y="1401796"/>
                  </a:lnTo>
                  <a:lnTo>
                    <a:pt x="2739015" y="1401796"/>
                  </a:lnTo>
                  <a:lnTo>
                    <a:pt x="2739259" y="1401796"/>
                  </a:lnTo>
                  <a:lnTo>
                    <a:pt x="2739502" y="1401796"/>
                  </a:lnTo>
                  <a:lnTo>
                    <a:pt x="2739989" y="1401796"/>
                  </a:lnTo>
                  <a:lnTo>
                    <a:pt x="2740232" y="1401796"/>
                  </a:lnTo>
                  <a:lnTo>
                    <a:pt x="2740475" y="1401796"/>
                  </a:lnTo>
                  <a:lnTo>
                    <a:pt x="2740719" y="1401796"/>
                  </a:lnTo>
                  <a:lnTo>
                    <a:pt x="2740962" y="1401796"/>
                  </a:lnTo>
                  <a:lnTo>
                    <a:pt x="2741205" y="1401796"/>
                  </a:lnTo>
                  <a:lnTo>
                    <a:pt x="2741449" y="1401796"/>
                  </a:lnTo>
                  <a:lnTo>
                    <a:pt x="2741692" y="1401796"/>
                  </a:lnTo>
                  <a:lnTo>
                    <a:pt x="2741935" y="1401796"/>
                  </a:lnTo>
                  <a:lnTo>
                    <a:pt x="2742179" y="1401796"/>
                  </a:lnTo>
                  <a:lnTo>
                    <a:pt x="2742422" y="1401796"/>
                  </a:lnTo>
                  <a:lnTo>
                    <a:pt x="2742666" y="1401796"/>
                  </a:lnTo>
                  <a:lnTo>
                    <a:pt x="2742909" y="1401796"/>
                  </a:lnTo>
                  <a:lnTo>
                    <a:pt x="2743152" y="1401796"/>
                  </a:lnTo>
                  <a:lnTo>
                    <a:pt x="2743396" y="1401796"/>
                  </a:lnTo>
                  <a:lnTo>
                    <a:pt x="2743882" y="1401796"/>
                  </a:lnTo>
                  <a:lnTo>
                    <a:pt x="2744126" y="1401796"/>
                  </a:lnTo>
                  <a:lnTo>
                    <a:pt x="2744369" y="1401796"/>
                  </a:lnTo>
                  <a:lnTo>
                    <a:pt x="2744612" y="1401796"/>
                  </a:lnTo>
                  <a:lnTo>
                    <a:pt x="2744856" y="1401796"/>
                  </a:lnTo>
                  <a:lnTo>
                    <a:pt x="2745099" y="1401796"/>
                  </a:lnTo>
                  <a:lnTo>
                    <a:pt x="2745343" y="1401796"/>
                  </a:lnTo>
                  <a:lnTo>
                    <a:pt x="2745586" y="1401796"/>
                  </a:lnTo>
                  <a:lnTo>
                    <a:pt x="2746073" y="1401796"/>
                  </a:lnTo>
                  <a:lnTo>
                    <a:pt x="2746316" y="1401796"/>
                  </a:lnTo>
                  <a:lnTo>
                    <a:pt x="2746559" y="1401796"/>
                  </a:lnTo>
                  <a:lnTo>
                    <a:pt x="2746803" y="1401796"/>
                  </a:lnTo>
                  <a:lnTo>
                    <a:pt x="2747046" y="1401796"/>
                  </a:lnTo>
                  <a:lnTo>
                    <a:pt x="2747289" y="1401796"/>
                  </a:lnTo>
                  <a:lnTo>
                    <a:pt x="2747533" y="1401796"/>
                  </a:lnTo>
                  <a:lnTo>
                    <a:pt x="2747776" y="1401796"/>
                  </a:lnTo>
                  <a:lnTo>
                    <a:pt x="2748019" y="1401796"/>
                  </a:lnTo>
                  <a:lnTo>
                    <a:pt x="2748263" y="1401796"/>
                  </a:lnTo>
                  <a:lnTo>
                    <a:pt x="2748506" y="1401796"/>
                  </a:lnTo>
                  <a:lnTo>
                    <a:pt x="2748750" y="1401796"/>
                  </a:lnTo>
                  <a:lnTo>
                    <a:pt x="2748993" y="1401796"/>
                  </a:lnTo>
                  <a:lnTo>
                    <a:pt x="2749236" y="1401796"/>
                  </a:lnTo>
                  <a:lnTo>
                    <a:pt x="2749480" y="1401796"/>
                  </a:lnTo>
                  <a:lnTo>
                    <a:pt x="2749723" y="1401796"/>
                  </a:lnTo>
                  <a:lnTo>
                    <a:pt x="2749966" y="1401796"/>
                  </a:lnTo>
                  <a:lnTo>
                    <a:pt x="2750210" y="1401796"/>
                  </a:lnTo>
                  <a:lnTo>
                    <a:pt x="2750453" y="1401796"/>
                  </a:lnTo>
                  <a:lnTo>
                    <a:pt x="2750696" y="1401796"/>
                  </a:lnTo>
                  <a:lnTo>
                    <a:pt x="2750940" y="1401796"/>
                  </a:lnTo>
                  <a:lnTo>
                    <a:pt x="2751183" y="1401796"/>
                  </a:lnTo>
                  <a:lnTo>
                    <a:pt x="2751670" y="1401796"/>
                  </a:lnTo>
                  <a:lnTo>
                    <a:pt x="2751913" y="1401796"/>
                  </a:lnTo>
                  <a:lnTo>
                    <a:pt x="2752157" y="1401796"/>
                  </a:lnTo>
                  <a:lnTo>
                    <a:pt x="2752400" y="1401796"/>
                  </a:lnTo>
                  <a:lnTo>
                    <a:pt x="2752643" y="1401796"/>
                  </a:lnTo>
                  <a:lnTo>
                    <a:pt x="2752887" y="1401796"/>
                  </a:lnTo>
                  <a:lnTo>
                    <a:pt x="2753130" y="1401796"/>
                  </a:lnTo>
                  <a:lnTo>
                    <a:pt x="2753373" y="1401796"/>
                  </a:lnTo>
                  <a:lnTo>
                    <a:pt x="2753373" y="1394681"/>
                  </a:lnTo>
                  <a:lnTo>
                    <a:pt x="2753617" y="1394681"/>
                  </a:lnTo>
                  <a:lnTo>
                    <a:pt x="2753860" y="1394681"/>
                  </a:lnTo>
                  <a:lnTo>
                    <a:pt x="2754103" y="1394681"/>
                  </a:lnTo>
                  <a:lnTo>
                    <a:pt x="2754347" y="1394681"/>
                  </a:lnTo>
                  <a:lnTo>
                    <a:pt x="2754590" y="1394681"/>
                  </a:lnTo>
                  <a:lnTo>
                    <a:pt x="2754834" y="1394681"/>
                  </a:lnTo>
                  <a:lnTo>
                    <a:pt x="2755077" y="1394681"/>
                  </a:lnTo>
                  <a:lnTo>
                    <a:pt x="2755320" y="1394681"/>
                  </a:lnTo>
                  <a:lnTo>
                    <a:pt x="2755564" y="1394681"/>
                  </a:lnTo>
                  <a:lnTo>
                    <a:pt x="2755807" y="1394681"/>
                  </a:lnTo>
                  <a:lnTo>
                    <a:pt x="2756050" y="1394681"/>
                  </a:lnTo>
                  <a:lnTo>
                    <a:pt x="2756294" y="1394681"/>
                  </a:lnTo>
                  <a:lnTo>
                    <a:pt x="2756537" y="1394681"/>
                  </a:lnTo>
                  <a:lnTo>
                    <a:pt x="2756780" y="1394681"/>
                  </a:lnTo>
                  <a:lnTo>
                    <a:pt x="2757024" y="1394681"/>
                  </a:lnTo>
                  <a:lnTo>
                    <a:pt x="2757267" y="1394681"/>
                  </a:lnTo>
                  <a:lnTo>
                    <a:pt x="2757511" y="1394681"/>
                  </a:lnTo>
                  <a:lnTo>
                    <a:pt x="2757754" y="1394681"/>
                  </a:lnTo>
                  <a:lnTo>
                    <a:pt x="2757997" y="1394681"/>
                  </a:lnTo>
                  <a:lnTo>
                    <a:pt x="2758241" y="1394681"/>
                  </a:lnTo>
                  <a:lnTo>
                    <a:pt x="2758484" y="1394681"/>
                  </a:lnTo>
                  <a:lnTo>
                    <a:pt x="2758727" y="1394681"/>
                  </a:lnTo>
                  <a:lnTo>
                    <a:pt x="2758971" y="1394681"/>
                  </a:lnTo>
                  <a:lnTo>
                    <a:pt x="2758971" y="1387565"/>
                  </a:lnTo>
                  <a:lnTo>
                    <a:pt x="2759214" y="1387565"/>
                  </a:lnTo>
                  <a:lnTo>
                    <a:pt x="2759457" y="1387565"/>
                  </a:lnTo>
                  <a:lnTo>
                    <a:pt x="2759701" y="1387565"/>
                  </a:lnTo>
                  <a:lnTo>
                    <a:pt x="2759944" y="1387565"/>
                  </a:lnTo>
                  <a:lnTo>
                    <a:pt x="2760187" y="1387565"/>
                  </a:lnTo>
                  <a:lnTo>
                    <a:pt x="2760431" y="1387565"/>
                  </a:lnTo>
                  <a:lnTo>
                    <a:pt x="2760674" y="1387565"/>
                  </a:lnTo>
                  <a:lnTo>
                    <a:pt x="2760918" y="1387565"/>
                  </a:lnTo>
                  <a:lnTo>
                    <a:pt x="2761161" y="1387565"/>
                  </a:lnTo>
                  <a:lnTo>
                    <a:pt x="2761404" y="1387565"/>
                  </a:lnTo>
                  <a:lnTo>
                    <a:pt x="2761648" y="1387565"/>
                  </a:lnTo>
                  <a:lnTo>
                    <a:pt x="2761891" y="1387565"/>
                  </a:lnTo>
                  <a:lnTo>
                    <a:pt x="2762134" y="1387565"/>
                  </a:lnTo>
                  <a:lnTo>
                    <a:pt x="2762378" y="1387565"/>
                  </a:lnTo>
                  <a:lnTo>
                    <a:pt x="2762621" y="1387565"/>
                  </a:lnTo>
                  <a:lnTo>
                    <a:pt x="2762864" y="1387565"/>
                  </a:lnTo>
                  <a:lnTo>
                    <a:pt x="2763351" y="1387565"/>
                  </a:lnTo>
                  <a:lnTo>
                    <a:pt x="2763595" y="1387565"/>
                  </a:lnTo>
                  <a:lnTo>
                    <a:pt x="2763838" y="1387565"/>
                  </a:lnTo>
                  <a:lnTo>
                    <a:pt x="2764081" y="1387565"/>
                  </a:lnTo>
                  <a:lnTo>
                    <a:pt x="2764325" y="1387565"/>
                  </a:lnTo>
                  <a:lnTo>
                    <a:pt x="2764811" y="1387565"/>
                  </a:lnTo>
                  <a:lnTo>
                    <a:pt x="2765055" y="1387565"/>
                  </a:lnTo>
                  <a:lnTo>
                    <a:pt x="2765298" y="1387565"/>
                  </a:lnTo>
                  <a:lnTo>
                    <a:pt x="2765541" y="1387565"/>
                  </a:lnTo>
                  <a:lnTo>
                    <a:pt x="2765785" y="1387565"/>
                  </a:lnTo>
                  <a:lnTo>
                    <a:pt x="2766028" y="1387565"/>
                  </a:lnTo>
                  <a:lnTo>
                    <a:pt x="2766271" y="1387565"/>
                  </a:lnTo>
                  <a:lnTo>
                    <a:pt x="2766515" y="1387565"/>
                  </a:lnTo>
                  <a:lnTo>
                    <a:pt x="2766758" y="1387565"/>
                  </a:lnTo>
                  <a:lnTo>
                    <a:pt x="2767002" y="1387565"/>
                  </a:lnTo>
                  <a:lnTo>
                    <a:pt x="2767245" y="1387565"/>
                  </a:lnTo>
                  <a:lnTo>
                    <a:pt x="2767488" y="1387565"/>
                  </a:lnTo>
                  <a:lnTo>
                    <a:pt x="2767732" y="1387565"/>
                  </a:lnTo>
                  <a:lnTo>
                    <a:pt x="2767975" y="1387565"/>
                  </a:lnTo>
                  <a:lnTo>
                    <a:pt x="2768218" y="1387565"/>
                  </a:lnTo>
                  <a:lnTo>
                    <a:pt x="2768462" y="1387565"/>
                  </a:lnTo>
                  <a:lnTo>
                    <a:pt x="2768705" y="1387565"/>
                  </a:lnTo>
                  <a:lnTo>
                    <a:pt x="2768948" y="1387565"/>
                  </a:lnTo>
                  <a:lnTo>
                    <a:pt x="2769192" y="1387565"/>
                  </a:lnTo>
                  <a:lnTo>
                    <a:pt x="2769435" y="1387565"/>
                  </a:lnTo>
                  <a:lnTo>
                    <a:pt x="2769922" y="1387565"/>
                  </a:lnTo>
                  <a:lnTo>
                    <a:pt x="2770165" y="1387565"/>
                  </a:lnTo>
                  <a:lnTo>
                    <a:pt x="2770409" y="1387565"/>
                  </a:lnTo>
                  <a:lnTo>
                    <a:pt x="2770409" y="1380449"/>
                  </a:lnTo>
                  <a:lnTo>
                    <a:pt x="2770652" y="1380449"/>
                  </a:lnTo>
                  <a:lnTo>
                    <a:pt x="2770895" y="1380449"/>
                  </a:lnTo>
                  <a:lnTo>
                    <a:pt x="2771139" y="1380449"/>
                  </a:lnTo>
                  <a:lnTo>
                    <a:pt x="2771382" y="1380449"/>
                  </a:lnTo>
                  <a:lnTo>
                    <a:pt x="2771625" y="1380449"/>
                  </a:lnTo>
                  <a:lnTo>
                    <a:pt x="2771869" y="1380449"/>
                  </a:lnTo>
                  <a:lnTo>
                    <a:pt x="2772112" y="1380449"/>
                  </a:lnTo>
                  <a:lnTo>
                    <a:pt x="2772355" y="1380449"/>
                  </a:lnTo>
                  <a:lnTo>
                    <a:pt x="2772599" y="1380449"/>
                  </a:lnTo>
                  <a:lnTo>
                    <a:pt x="2772842" y="1380449"/>
                  </a:lnTo>
                  <a:lnTo>
                    <a:pt x="2773086" y="1380449"/>
                  </a:lnTo>
                  <a:lnTo>
                    <a:pt x="2773329" y="1380449"/>
                  </a:lnTo>
                  <a:lnTo>
                    <a:pt x="2773816" y="1380449"/>
                  </a:lnTo>
                  <a:lnTo>
                    <a:pt x="2774059" y="1380449"/>
                  </a:lnTo>
                  <a:lnTo>
                    <a:pt x="2774546" y="1380449"/>
                  </a:lnTo>
                  <a:lnTo>
                    <a:pt x="2774789" y="1380449"/>
                  </a:lnTo>
                  <a:lnTo>
                    <a:pt x="2775032" y="1380449"/>
                  </a:lnTo>
                  <a:lnTo>
                    <a:pt x="2775276" y="1380449"/>
                  </a:lnTo>
                  <a:lnTo>
                    <a:pt x="2775519" y="1380449"/>
                  </a:lnTo>
                  <a:lnTo>
                    <a:pt x="2775762" y="1380449"/>
                  </a:lnTo>
                  <a:lnTo>
                    <a:pt x="2776006" y="1380449"/>
                  </a:lnTo>
                  <a:lnTo>
                    <a:pt x="2776249" y="1380449"/>
                  </a:lnTo>
                  <a:lnTo>
                    <a:pt x="2776493" y="1380449"/>
                  </a:lnTo>
                  <a:lnTo>
                    <a:pt x="2776736" y="1380449"/>
                  </a:lnTo>
                  <a:lnTo>
                    <a:pt x="2776979" y="1380449"/>
                  </a:lnTo>
                  <a:lnTo>
                    <a:pt x="2777223" y="1380449"/>
                  </a:lnTo>
                  <a:lnTo>
                    <a:pt x="2777466" y="1380449"/>
                  </a:lnTo>
                  <a:lnTo>
                    <a:pt x="2777709" y="1380449"/>
                  </a:lnTo>
                  <a:lnTo>
                    <a:pt x="2777953" y="1380449"/>
                  </a:lnTo>
                  <a:lnTo>
                    <a:pt x="2778196" y="1380449"/>
                  </a:lnTo>
                  <a:lnTo>
                    <a:pt x="2778439" y="1380449"/>
                  </a:lnTo>
                  <a:lnTo>
                    <a:pt x="2778683" y="1380449"/>
                  </a:lnTo>
                  <a:lnTo>
                    <a:pt x="2778926" y="1380449"/>
                  </a:lnTo>
                  <a:lnTo>
                    <a:pt x="2779170" y="1380449"/>
                  </a:lnTo>
                  <a:lnTo>
                    <a:pt x="2779656" y="1380449"/>
                  </a:lnTo>
                  <a:lnTo>
                    <a:pt x="2780143" y="1380449"/>
                  </a:lnTo>
                  <a:lnTo>
                    <a:pt x="2780386" y="1380449"/>
                  </a:lnTo>
                  <a:lnTo>
                    <a:pt x="2780386" y="1373334"/>
                  </a:lnTo>
                  <a:lnTo>
                    <a:pt x="2780630" y="1373334"/>
                  </a:lnTo>
                  <a:lnTo>
                    <a:pt x="2780873" y="1373334"/>
                  </a:lnTo>
                  <a:lnTo>
                    <a:pt x="2781116" y="1373334"/>
                  </a:lnTo>
                  <a:lnTo>
                    <a:pt x="2781360" y="1373334"/>
                  </a:lnTo>
                  <a:lnTo>
                    <a:pt x="2781603" y="1373334"/>
                  </a:lnTo>
                  <a:lnTo>
                    <a:pt x="2781846" y="1373334"/>
                  </a:lnTo>
                  <a:lnTo>
                    <a:pt x="2782090" y="1373334"/>
                  </a:lnTo>
                  <a:lnTo>
                    <a:pt x="2782333" y="1373334"/>
                  </a:lnTo>
                  <a:lnTo>
                    <a:pt x="2782577" y="1373334"/>
                  </a:lnTo>
                  <a:lnTo>
                    <a:pt x="2782820" y="1373334"/>
                  </a:lnTo>
                  <a:lnTo>
                    <a:pt x="2783063" y="1373334"/>
                  </a:lnTo>
                  <a:lnTo>
                    <a:pt x="2783307" y="1373334"/>
                  </a:lnTo>
                  <a:lnTo>
                    <a:pt x="2783550" y="1373334"/>
                  </a:lnTo>
                  <a:lnTo>
                    <a:pt x="2784037" y="1373334"/>
                  </a:lnTo>
                  <a:lnTo>
                    <a:pt x="2784280" y="1373334"/>
                  </a:lnTo>
                  <a:lnTo>
                    <a:pt x="2784523" y="1373334"/>
                  </a:lnTo>
                  <a:lnTo>
                    <a:pt x="2784767" y="1373334"/>
                  </a:lnTo>
                  <a:lnTo>
                    <a:pt x="2785010" y="1373334"/>
                  </a:lnTo>
                  <a:lnTo>
                    <a:pt x="2785254" y="1373334"/>
                  </a:lnTo>
                  <a:lnTo>
                    <a:pt x="2785740" y="1373334"/>
                  </a:lnTo>
                  <a:lnTo>
                    <a:pt x="2785984" y="1373334"/>
                  </a:lnTo>
                  <a:lnTo>
                    <a:pt x="2786227" y="1373334"/>
                  </a:lnTo>
                  <a:lnTo>
                    <a:pt x="2786470" y="1373334"/>
                  </a:lnTo>
                  <a:lnTo>
                    <a:pt x="2786714" y="1373334"/>
                  </a:lnTo>
                  <a:lnTo>
                    <a:pt x="2786957" y="1373334"/>
                  </a:lnTo>
                  <a:lnTo>
                    <a:pt x="2787200" y="1373334"/>
                  </a:lnTo>
                  <a:lnTo>
                    <a:pt x="2787444" y="1373334"/>
                  </a:lnTo>
                  <a:lnTo>
                    <a:pt x="2787687" y="1373334"/>
                  </a:lnTo>
                  <a:lnTo>
                    <a:pt x="2787930" y="1373334"/>
                  </a:lnTo>
                  <a:lnTo>
                    <a:pt x="2788174" y="1373334"/>
                  </a:lnTo>
                  <a:lnTo>
                    <a:pt x="2788417" y="1373334"/>
                  </a:lnTo>
                  <a:lnTo>
                    <a:pt x="2788661" y="1373334"/>
                  </a:lnTo>
                  <a:lnTo>
                    <a:pt x="2789147" y="1373334"/>
                  </a:lnTo>
                  <a:lnTo>
                    <a:pt x="2789391" y="1373334"/>
                  </a:lnTo>
                  <a:lnTo>
                    <a:pt x="2789634" y="1373334"/>
                  </a:lnTo>
                  <a:lnTo>
                    <a:pt x="2789877" y="1373334"/>
                  </a:lnTo>
                  <a:lnTo>
                    <a:pt x="2790121" y="1373334"/>
                  </a:lnTo>
                  <a:lnTo>
                    <a:pt x="2790364" y="1373334"/>
                  </a:lnTo>
                  <a:lnTo>
                    <a:pt x="2790607" y="1373334"/>
                  </a:lnTo>
                  <a:lnTo>
                    <a:pt x="2790851" y="1373334"/>
                  </a:lnTo>
                  <a:lnTo>
                    <a:pt x="2791094" y="1373334"/>
                  </a:lnTo>
                  <a:lnTo>
                    <a:pt x="2791338" y="1373334"/>
                  </a:lnTo>
                  <a:lnTo>
                    <a:pt x="2791581" y="1373334"/>
                  </a:lnTo>
                  <a:lnTo>
                    <a:pt x="2791824" y="1373334"/>
                  </a:lnTo>
                  <a:lnTo>
                    <a:pt x="2792068" y="1373334"/>
                  </a:lnTo>
                  <a:lnTo>
                    <a:pt x="2792311" y="1373334"/>
                  </a:lnTo>
                  <a:lnTo>
                    <a:pt x="2792554" y="1373334"/>
                  </a:lnTo>
                  <a:lnTo>
                    <a:pt x="2792798" y="1373334"/>
                  </a:lnTo>
                  <a:lnTo>
                    <a:pt x="2793041" y="1373334"/>
                  </a:lnTo>
                  <a:lnTo>
                    <a:pt x="2793284" y="1373334"/>
                  </a:lnTo>
                  <a:lnTo>
                    <a:pt x="2793528" y="1373334"/>
                  </a:lnTo>
                  <a:lnTo>
                    <a:pt x="2794258" y="1373334"/>
                  </a:lnTo>
                  <a:lnTo>
                    <a:pt x="2794501" y="1373334"/>
                  </a:lnTo>
                  <a:lnTo>
                    <a:pt x="2794745" y="1373334"/>
                  </a:lnTo>
                  <a:lnTo>
                    <a:pt x="2794988" y="1373334"/>
                  </a:lnTo>
                  <a:lnTo>
                    <a:pt x="2795231" y="1373334"/>
                  </a:lnTo>
                  <a:lnTo>
                    <a:pt x="2795475" y="1373334"/>
                  </a:lnTo>
                  <a:lnTo>
                    <a:pt x="2795718" y="1373334"/>
                  </a:lnTo>
                  <a:lnTo>
                    <a:pt x="2795961" y="1373334"/>
                  </a:lnTo>
                  <a:lnTo>
                    <a:pt x="2796205" y="1373334"/>
                  </a:lnTo>
                  <a:lnTo>
                    <a:pt x="2796448" y="1373334"/>
                  </a:lnTo>
                  <a:lnTo>
                    <a:pt x="2796691" y="1373334"/>
                  </a:lnTo>
                  <a:lnTo>
                    <a:pt x="2796935" y="1373334"/>
                  </a:lnTo>
                  <a:lnTo>
                    <a:pt x="2796935" y="1366218"/>
                  </a:lnTo>
                  <a:lnTo>
                    <a:pt x="2797178" y="1366218"/>
                  </a:lnTo>
                  <a:lnTo>
                    <a:pt x="2797422" y="1366218"/>
                  </a:lnTo>
                  <a:lnTo>
                    <a:pt x="2797665" y="1366218"/>
                  </a:lnTo>
                  <a:lnTo>
                    <a:pt x="2797908" y="1366218"/>
                  </a:lnTo>
                  <a:lnTo>
                    <a:pt x="2798152" y="1366218"/>
                  </a:lnTo>
                  <a:lnTo>
                    <a:pt x="2798395" y="1366218"/>
                  </a:lnTo>
                  <a:lnTo>
                    <a:pt x="2798638" y="1366218"/>
                  </a:lnTo>
                  <a:lnTo>
                    <a:pt x="2798882" y="1366218"/>
                  </a:lnTo>
                  <a:lnTo>
                    <a:pt x="2799125" y="1366218"/>
                  </a:lnTo>
                  <a:lnTo>
                    <a:pt x="2799368" y="1366218"/>
                  </a:lnTo>
                  <a:lnTo>
                    <a:pt x="2799612" y="1366218"/>
                  </a:lnTo>
                  <a:lnTo>
                    <a:pt x="2799855" y="1366218"/>
                  </a:lnTo>
                  <a:lnTo>
                    <a:pt x="2800098" y="1366218"/>
                  </a:lnTo>
                  <a:lnTo>
                    <a:pt x="2800342" y="1366218"/>
                  </a:lnTo>
                  <a:lnTo>
                    <a:pt x="2800585" y="1366218"/>
                  </a:lnTo>
                  <a:lnTo>
                    <a:pt x="2800829" y="1366218"/>
                  </a:lnTo>
                  <a:lnTo>
                    <a:pt x="2801072" y="1366218"/>
                  </a:lnTo>
                  <a:lnTo>
                    <a:pt x="2801315" y="1366218"/>
                  </a:lnTo>
                  <a:lnTo>
                    <a:pt x="2801559" y="1366218"/>
                  </a:lnTo>
                  <a:lnTo>
                    <a:pt x="2801802" y="1366218"/>
                  </a:lnTo>
                  <a:lnTo>
                    <a:pt x="2802045" y="1366218"/>
                  </a:lnTo>
                  <a:lnTo>
                    <a:pt x="2802289" y="1366218"/>
                  </a:lnTo>
                  <a:lnTo>
                    <a:pt x="2802775" y="1366218"/>
                  </a:lnTo>
                  <a:lnTo>
                    <a:pt x="2803019" y="1366218"/>
                  </a:lnTo>
                  <a:lnTo>
                    <a:pt x="2803019" y="1359102"/>
                  </a:lnTo>
                  <a:lnTo>
                    <a:pt x="2803262" y="1359102"/>
                  </a:lnTo>
                  <a:lnTo>
                    <a:pt x="2803506" y="1359102"/>
                  </a:lnTo>
                  <a:lnTo>
                    <a:pt x="2803749" y="1359102"/>
                  </a:lnTo>
                  <a:lnTo>
                    <a:pt x="2803749" y="1351986"/>
                  </a:lnTo>
                  <a:lnTo>
                    <a:pt x="2803992" y="1351986"/>
                  </a:lnTo>
                  <a:lnTo>
                    <a:pt x="2804236" y="1351986"/>
                  </a:lnTo>
                  <a:lnTo>
                    <a:pt x="2804479" y="1351986"/>
                  </a:lnTo>
                  <a:lnTo>
                    <a:pt x="2804722" y="1351986"/>
                  </a:lnTo>
                  <a:lnTo>
                    <a:pt x="2804966" y="1351986"/>
                  </a:lnTo>
                  <a:lnTo>
                    <a:pt x="2805209" y="1351986"/>
                  </a:lnTo>
                  <a:lnTo>
                    <a:pt x="2805452" y="1351986"/>
                  </a:lnTo>
                  <a:lnTo>
                    <a:pt x="2805696" y="1351986"/>
                  </a:lnTo>
                  <a:lnTo>
                    <a:pt x="2805939" y="1351986"/>
                  </a:lnTo>
                  <a:lnTo>
                    <a:pt x="2806182" y="1351986"/>
                  </a:lnTo>
                  <a:lnTo>
                    <a:pt x="2806426" y="1351986"/>
                  </a:lnTo>
                  <a:lnTo>
                    <a:pt x="2806669" y="1351986"/>
                  </a:lnTo>
                  <a:lnTo>
                    <a:pt x="2806913" y="1351986"/>
                  </a:lnTo>
                  <a:lnTo>
                    <a:pt x="2807156" y="1351986"/>
                  </a:lnTo>
                  <a:lnTo>
                    <a:pt x="2807399" y="1351986"/>
                  </a:lnTo>
                  <a:lnTo>
                    <a:pt x="2807643" y="1351986"/>
                  </a:lnTo>
                  <a:lnTo>
                    <a:pt x="2807886" y="1351986"/>
                  </a:lnTo>
                  <a:lnTo>
                    <a:pt x="2808129" y="1351986"/>
                  </a:lnTo>
                  <a:lnTo>
                    <a:pt x="2808373" y="1351986"/>
                  </a:lnTo>
                  <a:lnTo>
                    <a:pt x="2808616" y="1351986"/>
                  </a:lnTo>
                  <a:lnTo>
                    <a:pt x="2808859" y="1351986"/>
                  </a:lnTo>
                  <a:lnTo>
                    <a:pt x="2809103" y="1351986"/>
                  </a:lnTo>
                  <a:lnTo>
                    <a:pt x="2809103" y="1344871"/>
                  </a:lnTo>
                  <a:lnTo>
                    <a:pt x="2809346" y="1344871"/>
                  </a:lnTo>
                  <a:lnTo>
                    <a:pt x="2809590" y="1344871"/>
                  </a:lnTo>
                  <a:lnTo>
                    <a:pt x="2809833" y="1344871"/>
                  </a:lnTo>
                  <a:lnTo>
                    <a:pt x="2810076" y="1344871"/>
                  </a:lnTo>
                  <a:lnTo>
                    <a:pt x="2810320" y="1344871"/>
                  </a:lnTo>
                  <a:lnTo>
                    <a:pt x="2810563" y="1344871"/>
                  </a:lnTo>
                  <a:lnTo>
                    <a:pt x="2810806" y="1344871"/>
                  </a:lnTo>
                  <a:lnTo>
                    <a:pt x="2811050" y="1344871"/>
                  </a:lnTo>
                  <a:lnTo>
                    <a:pt x="2811293" y="1344871"/>
                  </a:lnTo>
                  <a:lnTo>
                    <a:pt x="2811536" y="1344871"/>
                  </a:lnTo>
                  <a:lnTo>
                    <a:pt x="2811780" y="1344871"/>
                  </a:lnTo>
                  <a:lnTo>
                    <a:pt x="2812023" y="1344871"/>
                  </a:lnTo>
                  <a:lnTo>
                    <a:pt x="2812266" y="1344871"/>
                  </a:lnTo>
                  <a:lnTo>
                    <a:pt x="2812510" y="1344871"/>
                  </a:lnTo>
                  <a:lnTo>
                    <a:pt x="2812753" y="1344871"/>
                  </a:lnTo>
                  <a:lnTo>
                    <a:pt x="2812997" y="1344871"/>
                  </a:lnTo>
                  <a:lnTo>
                    <a:pt x="2813240" y="1344871"/>
                  </a:lnTo>
                  <a:lnTo>
                    <a:pt x="2813483" y="1344871"/>
                  </a:lnTo>
                  <a:lnTo>
                    <a:pt x="2813727" y="1344871"/>
                  </a:lnTo>
                  <a:lnTo>
                    <a:pt x="2813970" y="1344871"/>
                  </a:lnTo>
                  <a:lnTo>
                    <a:pt x="2814213" y="1344871"/>
                  </a:lnTo>
                  <a:lnTo>
                    <a:pt x="2814457" y="1344871"/>
                  </a:lnTo>
                  <a:lnTo>
                    <a:pt x="2814700" y="1344871"/>
                  </a:lnTo>
                  <a:lnTo>
                    <a:pt x="2814943" y="1344871"/>
                  </a:lnTo>
                  <a:lnTo>
                    <a:pt x="2815187" y="1344871"/>
                  </a:lnTo>
                  <a:lnTo>
                    <a:pt x="2815430" y="1344871"/>
                  </a:lnTo>
                  <a:lnTo>
                    <a:pt x="2815674" y="1344871"/>
                  </a:lnTo>
                  <a:lnTo>
                    <a:pt x="2815917" y="1344871"/>
                  </a:lnTo>
                  <a:lnTo>
                    <a:pt x="2816160" y="1344871"/>
                  </a:lnTo>
                  <a:lnTo>
                    <a:pt x="2816404" y="1344871"/>
                  </a:lnTo>
                  <a:lnTo>
                    <a:pt x="2816647" y="1344871"/>
                  </a:lnTo>
                  <a:lnTo>
                    <a:pt x="2816890" y="1344871"/>
                  </a:lnTo>
                  <a:lnTo>
                    <a:pt x="2817134" y="1344871"/>
                  </a:lnTo>
                  <a:lnTo>
                    <a:pt x="2817377" y="1344871"/>
                  </a:lnTo>
                  <a:lnTo>
                    <a:pt x="2817620" y="1344871"/>
                  </a:lnTo>
                  <a:lnTo>
                    <a:pt x="2817864" y="1344871"/>
                  </a:lnTo>
                  <a:lnTo>
                    <a:pt x="2818107" y="1344871"/>
                  </a:lnTo>
                  <a:lnTo>
                    <a:pt x="2818350" y="1344871"/>
                  </a:lnTo>
                  <a:lnTo>
                    <a:pt x="2818594" y="1344871"/>
                  </a:lnTo>
                  <a:lnTo>
                    <a:pt x="2819081" y="1344871"/>
                  </a:lnTo>
                  <a:lnTo>
                    <a:pt x="2819324" y="1344871"/>
                  </a:lnTo>
                  <a:lnTo>
                    <a:pt x="2819567" y="1344871"/>
                  </a:lnTo>
                  <a:lnTo>
                    <a:pt x="2819811" y="1344871"/>
                  </a:lnTo>
                  <a:lnTo>
                    <a:pt x="2819811" y="1337755"/>
                  </a:lnTo>
                  <a:lnTo>
                    <a:pt x="2820054" y="1337755"/>
                  </a:lnTo>
                  <a:lnTo>
                    <a:pt x="2820297" y="1337755"/>
                  </a:lnTo>
                  <a:lnTo>
                    <a:pt x="2820541" y="1337755"/>
                  </a:lnTo>
                  <a:lnTo>
                    <a:pt x="2820784" y="1337755"/>
                  </a:lnTo>
                  <a:lnTo>
                    <a:pt x="2821027" y="1337755"/>
                  </a:lnTo>
                  <a:lnTo>
                    <a:pt x="2821271" y="1337755"/>
                  </a:lnTo>
                  <a:lnTo>
                    <a:pt x="2821514" y="1337755"/>
                  </a:lnTo>
                  <a:lnTo>
                    <a:pt x="2821758" y="1337755"/>
                  </a:lnTo>
                  <a:lnTo>
                    <a:pt x="2822001" y="1337755"/>
                  </a:lnTo>
                  <a:lnTo>
                    <a:pt x="2822244" y="1337755"/>
                  </a:lnTo>
                  <a:lnTo>
                    <a:pt x="2822488" y="1337755"/>
                  </a:lnTo>
                  <a:lnTo>
                    <a:pt x="2822731" y="1337755"/>
                  </a:lnTo>
                  <a:lnTo>
                    <a:pt x="2822974" y="1337755"/>
                  </a:lnTo>
                  <a:lnTo>
                    <a:pt x="2823218" y="1337755"/>
                  </a:lnTo>
                  <a:lnTo>
                    <a:pt x="2823461" y="1337755"/>
                  </a:lnTo>
                  <a:lnTo>
                    <a:pt x="2823704" y="1337755"/>
                  </a:lnTo>
                  <a:lnTo>
                    <a:pt x="2823948" y="1337755"/>
                  </a:lnTo>
                  <a:lnTo>
                    <a:pt x="2824191" y="1337755"/>
                  </a:lnTo>
                  <a:lnTo>
                    <a:pt x="2824434" y="1337755"/>
                  </a:lnTo>
                  <a:lnTo>
                    <a:pt x="2824678" y="1337755"/>
                  </a:lnTo>
                  <a:lnTo>
                    <a:pt x="2824921" y="1337755"/>
                  </a:lnTo>
                  <a:lnTo>
                    <a:pt x="2825165" y="1337755"/>
                  </a:lnTo>
                  <a:lnTo>
                    <a:pt x="2825408" y="1337755"/>
                  </a:lnTo>
                  <a:lnTo>
                    <a:pt x="2825651" y="1337755"/>
                  </a:lnTo>
                  <a:lnTo>
                    <a:pt x="2825895" y="1337755"/>
                  </a:lnTo>
                  <a:lnTo>
                    <a:pt x="2826138" y="1337755"/>
                  </a:lnTo>
                  <a:lnTo>
                    <a:pt x="2826381" y="1337755"/>
                  </a:lnTo>
                  <a:lnTo>
                    <a:pt x="2826625" y="1337755"/>
                  </a:lnTo>
                  <a:lnTo>
                    <a:pt x="2826868" y="1337755"/>
                  </a:lnTo>
                  <a:lnTo>
                    <a:pt x="2827111" y="1337755"/>
                  </a:lnTo>
                  <a:lnTo>
                    <a:pt x="2827355" y="1337755"/>
                  </a:lnTo>
                  <a:lnTo>
                    <a:pt x="2827598" y="1337755"/>
                  </a:lnTo>
                  <a:lnTo>
                    <a:pt x="2827842" y="1337755"/>
                  </a:lnTo>
                  <a:lnTo>
                    <a:pt x="2828085" y="1337755"/>
                  </a:lnTo>
                  <a:lnTo>
                    <a:pt x="2828328" y="1337755"/>
                  </a:lnTo>
                  <a:lnTo>
                    <a:pt x="2828572" y="1337755"/>
                  </a:lnTo>
                  <a:lnTo>
                    <a:pt x="2828815" y="1337755"/>
                  </a:lnTo>
                  <a:lnTo>
                    <a:pt x="2829058" y="1337755"/>
                  </a:lnTo>
                  <a:lnTo>
                    <a:pt x="2829302" y="1337755"/>
                  </a:lnTo>
                  <a:lnTo>
                    <a:pt x="2829545" y="1337755"/>
                  </a:lnTo>
                  <a:lnTo>
                    <a:pt x="2829788" y="1337755"/>
                  </a:lnTo>
                  <a:lnTo>
                    <a:pt x="2830032" y="1337755"/>
                  </a:lnTo>
                  <a:lnTo>
                    <a:pt x="2830275" y="1337755"/>
                  </a:lnTo>
                  <a:lnTo>
                    <a:pt x="2830518" y="1337755"/>
                  </a:lnTo>
                  <a:lnTo>
                    <a:pt x="2830762" y="1337755"/>
                  </a:lnTo>
                  <a:lnTo>
                    <a:pt x="2831005" y="1337755"/>
                  </a:lnTo>
                  <a:lnTo>
                    <a:pt x="2831249" y="1337755"/>
                  </a:lnTo>
                  <a:lnTo>
                    <a:pt x="2831492" y="1337755"/>
                  </a:lnTo>
                  <a:lnTo>
                    <a:pt x="2831735" y="1337755"/>
                  </a:lnTo>
                  <a:lnTo>
                    <a:pt x="2831979" y="1337755"/>
                  </a:lnTo>
                  <a:lnTo>
                    <a:pt x="2832222" y="1337755"/>
                  </a:lnTo>
                  <a:lnTo>
                    <a:pt x="2832465" y="1337755"/>
                  </a:lnTo>
                  <a:lnTo>
                    <a:pt x="2832709" y="1337755"/>
                  </a:lnTo>
                  <a:lnTo>
                    <a:pt x="2832952" y="1337755"/>
                  </a:lnTo>
                  <a:lnTo>
                    <a:pt x="2833195" y="1337755"/>
                  </a:lnTo>
                  <a:lnTo>
                    <a:pt x="2833439" y="1337755"/>
                  </a:lnTo>
                  <a:lnTo>
                    <a:pt x="2833682" y="1337755"/>
                  </a:lnTo>
                  <a:lnTo>
                    <a:pt x="2834169" y="1337755"/>
                  </a:lnTo>
                  <a:lnTo>
                    <a:pt x="2834412" y="1337755"/>
                  </a:lnTo>
                  <a:lnTo>
                    <a:pt x="2834656" y="1337755"/>
                  </a:lnTo>
                  <a:lnTo>
                    <a:pt x="2834899" y="1337755"/>
                  </a:lnTo>
                  <a:lnTo>
                    <a:pt x="2835142" y="1337755"/>
                  </a:lnTo>
                  <a:lnTo>
                    <a:pt x="2835386" y="1337755"/>
                  </a:lnTo>
                  <a:lnTo>
                    <a:pt x="2835872" y="1337755"/>
                  </a:lnTo>
                  <a:lnTo>
                    <a:pt x="2836116" y="1337755"/>
                  </a:lnTo>
                  <a:lnTo>
                    <a:pt x="2836359" y="1337755"/>
                  </a:lnTo>
                  <a:lnTo>
                    <a:pt x="2836602" y="1337755"/>
                  </a:lnTo>
                  <a:lnTo>
                    <a:pt x="2836846" y="1337755"/>
                  </a:lnTo>
                  <a:lnTo>
                    <a:pt x="2837089" y="1337755"/>
                  </a:lnTo>
                  <a:lnTo>
                    <a:pt x="2837333" y="1337755"/>
                  </a:lnTo>
                  <a:lnTo>
                    <a:pt x="2837333" y="1330639"/>
                  </a:lnTo>
                  <a:lnTo>
                    <a:pt x="2837819" y="1330639"/>
                  </a:lnTo>
                  <a:lnTo>
                    <a:pt x="2838063" y="1330639"/>
                  </a:lnTo>
                  <a:lnTo>
                    <a:pt x="2838306" y="1330639"/>
                  </a:lnTo>
                  <a:lnTo>
                    <a:pt x="2838549" y="1330639"/>
                  </a:lnTo>
                  <a:lnTo>
                    <a:pt x="2838793" y="1330639"/>
                  </a:lnTo>
                  <a:lnTo>
                    <a:pt x="2839036" y="1330639"/>
                  </a:lnTo>
                  <a:lnTo>
                    <a:pt x="2839279" y="1330639"/>
                  </a:lnTo>
                  <a:lnTo>
                    <a:pt x="2839766" y="1330639"/>
                  </a:lnTo>
                  <a:lnTo>
                    <a:pt x="2840253" y="1330639"/>
                  </a:lnTo>
                  <a:lnTo>
                    <a:pt x="2840253" y="1323523"/>
                  </a:lnTo>
                  <a:lnTo>
                    <a:pt x="2840496" y="1323523"/>
                  </a:lnTo>
                  <a:lnTo>
                    <a:pt x="2840740" y="1323523"/>
                  </a:lnTo>
                  <a:lnTo>
                    <a:pt x="2840983" y="1323523"/>
                  </a:lnTo>
                  <a:lnTo>
                    <a:pt x="2841226" y="1323523"/>
                  </a:lnTo>
                  <a:lnTo>
                    <a:pt x="2841470" y="1323523"/>
                  </a:lnTo>
                  <a:lnTo>
                    <a:pt x="2841713" y="1323523"/>
                  </a:lnTo>
                  <a:lnTo>
                    <a:pt x="2841956" y="1323523"/>
                  </a:lnTo>
                  <a:lnTo>
                    <a:pt x="2842200" y="1323523"/>
                  </a:lnTo>
                  <a:lnTo>
                    <a:pt x="2842443" y="1323523"/>
                  </a:lnTo>
                  <a:lnTo>
                    <a:pt x="2842686" y="1323523"/>
                  </a:lnTo>
                  <a:lnTo>
                    <a:pt x="2842930" y="1323523"/>
                  </a:lnTo>
                  <a:lnTo>
                    <a:pt x="2843173" y="1323523"/>
                  </a:lnTo>
                  <a:lnTo>
                    <a:pt x="2843417" y="1323523"/>
                  </a:lnTo>
                  <a:lnTo>
                    <a:pt x="2843660" y="1323523"/>
                  </a:lnTo>
                  <a:lnTo>
                    <a:pt x="2843903" y="1323523"/>
                  </a:lnTo>
                  <a:lnTo>
                    <a:pt x="2844147" y="1323523"/>
                  </a:lnTo>
                  <a:lnTo>
                    <a:pt x="2844633" y="1323523"/>
                  </a:lnTo>
                  <a:lnTo>
                    <a:pt x="2844877" y="1323523"/>
                  </a:lnTo>
                  <a:lnTo>
                    <a:pt x="2845120" y="1323523"/>
                  </a:lnTo>
                  <a:lnTo>
                    <a:pt x="2845363" y="1323523"/>
                  </a:lnTo>
                  <a:lnTo>
                    <a:pt x="2845607" y="1323523"/>
                  </a:lnTo>
                  <a:lnTo>
                    <a:pt x="2845850" y="1323523"/>
                  </a:lnTo>
                  <a:lnTo>
                    <a:pt x="2846094" y="1323523"/>
                  </a:lnTo>
                  <a:lnTo>
                    <a:pt x="2846337" y="1323523"/>
                  </a:lnTo>
                  <a:lnTo>
                    <a:pt x="2846580" y="1323523"/>
                  </a:lnTo>
                  <a:lnTo>
                    <a:pt x="2846824" y="1323523"/>
                  </a:lnTo>
                  <a:lnTo>
                    <a:pt x="2847067" y="1323523"/>
                  </a:lnTo>
                  <a:lnTo>
                    <a:pt x="2847310" y="1323523"/>
                  </a:lnTo>
                  <a:lnTo>
                    <a:pt x="2847554" y="1323523"/>
                  </a:lnTo>
                  <a:lnTo>
                    <a:pt x="2847797" y="1323523"/>
                  </a:lnTo>
                  <a:lnTo>
                    <a:pt x="2848284" y="1323523"/>
                  </a:lnTo>
                  <a:lnTo>
                    <a:pt x="2848527" y="1323523"/>
                  </a:lnTo>
                  <a:lnTo>
                    <a:pt x="2849014" y="1323523"/>
                  </a:lnTo>
                  <a:lnTo>
                    <a:pt x="2849257" y="1323523"/>
                  </a:lnTo>
                  <a:lnTo>
                    <a:pt x="2849501" y="1323523"/>
                  </a:lnTo>
                  <a:lnTo>
                    <a:pt x="2849744" y="1323523"/>
                  </a:lnTo>
                  <a:lnTo>
                    <a:pt x="2849987" y="1323523"/>
                  </a:lnTo>
                  <a:lnTo>
                    <a:pt x="2850231" y="1323523"/>
                  </a:lnTo>
                  <a:lnTo>
                    <a:pt x="2850474" y="1323523"/>
                  </a:lnTo>
                  <a:lnTo>
                    <a:pt x="2850717" y="1323523"/>
                  </a:lnTo>
                  <a:lnTo>
                    <a:pt x="2850961" y="1323523"/>
                  </a:lnTo>
                  <a:lnTo>
                    <a:pt x="2851204" y="1323523"/>
                  </a:lnTo>
                  <a:lnTo>
                    <a:pt x="2851447" y="1323523"/>
                  </a:lnTo>
                  <a:lnTo>
                    <a:pt x="2851447" y="1316408"/>
                  </a:lnTo>
                  <a:lnTo>
                    <a:pt x="2851691" y="1316408"/>
                  </a:lnTo>
                  <a:lnTo>
                    <a:pt x="2851934" y="1316408"/>
                  </a:lnTo>
                  <a:lnTo>
                    <a:pt x="2852421" y="1316408"/>
                  </a:lnTo>
                  <a:lnTo>
                    <a:pt x="2852664" y="1316408"/>
                  </a:lnTo>
                  <a:lnTo>
                    <a:pt x="2852908" y="1316408"/>
                  </a:lnTo>
                  <a:lnTo>
                    <a:pt x="2853151" y="1316408"/>
                  </a:lnTo>
                  <a:lnTo>
                    <a:pt x="2853394" y="1316408"/>
                  </a:lnTo>
                  <a:lnTo>
                    <a:pt x="2853638" y="1316408"/>
                  </a:lnTo>
                  <a:lnTo>
                    <a:pt x="2854124" y="1316408"/>
                  </a:lnTo>
                  <a:lnTo>
                    <a:pt x="2854611" y="1316408"/>
                  </a:lnTo>
                  <a:lnTo>
                    <a:pt x="2854854" y="1316408"/>
                  </a:lnTo>
                  <a:lnTo>
                    <a:pt x="2855098" y="1316408"/>
                  </a:lnTo>
                  <a:lnTo>
                    <a:pt x="2855341" y="1316408"/>
                  </a:lnTo>
                  <a:lnTo>
                    <a:pt x="2855585" y="1316408"/>
                  </a:lnTo>
                  <a:lnTo>
                    <a:pt x="2855828" y="1316408"/>
                  </a:lnTo>
                  <a:lnTo>
                    <a:pt x="2856071" y="1316408"/>
                  </a:lnTo>
                  <a:lnTo>
                    <a:pt x="2856315" y="1316408"/>
                  </a:lnTo>
                  <a:lnTo>
                    <a:pt x="2856558" y="1316408"/>
                  </a:lnTo>
                  <a:lnTo>
                    <a:pt x="2856801" y="1316408"/>
                  </a:lnTo>
                  <a:lnTo>
                    <a:pt x="2857045" y="1316408"/>
                  </a:lnTo>
                  <a:lnTo>
                    <a:pt x="2857288" y="1316408"/>
                  </a:lnTo>
                  <a:lnTo>
                    <a:pt x="2857531" y="1316408"/>
                  </a:lnTo>
                  <a:lnTo>
                    <a:pt x="2857775" y="1316408"/>
                  </a:lnTo>
                  <a:lnTo>
                    <a:pt x="2858018" y="1316408"/>
                  </a:lnTo>
                  <a:lnTo>
                    <a:pt x="2858262" y="1316408"/>
                  </a:lnTo>
                  <a:lnTo>
                    <a:pt x="2858505" y="1316408"/>
                  </a:lnTo>
                  <a:lnTo>
                    <a:pt x="2858748" y="1316408"/>
                  </a:lnTo>
                  <a:lnTo>
                    <a:pt x="2858992" y="1316408"/>
                  </a:lnTo>
                  <a:lnTo>
                    <a:pt x="2859235" y="1316408"/>
                  </a:lnTo>
                  <a:lnTo>
                    <a:pt x="2859478" y="1316408"/>
                  </a:lnTo>
                  <a:lnTo>
                    <a:pt x="2859722" y="1316408"/>
                  </a:lnTo>
                  <a:lnTo>
                    <a:pt x="2859965" y="1316408"/>
                  </a:lnTo>
                  <a:lnTo>
                    <a:pt x="2860208" y="1316408"/>
                  </a:lnTo>
                  <a:lnTo>
                    <a:pt x="2860452" y="1316408"/>
                  </a:lnTo>
                  <a:lnTo>
                    <a:pt x="2860695" y="1316408"/>
                  </a:lnTo>
                  <a:lnTo>
                    <a:pt x="2860938" y="1316408"/>
                  </a:lnTo>
                  <a:lnTo>
                    <a:pt x="2861182" y="1316408"/>
                  </a:lnTo>
                  <a:lnTo>
                    <a:pt x="2861425" y="1316408"/>
                  </a:lnTo>
                  <a:lnTo>
                    <a:pt x="2861669" y="1316408"/>
                  </a:lnTo>
                  <a:lnTo>
                    <a:pt x="2861912" y="1316408"/>
                  </a:lnTo>
                  <a:lnTo>
                    <a:pt x="2862155" y="1316408"/>
                  </a:lnTo>
                  <a:lnTo>
                    <a:pt x="2862399" y="1316408"/>
                  </a:lnTo>
                  <a:lnTo>
                    <a:pt x="2862642" y="1316408"/>
                  </a:lnTo>
                  <a:lnTo>
                    <a:pt x="2863129" y="1316408"/>
                  </a:lnTo>
                  <a:lnTo>
                    <a:pt x="2863372" y="1316408"/>
                  </a:lnTo>
                  <a:lnTo>
                    <a:pt x="2863615" y="1316408"/>
                  </a:lnTo>
                  <a:lnTo>
                    <a:pt x="2863859" y="1316408"/>
                  </a:lnTo>
                  <a:lnTo>
                    <a:pt x="2864102" y="1316408"/>
                  </a:lnTo>
                  <a:lnTo>
                    <a:pt x="2864346" y="1316408"/>
                  </a:lnTo>
                  <a:lnTo>
                    <a:pt x="2864589" y="1316408"/>
                  </a:lnTo>
                  <a:lnTo>
                    <a:pt x="2864832" y="1316408"/>
                  </a:lnTo>
                  <a:lnTo>
                    <a:pt x="2865076" y="1316408"/>
                  </a:lnTo>
                  <a:lnTo>
                    <a:pt x="2865319" y="1316408"/>
                  </a:lnTo>
                  <a:lnTo>
                    <a:pt x="2865562" y="1316408"/>
                  </a:lnTo>
                  <a:lnTo>
                    <a:pt x="2865806" y="1316408"/>
                  </a:lnTo>
                  <a:lnTo>
                    <a:pt x="2866049" y="1309292"/>
                  </a:lnTo>
                  <a:lnTo>
                    <a:pt x="2866292" y="1309292"/>
                  </a:lnTo>
                  <a:lnTo>
                    <a:pt x="2866536" y="1309292"/>
                  </a:lnTo>
                  <a:lnTo>
                    <a:pt x="2866779" y="1309292"/>
                  </a:lnTo>
                  <a:lnTo>
                    <a:pt x="2867022" y="1309292"/>
                  </a:lnTo>
                  <a:lnTo>
                    <a:pt x="2867266" y="1309292"/>
                  </a:lnTo>
                  <a:lnTo>
                    <a:pt x="2867509" y="1309292"/>
                  </a:lnTo>
                  <a:lnTo>
                    <a:pt x="2867753" y="1309292"/>
                  </a:lnTo>
                  <a:lnTo>
                    <a:pt x="2867996" y="1309292"/>
                  </a:lnTo>
                  <a:lnTo>
                    <a:pt x="2868239" y="1309292"/>
                  </a:lnTo>
                  <a:lnTo>
                    <a:pt x="2868483" y="1309292"/>
                  </a:lnTo>
                  <a:lnTo>
                    <a:pt x="2868726" y="1309292"/>
                  </a:lnTo>
                  <a:lnTo>
                    <a:pt x="2868969" y="1309292"/>
                  </a:lnTo>
                  <a:lnTo>
                    <a:pt x="2869213" y="1309292"/>
                  </a:lnTo>
                  <a:lnTo>
                    <a:pt x="2869456" y="1309292"/>
                  </a:lnTo>
                  <a:lnTo>
                    <a:pt x="2869699" y="1309292"/>
                  </a:lnTo>
                  <a:lnTo>
                    <a:pt x="2869943" y="1309292"/>
                  </a:lnTo>
                  <a:lnTo>
                    <a:pt x="2870186" y="1309292"/>
                  </a:lnTo>
                  <a:lnTo>
                    <a:pt x="2870429" y="1309292"/>
                  </a:lnTo>
                  <a:lnTo>
                    <a:pt x="2870673" y="1309292"/>
                  </a:lnTo>
                  <a:lnTo>
                    <a:pt x="2870916" y="1309292"/>
                  </a:lnTo>
                  <a:lnTo>
                    <a:pt x="2871160" y="1309292"/>
                  </a:lnTo>
                  <a:lnTo>
                    <a:pt x="2871403" y="1309292"/>
                  </a:lnTo>
                  <a:lnTo>
                    <a:pt x="2871646" y="1309292"/>
                  </a:lnTo>
                  <a:lnTo>
                    <a:pt x="2871890" y="1309292"/>
                  </a:lnTo>
                  <a:lnTo>
                    <a:pt x="2872133" y="1309292"/>
                  </a:lnTo>
                  <a:lnTo>
                    <a:pt x="2872376" y="1309292"/>
                  </a:lnTo>
                  <a:lnTo>
                    <a:pt x="2872620" y="1309292"/>
                  </a:lnTo>
                  <a:lnTo>
                    <a:pt x="2872863" y="1309292"/>
                  </a:lnTo>
                  <a:lnTo>
                    <a:pt x="2873106" y="1309292"/>
                  </a:lnTo>
                  <a:lnTo>
                    <a:pt x="2873350" y="1309292"/>
                  </a:lnTo>
                  <a:lnTo>
                    <a:pt x="2873593" y="1309292"/>
                  </a:lnTo>
                  <a:lnTo>
                    <a:pt x="2873837" y="1309292"/>
                  </a:lnTo>
                  <a:lnTo>
                    <a:pt x="2874323" y="1309292"/>
                  </a:lnTo>
                  <a:lnTo>
                    <a:pt x="2874567" y="1309292"/>
                  </a:lnTo>
                  <a:lnTo>
                    <a:pt x="2874810" y="1309292"/>
                  </a:lnTo>
                  <a:lnTo>
                    <a:pt x="2875053" y="1309292"/>
                  </a:lnTo>
                  <a:lnTo>
                    <a:pt x="2875297" y="1309292"/>
                  </a:lnTo>
                  <a:lnTo>
                    <a:pt x="2875540" y="1309292"/>
                  </a:lnTo>
                  <a:lnTo>
                    <a:pt x="2875783" y="1309292"/>
                  </a:lnTo>
                  <a:lnTo>
                    <a:pt x="2876027" y="1309292"/>
                  </a:lnTo>
                  <a:lnTo>
                    <a:pt x="2876270" y="1309292"/>
                  </a:lnTo>
                  <a:lnTo>
                    <a:pt x="2876513" y="1309292"/>
                  </a:lnTo>
                  <a:lnTo>
                    <a:pt x="2876757" y="1309292"/>
                  </a:lnTo>
                  <a:lnTo>
                    <a:pt x="2877000" y="1309292"/>
                  </a:lnTo>
                  <a:lnTo>
                    <a:pt x="2877244" y="1309292"/>
                  </a:lnTo>
                  <a:lnTo>
                    <a:pt x="2877487" y="1309292"/>
                  </a:lnTo>
                  <a:lnTo>
                    <a:pt x="2877730" y="1309292"/>
                  </a:lnTo>
                  <a:lnTo>
                    <a:pt x="2877974" y="1309292"/>
                  </a:lnTo>
                  <a:lnTo>
                    <a:pt x="2878217" y="1309292"/>
                  </a:lnTo>
                  <a:lnTo>
                    <a:pt x="2878460" y="1309292"/>
                  </a:lnTo>
                  <a:lnTo>
                    <a:pt x="2878704" y="1309292"/>
                  </a:lnTo>
                  <a:lnTo>
                    <a:pt x="2878947" y="1309292"/>
                  </a:lnTo>
                  <a:lnTo>
                    <a:pt x="2879190" y="1309292"/>
                  </a:lnTo>
                  <a:lnTo>
                    <a:pt x="2879434" y="1309292"/>
                  </a:lnTo>
                  <a:lnTo>
                    <a:pt x="2879921" y="1309292"/>
                  </a:lnTo>
                  <a:lnTo>
                    <a:pt x="2880164" y="1309292"/>
                  </a:lnTo>
                  <a:lnTo>
                    <a:pt x="2880407" y="1309292"/>
                  </a:lnTo>
                  <a:lnTo>
                    <a:pt x="2880651" y="1309292"/>
                  </a:lnTo>
                  <a:lnTo>
                    <a:pt x="2881137" y="1309292"/>
                  </a:lnTo>
                  <a:lnTo>
                    <a:pt x="2881137" y="1302176"/>
                  </a:lnTo>
                  <a:lnTo>
                    <a:pt x="2881137" y="1295061"/>
                  </a:lnTo>
                  <a:lnTo>
                    <a:pt x="2881381" y="1295061"/>
                  </a:lnTo>
                  <a:lnTo>
                    <a:pt x="2881624" y="1295061"/>
                  </a:lnTo>
                  <a:lnTo>
                    <a:pt x="2881867" y="1295061"/>
                  </a:lnTo>
                  <a:lnTo>
                    <a:pt x="2882111" y="1295061"/>
                  </a:lnTo>
                  <a:lnTo>
                    <a:pt x="2882354" y="1295061"/>
                  </a:lnTo>
                  <a:lnTo>
                    <a:pt x="2882597" y="1295061"/>
                  </a:lnTo>
                  <a:lnTo>
                    <a:pt x="2882841" y="1295061"/>
                  </a:lnTo>
                  <a:lnTo>
                    <a:pt x="2883084" y="1295061"/>
                  </a:lnTo>
                  <a:lnTo>
                    <a:pt x="2883084" y="1287945"/>
                  </a:lnTo>
                  <a:lnTo>
                    <a:pt x="2883328" y="1287945"/>
                  </a:lnTo>
                  <a:lnTo>
                    <a:pt x="2883571" y="1287945"/>
                  </a:lnTo>
                  <a:lnTo>
                    <a:pt x="2883814" y="1287945"/>
                  </a:lnTo>
                  <a:lnTo>
                    <a:pt x="2884058" y="1287945"/>
                  </a:lnTo>
                  <a:lnTo>
                    <a:pt x="2884301" y="1287945"/>
                  </a:lnTo>
                  <a:lnTo>
                    <a:pt x="2884544" y="1287945"/>
                  </a:lnTo>
                  <a:lnTo>
                    <a:pt x="2885031" y="1287945"/>
                  </a:lnTo>
                  <a:lnTo>
                    <a:pt x="2885274" y="1287945"/>
                  </a:lnTo>
                  <a:lnTo>
                    <a:pt x="2885518" y="1287945"/>
                  </a:lnTo>
                  <a:lnTo>
                    <a:pt x="2885761" y="1287945"/>
                  </a:lnTo>
                  <a:lnTo>
                    <a:pt x="2886005" y="1287945"/>
                  </a:lnTo>
                  <a:lnTo>
                    <a:pt x="2886248" y="1287945"/>
                  </a:lnTo>
                  <a:lnTo>
                    <a:pt x="2886491" y="1287945"/>
                  </a:lnTo>
                  <a:lnTo>
                    <a:pt x="2886735" y="1287945"/>
                  </a:lnTo>
                  <a:lnTo>
                    <a:pt x="2886978" y="1287945"/>
                  </a:lnTo>
                  <a:lnTo>
                    <a:pt x="2887221" y="1287945"/>
                  </a:lnTo>
                  <a:lnTo>
                    <a:pt x="2887465" y="1287945"/>
                  </a:lnTo>
                  <a:lnTo>
                    <a:pt x="2887708" y="1287945"/>
                  </a:lnTo>
                  <a:lnTo>
                    <a:pt x="2887951" y="1287945"/>
                  </a:lnTo>
                  <a:lnTo>
                    <a:pt x="2888195" y="1287945"/>
                  </a:lnTo>
                  <a:lnTo>
                    <a:pt x="2888681" y="1287945"/>
                  </a:lnTo>
                  <a:lnTo>
                    <a:pt x="2888925" y="1287945"/>
                  </a:lnTo>
                  <a:lnTo>
                    <a:pt x="2889168" y="1287945"/>
                  </a:lnTo>
                  <a:lnTo>
                    <a:pt x="2889412" y="1287945"/>
                  </a:lnTo>
                  <a:lnTo>
                    <a:pt x="2889655" y="1287945"/>
                  </a:lnTo>
                  <a:lnTo>
                    <a:pt x="2889898" y="1287945"/>
                  </a:lnTo>
                  <a:lnTo>
                    <a:pt x="2890142" y="1287945"/>
                  </a:lnTo>
                  <a:lnTo>
                    <a:pt x="2890385" y="1287945"/>
                  </a:lnTo>
                  <a:lnTo>
                    <a:pt x="2890628" y="1287945"/>
                  </a:lnTo>
                  <a:lnTo>
                    <a:pt x="2890872" y="1287945"/>
                  </a:lnTo>
                  <a:lnTo>
                    <a:pt x="2891115" y="1287945"/>
                  </a:lnTo>
                  <a:lnTo>
                    <a:pt x="2891358" y="1287945"/>
                  </a:lnTo>
                  <a:lnTo>
                    <a:pt x="2891602" y="1287945"/>
                  </a:lnTo>
                  <a:lnTo>
                    <a:pt x="2891845" y="1287945"/>
                  </a:lnTo>
                  <a:lnTo>
                    <a:pt x="2892089" y="1287945"/>
                  </a:lnTo>
                  <a:lnTo>
                    <a:pt x="2892332" y="1287945"/>
                  </a:lnTo>
                  <a:lnTo>
                    <a:pt x="2892575" y="1287945"/>
                  </a:lnTo>
                  <a:lnTo>
                    <a:pt x="2892819" y="1287945"/>
                  </a:lnTo>
                  <a:lnTo>
                    <a:pt x="2893062" y="1287945"/>
                  </a:lnTo>
                  <a:lnTo>
                    <a:pt x="2893305" y="1287945"/>
                  </a:lnTo>
                  <a:lnTo>
                    <a:pt x="2893549" y="1287945"/>
                  </a:lnTo>
                  <a:lnTo>
                    <a:pt x="2893792" y="1287945"/>
                  </a:lnTo>
                  <a:lnTo>
                    <a:pt x="2894035" y="1287945"/>
                  </a:lnTo>
                  <a:lnTo>
                    <a:pt x="2894279" y="1287945"/>
                  </a:lnTo>
                  <a:lnTo>
                    <a:pt x="2894522" y="1287945"/>
                  </a:lnTo>
                  <a:lnTo>
                    <a:pt x="2894765" y="1287945"/>
                  </a:lnTo>
                  <a:lnTo>
                    <a:pt x="2895009" y="1287945"/>
                  </a:lnTo>
                  <a:lnTo>
                    <a:pt x="2895252" y="1287945"/>
                  </a:lnTo>
                  <a:lnTo>
                    <a:pt x="2895496" y="1287945"/>
                  </a:lnTo>
                  <a:lnTo>
                    <a:pt x="2895739" y="1287945"/>
                  </a:lnTo>
                  <a:lnTo>
                    <a:pt x="2895982" y="1287945"/>
                  </a:lnTo>
                  <a:lnTo>
                    <a:pt x="2896226" y="1287945"/>
                  </a:lnTo>
                  <a:lnTo>
                    <a:pt x="2896712" y="1287945"/>
                  </a:lnTo>
                  <a:lnTo>
                    <a:pt x="2896956" y="1287945"/>
                  </a:lnTo>
                  <a:lnTo>
                    <a:pt x="2897199" y="1287945"/>
                  </a:lnTo>
                  <a:lnTo>
                    <a:pt x="2897442" y="1287945"/>
                  </a:lnTo>
                  <a:lnTo>
                    <a:pt x="2897686" y="1287945"/>
                  </a:lnTo>
                  <a:lnTo>
                    <a:pt x="2898173" y="1287945"/>
                  </a:lnTo>
                  <a:lnTo>
                    <a:pt x="2898416" y="1287945"/>
                  </a:lnTo>
                  <a:lnTo>
                    <a:pt x="2898659" y="1287945"/>
                  </a:lnTo>
                  <a:lnTo>
                    <a:pt x="2898903" y="1287945"/>
                  </a:lnTo>
                  <a:lnTo>
                    <a:pt x="2899389" y="1287945"/>
                  </a:lnTo>
                  <a:lnTo>
                    <a:pt x="2899633" y="1287945"/>
                  </a:lnTo>
                  <a:lnTo>
                    <a:pt x="2899876" y="1287945"/>
                  </a:lnTo>
                  <a:lnTo>
                    <a:pt x="2900119" y="1287945"/>
                  </a:lnTo>
                  <a:lnTo>
                    <a:pt x="2900606" y="1287945"/>
                  </a:lnTo>
                  <a:lnTo>
                    <a:pt x="2900849" y="1287945"/>
                  </a:lnTo>
                  <a:lnTo>
                    <a:pt x="2901093" y="1287945"/>
                  </a:lnTo>
                  <a:lnTo>
                    <a:pt x="2901336" y="1287945"/>
                  </a:lnTo>
                  <a:lnTo>
                    <a:pt x="2901580" y="1287945"/>
                  </a:lnTo>
                  <a:lnTo>
                    <a:pt x="2901580" y="1280829"/>
                  </a:lnTo>
                  <a:lnTo>
                    <a:pt x="2901823" y="1280829"/>
                  </a:lnTo>
                  <a:lnTo>
                    <a:pt x="2902066" y="1280829"/>
                  </a:lnTo>
                  <a:lnTo>
                    <a:pt x="2902310" y="1280829"/>
                  </a:lnTo>
                  <a:lnTo>
                    <a:pt x="2902553" y="1280829"/>
                  </a:lnTo>
                  <a:lnTo>
                    <a:pt x="2902796" y="1280829"/>
                  </a:lnTo>
                  <a:lnTo>
                    <a:pt x="2903040" y="1280829"/>
                  </a:lnTo>
                  <a:lnTo>
                    <a:pt x="2903283" y="1280829"/>
                  </a:lnTo>
                  <a:lnTo>
                    <a:pt x="2903526" y="1280829"/>
                  </a:lnTo>
                  <a:lnTo>
                    <a:pt x="2903770" y="1280829"/>
                  </a:lnTo>
                  <a:lnTo>
                    <a:pt x="2904013" y="1280829"/>
                  </a:lnTo>
                  <a:lnTo>
                    <a:pt x="2904257" y="1280829"/>
                  </a:lnTo>
                  <a:lnTo>
                    <a:pt x="2904500" y="1280829"/>
                  </a:lnTo>
                  <a:lnTo>
                    <a:pt x="2904743" y="1280829"/>
                  </a:lnTo>
                  <a:lnTo>
                    <a:pt x="2904987" y="1280829"/>
                  </a:lnTo>
                  <a:lnTo>
                    <a:pt x="2905230" y="1280829"/>
                  </a:lnTo>
                  <a:lnTo>
                    <a:pt x="2905473" y="1280829"/>
                  </a:lnTo>
                  <a:lnTo>
                    <a:pt x="2905717" y="1280829"/>
                  </a:lnTo>
                  <a:lnTo>
                    <a:pt x="2905960" y="1280829"/>
                  </a:lnTo>
                  <a:lnTo>
                    <a:pt x="2906203" y="1280829"/>
                  </a:lnTo>
                  <a:lnTo>
                    <a:pt x="2906447" y="1280829"/>
                  </a:lnTo>
                  <a:lnTo>
                    <a:pt x="2906690" y="1280829"/>
                  </a:lnTo>
                  <a:lnTo>
                    <a:pt x="2906933" y="1280829"/>
                  </a:lnTo>
                  <a:lnTo>
                    <a:pt x="2907177" y="1280829"/>
                  </a:lnTo>
                  <a:lnTo>
                    <a:pt x="2907420" y="1280829"/>
                  </a:lnTo>
                  <a:lnTo>
                    <a:pt x="2907664" y="1280829"/>
                  </a:lnTo>
                  <a:lnTo>
                    <a:pt x="2907907" y="1280829"/>
                  </a:lnTo>
                  <a:lnTo>
                    <a:pt x="2908150" y="1280829"/>
                  </a:lnTo>
                  <a:lnTo>
                    <a:pt x="2908394" y="1280829"/>
                  </a:lnTo>
                  <a:lnTo>
                    <a:pt x="2908880" y="1280829"/>
                  </a:lnTo>
                  <a:lnTo>
                    <a:pt x="2909367" y="1280829"/>
                  </a:lnTo>
                  <a:lnTo>
                    <a:pt x="2909610" y="1280829"/>
                  </a:lnTo>
                  <a:lnTo>
                    <a:pt x="2909854" y="1280829"/>
                  </a:lnTo>
                  <a:lnTo>
                    <a:pt x="2910097" y="1280829"/>
                  </a:lnTo>
                  <a:lnTo>
                    <a:pt x="2910341" y="1280829"/>
                  </a:lnTo>
                  <a:lnTo>
                    <a:pt x="2910584" y="1280829"/>
                  </a:lnTo>
                  <a:lnTo>
                    <a:pt x="2910827" y="1280829"/>
                  </a:lnTo>
                  <a:lnTo>
                    <a:pt x="2911071" y="1280829"/>
                  </a:lnTo>
                  <a:lnTo>
                    <a:pt x="2911314" y="1280829"/>
                  </a:lnTo>
                  <a:lnTo>
                    <a:pt x="2911314" y="1273713"/>
                  </a:lnTo>
                  <a:lnTo>
                    <a:pt x="2911557" y="1273713"/>
                  </a:lnTo>
                  <a:lnTo>
                    <a:pt x="2911801" y="1273713"/>
                  </a:lnTo>
                  <a:lnTo>
                    <a:pt x="2912044" y="1273713"/>
                  </a:lnTo>
                  <a:lnTo>
                    <a:pt x="2912287" y="1273713"/>
                  </a:lnTo>
                  <a:lnTo>
                    <a:pt x="2912531" y="1273713"/>
                  </a:lnTo>
                  <a:lnTo>
                    <a:pt x="2912774" y="1273713"/>
                  </a:lnTo>
                  <a:lnTo>
                    <a:pt x="2913017" y="1273713"/>
                  </a:lnTo>
                  <a:lnTo>
                    <a:pt x="2913261" y="1273713"/>
                  </a:lnTo>
                  <a:lnTo>
                    <a:pt x="2913504" y="1273713"/>
                  </a:lnTo>
                  <a:lnTo>
                    <a:pt x="2913748" y="1273713"/>
                  </a:lnTo>
                  <a:lnTo>
                    <a:pt x="2913991" y="1273713"/>
                  </a:lnTo>
                  <a:lnTo>
                    <a:pt x="2914234" y="1273713"/>
                  </a:lnTo>
                  <a:lnTo>
                    <a:pt x="2914234" y="1266598"/>
                  </a:lnTo>
                  <a:lnTo>
                    <a:pt x="2914478" y="1266598"/>
                  </a:lnTo>
                  <a:lnTo>
                    <a:pt x="2914721" y="1266598"/>
                  </a:lnTo>
                  <a:lnTo>
                    <a:pt x="2914964" y="1266598"/>
                  </a:lnTo>
                  <a:lnTo>
                    <a:pt x="2915208" y="1266598"/>
                  </a:lnTo>
                  <a:lnTo>
                    <a:pt x="2915451" y="1266598"/>
                  </a:lnTo>
                  <a:lnTo>
                    <a:pt x="2915694" y="1266598"/>
                  </a:lnTo>
                  <a:lnTo>
                    <a:pt x="2915938" y="1266598"/>
                  </a:lnTo>
                  <a:lnTo>
                    <a:pt x="2916181" y="1266598"/>
                  </a:lnTo>
                  <a:lnTo>
                    <a:pt x="2916425" y="1266598"/>
                  </a:lnTo>
                  <a:lnTo>
                    <a:pt x="2916668" y="1266598"/>
                  </a:lnTo>
                  <a:lnTo>
                    <a:pt x="2916911" y="1266598"/>
                  </a:lnTo>
                  <a:lnTo>
                    <a:pt x="2917155" y="1266598"/>
                  </a:lnTo>
                  <a:lnTo>
                    <a:pt x="2917398" y="1266598"/>
                  </a:lnTo>
                  <a:lnTo>
                    <a:pt x="2917641" y="1266598"/>
                  </a:lnTo>
                  <a:lnTo>
                    <a:pt x="2917641" y="1259482"/>
                  </a:lnTo>
                  <a:lnTo>
                    <a:pt x="2917885" y="1259482"/>
                  </a:lnTo>
                  <a:lnTo>
                    <a:pt x="2918128" y="1259482"/>
                  </a:lnTo>
                  <a:lnTo>
                    <a:pt x="2918371" y="1259482"/>
                  </a:lnTo>
                  <a:lnTo>
                    <a:pt x="2918615" y="1259482"/>
                  </a:lnTo>
                  <a:lnTo>
                    <a:pt x="2918858" y="1259482"/>
                  </a:lnTo>
                  <a:lnTo>
                    <a:pt x="2919101" y="1259482"/>
                  </a:lnTo>
                  <a:lnTo>
                    <a:pt x="2919345" y="1259482"/>
                  </a:lnTo>
                  <a:lnTo>
                    <a:pt x="2919588" y="1259482"/>
                  </a:lnTo>
                  <a:lnTo>
                    <a:pt x="2919832" y="1259482"/>
                  </a:lnTo>
                  <a:lnTo>
                    <a:pt x="2920075" y="1259482"/>
                  </a:lnTo>
                  <a:lnTo>
                    <a:pt x="2920318" y="1259482"/>
                  </a:lnTo>
                  <a:lnTo>
                    <a:pt x="2920562" y="1259482"/>
                  </a:lnTo>
                  <a:lnTo>
                    <a:pt x="2920805" y="1259482"/>
                  </a:lnTo>
                  <a:lnTo>
                    <a:pt x="2921048" y="1259482"/>
                  </a:lnTo>
                  <a:lnTo>
                    <a:pt x="2921535" y="1259482"/>
                  </a:lnTo>
                  <a:lnTo>
                    <a:pt x="2921778" y="1259482"/>
                  </a:lnTo>
                  <a:lnTo>
                    <a:pt x="2922022" y="1259482"/>
                  </a:lnTo>
                  <a:lnTo>
                    <a:pt x="2922265" y="1259482"/>
                  </a:lnTo>
                  <a:lnTo>
                    <a:pt x="2922509" y="1259482"/>
                  </a:lnTo>
                  <a:lnTo>
                    <a:pt x="2922752" y="1259482"/>
                  </a:lnTo>
                  <a:lnTo>
                    <a:pt x="2922995" y="1259482"/>
                  </a:lnTo>
                  <a:lnTo>
                    <a:pt x="2923239" y="1259482"/>
                  </a:lnTo>
                  <a:lnTo>
                    <a:pt x="2923725" y="1259482"/>
                  </a:lnTo>
                  <a:lnTo>
                    <a:pt x="2923969" y="1259482"/>
                  </a:lnTo>
                  <a:lnTo>
                    <a:pt x="2923969" y="1252366"/>
                  </a:lnTo>
                  <a:lnTo>
                    <a:pt x="2924212" y="1252366"/>
                  </a:lnTo>
                  <a:lnTo>
                    <a:pt x="2924455" y="1252366"/>
                  </a:lnTo>
                  <a:lnTo>
                    <a:pt x="2924699" y="1252366"/>
                  </a:lnTo>
                  <a:lnTo>
                    <a:pt x="2924942" y="1252366"/>
                  </a:lnTo>
                  <a:lnTo>
                    <a:pt x="2925185" y="1252366"/>
                  </a:lnTo>
                  <a:lnTo>
                    <a:pt x="2925429" y="1252366"/>
                  </a:lnTo>
                  <a:lnTo>
                    <a:pt x="2925672" y="1252366"/>
                  </a:lnTo>
                  <a:lnTo>
                    <a:pt x="2925916" y="1252366"/>
                  </a:lnTo>
                  <a:lnTo>
                    <a:pt x="2926159" y="1252366"/>
                  </a:lnTo>
                  <a:lnTo>
                    <a:pt x="2926402" y="1252366"/>
                  </a:lnTo>
                  <a:lnTo>
                    <a:pt x="2926646" y="1252366"/>
                  </a:lnTo>
                  <a:lnTo>
                    <a:pt x="2926889" y="1252366"/>
                  </a:lnTo>
                  <a:lnTo>
                    <a:pt x="2927132" y="1252366"/>
                  </a:lnTo>
                  <a:lnTo>
                    <a:pt x="2927376" y="1252366"/>
                  </a:lnTo>
                  <a:lnTo>
                    <a:pt x="2927619" y="1252366"/>
                  </a:lnTo>
                  <a:lnTo>
                    <a:pt x="2927862" y="1252366"/>
                  </a:lnTo>
                  <a:lnTo>
                    <a:pt x="2928106" y="1252366"/>
                  </a:lnTo>
                  <a:lnTo>
                    <a:pt x="2928349" y="1252366"/>
                  </a:lnTo>
                  <a:lnTo>
                    <a:pt x="2928593" y="1252366"/>
                  </a:lnTo>
                  <a:lnTo>
                    <a:pt x="2928836" y="1252366"/>
                  </a:lnTo>
                  <a:lnTo>
                    <a:pt x="2929079" y="1252366"/>
                  </a:lnTo>
                  <a:lnTo>
                    <a:pt x="2929323" y="1252366"/>
                  </a:lnTo>
                  <a:lnTo>
                    <a:pt x="2929566" y="1252366"/>
                  </a:lnTo>
                  <a:lnTo>
                    <a:pt x="2929809" y="1252366"/>
                  </a:lnTo>
                  <a:lnTo>
                    <a:pt x="2930053" y="1252366"/>
                  </a:lnTo>
                  <a:lnTo>
                    <a:pt x="2930296" y="1252366"/>
                  </a:lnTo>
                  <a:lnTo>
                    <a:pt x="2930296" y="1245251"/>
                  </a:lnTo>
                  <a:lnTo>
                    <a:pt x="2930539" y="1245251"/>
                  </a:lnTo>
                  <a:lnTo>
                    <a:pt x="2930783" y="1245251"/>
                  </a:lnTo>
                  <a:lnTo>
                    <a:pt x="2931026" y="1245251"/>
                  </a:lnTo>
                  <a:lnTo>
                    <a:pt x="2931269" y="1245251"/>
                  </a:lnTo>
                  <a:lnTo>
                    <a:pt x="2931513" y="1245251"/>
                  </a:lnTo>
                  <a:lnTo>
                    <a:pt x="2931756" y="1245251"/>
                  </a:lnTo>
                  <a:lnTo>
                    <a:pt x="2932000" y="1245251"/>
                  </a:lnTo>
                  <a:lnTo>
                    <a:pt x="2932243" y="1245251"/>
                  </a:lnTo>
                  <a:lnTo>
                    <a:pt x="2932486" y="1245251"/>
                  </a:lnTo>
                  <a:lnTo>
                    <a:pt x="2932730" y="1245251"/>
                  </a:lnTo>
                  <a:lnTo>
                    <a:pt x="2932973" y="1245251"/>
                  </a:lnTo>
                  <a:lnTo>
                    <a:pt x="2933216" y="1245251"/>
                  </a:lnTo>
                  <a:lnTo>
                    <a:pt x="2933460" y="1245251"/>
                  </a:lnTo>
                  <a:lnTo>
                    <a:pt x="2933703" y="1245251"/>
                  </a:lnTo>
                  <a:lnTo>
                    <a:pt x="2934190" y="1245251"/>
                  </a:lnTo>
                  <a:lnTo>
                    <a:pt x="2934433" y="1245251"/>
                  </a:lnTo>
                  <a:lnTo>
                    <a:pt x="2934677" y="1245251"/>
                  </a:lnTo>
                  <a:lnTo>
                    <a:pt x="2934920" y="1245251"/>
                  </a:lnTo>
                  <a:lnTo>
                    <a:pt x="2935163" y="1245251"/>
                  </a:lnTo>
                  <a:lnTo>
                    <a:pt x="2935407" y="1245251"/>
                  </a:lnTo>
                  <a:lnTo>
                    <a:pt x="2935650" y="1245251"/>
                  </a:lnTo>
                  <a:lnTo>
                    <a:pt x="2935893" y="1245251"/>
                  </a:lnTo>
                  <a:lnTo>
                    <a:pt x="2936137" y="1245251"/>
                  </a:lnTo>
                  <a:lnTo>
                    <a:pt x="2936380" y="1245251"/>
                  </a:lnTo>
                  <a:lnTo>
                    <a:pt x="2936623" y="1245251"/>
                  </a:lnTo>
                  <a:lnTo>
                    <a:pt x="2936867" y="1245251"/>
                  </a:lnTo>
                  <a:lnTo>
                    <a:pt x="2937110" y="1245251"/>
                  </a:lnTo>
                  <a:lnTo>
                    <a:pt x="2937353" y="1245251"/>
                  </a:lnTo>
                  <a:lnTo>
                    <a:pt x="2937597" y="1245251"/>
                  </a:lnTo>
                  <a:lnTo>
                    <a:pt x="2937840" y="1245251"/>
                  </a:lnTo>
                  <a:lnTo>
                    <a:pt x="2937840" y="1238135"/>
                  </a:lnTo>
                  <a:lnTo>
                    <a:pt x="2938084" y="1238135"/>
                  </a:lnTo>
                  <a:lnTo>
                    <a:pt x="2938327" y="1238135"/>
                  </a:lnTo>
                  <a:lnTo>
                    <a:pt x="2938570" y="1238135"/>
                  </a:lnTo>
                  <a:lnTo>
                    <a:pt x="2938814" y="1238135"/>
                  </a:lnTo>
                  <a:lnTo>
                    <a:pt x="2939057" y="1238135"/>
                  </a:lnTo>
                  <a:lnTo>
                    <a:pt x="2939300" y="1238135"/>
                  </a:lnTo>
                  <a:lnTo>
                    <a:pt x="2939544" y="1238135"/>
                  </a:lnTo>
                  <a:lnTo>
                    <a:pt x="2939787" y="1238135"/>
                  </a:lnTo>
                  <a:lnTo>
                    <a:pt x="2940030" y="1238135"/>
                  </a:lnTo>
                  <a:lnTo>
                    <a:pt x="2940274" y="1238135"/>
                  </a:lnTo>
                  <a:lnTo>
                    <a:pt x="2940517" y="1238135"/>
                  </a:lnTo>
                  <a:lnTo>
                    <a:pt x="2940761" y="1238135"/>
                  </a:lnTo>
                  <a:lnTo>
                    <a:pt x="2941004" y="1238135"/>
                  </a:lnTo>
                  <a:lnTo>
                    <a:pt x="2941247" y="1238135"/>
                  </a:lnTo>
                  <a:lnTo>
                    <a:pt x="2941491" y="1238135"/>
                  </a:lnTo>
                  <a:lnTo>
                    <a:pt x="2941734" y="1238135"/>
                  </a:lnTo>
                  <a:lnTo>
                    <a:pt x="2941977" y="1238135"/>
                  </a:lnTo>
                  <a:lnTo>
                    <a:pt x="2942221" y="1238135"/>
                  </a:lnTo>
                  <a:lnTo>
                    <a:pt x="2942464" y="1238135"/>
                  </a:lnTo>
                  <a:lnTo>
                    <a:pt x="2942707" y="1238135"/>
                  </a:lnTo>
                  <a:lnTo>
                    <a:pt x="2942951" y="1238135"/>
                  </a:lnTo>
                  <a:lnTo>
                    <a:pt x="2943194" y="1238135"/>
                  </a:lnTo>
                  <a:lnTo>
                    <a:pt x="2943194" y="1231019"/>
                  </a:lnTo>
                  <a:lnTo>
                    <a:pt x="2943437" y="1231019"/>
                  </a:lnTo>
                  <a:lnTo>
                    <a:pt x="2943681" y="1231019"/>
                  </a:lnTo>
                  <a:lnTo>
                    <a:pt x="2943924" y="1231019"/>
                  </a:lnTo>
                  <a:lnTo>
                    <a:pt x="2944168" y="1231019"/>
                  </a:lnTo>
                  <a:lnTo>
                    <a:pt x="2944411" y="1231019"/>
                  </a:lnTo>
                  <a:lnTo>
                    <a:pt x="2944411" y="1223903"/>
                  </a:lnTo>
                  <a:lnTo>
                    <a:pt x="2944654" y="1223903"/>
                  </a:lnTo>
                  <a:lnTo>
                    <a:pt x="2944898" y="1223903"/>
                  </a:lnTo>
                  <a:lnTo>
                    <a:pt x="2945141" y="1223903"/>
                  </a:lnTo>
                  <a:lnTo>
                    <a:pt x="2945384" y="1223903"/>
                  </a:lnTo>
                  <a:lnTo>
                    <a:pt x="2945628" y="1223903"/>
                  </a:lnTo>
                  <a:lnTo>
                    <a:pt x="2945871" y="1223903"/>
                  </a:lnTo>
                  <a:lnTo>
                    <a:pt x="2946114" y="1223903"/>
                  </a:lnTo>
                  <a:lnTo>
                    <a:pt x="2946358" y="1223903"/>
                  </a:lnTo>
                  <a:lnTo>
                    <a:pt x="2946601" y="1223903"/>
                  </a:lnTo>
                  <a:lnTo>
                    <a:pt x="2946845" y="1223903"/>
                  </a:lnTo>
                  <a:lnTo>
                    <a:pt x="2947088" y="1223903"/>
                  </a:lnTo>
                  <a:lnTo>
                    <a:pt x="2947331" y="1223903"/>
                  </a:lnTo>
                  <a:lnTo>
                    <a:pt x="2947575" y="1223903"/>
                  </a:lnTo>
                  <a:lnTo>
                    <a:pt x="2947818" y="1223903"/>
                  </a:lnTo>
                  <a:lnTo>
                    <a:pt x="2948061" y="1223903"/>
                  </a:lnTo>
                  <a:lnTo>
                    <a:pt x="2948305" y="1223903"/>
                  </a:lnTo>
                  <a:lnTo>
                    <a:pt x="2948548" y="1223903"/>
                  </a:lnTo>
                  <a:lnTo>
                    <a:pt x="2948791" y="1223903"/>
                  </a:lnTo>
                  <a:lnTo>
                    <a:pt x="2949035" y="1223903"/>
                  </a:lnTo>
                  <a:lnTo>
                    <a:pt x="2949278" y="1223903"/>
                  </a:lnTo>
                  <a:lnTo>
                    <a:pt x="2949521" y="1223903"/>
                  </a:lnTo>
                  <a:lnTo>
                    <a:pt x="2949765" y="1223903"/>
                  </a:lnTo>
                  <a:lnTo>
                    <a:pt x="2950008" y="1223903"/>
                  </a:lnTo>
                  <a:lnTo>
                    <a:pt x="2950252" y="1223903"/>
                  </a:lnTo>
                  <a:lnTo>
                    <a:pt x="2950495" y="1223903"/>
                  </a:lnTo>
                  <a:lnTo>
                    <a:pt x="2950738" y="1223903"/>
                  </a:lnTo>
                  <a:lnTo>
                    <a:pt x="2951225" y="1223903"/>
                  </a:lnTo>
                  <a:lnTo>
                    <a:pt x="2951468" y="1223903"/>
                  </a:lnTo>
                  <a:lnTo>
                    <a:pt x="2951955" y="1223903"/>
                  </a:lnTo>
                  <a:lnTo>
                    <a:pt x="2952198" y="1223903"/>
                  </a:lnTo>
                  <a:lnTo>
                    <a:pt x="2952442" y="1223903"/>
                  </a:lnTo>
                  <a:lnTo>
                    <a:pt x="2952685" y="1223903"/>
                  </a:lnTo>
                  <a:lnTo>
                    <a:pt x="2952929" y="1223903"/>
                  </a:lnTo>
                  <a:lnTo>
                    <a:pt x="2953172" y="1223903"/>
                  </a:lnTo>
                  <a:lnTo>
                    <a:pt x="2953415" y="1223903"/>
                  </a:lnTo>
                  <a:lnTo>
                    <a:pt x="2953659" y="1223903"/>
                  </a:lnTo>
                  <a:lnTo>
                    <a:pt x="2953902" y="1223903"/>
                  </a:lnTo>
                  <a:lnTo>
                    <a:pt x="2954145" y="1223903"/>
                  </a:lnTo>
                  <a:lnTo>
                    <a:pt x="2954389" y="1223903"/>
                  </a:lnTo>
                  <a:lnTo>
                    <a:pt x="2954632" y="1223903"/>
                  </a:lnTo>
                  <a:lnTo>
                    <a:pt x="2954875" y="1223903"/>
                  </a:lnTo>
                  <a:lnTo>
                    <a:pt x="2955119" y="1223903"/>
                  </a:lnTo>
                  <a:lnTo>
                    <a:pt x="2955362" y="1223903"/>
                  </a:lnTo>
                  <a:lnTo>
                    <a:pt x="2955605" y="1223903"/>
                  </a:lnTo>
                  <a:lnTo>
                    <a:pt x="2955849" y="1223903"/>
                  </a:lnTo>
                  <a:lnTo>
                    <a:pt x="2956092" y="1223903"/>
                  </a:lnTo>
                  <a:lnTo>
                    <a:pt x="2956336" y="1223903"/>
                  </a:lnTo>
                  <a:lnTo>
                    <a:pt x="2956579" y="1223903"/>
                  </a:lnTo>
                  <a:lnTo>
                    <a:pt x="2956822" y="1223903"/>
                  </a:lnTo>
                  <a:lnTo>
                    <a:pt x="2957066" y="1223903"/>
                  </a:lnTo>
                  <a:lnTo>
                    <a:pt x="2957309" y="1223903"/>
                  </a:lnTo>
                  <a:lnTo>
                    <a:pt x="2957552" y="1223903"/>
                  </a:lnTo>
                  <a:lnTo>
                    <a:pt x="2957796" y="1223903"/>
                  </a:lnTo>
                  <a:lnTo>
                    <a:pt x="2958039" y="1223903"/>
                  </a:lnTo>
                  <a:lnTo>
                    <a:pt x="2958282" y="1223903"/>
                  </a:lnTo>
                  <a:lnTo>
                    <a:pt x="2958526" y="1223903"/>
                  </a:lnTo>
                  <a:lnTo>
                    <a:pt x="2958526" y="1216788"/>
                  </a:lnTo>
                  <a:lnTo>
                    <a:pt x="2958769" y="1216788"/>
                  </a:lnTo>
                  <a:lnTo>
                    <a:pt x="2959013" y="1216788"/>
                  </a:lnTo>
                  <a:lnTo>
                    <a:pt x="2959256" y="1216788"/>
                  </a:lnTo>
                  <a:lnTo>
                    <a:pt x="2959499" y="1216788"/>
                  </a:lnTo>
                  <a:lnTo>
                    <a:pt x="2959743" y="1216788"/>
                  </a:lnTo>
                  <a:lnTo>
                    <a:pt x="2959986" y="1216788"/>
                  </a:lnTo>
                  <a:lnTo>
                    <a:pt x="2960229" y="1216788"/>
                  </a:lnTo>
                  <a:lnTo>
                    <a:pt x="2960473" y="1216788"/>
                  </a:lnTo>
                  <a:lnTo>
                    <a:pt x="2960716" y="1216788"/>
                  </a:lnTo>
                  <a:lnTo>
                    <a:pt x="2960959" y="1216788"/>
                  </a:lnTo>
                  <a:lnTo>
                    <a:pt x="2961203" y="1216788"/>
                  </a:lnTo>
                  <a:lnTo>
                    <a:pt x="2961446" y="1216788"/>
                  </a:lnTo>
                  <a:lnTo>
                    <a:pt x="2961689" y="1216788"/>
                  </a:lnTo>
                  <a:lnTo>
                    <a:pt x="2961689" y="1209672"/>
                  </a:lnTo>
                  <a:lnTo>
                    <a:pt x="2961933" y="1209672"/>
                  </a:lnTo>
                  <a:lnTo>
                    <a:pt x="2962176" y="1209672"/>
                  </a:lnTo>
                  <a:lnTo>
                    <a:pt x="2962420" y="1209672"/>
                  </a:lnTo>
                  <a:lnTo>
                    <a:pt x="2962663" y="1209672"/>
                  </a:lnTo>
                  <a:lnTo>
                    <a:pt x="2962906" y="1209672"/>
                  </a:lnTo>
                  <a:lnTo>
                    <a:pt x="2963150" y="1209672"/>
                  </a:lnTo>
                  <a:lnTo>
                    <a:pt x="2963393" y="1209672"/>
                  </a:lnTo>
                  <a:lnTo>
                    <a:pt x="2963636" y="1209672"/>
                  </a:lnTo>
                  <a:lnTo>
                    <a:pt x="2963880" y="1209672"/>
                  </a:lnTo>
                  <a:lnTo>
                    <a:pt x="2964123" y="1209672"/>
                  </a:lnTo>
                  <a:lnTo>
                    <a:pt x="2964366" y="1209672"/>
                  </a:lnTo>
                  <a:lnTo>
                    <a:pt x="2964610" y="1209672"/>
                  </a:lnTo>
                  <a:lnTo>
                    <a:pt x="2964853" y="1209672"/>
                  </a:lnTo>
                  <a:lnTo>
                    <a:pt x="2965096" y="1209672"/>
                  </a:lnTo>
                  <a:lnTo>
                    <a:pt x="2965340" y="1209672"/>
                  </a:lnTo>
                  <a:lnTo>
                    <a:pt x="2965583" y="1209672"/>
                  </a:lnTo>
                  <a:lnTo>
                    <a:pt x="2965827" y="1209672"/>
                  </a:lnTo>
                  <a:lnTo>
                    <a:pt x="2966070" y="1209672"/>
                  </a:lnTo>
                  <a:lnTo>
                    <a:pt x="2966313" y="1209672"/>
                  </a:lnTo>
                  <a:lnTo>
                    <a:pt x="2966557" y="1209672"/>
                  </a:lnTo>
                  <a:lnTo>
                    <a:pt x="2966800" y="1209672"/>
                  </a:lnTo>
                  <a:lnTo>
                    <a:pt x="2967043" y="1209672"/>
                  </a:lnTo>
                  <a:lnTo>
                    <a:pt x="2967287" y="1209672"/>
                  </a:lnTo>
                  <a:lnTo>
                    <a:pt x="2967773" y="1209672"/>
                  </a:lnTo>
                  <a:lnTo>
                    <a:pt x="2968017" y="1209672"/>
                  </a:lnTo>
                  <a:lnTo>
                    <a:pt x="2968260" y="1209672"/>
                  </a:lnTo>
                  <a:lnTo>
                    <a:pt x="2968504" y="1209672"/>
                  </a:lnTo>
                  <a:lnTo>
                    <a:pt x="2968747" y="1209672"/>
                  </a:lnTo>
                  <a:lnTo>
                    <a:pt x="2968990" y="1209672"/>
                  </a:lnTo>
                  <a:lnTo>
                    <a:pt x="2969234" y="1209672"/>
                  </a:lnTo>
                  <a:lnTo>
                    <a:pt x="2969477" y="1209672"/>
                  </a:lnTo>
                  <a:lnTo>
                    <a:pt x="2969720" y="1209672"/>
                  </a:lnTo>
                  <a:lnTo>
                    <a:pt x="2969964" y="1209672"/>
                  </a:lnTo>
                  <a:lnTo>
                    <a:pt x="2970207" y="1209672"/>
                  </a:lnTo>
                  <a:lnTo>
                    <a:pt x="2970450" y="1209672"/>
                  </a:lnTo>
                  <a:lnTo>
                    <a:pt x="2970694" y="1209672"/>
                  </a:lnTo>
                  <a:lnTo>
                    <a:pt x="2970937" y="1209672"/>
                  </a:lnTo>
                  <a:lnTo>
                    <a:pt x="2971180" y="1209672"/>
                  </a:lnTo>
                  <a:lnTo>
                    <a:pt x="2971667" y="1209672"/>
                  </a:lnTo>
                  <a:lnTo>
                    <a:pt x="2971911" y="1209672"/>
                  </a:lnTo>
                  <a:lnTo>
                    <a:pt x="2972154" y="1209672"/>
                  </a:lnTo>
                  <a:lnTo>
                    <a:pt x="2972397" y="1209672"/>
                  </a:lnTo>
                  <a:lnTo>
                    <a:pt x="2972641" y="1209672"/>
                  </a:lnTo>
                  <a:lnTo>
                    <a:pt x="2972884" y="1209672"/>
                  </a:lnTo>
                  <a:lnTo>
                    <a:pt x="2973127" y="1209672"/>
                  </a:lnTo>
                  <a:lnTo>
                    <a:pt x="2973371" y="1209672"/>
                  </a:lnTo>
                  <a:lnTo>
                    <a:pt x="2973614" y="1209672"/>
                  </a:lnTo>
                  <a:lnTo>
                    <a:pt x="2973857" y="1209672"/>
                  </a:lnTo>
                  <a:lnTo>
                    <a:pt x="2974101" y="1209672"/>
                  </a:lnTo>
                  <a:lnTo>
                    <a:pt x="2974344" y="1209672"/>
                  </a:lnTo>
                  <a:lnTo>
                    <a:pt x="2974588" y="1209672"/>
                  </a:lnTo>
                  <a:lnTo>
                    <a:pt x="2974831" y="1209672"/>
                  </a:lnTo>
                  <a:lnTo>
                    <a:pt x="2975074" y="1209672"/>
                  </a:lnTo>
                  <a:lnTo>
                    <a:pt x="2975318" y="1209672"/>
                  </a:lnTo>
                  <a:lnTo>
                    <a:pt x="2975561" y="1209672"/>
                  </a:lnTo>
                  <a:lnTo>
                    <a:pt x="2975561" y="1202556"/>
                  </a:lnTo>
                  <a:lnTo>
                    <a:pt x="2975804" y="1202556"/>
                  </a:lnTo>
                  <a:lnTo>
                    <a:pt x="2976048" y="1202556"/>
                  </a:lnTo>
                  <a:lnTo>
                    <a:pt x="2976291" y="1202556"/>
                  </a:lnTo>
                  <a:lnTo>
                    <a:pt x="2976534" y="1202556"/>
                  </a:lnTo>
                  <a:lnTo>
                    <a:pt x="2976778" y="1202556"/>
                  </a:lnTo>
                  <a:lnTo>
                    <a:pt x="2977264" y="1202556"/>
                  </a:lnTo>
                  <a:lnTo>
                    <a:pt x="2977508" y="1202556"/>
                  </a:lnTo>
                  <a:lnTo>
                    <a:pt x="2977751" y="1202556"/>
                  </a:lnTo>
                  <a:lnTo>
                    <a:pt x="2977995" y="1202556"/>
                  </a:lnTo>
                  <a:lnTo>
                    <a:pt x="2978238" y="1202556"/>
                  </a:lnTo>
                  <a:lnTo>
                    <a:pt x="2978481" y="1202556"/>
                  </a:lnTo>
                  <a:lnTo>
                    <a:pt x="2978725" y="1202556"/>
                  </a:lnTo>
                  <a:lnTo>
                    <a:pt x="2978968" y="1202556"/>
                  </a:lnTo>
                  <a:lnTo>
                    <a:pt x="2979211" y="1202556"/>
                  </a:lnTo>
                  <a:lnTo>
                    <a:pt x="2979455" y="1202556"/>
                  </a:lnTo>
                  <a:lnTo>
                    <a:pt x="2979698" y="1202556"/>
                  </a:lnTo>
                  <a:lnTo>
                    <a:pt x="2979941" y="1202556"/>
                  </a:lnTo>
                  <a:lnTo>
                    <a:pt x="2980185" y="1202556"/>
                  </a:lnTo>
                  <a:lnTo>
                    <a:pt x="2980428" y="1202556"/>
                  </a:lnTo>
                  <a:lnTo>
                    <a:pt x="2980672" y="1202556"/>
                  </a:lnTo>
                  <a:lnTo>
                    <a:pt x="2980915" y="1202556"/>
                  </a:lnTo>
                  <a:lnTo>
                    <a:pt x="2981402" y="1202556"/>
                  </a:lnTo>
                  <a:lnTo>
                    <a:pt x="2981645" y="1202556"/>
                  </a:lnTo>
                  <a:lnTo>
                    <a:pt x="2981645" y="1195441"/>
                  </a:lnTo>
                  <a:lnTo>
                    <a:pt x="2981888" y="1195441"/>
                  </a:lnTo>
                  <a:lnTo>
                    <a:pt x="2982132" y="1195441"/>
                  </a:lnTo>
                  <a:lnTo>
                    <a:pt x="2982375" y="1195441"/>
                  </a:lnTo>
                  <a:lnTo>
                    <a:pt x="2982618" y="1195441"/>
                  </a:lnTo>
                  <a:lnTo>
                    <a:pt x="2982862" y="1195441"/>
                  </a:lnTo>
                  <a:lnTo>
                    <a:pt x="2983105" y="1195441"/>
                  </a:lnTo>
                  <a:lnTo>
                    <a:pt x="2983592" y="1195441"/>
                  </a:lnTo>
                  <a:lnTo>
                    <a:pt x="2983835" y="1195441"/>
                  </a:lnTo>
                  <a:lnTo>
                    <a:pt x="2984079" y="1195441"/>
                  </a:lnTo>
                  <a:lnTo>
                    <a:pt x="2984322" y="1195441"/>
                  </a:lnTo>
                  <a:lnTo>
                    <a:pt x="2984565" y="1195441"/>
                  </a:lnTo>
                  <a:lnTo>
                    <a:pt x="2984809" y="1195441"/>
                  </a:lnTo>
                  <a:lnTo>
                    <a:pt x="2985052" y="1195441"/>
                  </a:lnTo>
                  <a:lnTo>
                    <a:pt x="2985295" y="1195441"/>
                  </a:lnTo>
                  <a:lnTo>
                    <a:pt x="2985539" y="1195441"/>
                  </a:lnTo>
                  <a:lnTo>
                    <a:pt x="2985782" y="1195441"/>
                  </a:lnTo>
                  <a:lnTo>
                    <a:pt x="2986025" y="1195441"/>
                  </a:lnTo>
                  <a:lnTo>
                    <a:pt x="2986269" y="1195441"/>
                  </a:lnTo>
                  <a:lnTo>
                    <a:pt x="2986512" y="1195441"/>
                  </a:lnTo>
                  <a:lnTo>
                    <a:pt x="2986756" y="1195441"/>
                  </a:lnTo>
                  <a:lnTo>
                    <a:pt x="2986999" y="1195441"/>
                  </a:lnTo>
                  <a:lnTo>
                    <a:pt x="2987242" y="1195441"/>
                  </a:lnTo>
                  <a:lnTo>
                    <a:pt x="2987486" y="1195441"/>
                  </a:lnTo>
                  <a:lnTo>
                    <a:pt x="2987729" y="1195441"/>
                  </a:lnTo>
                  <a:lnTo>
                    <a:pt x="2987972" y="1195441"/>
                  </a:lnTo>
                  <a:lnTo>
                    <a:pt x="2988702" y="1195441"/>
                  </a:lnTo>
                  <a:lnTo>
                    <a:pt x="2988946" y="1195441"/>
                  </a:lnTo>
                  <a:lnTo>
                    <a:pt x="2989189" y="1195441"/>
                  </a:lnTo>
                  <a:lnTo>
                    <a:pt x="2989432" y="1195441"/>
                  </a:lnTo>
                  <a:lnTo>
                    <a:pt x="2989676" y="1195441"/>
                  </a:lnTo>
                  <a:lnTo>
                    <a:pt x="2989919" y="1195441"/>
                  </a:lnTo>
                  <a:lnTo>
                    <a:pt x="2990163" y="1195441"/>
                  </a:lnTo>
                  <a:lnTo>
                    <a:pt x="2990406" y="1195441"/>
                  </a:lnTo>
                  <a:lnTo>
                    <a:pt x="2990649" y="1195441"/>
                  </a:lnTo>
                  <a:lnTo>
                    <a:pt x="2990893" y="1195441"/>
                  </a:lnTo>
                  <a:lnTo>
                    <a:pt x="2991136" y="1195441"/>
                  </a:lnTo>
                  <a:lnTo>
                    <a:pt x="2991379" y="1195441"/>
                  </a:lnTo>
                  <a:lnTo>
                    <a:pt x="2992109" y="1195441"/>
                  </a:lnTo>
                  <a:lnTo>
                    <a:pt x="2992353" y="1195441"/>
                  </a:lnTo>
                  <a:lnTo>
                    <a:pt x="2992596" y="1195441"/>
                  </a:lnTo>
                  <a:lnTo>
                    <a:pt x="2992840" y="1195441"/>
                  </a:lnTo>
                  <a:lnTo>
                    <a:pt x="2993083" y="1195441"/>
                  </a:lnTo>
                  <a:lnTo>
                    <a:pt x="2993326" y="1195441"/>
                  </a:lnTo>
                  <a:lnTo>
                    <a:pt x="2993570" y="1195441"/>
                  </a:lnTo>
                  <a:lnTo>
                    <a:pt x="2993813" y="1195441"/>
                  </a:lnTo>
                  <a:lnTo>
                    <a:pt x="2994056" y="1195441"/>
                  </a:lnTo>
                  <a:lnTo>
                    <a:pt x="2994300" y="1195441"/>
                  </a:lnTo>
                  <a:lnTo>
                    <a:pt x="2994543" y="1195441"/>
                  </a:lnTo>
                  <a:lnTo>
                    <a:pt x="2994786" y="1195441"/>
                  </a:lnTo>
                  <a:lnTo>
                    <a:pt x="2995030" y="1195441"/>
                  </a:lnTo>
                  <a:lnTo>
                    <a:pt x="2995273" y="1195441"/>
                  </a:lnTo>
                  <a:lnTo>
                    <a:pt x="2995516" y="1195441"/>
                  </a:lnTo>
                  <a:lnTo>
                    <a:pt x="2995760" y="1195441"/>
                  </a:lnTo>
                  <a:lnTo>
                    <a:pt x="2996003" y="1195441"/>
                  </a:lnTo>
                  <a:lnTo>
                    <a:pt x="2996247" y="1195441"/>
                  </a:lnTo>
                  <a:lnTo>
                    <a:pt x="2996490" y="1195441"/>
                  </a:lnTo>
                  <a:lnTo>
                    <a:pt x="2996733" y="1195441"/>
                  </a:lnTo>
                  <a:lnTo>
                    <a:pt x="2996977" y="1195441"/>
                  </a:lnTo>
                  <a:lnTo>
                    <a:pt x="2997220" y="1195441"/>
                  </a:lnTo>
                  <a:lnTo>
                    <a:pt x="2997463" y="1195441"/>
                  </a:lnTo>
                  <a:lnTo>
                    <a:pt x="2997707" y="1195441"/>
                  </a:lnTo>
                  <a:lnTo>
                    <a:pt x="2997950" y="1195441"/>
                  </a:lnTo>
                  <a:lnTo>
                    <a:pt x="2998437" y="1195441"/>
                  </a:lnTo>
                  <a:lnTo>
                    <a:pt x="2998680" y="1195441"/>
                  </a:lnTo>
                  <a:lnTo>
                    <a:pt x="2998924" y="1195441"/>
                  </a:lnTo>
                  <a:lnTo>
                    <a:pt x="2999167" y="1195441"/>
                  </a:lnTo>
                  <a:lnTo>
                    <a:pt x="2999410" y="1195441"/>
                  </a:lnTo>
                  <a:lnTo>
                    <a:pt x="2999654" y="1195441"/>
                  </a:lnTo>
                  <a:lnTo>
                    <a:pt x="2999897" y="1195441"/>
                  </a:lnTo>
                  <a:lnTo>
                    <a:pt x="3000140" y="1195441"/>
                  </a:lnTo>
                  <a:lnTo>
                    <a:pt x="3000384" y="1195441"/>
                  </a:lnTo>
                  <a:lnTo>
                    <a:pt x="3000627" y="1195441"/>
                  </a:lnTo>
                  <a:lnTo>
                    <a:pt x="3000870" y="1195441"/>
                  </a:lnTo>
                  <a:lnTo>
                    <a:pt x="3001114" y="1195441"/>
                  </a:lnTo>
                  <a:lnTo>
                    <a:pt x="3001357" y="1195441"/>
                  </a:lnTo>
                  <a:lnTo>
                    <a:pt x="3001600" y="1195441"/>
                  </a:lnTo>
                  <a:lnTo>
                    <a:pt x="3001844" y="1195441"/>
                  </a:lnTo>
                  <a:lnTo>
                    <a:pt x="3002087" y="1195441"/>
                  </a:lnTo>
                  <a:lnTo>
                    <a:pt x="3002331" y="1195441"/>
                  </a:lnTo>
                  <a:lnTo>
                    <a:pt x="3002574" y="1195441"/>
                  </a:lnTo>
                  <a:lnTo>
                    <a:pt x="3002817" y="1195441"/>
                  </a:lnTo>
                  <a:lnTo>
                    <a:pt x="3003061" y="1195441"/>
                  </a:lnTo>
                  <a:lnTo>
                    <a:pt x="3003304" y="1195441"/>
                  </a:lnTo>
                  <a:lnTo>
                    <a:pt x="3003547" y="1195441"/>
                  </a:lnTo>
                  <a:lnTo>
                    <a:pt x="3003791" y="1195441"/>
                  </a:lnTo>
                  <a:lnTo>
                    <a:pt x="3004034" y="1195441"/>
                  </a:lnTo>
                  <a:lnTo>
                    <a:pt x="3004277" y="1195441"/>
                  </a:lnTo>
                  <a:lnTo>
                    <a:pt x="3004521" y="1195441"/>
                  </a:lnTo>
                  <a:lnTo>
                    <a:pt x="3004764" y="1195441"/>
                  </a:lnTo>
                  <a:lnTo>
                    <a:pt x="3005008" y="1195441"/>
                  </a:lnTo>
                  <a:lnTo>
                    <a:pt x="3005251" y="1195441"/>
                  </a:lnTo>
                  <a:lnTo>
                    <a:pt x="3005494" y="1195441"/>
                  </a:lnTo>
                  <a:lnTo>
                    <a:pt x="3005738" y="1195441"/>
                  </a:lnTo>
                  <a:lnTo>
                    <a:pt x="3005981" y="1195441"/>
                  </a:lnTo>
                  <a:lnTo>
                    <a:pt x="3006224" y="1195441"/>
                  </a:lnTo>
                  <a:lnTo>
                    <a:pt x="3006468" y="1195441"/>
                  </a:lnTo>
                  <a:lnTo>
                    <a:pt x="3006954" y="1195441"/>
                  </a:lnTo>
                  <a:lnTo>
                    <a:pt x="3007198" y="1195441"/>
                  </a:lnTo>
                  <a:lnTo>
                    <a:pt x="3007441" y="1195441"/>
                  </a:lnTo>
                  <a:lnTo>
                    <a:pt x="3007684" y="1195441"/>
                  </a:lnTo>
                  <a:lnTo>
                    <a:pt x="3007928" y="1195441"/>
                  </a:lnTo>
                  <a:lnTo>
                    <a:pt x="3008171" y="1195441"/>
                  </a:lnTo>
                  <a:lnTo>
                    <a:pt x="3008415" y="1195441"/>
                  </a:lnTo>
                  <a:lnTo>
                    <a:pt x="3008658" y="1195441"/>
                  </a:lnTo>
                  <a:lnTo>
                    <a:pt x="3008901" y="1195441"/>
                  </a:lnTo>
                  <a:lnTo>
                    <a:pt x="3009145" y="1195441"/>
                  </a:lnTo>
                  <a:lnTo>
                    <a:pt x="3009388" y="1195441"/>
                  </a:lnTo>
                  <a:lnTo>
                    <a:pt x="3009631" y="1195441"/>
                  </a:lnTo>
                  <a:lnTo>
                    <a:pt x="3009875" y="1195441"/>
                  </a:lnTo>
                  <a:lnTo>
                    <a:pt x="3010118" y="1195441"/>
                  </a:lnTo>
                  <a:lnTo>
                    <a:pt x="3010361" y="1195441"/>
                  </a:lnTo>
                  <a:lnTo>
                    <a:pt x="3010605" y="1195441"/>
                  </a:lnTo>
                  <a:lnTo>
                    <a:pt x="3010848" y="1188325"/>
                  </a:lnTo>
                  <a:lnTo>
                    <a:pt x="3011092" y="1188325"/>
                  </a:lnTo>
                  <a:lnTo>
                    <a:pt x="3011335" y="1188325"/>
                  </a:lnTo>
                  <a:lnTo>
                    <a:pt x="3011578" y="1188325"/>
                  </a:lnTo>
                  <a:lnTo>
                    <a:pt x="3011822" y="1188325"/>
                  </a:lnTo>
                  <a:lnTo>
                    <a:pt x="3012065" y="1188325"/>
                  </a:lnTo>
                  <a:lnTo>
                    <a:pt x="3012308" y="1188325"/>
                  </a:lnTo>
                  <a:lnTo>
                    <a:pt x="3012552" y="1188325"/>
                  </a:lnTo>
                  <a:lnTo>
                    <a:pt x="3012795" y="1188325"/>
                  </a:lnTo>
                  <a:lnTo>
                    <a:pt x="3013038" y="1188325"/>
                  </a:lnTo>
                  <a:lnTo>
                    <a:pt x="3013282" y="1188325"/>
                  </a:lnTo>
                  <a:lnTo>
                    <a:pt x="3013525" y="1188325"/>
                  </a:lnTo>
                  <a:lnTo>
                    <a:pt x="3013768" y="1188325"/>
                  </a:lnTo>
                  <a:lnTo>
                    <a:pt x="3014012" y="1188325"/>
                  </a:lnTo>
                  <a:lnTo>
                    <a:pt x="3014255" y="1188325"/>
                  </a:lnTo>
                  <a:lnTo>
                    <a:pt x="3014499" y="1188325"/>
                  </a:lnTo>
                  <a:lnTo>
                    <a:pt x="3014742" y="1188325"/>
                  </a:lnTo>
                  <a:lnTo>
                    <a:pt x="3014985" y="1181209"/>
                  </a:lnTo>
                  <a:lnTo>
                    <a:pt x="3015229" y="1181209"/>
                  </a:lnTo>
                  <a:lnTo>
                    <a:pt x="3015472" y="1181209"/>
                  </a:lnTo>
                  <a:lnTo>
                    <a:pt x="3015715" y="1181209"/>
                  </a:lnTo>
                  <a:lnTo>
                    <a:pt x="3015959" y="1181209"/>
                  </a:lnTo>
                  <a:lnTo>
                    <a:pt x="3016202" y="1181209"/>
                  </a:lnTo>
                  <a:lnTo>
                    <a:pt x="3016445" y="1181209"/>
                  </a:lnTo>
                  <a:lnTo>
                    <a:pt x="3016689" y="1181209"/>
                  </a:lnTo>
                  <a:lnTo>
                    <a:pt x="3016932" y="1181209"/>
                  </a:lnTo>
                  <a:lnTo>
                    <a:pt x="3017176" y="1181209"/>
                  </a:lnTo>
                  <a:lnTo>
                    <a:pt x="3017419" y="1181209"/>
                  </a:lnTo>
                  <a:lnTo>
                    <a:pt x="3017662" y="1181209"/>
                  </a:lnTo>
                  <a:lnTo>
                    <a:pt x="3017906" y="1181209"/>
                  </a:lnTo>
                  <a:lnTo>
                    <a:pt x="3018149" y="1181209"/>
                  </a:lnTo>
                  <a:lnTo>
                    <a:pt x="3018392" y="1181209"/>
                  </a:lnTo>
                  <a:lnTo>
                    <a:pt x="3018636" y="1181209"/>
                  </a:lnTo>
                  <a:lnTo>
                    <a:pt x="3018879" y="1181209"/>
                  </a:lnTo>
                  <a:lnTo>
                    <a:pt x="3019122" y="1181209"/>
                  </a:lnTo>
                  <a:lnTo>
                    <a:pt x="3019366" y="1181209"/>
                  </a:lnTo>
                  <a:lnTo>
                    <a:pt x="3019609" y="1181209"/>
                  </a:lnTo>
                  <a:lnTo>
                    <a:pt x="3019852" y="1181209"/>
                  </a:lnTo>
                  <a:lnTo>
                    <a:pt x="3020096" y="1181209"/>
                  </a:lnTo>
                  <a:lnTo>
                    <a:pt x="3020339" y="1181209"/>
                  </a:lnTo>
                  <a:lnTo>
                    <a:pt x="3020583" y="1181209"/>
                  </a:lnTo>
                  <a:lnTo>
                    <a:pt x="3020826" y="1181209"/>
                  </a:lnTo>
                  <a:lnTo>
                    <a:pt x="3021069" y="1181209"/>
                  </a:lnTo>
                  <a:lnTo>
                    <a:pt x="3021313" y="1181209"/>
                  </a:lnTo>
                  <a:lnTo>
                    <a:pt x="3021556" y="1181209"/>
                  </a:lnTo>
                  <a:lnTo>
                    <a:pt x="3021799" y="1181209"/>
                  </a:lnTo>
                  <a:lnTo>
                    <a:pt x="3022043" y="1181209"/>
                  </a:lnTo>
                  <a:lnTo>
                    <a:pt x="3022286" y="1181209"/>
                  </a:lnTo>
                  <a:lnTo>
                    <a:pt x="3022529" y="1181209"/>
                  </a:lnTo>
                  <a:lnTo>
                    <a:pt x="3022773" y="1181209"/>
                  </a:lnTo>
                  <a:lnTo>
                    <a:pt x="3023016" y="1181209"/>
                  </a:lnTo>
                  <a:lnTo>
                    <a:pt x="3023260" y="1181209"/>
                  </a:lnTo>
                  <a:lnTo>
                    <a:pt x="3023503" y="1181209"/>
                  </a:lnTo>
                  <a:lnTo>
                    <a:pt x="3023746" y="1181209"/>
                  </a:lnTo>
                  <a:lnTo>
                    <a:pt x="3023990" y="1181209"/>
                  </a:lnTo>
                  <a:lnTo>
                    <a:pt x="3024476" y="1181209"/>
                  </a:lnTo>
                  <a:lnTo>
                    <a:pt x="3024720" y="1181209"/>
                  </a:lnTo>
                  <a:lnTo>
                    <a:pt x="3024963" y="1181209"/>
                  </a:lnTo>
                  <a:lnTo>
                    <a:pt x="3025206" y="1181209"/>
                  </a:lnTo>
                  <a:lnTo>
                    <a:pt x="3025450" y="1181209"/>
                  </a:lnTo>
                  <a:lnTo>
                    <a:pt x="3025693" y="1181209"/>
                  </a:lnTo>
                  <a:lnTo>
                    <a:pt x="3025936" y="1181209"/>
                  </a:lnTo>
                  <a:lnTo>
                    <a:pt x="3026180" y="1181209"/>
                  </a:lnTo>
                  <a:lnTo>
                    <a:pt x="3026423" y="1181209"/>
                  </a:lnTo>
                  <a:lnTo>
                    <a:pt x="3026667" y="1181209"/>
                  </a:lnTo>
                  <a:lnTo>
                    <a:pt x="3026910" y="1181209"/>
                  </a:lnTo>
                  <a:lnTo>
                    <a:pt x="3027153" y="1181209"/>
                  </a:lnTo>
                  <a:lnTo>
                    <a:pt x="3027397" y="1181209"/>
                  </a:lnTo>
                  <a:lnTo>
                    <a:pt x="3027640" y="1181209"/>
                  </a:lnTo>
                  <a:lnTo>
                    <a:pt x="3027883" y="1181209"/>
                  </a:lnTo>
                  <a:lnTo>
                    <a:pt x="3028127" y="1181209"/>
                  </a:lnTo>
                  <a:lnTo>
                    <a:pt x="3028370" y="1181209"/>
                  </a:lnTo>
                  <a:lnTo>
                    <a:pt x="3028613" y="1181209"/>
                  </a:lnTo>
                  <a:lnTo>
                    <a:pt x="3028857" y="1181209"/>
                  </a:lnTo>
                  <a:lnTo>
                    <a:pt x="3029100" y="1181209"/>
                  </a:lnTo>
                  <a:lnTo>
                    <a:pt x="3029344" y="1181209"/>
                  </a:lnTo>
                  <a:lnTo>
                    <a:pt x="3029587" y="1181209"/>
                  </a:lnTo>
                  <a:lnTo>
                    <a:pt x="3029830" y="1181209"/>
                  </a:lnTo>
                  <a:lnTo>
                    <a:pt x="3030074" y="1181209"/>
                  </a:lnTo>
                  <a:lnTo>
                    <a:pt x="3030317" y="1181209"/>
                  </a:lnTo>
                  <a:lnTo>
                    <a:pt x="3030560" y="1181209"/>
                  </a:lnTo>
                  <a:lnTo>
                    <a:pt x="3030804" y="1181209"/>
                  </a:lnTo>
                  <a:lnTo>
                    <a:pt x="3031047" y="1181209"/>
                  </a:lnTo>
                  <a:lnTo>
                    <a:pt x="3031290" y="1181209"/>
                  </a:lnTo>
                  <a:lnTo>
                    <a:pt x="3031534" y="1181209"/>
                  </a:lnTo>
                  <a:lnTo>
                    <a:pt x="3031777" y="1181209"/>
                  </a:lnTo>
                  <a:lnTo>
                    <a:pt x="3032020" y="1181209"/>
                  </a:lnTo>
                  <a:lnTo>
                    <a:pt x="3032264" y="1181209"/>
                  </a:lnTo>
                  <a:lnTo>
                    <a:pt x="3032507" y="1181209"/>
                  </a:lnTo>
                  <a:lnTo>
                    <a:pt x="3032751" y="1181209"/>
                  </a:lnTo>
                  <a:lnTo>
                    <a:pt x="3032994" y="1181209"/>
                  </a:lnTo>
                  <a:lnTo>
                    <a:pt x="3033237" y="1181209"/>
                  </a:lnTo>
                  <a:lnTo>
                    <a:pt x="3033481" y="1181209"/>
                  </a:lnTo>
                  <a:lnTo>
                    <a:pt x="3033724" y="1181209"/>
                  </a:lnTo>
                  <a:lnTo>
                    <a:pt x="3033724" y="1174093"/>
                  </a:lnTo>
                  <a:lnTo>
                    <a:pt x="3033967" y="1174093"/>
                  </a:lnTo>
                  <a:lnTo>
                    <a:pt x="3034211" y="1174093"/>
                  </a:lnTo>
                  <a:lnTo>
                    <a:pt x="3034454" y="1174093"/>
                  </a:lnTo>
                  <a:lnTo>
                    <a:pt x="3034697" y="1174093"/>
                  </a:lnTo>
                  <a:lnTo>
                    <a:pt x="3035184" y="1174093"/>
                  </a:lnTo>
                  <a:lnTo>
                    <a:pt x="3035428" y="1174093"/>
                  </a:lnTo>
                  <a:lnTo>
                    <a:pt x="3035671" y="1174093"/>
                  </a:lnTo>
                  <a:lnTo>
                    <a:pt x="3035914" y="1174093"/>
                  </a:lnTo>
                  <a:lnTo>
                    <a:pt x="3036158" y="1174093"/>
                  </a:lnTo>
                  <a:lnTo>
                    <a:pt x="3036401" y="1174093"/>
                  </a:lnTo>
                  <a:lnTo>
                    <a:pt x="3036644" y="1174093"/>
                  </a:lnTo>
                  <a:lnTo>
                    <a:pt x="3036888" y="1174093"/>
                  </a:lnTo>
                  <a:lnTo>
                    <a:pt x="3037131" y="1174093"/>
                  </a:lnTo>
                  <a:lnTo>
                    <a:pt x="3037131" y="1166978"/>
                  </a:lnTo>
                  <a:lnTo>
                    <a:pt x="3037374" y="1166978"/>
                  </a:lnTo>
                  <a:lnTo>
                    <a:pt x="3037618" y="1166978"/>
                  </a:lnTo>
                  <a:lnTo>
                    <a:pt x="3037861" y="1166978"/>
                  </a:lnTo>
                  <a:lnTo>
                    <a:pt x="3038104" y="1166978"/>
                  </a:lnTo>
                  <a:lnTo>
                    <a:pt x="3038348" y="1166978"/>
                  </a:lnTo>
                  <a:lnTo>
                    <a:pt x="3038348" y="1159862"/>
                  </a:lnTo>
                  <a:lnTo>
                    <a:pt x="3038591" y="1159862"/>
                  </a:lnTo>
                  <a:lnTo>
                    <a:pt x="3038835" y="1159862"/>
                  </a:lnTo>
                  <a:lnTo>
                    <a:pt x="3039078" y="1159862"/>
                  </a:lnTo>
                  <a:lnTo>
                    <a:pt x="3039321" y="1159862"/>
                  </a:lnTo>
                  <a:lnTo>
                    <a:pt x="3039565" y="1159862"/>
                  </a:lnTo>
                  <a:lnTo>
                    <a:pt x="3039808" y="1159862"/>
                  </a:lnTo>
                  <a:lnTo>
                    <a:pt x="3040051" y="1159862"/>
                  </a:lnTo>
                  <a:lnTo>
                    <a:pt x="3040295" y="1159862"/>
                  </a:lnTo>
                  <a:lnTo>
                    <a:pt x="3040538" y="1159862"/>
                  </a:lnTo>
                  <a:lnTo>
                    <a:pt x="3040781" y="1159862"/>
                  </a:lnTo>
                  <a:lnTo>
                    <a:pt x="3041025" y="1159862"/>
                  </a:lnTo>
                  <a:lnTo>
                    <a:pt x="3041268" y="1159862"/>
                  </a:lnTo>
                  <a:lnTo>
                    <a:pt x="3041512" y="1159862"/>
                  </a:lnTo>
                  <a:lnTo>
                    <a:pt x="3041755" y="1159862"/>
                  </a:lnTo>
                  <a:lnTo>
                    <a:pt x="3041998" y="1159862"/>
                  </a:lnTo>
                  <a:lnTo>
                    <a:pt x="3042485" y="1159862"/>
                  </a:lnTo>
                  <a:lnTo>
                    <a:pt x="3042728" y="1159862"/>
                  </a:lnTo>
                  <a:lnTo>
                    <a:pt x="3042972" y="1159862"/>
                  </a:lnTo>
                  <a:lnTo>
                    <a:pt x="3043215" y="1159862"/>
                  </a:lnTo>
                  <a:lnTo>
                    <a:pt x="3043458" y="1159862"/>
                  </a:lnTo>
                  <a:lnTo>
                    <a:pt x="3043702" y="1159862"/>
                  </a:lnTo>
                  <a:lnTo>
                    <a:pt x="3043945" y="1159862"/>
                  </a:lnTo>
                  <a:lnTo>
                    <a:pt x="3044188" y="1159862"/>
                  </a:lnTo>
                  <a:lnTo>
                    <a:pt x="3044432" y="1159862"/>
                  </a:lnTo>
                  <a:lnTo>
                    <a:pt x="3044675" y="1159862"/>
                  </a:lnTo>
                  <a:lnTo>
                    <a:pt x="3044919" y="1159862"/>
                  </a:lnTo>
                  <a:lnTo>
                    <a:pt x="3045162" y="1159862"/>
                  </a:lnTo>
                  <a:lnTo>
                    <a:pt x="3045405" y="1159862"/>
                  </a:lnTo>
                  <a:lnTo>
                    <a:pt x="3045649" y="1159862"/>
                  </a:lnTo>
                  <a:lnTo>
                    <a:pt x="3045892" y="1159862"/>
                  </a:lnTo>
                  <a:lnTo>
                    <a:pt x="3046135" y="1159862"/>
                  </a:lnTo>
                  <a:lnTo>
                    <a:pt x="3046379" y="1159862"/>
                  </a:lnTo>
                  <a:lnTo>
                    <a:pt x="3046622" y="1159862"/>
                  </a:lnTo>
                  <a:lnTo>
                    <a:pt x="3047109" y="1159862"/>
                  </a:lnTo>
                  <a:lnTo>
                    <a:pt x="3047596" y="1159862"/>
                  </a:lnTo>
                  <a:lnTo>
                    <a:pt x="3047839" y="1159862"/>
                  </a:lnTo>
                  <a:lnTo>
                    <a:pt x="3048082" y="1159862"/>
                  </a:lnTo>
                  <a:lnTo>
                    <a:pt x="3048326" y="1159862"/>
                  </a:lnTo>
                  <a:lnTo>
                    <a:pt x="3048569" y="1159862"/>
                  </a:lnTo>
                  <a:lnTo>
                    <a:pt x="3048812" y="1159862"/>
                  </a:lnTo>
                  <a:lnTo>
                    <a:pt x="3049056" y="1159862"/>
                  </a:lnTo>
                  <a:lnTo>
                    <a:pt x="3049299" y="1159862"/>
                  </a:lnTo>
                  <a:lnTo>
                    <a:pt x="3049542" y="1159862"/>
                  </a:lnTo>
                  <a:lnTo>
                    <a:pt x="3049786" y="1159862"/>
                  </a:lnTo>
                  <a:lnTo>
                    <a:pt x="3050029" y="1159862"/>
                  </a:lnTo>
                  <a:lnTo>
                    <a:pt x="3050272" y="1159862"/>
                  </a:lnTo>
                  <a:lnTo>
                    <a:pt x="3050272" y="1152746"/>
                  </a:lnTo>
                  <a:lnTo>
                    <a:pt x="3050516" y="1152746"/>
                  </a:lnTo>
                  <a:lnTo>
                    <a:pt x="3050759" y="1152746"/>
                  </a:lnTo>
                  <a:lnTo>
                    <a:pt x="3051003" y="1152746"/>
                  </a:lnTo>
                  <a:lnTo>
                    <a:pt x="3051246" y="1152746"/>
                  </a:lnTo>
                  <a:lnTo>
                    <a:pt x="3051246" y="1145630"/>
                  </a:lnTo>
                  <a:lnTo>
                    <a:pt x="3051489" y="1145630"/>
                  </a:lnTo>
                  <a:lnTo>
                    <a:pt x="3051733" y="1145630"/>
                  </a:lnTo>
                  <a:lnTo>
                    <a:pt x="3052219" y="1145630"/>
                  </a:lnTo>
                  <a:lnTo>
                    <a:pt x="3052463" y="1145630"/>
                  </a:lnTo>
                  <a:lnTo>
                    <a:pt x="3052706" y="1145630"/>
                  </a:lnTo>
                  <a:lnTo>
                    <a:pt x="3052949" y="1145630"/>
                  </a:lnTo>
                  <a:lnTo>
                    <a:pt x="3053193" y="1145630"/>
                  </a:lnTo>
                  <a:lnTo>
                    <a:pt x="3053436" y="1145630"/>
                  </a:lnTo>
                  <a:lnTo>
                    <a:pt x="3053680" y="1145630"/>
                  </a:lnTo>
                  <a:lnTo>
                    <a:pt x="3054653" y="1145630"/>
                  </a:lnTo>
                  <a:lnTo>
                    <a:pt x="3054896" y="1145630"/>
                  </a:lnTo>
                  <a:lnTo>
                    <a:pt x="3055140" y="1145630"/>
                  </a:lnTo>
                  <a:lnTo>
                    <a:pt x="3055383" y="1145630"/>
                  </a:lnTo>
                  <a:lnTo>
                    <a:pt x="3055626" y="1145630"/>
                  </a:lnTo>
                  <a:lnTo>
                    <a:pt x="3056113" y="1145630"/>
                  </a:lnTo>
                  <a:lnTo>
                    <a:pt x="3056356" y="1145630"/>
                  </a:lnTo>
                  <a:lnTo>
                    <a:pt x="3056600" y="1145630"/>
                  </a:lnTo>
                  <a:lnTo>
                    <a:pt x="3056843" y="1145630"/>
                  </a:lnTo>
                  <a:lnTo>
                    <a:pt x="3057087" y="1145630"/>
                  </a:lnTo>
                  <a:lnTo>
                    <a:pt x="3057330" y="1145630"/>
                  </a:lnTo>
                  <a:lnTo>
                    <a:pt x="3057573" y="1145630"/>
                  </a:lnTo>
                  <a:lnTo>
                    <a:pt x="3057817" y="1145630"/>
                  </a:lnTo>
                  <a:lnTo>
                    <a:pt x="3058060" y="1145630"/>
                  </a:lnTo>
                  <a:lnTo>
                    <a:pt x="3058303" y="1145630"/>
                  </a:lnTo>
                  <a:lnTo>
                    <a:pt x="3058547" y="1145630"/>
                  </a:lnTo>
                  <a:lnTo>
                    <a:pt x="3058790" y="1145630"/>
                  </a:lnTo>
                  <a:lnTo>
                    <a:pt x="3059033" y="1145630"/>
                  </a:lnTo>
                  <a:lnTo>
                    <a:pt x="3059277" y="1145630"/>
                  </a:lnTo>
                  <a:lnTo>
                    <a:pt x="3059520" y="1145630"/>
                  </a:lnTo>
                  <a:lnTo>
                    <a:pt x="3059763" y="1145630"/>
                  </a:lnTo>
                  <a:lnTo>
                    <a:pt x="3060007" y="1145630"/>
                  </a:lnTo>
                  <a:lnTo>
                    <a:pt x="3060250" y="1145630"/>
                  </a:lnTo>
                  <a:lnTo>
                    <a:pt x="3060494" y="1145630"/>
                  </a:lnTo>
                  <a:lnTo>
                    <a:pt x="3060737" y="1145630"/>
                  </a:lnTo>
                  <a:lnTo>
                    <a:pt x="3060980" y="1145630"/>
                  </a:lnTo>
                  <a:lnTo>
                    <a:pt x="3061224" y="1145630"/>
                  </a:lnTo>
                  <a:lnTo>
                    <a:pt x="3061467" y="1145630"/>
                  </a:lnTo>
                  <a:lnTo>
                    <a:pt x="3061710" y="1145630"/>
                  </a:lnTo>
                  <a:lnTo>
                    <a:pt x="3061954" y="1145630"/>
                  </a:lnTo>
                  <a:lnTo>
                    <a:pt x="3062197" y="1145630"/>
                  </a:lnTo>
                  <a:lnTo>
                    <a:pt x="3062440" y="1145630"/>
                  </a:lnTo>
                  <a:lnTo>
                    <a:pt x="3062684" y="1145630"/>
                  </a:lnTo>
                  <a:lnTo>
                    <a:pt x="3062927" y="1145630"/>
                  </a:lnTo>
                  <a:lnTo>
                    <a:pt x="3063171" y="1145630"/>
                  </a:lnTo>
                  <a:lnTo>
                    <a:pt x="3063901" y="1145630"/>
                  </a:lnTo>
                  <a:lnTo>
                    <a:pt x="3064144" y="1145630"/>
                  </a:lnTo>
                  <a:lnTo>
                    <a:pt x="3064387" y="1145630"/>
                  </a:lnTo>
                  <a:lnTo>
                    <a:pt x="3064631" y="1145630"/>
                  </a:lnTo>
                  <a:lnTo>
                    <a:pt x="3064874" y="1145630"/>
                  </a:lnTo>
                  <a:lnTo>
                    <a:pt x="3065117" y="1145630"/>
                  </a:lnTo>
                  <a:lnTo>
                    <a:pt x="3065361" y="1145630"/>
                  </a:lnTo>
                  <a:lnTo>
                    <a:pt x="3065604" y="1145630"/>
                  </a:lnTo>
                  <a:lnTo>
                    <a:pt x="3065847" y="1145630"/>
                  </a:lnTo>
                  <a:lnTo>
                    <a:pt x="3066091" y="1145630"/>
                  </a:lnTo>
                  <a:lnTo>
                    <a:pt x="3066334" y="1145630"/>
                  </a:lnTo>
                  <a:lnTo>
                    <a:pt x="3066578" y="1145630"/>
                  </a:lnTo>
                  <a:lnTo>
                    <a:pt x="3066821" y="1145630"/>
                  </a:lnTo>
                  <a:lnTo>
                    <a:pt x="3067064" y="1145630"/>
                  </a:lnTo>
                  <a:lnTo>
                    <a:pt x="3067308" y="1145630"/>
                  </a:lnTo>
                  <a:lnTo>
                    <a:pt x="3067551" y="1145630"/>
                  </a:lnTo>
                  <a:lnTo>
                    <a:pt x="3067794" y="1145630"/>
                  </a:lnTo>
                  <a:lnTo>
                    <a:pt x="3068038" y="1145630"/>
                  </a:lnTo>
                  <a:lnTo>
                    <a:pt x="3068281" y="1145630"/>
                  </a:lnTo>
                  <a:lnTo>
                    <a:pt x="3068524" y="1145630"/>
                  </a:lnTo>
                  <a:lnTo>
                    <a:pt x="3068768" y="1145630"/>
                  </a:lnTo>
                  <a:lnTo>
                    <a:pt x="3069011" y="1145630"/>
                  </a:lnTo>
                  <a:lnTo>
                    <a:pt x="3069255" y="1145630"/>
                  </a:lnTo>
                  <a:lnTo>
                    <a:pt x="3069498" y="1145630"/>
                  </a:lnTo>
                  <a:lnTo>
                    <a:pt x="3069741" y="1145630"/>
                  </a:lnTo>
                  <a:lnTo>
                    <a:pt x="3069985" y="1145630"/>
                  </a:lnTo>
                  <a:lnTo>
                    <a:pt x="3069985" y="1138515"/>
                  </a:lnTo>
                  <a:lnTo>
                    <a:pt x="3070228" y="1138515"/>
                  </a:lnTo>
                  <a:lnTo>
                    <a:pt x="3070471" y="1138515"/>
                  </a:lnTo>
                  <a:lnTo>
                    <a:pt x="3070715" y="1138515"/>
                  </a:lnTo>
                  <a:lnTo>
                    <a:pt x="3070958" y="1138515"/>
                  </a:lnTo>
                  <a:lnTo>
                    <a:pt x="3071201" y="1138515"/>
                  </a:lnTo>
                  <a:lnTo>
                    <a:pt x="3071445" y="1138515"/>
                  </a:lnTo>
                  <a:lnTo>
                    <a:pt x="3071688" y="1138515"/>
                  </a:lnTo>
                  <a:lnTo>
                    <a:pt x="3071931" y="1138515"/>
                  </a:lnTo>
                  <a:lnTo>
                    <a:pt x="3072175" y="1138515"/>
                  </a:lnTo>
                  <a:lnTo>
                    <a:pt x="3072418" y="1138515"/>
                  </a:lnTo>
                  <a:lnTo>
                    <a:pt x="3072662" y="1138515"/>
                  </a:lnTo>
                  <a:lnTo>
                    <a:pt x="3072905" y="1138515"/>
                  </a:lnTo>
                  <a:lnTo>
                    <a:pt x="3073148" y="1138515"/>
                  </a:lnTo>
                  <a:lnTo>
                    <a:pt x="3073392" y="1138515"/>
                  </a:lnTo>
                  <a:lnTo>
                    <a:pt x="3073635" y="1138515"/>
                  </a:lnTo>
                  <a:lnTo>
                    <a:pt x="3073878" y="1138515"/>
                  </a:lnTo>
                  <a:lnTo>
                    <a:pt x="3074122" y="1138515"/>
                  </a:lnTo>
                  <a:lnTo>
                    <a:pt x="3074365" y="1138515"/>
                  </a:lnTo>
                  <a:lnTo>
                    <a:pt x="3074608" y="1138515"/>
                  </a:lnTo>
                  <a:lnTo>
                    <a:pt x="3074852" y="1138515"/>
                  </a:lnTo>
                  <a:lnTo>
                    <a:pt x="3075095" y="1138515"/>
                  </a:lnTo>
                  <a:lnTo>
                    <a:pt x="3075339" y="1138515"/>
                  </a:lnTo>
                  <a:lnTo>
                    <a:pt x="3075582" y="1138515"/>
                  </a:lnTo>
                  <a:lnTo>
                    <a:pt x="3075825" y="1138515"/>
                  </a:lnTo>
                  <a:lnTo>
                    <a:pt x="3076069" y="1138515"/>
                  </a:lnTo>
                  <a:lnTo>
                    <a:pt x="3076312" y="1138515"/>
                  </a:lnTo>
                  <a:lnTo>
                    <a:pt x="3076555" y="1138515"/>
                  </a:lnTo>
                  <a:lnTo>
                    <a:pt x="3077042" y="1138515"/>
                  </a:lnTo>
                  <a:lnTo>
                    <a:pt x="3077285" y="1138515"/>
                  </a:lnTo>
                  <a:lnTo>
                    <a:pt x="3077529" y="1138515"/>
                  </a:lnTo>
                  <a:lnTo>
                    <a:pt x="3077772" y="1138515"/>
                  </a:lnTo>
                  <a:lnTo>
                    <a:pt x="3078015" y="1138515"/>
                  </a:lnTo>
                  <a:lnTo>
                    <a:pt x="3078259" y="1138515"/>
                  </a:lnTo>
                  <a:lnTo>
                    <a:pt x="3078502" y="1138515"/>
                  </a:lnTo>
                  <a:lnTo>
                    <a:pt x="3078746" y="1138515"/>
                  </a:lnTo>
                  <a:lnTo>
                    <a:pt x="3078989" y="1138515"/>
                  </a:lnTo>
                  <a:lnTo>
                    <a:pt x="3079232" y="1138515"/>
                  </a:lnTo>
                  <a:lnTo>
                    <a:pt x="3079476" y="1138515"/>
                  </a:lnTo>
                  <a:lnTo>
                    <a:pt x="3079719" y="1138515"/>
                  </a:lnTo>
                  <a:lnTo>
                    <a:pt x="3079962" y="1138515"/>
                  </a:lnTo>
                  <a:lnTo>
                    <a:pt x="3080206" y="1138515"/>
                  </a:lnTo>
                  <a:lnTo>
                    <a:pt x="3080449" y="1138515"/>
                  </a:lnTo>
                  <a:lnTo>
                    <a:pt x="3080692" y="1138515"/>
                  </a:lnTo>
                  <a:lnTo>
                    <a:pt x="3080936" y="1138515"/>
                  </a:lnTo>
                  <a:lnTo>
                    <a:pt x="3081179" y="1138515"/>
                  </a:lnTo>
                  <a:lnTo>
                    <a:pt x="3081423" y="1138515"/>
                  </a:lnTo>
                  <a:lnTo>
                    <a:pt x="3081666" y="1138515"/>
                  </a:lnTo>
                  <a:lnTo>
                    <a:pt x="3081909" y="1138515"/>
                  </a:lnTo>
                  <a:lnTo>
                    <a:pt x="3082153" y="1138515"/>
                  </a:lnTo>
                  <a:lnTo>
                    <a:pt x="3082396" y="1138515"/>
                  </a:lnTo>
                  <a:lnTo>
                    <a:pt x="3082639" y="1138515"/>
                  </a:lnTo>
                  <a:lnTo>
                    <a:pt x="3082883" y="1138515"/>
                  </a:lnTo>
                  <a:lnTo>
                    <a:pt x="3083126" y="1138515"/>
                  </a:lnTo>
                  <a:lnTo>
                    <a:pt x="3083369" y="1138515"/>
                  </a:lnTo>
                  <a:lnTo>
                    <a:pt x="3083613" y="1138515"/>
                  </a:lnTo>
                  <a:lnTo>
                    <a:pt x="3083856" y="1138515"/>
                  </a:lnTo>
                  <a:lnTo>
                    <a:pt x="3084099" y="1138515"/>
                  </a:lnTo>
                  <a:lnTo>
                    <a:pt x="3084343" y="1138515"/>
                  </a:lnTo>
                  <a:lnTo>
                    <a:pt x="3084586" y="1138515"/>
                  </a:lnTo>
                  <a:lnTo>
                    <a:pt x="3084830" y="1138515"/>
                  </a:lnTo>
                  <a:lnTo>
                    <a:pt x="3085073" y="1138515"/>
                  </a:lnTo>
                  <a:lnTo>
                    <a:pt x="3085316" y="1138515"/>
                  </a:lnTo>
                  <a:lnTo>
                    <a:pt x="3085560" y="1138515"/>
                  </a:lnTo>
                  <a:lnTo>
                    <a:pt x="3085803" y="1138515"/>
                  </a:lnTo>
                  <a:lnTo>
                    <a:pt x="3086046" y="1138515"/>
                  </a:lnTo>
                  <a:lnTo>
                    <a:pt x="3086290" y="1138515"/>
                  </a:lnTo>
                  <a:lnTo>
                    <a:pt x="3086533" y="1138515"/>
                  </a:lnTo>
                  <a:lnTo>
                    <a:pt x="3086776" y="1138515"/>
                  </a:lnTo>
                  <a:lnTo>
                    <a:pt x="3087020" y="1138515"/>
                  </a:lnTo>
                  <a:lnTo>
                    <a:pt x="3087263" y="1138515"/>
                  </a:lnTo>
                  <a:lnTo>
                    <a:pt x="3087507" y="1138515"/>
                  </a:lnTo>
                  <a:lnTo>
                    <a:pt x="3087750" y="1138515"/>
                  </a:lnTo>
                  <a:lnTo>
                    <a:pt x="3087993" y="1138515"/>
                  </a:lnTo>
                  <a:lnTo>
                    <a:pt x="3088237" y="1138515"/>
                  </a:lnTo>
                  <a:lnTo>
                    <a:pt x="3088480" y="1138515"/>
                  </a:lnTo>
                  <a:lnTo>
                    <a:pt x="3088723" y="1138515"/>
                  </a:lnTo>
                  <a:lnTo>
                    <a:pt x="3088967" y="1138515"/>
                  </a:lnTo>
                  <a:lnTo>
                    <a:pt x="3089210" y="1138515"/>
                  </a:lnTo>
                  <a:lnTo>
                    <a:pt x="3089697" y="1138515"/>
                  </a:lnTo>
                  <a:lnTo>
                    <a:pt x="3089940" y="1138515"/>
                  </a:lnTo>
                  <a:lnTo>
                    <a:pt x="3090183" y="1138515"/>
                  </a:lnTo>
                  <a:lnTo>
                    <a:pt x="3090427" y="1138515"/>
                  </a:lnTo>
                  <a:lnTo>
                    <a:pt x="3090670" y="1138515"/>
                  </a:lnTo>
                  <a:lnTo>
                    <a:pt x="3090914" y="1138515"/>
                  </a:lnTo>
                  <a:lnTo>
                    <a:pt x="3091157" y="1138515"/>
                  </a:lnTo>
                  <a:lnTo>
                    <a:pt x="3091400" y="1138515"/>
                  </a:lnTo>
                  <a:lnTo>
                    <a:pt x="3091644" y="1138515"/>
                  </a:lnTo>
                  <a:lnTo>
                    <a:pt x="3091887" y="1138515"/>
                  </a:lnTo>
                  <a:lnTo>
                    <a:pt x="3092130" y="1138515"/>
                  </a:lnTo>
                  <a:lnTo>
                    <a:pt x="3092374" y="1138515"/>
                  </a:lnTo>
                  <a:lnTo>
                    <a:pt x="3092617" y="1138515"/>
                  </a:lnTo>
                  <a:lnTo>
                    <a:pt x="3092860" y="1138515"/>
                  </a:lnTo>
                  <a:lnTo>
                    <a:pt x="3093104" y="1138515"/>
                  </a:lnTo>
                  <a:lnTo>
                    <a:pt x="3093347" y="1138515"/>
                  </a:lnTo>
                  <a:lnTo>
                    <a:pt x="3093591" y="1138515"/>
                  </a:lnTo>
                  <a:lnTo>
                    <a:pt x="3093834" y="1138515"/>
                  </a:lnTo>
                  <a:lnTo>
                    <a:pt x="3094077" y="1138515"/>
                  </a:lnTo>
                  <a:lnTo>
                    <a:pt x="3094321" y="1138515"/>
                  </a:lnTo>
                  <a:lnTo>
                    <a:pt x="3094564" y="1138515"/>
                  </a:lnTo>
                  <a:lnTo>
                    <a:pt x="3094807" y="1138515"/>
                  </a:lnTo>
                  <a:lnTo>
                    <a:pt x="3095051" y="1138515"/>
                  </a:lnTo>
                  <a:lnTo>
                    <a:pt x="3095294" y="1138515"/>
                  </a:lnTo>
                  <a:lnTo>
                    <a:pt x="3095537" y="1138515"/>
                  </a:lnTo>
                  <a:lnTo>
                    <a:pt x="3095781" y="1138515"/>
                  </a:lnTo>
                  <a:lnTo>
                    <a:pt x="3096024" y="1138515"/>
                  </a:lnTo>
                  <a:lnTo>
                    <a:pt x="3096267" y="1138515"/>
                  </a:lnTo>
                  <a:lnTo>
                    <a:pt x="3096511" y="1138515"/>
                  </a:lnTo>
                  <a:lnTo>
                    <a:pt x="3096754" y="1138515"/>
                  </a:lnTo>
                  <a:lnTo>
                    <a:pt x="3096998" y="1138515"/>
                  </a:lnTo>
                  <a:lnTo>
                    <a:pt x="3097241" y="1138515"/>
                  </a:lnTo>
                  <a:lnTo>
                    <a:pt x="3097484" y="1138515"/>
                  </a:lnTo>
                  <a:lnTo>
                    <a:pt x="3097728" y="1138515"/>
                  </a:lnTo>
                  <a:lnTo>
                    <a:pt x="3097971" y="1138515"/>
                  </a:lnTo>
                  <a:lnTo>
                    <a:pt x="3098214" y="1138515"/>
                  </a:lnTo>
                  <a:lnTo>
                    <a:pt x="3098458" y="1138515"/>
                  </a:lnTo>
                  <a:lnTo>
                    <a:pt x="3098701" y="1138515"/>
                  </a:lnTo>
                  <a:lnTo>
                    <a:pt x="3098944" y="1138515"/>
                  </a:lnTo>
                  <a:lnTo>
                    <a:pt x="3099188" y="1138515"/>
                  </a:lnTo>
                  <a:lnTo>
                    <a:pt x="3099675" y="1138515"/>
                  </a:lnTo>
                  <a:lnTo>
                    <a:pt x="3100161" y="1138515"/>
                  </a:lnTo>
                  <a:lnTo>
                    <a:pt x="3100405" y="1138515"/>
                  </a:lnTo>
                  <a:lnTo>
                    <a:pt x="3100648" y="1138515"/>
                  </a:lnTo>
                  <a:lnTo>
                    <a:pt x="3100891" y="1138515"/>
                  </a:lnTo>
                  <a:lnTo>
                    <a:pt x="3101135" y="1138515"/>
                  </a:lnTo>
                  <a:lnTo>
                    <a:pt x="3101378" y="1138515"/>
                  </a:lnTo>
                  <a:lnTo>
                    <a:pt x="3101621" y="1138515"/>
                  </a:lnTo>
                  <a:lnTo>
                    <a:pt x="3101865" y="1138515"/>
                  </a:lnTo>
                  <a:lnTo>
                    <a:pt x="3102108" y="1138515"/>
                  </a:lnTo>
                  <a:lnTo>
                    <a:pt x="3102351" y="1138515"/>
                  </a:lnTo>
                  <a:lnTo>
                    <a:pt x="3102595" y="1138515"/>
                  </a:lnTo>
                  <a:lnTo>
                    <a:pt x="3102838" y="1138515"/>
                  </a:lnTo>
                  <a:lnTo>
                    <a:pt x="3103082" y="1138515"/>
                  </a:lnTo>
                  <a:lnTo>
                    <a:pt x="3103325" y="1138515"/>
                  </a:lnTo>
                  <a:lnTo>
                    <a:pt x="3103568" y="1138515"/>
                  </a:lnTo>
                  <a:lnTo>
                    <a:pt x="3104055" y="1138515"/>
                  </a:lnTo>
                  <a:lnTo>
                    <a:pt x="3104298" y="1138515"/>
                  </a:lnTo>
                  <a:lnTo>
                    <a:pt x="3104542" y="1138515"/>
                  </a:lnTo>
                  <a:lnTo>
                    <a:pt x="3104785" y="1138515"/>
                  </a:lnTo>
                  <a:lnTo>
                    <a:pt x="3105028" y="1138515"/>
                  </a:lnTo>
                  <a:lnTo>
                    <a:pt x="3105272" y="1138515"/>
                  </a:lnTo>
                  <a:lnTo>
                    <a:pt x="3105515" y="1138515"/>
                  </a:lnTo>
                  <a:lnTo>
                    <a:pt x="3105759" y="1138515"/>
                  </a:lnTo>
                  <a:lnTo>
                    <a:pt x="3105759" y="1131399"/>
                  </a:lnTo>
                  <a:lnTo>
                    <a:pt x="3105759" y="1124283"/>
                  </a:lnTo>
                  <a:lnTo>
                    <a:pt x="3106002" y="1124283"/>
                  </a:lnTo>
                  <a:lnTo>
                    <a:pt x="3106245" y="1124283"/>
                  </a:lnTo>
                  <a:lnTo>
                    <a:pt x="3106489" y="1124283"/>
                  </a:lnTo>
                  <a:lnTo>
                    <a:pt x="3106732" y="1124283"/>
                  </a:lnTo>
                  <a:lnTo>
                    <a:pt x="3106975" y="1124283"/>
                  </a:lnTo>
                  <a:lnTo>
                    <a:pt x="3107219" y="1124283"/>
                  </a:lnTo>
                  <a:lnTo>
                    <a:pt x="3107462" y="1124283"/>
                  </a:lnTo>
                  <a:lnTo>
                    <a:pt x="3107705" y="1124283"/>
                  </a:lnTo>
                  <a:lnTo>
                    <a:pt x="3107949" y="1124283"/>
                  </a:lnTo>
                  <a:lnTo>
                    <a:pt x="3108192" y="1124283"/>
                  </a:lnTo>
                  <a:lnTo>
                    <a:pt x="3108435" y="1124283"/>
                  </a:lnTo>
                  <a:lnTo>
                    <a:pt x="3108679" y="1124283"/>
                  </a:lnTo>
                  <a:lnTo>
                    <a:pt x="3108922" y="1124283"/>
                  </a:lnTo>
                  <a:lnTo>
                    <a:pt x="3109166" y="1124283"/>
                  </a:lnTo>
                  <a:lnTo>
                    <a:pt x="3109409" y="1124283"/>
                  </a:lnTo>
                  <a:lnTo>
                    <a:pt x="3109652" y="1124283"/>
                  </a:lnTo>
                  <a:lnTo>
                    <a:pt x="3109896" y="1124283"/>
                  </a:lnTo>
                  <a:lnTo>
                    <a:pt x="3110139" y="1124283"/>
                  </a:lnTo>
                  <a:lnTo>
                    <a:pt x="3110382" y="1124283"/>
                  </a:lnTo>
                  <a:lnTo>
                    <a:pt x="3110626" y="1124283"/>
                  </a:lnTo>
                  <a:lnTo>
                    <a:pt x="3110869" y="1124283"/>
                  </a:lnTo>
                  <a:lnTo>
                    <a:pt x="3111112" y="1124283"/>
                  </a:lnTo>
                  <a:lnTo>
                    <a:pt x="3111356" y="1124283"/>
                  </a:lnTo>
                  <a:lnTo>
                    <a:pt x="3111843" y="1124283"/>
                  </a:lnTo>
                  <a:lnTo>
                    <a:pt x="3112086" y="1124283"/>
                  </a:lnTo>
                  <a:lnTo>
                    <a:pt x="3112329" y="1124283"/>
                  </a:lnTo>
                  <a:lnTo>
                    <a:pt x="3112573" y="1124283"/>
                  </a:lnTo>
                  <a:lnTo>
                    <a:pt x="3113059" y="1124283"/>
                  </a:lnTo>
                  <a:lnTo>
                    <a:pt x="3113303" y="1124283"/>
                  </a:lnTo>
                  <a:lnTo>
                    <a:pt x="3113546" y="1124283"/>
                  </a:lnTo>
                  <a:lnTo>
                    <a:pt x="3113789" y="1124283"/>
                  </a:lnTo>
                  <a:lnTo>
                    <a:pt x="3114033" y="1124283"/>
                  </a:lnTo>
                  <a:lnTo>
                    <a:pt x="3114276" y="1124283"/>
                  </a:lnTo>
                  <a:lnTo>
                    <a:pt x="3114519" y="1124283"/>
                  </a:lnTo>
                  <a:lnTo>
                    <a:pt x="3114763" y="1124283"/>
                  </a:lnTo>
                  <a:lnTo>
                    <a:pt x="3115006" y="1124283"/>
                  </a:lnTo>
                  <a:lnTo>
                    <a:pt x="3115250" y="1124283"/>
                  </a:lnTo>
                  <a:lnTo>
                    <a:pt x="3115493" y="1124283"/>
                  </a:lnTo>
                  <a:lnTo>
                    <a:pt x="3115736" y="1124283"/>
                  </a:lnTo>
                  <a:lnTo>
                    <a:pt x="3115980" y="1124283"/>
                  </a:lnTo>
                  <a:lnTo>
                    <a:pt x="3116223" y="1124283"/>
                  </a:lnTo>
                  <a:lnTo>
                    <a:pt x="3116466" y="1124283"/>
                  </a:lnTo>
                  <a:lnTo>
                    <a:pt x="3116710" y="1124283"/>
                  </a:lnTo>
                  <a:lnTo>
                    <a:pt x="3116953" y="1124283"/>
                  </a:lnTo>
                  <a:lnTo>
                    <a:pt x="3117196" y="1124283"/>
                  </a:lnTo>
                  <a:lnTo>
                    <a:pt x="3117440" y="1124283"/>
                  </a:lnTo>
                  <a:lnTo>
                    <a:pt x="3117683" y="1124283"/>
                  </a:lnTo>
                  <a:lnTo>
                    <a:pt x="3117927" y="1124283"/>
                  </a:lnTo>
                  <a:lnTo>
                    <a:pt x="3118170" y="1124283"/>
                  </a:lnTo>
                  <a:lnTo>
                    <a:pt x="3118413" y="1124283"/>
                  </a:lnTo>
                  <a:lnTo>
                    <a:pt x="3118657" y="1124283"/>
                  </a:lnTo>
                  <a:lnTo>
                    <a:pt x="3118900" y="1124283"/>
                  </a:lnTo>
                  <a:lnTo>
                    <a:pt x="3119143" y="1124283"/>
                  </a:lnTo>
                  <a:lnTo>
                    <a:pt x="3119143" y="1117168"/>
                  </a:lnTo>
                  <a:lnTo>
                    <a:pt x="3119387" y="1117168"/>
                  </a:lnTo>
                  <a:lnTo>
                    <a:pt x="3119630" y="1117168"/>
                  </a:lnTo>
                  <a:lnTo>
                    <a:pt x="3119873" y="1117168"/>
                  </a:lnTo>
                  <a:lnTo>
                    <a:pt x="3120117" y="1117168"/>
                  </a:lnTo>
                  <a:lnTo>
                    <a:pt x="3120360" y="1117168"/>
                  </a:lnTo>
                  <a:lnTo>
                    <a:pt x="3120603" y="1117168"/>
                  </a:lnTo>
                  <a:lnTo>
                    <a:pt x="3120847" y="1117168"/>
                  </a:lnTo>
                  <a:lnTo>
                    <a:pt x="3121090" y="1117168"/>
                  </a:lnTo>
                  <a:lnTo>
                    <a:pt x="3121334" y="1117168"/>
                  </a:lnTo>
                  <a:lnTo>
                    <a:pt x="3121577" y="1117168"/>
                  </a:lnTo>
                  <a:lnTo>
                    <a:pt x="3121820" y="1117168"/>
                  </a:lnTo>
                  <a:lnTo>
                    <a:pt x="3122064" y="1117168"/>
                  </a:lnTo>
                  <a:lnTo>
                    <a:pt x="3122307" y="1117168"/>
                  </a:lnTo>
                  <a:lnTo>
                    <a:pt x="3122550" y="1117168"/>
                  </a:lnTo>
                  <a:lnTo>
                    <a:pt x="3122794" y="1117168"/>
                  </a:lnTo>
                  <a:lnTo>
                    <a:pt x="3123037" y="1117168"/>
                  </a:lnTo>
                  <a:lnTo>
                    <a:pt x="3123280" y="1117168"/>
                  </a:lnTo>
                  <a:lnTo>
                    <a:pt x="3123524" y="1117168"/>
                  </a:lnTo>
                  <a:lnTo>
                    <a:pt x="3123767" y="1117168"/>
                  </a:lnTo>
                  <a:lnTo>
                    <a:pt x="3124011" y="1117168"/>
                  </a:lnTo>
                  <a:lnTo>
                    <a:pt x="3124254" y="1117168"/>
                  </a:lnTo>
                  <a:lnTo>
                    <a:pt x="3124497" y="1117168"/>
                  </a:lnTo>
                  <a:lnTo>
                    <a:pt x="3124741" y="1117168"/>
                  </a:lnTo>
                  <a:lnTo>
                    <a:pt x="3124984" y="1117168"/>
                  </a:lnTo>
                  <a:lnTo>
                    <a:pt x="3125227" y="1117168"/>
                  </a:lnTo>
                  <a:lnTo>
                    <a:pt x="3125471" y="1117168"/>
                  </a:lnTo>
                  <a:lnTo>
                    <a:pt x="3125714" y="1117168"/>
                  </a:lnTo>
                  <a:lnTo>
                    <a:pt x="3125957" y="1117168"/>
                  </a:lnTo>
                  <a:lnTo>
                    <a:pt x="3126201" y="1117168"/>
                  </a:lnTo>
                  <a:lnTo>
                    <a:pt x="3126444" y="1117168"/>
                  </a:lnTo>
                  <a:lnTo>
                    <a:pt x="3126687" y="1117168"/>
                  </a:lnTo>
                  <a:lnTo>
                    <a:pt x="3126931" y="1117168"/>
                  </a:lnTo>
                  <a:lnTo>
                    <a:pt x="3127174" y="1117168"/>
                  </a:lnTo>
                  <a:lnTo>
                    <a:pt x="3127418" y="1117168"/>
                  </a:lnTo>
                  <a:lnTo>
                    <a:pt x="3127661" y="1117168"/>
                  </a:lnTo>
                  <a:lnTo>
                    <a:pt x="3127904" y="1117168"/>
                  </a:lnTo>
                  <a:lnTo>
                    <a:pt x="3128148" y="1117168"/>
                  </a:lnTo>
                  <a:lnTo>
                    <a:pt x="3128391" y="1117168"/>
                  </a:lnTo>
                  <a:lnTo>
                    <a:pt x="3128634" y="1117168"/>
                  </a:lnTo>
                  <a:lnTo>
                    <a:pt x="3128878" y="1117168"/>
                  </a:lnTo>
                  <a:lnTo>
                    <a:pt x="3129121" y="1117168"/>
                  </a:lnTo>
                  <a:lnTo>
                    <a:pt x="3129364" y="1117168"/>
                  </a:lnTo>
                  <a:lnTo>
                    <a:pt x="3129608" y="1117168"/>
                  </a:lnTo>
                  <a:lnTo>
                    <a:pt x="3129851" y="1117168"/>
                  </a:lnTo>
                  <a:lnTo>
                    <a:pt x="3130095" y="1117168"/>
                  </a:lnTo>
                  <a:lnTo>
                    <a:pt x="3130338" y="1117168"/>
                  </a:lnTo>
                  <a:lnTo>
                    <a:pt x="3130581" y="1117168"/>
                  </a:lnTo>
                  <a:lnTo>
                    <a:pt x="3131555" y="1117168"/>
                  </a:lnTo>
                  <a:lnTo>
                    <a:pt x="3131798" y="1117168"/>
                  </a:lnTo>
                  <a:lnTo>
                    <a:pt x="3132041" y="1117168"/>
                  </a:lnTo>
                  <a:lnTo>
                    <a:pt x="3132285" y="1117168"/>
                  </a:lnTo>
                  <a:lnTo>
                    <a:pt x="3132528" y="1117168"/>
                  </a:lnTo>
                  <a:lnTo>
                    <a:pt x="3132771" y="1117168"/>
                  </a:lnTo>
                  <a:lnTo>
                    <a:pt x="3133015" y="1117168"/>
                  </a:lnTo>
                  <a:lnTo>
                    <a:pt x="3133258" y="1117168"/>
                  </a:lnTo>
                  <a:lnTo>
                    <a:pt x="3133745" y="1117168"/>
                  </a:lnTo>
                  <a:lnTo>
                    <a:pt x="3133988" y="1117168"/>
                  </a:lnTo>
                  <a:lnTo>
                    <a:pt x="3134232" y="1117168"/>
                  </a:lnTo>
                  <a:lnTo>
                    <a:pt x="3134475" y="1117168"/>
                  </a:lnTo>
                  <a:lnTo>
                    <a:pt x="3134718" y="1117168"/>
                  </a:lnTo>
                  <a:lnTo>
                    <a:pt x="3134962" y="1117168"/>
                  </a:lnTo>
                  <a:lnTo>
                    <a:pt x="3135205" y="1117168"/>
                  </a:lnTo>
                  <a:lnTo>
                    <a:pt x="3135448" y="1117168"/>
                  </a:lnTo>
                  <a:lnTo>
                    <a:pt x="3135692" y="1117168"/>
                  </a:lnTo>
                  <a:lnTo>
                    <a:pt x="3135935" y="1117168"/>
                  </a:lnTo>
                  <a:lnTo>
                    <a:pt x="3136422" y="1117168"/>
                  </a:lnTo>
                  <a:lnTo>
                    <a:pt x="3136665" y="1117168"/>
                  </a:lnTo>
                  <a:lnTo>
                    <a:pt x="3136909" y="1117168"/>
                  </a:lnTo>
                  <a:lnTo>
                    <a:pt x="3137152" y="1117168"/>
                  </a:lnTo>
                  <a:lnTo>
                    <a:pt x="3137395" y="1117168"/>
                  </a:lnTo>
                  <a:lnTo>
                    <a:pt x="3137639" y="1117168"/>
                  </a:lnTo>
                  <a:lnTo>
                    <a:pt x="3137882" y="1117168"/>
                  </a:lnTo>
                  <a:lnTo>
                    <a:pt x="3138125" y="1117168"/>
                  </a:lnTo>
                  <a:lnTo>
                    <a:pt x="3138369" y="1117168"/>
                  </a:lnTo>
                  <a:lnTo>
                    <a:pt x="3138612" y="1117168"/>
                  </a:lnTo>
                  <a:lnTo>
                    <a:pt x="3138855" y="1117168"/>
                  </a:lnTo>
                  <a:lnTo>
                    <a:pt x="3139099" y="1117168"/>
                  </a:lnTo>
                  <a:lnTo>
                    <a:pt x="3139342" y="1117168"/>
                  </a:lnTo>
                  <a:lnTo>
                    <a:pt x="3139586" y="1117168"/>
                  </a:lnTo>
                  <a:lnTo>
                    <a:pt x="3139829" y="1117168"/>
                  </a:lnTo>
                  <a:lnTo>
                    <a:pt x="3140072" y="1117168"/>
                  </a:lnTo>
                  <a:lnTo>
                    <a:pt x="3140316" y="1117168"/>
                  </a:lnTo>
                  <a:lnTo>
                    <a:pt x="3140559" y="1117168"/>
                  </a:lnTo>
                  <a:lnTo>
                    <a:pt x="3140802" y="1117168"/>
                  </a:lnTo>
                  <a:lnTo>
                    <a:pt x="3141046" y="1117168"/>
                  </a:lnTo>
                  <a:lnTo>
                    <a:pt x="3141289" y="1117168"/>
                  </a:lnTo>
                  <a:lnTo>
                    <a:pt x="3141532" y="1117168"/>
                  </a:lnTo>
                  <a:lnTo>
                    <a:pt x="3141776" y="1117168"/>
                  </a:lnTo>
                  <a:lnTo>
                    <a:pt x="3142019" y="1117168"/>
                  </a:lnTo>
                  <a:lnTo>
                    <a:pt x="3142263" y="1117168"/>
                  </a:lnTo>
                  <a:lnTo>
                    <a:pt x="3142506" y="1117168"/>
                  </a:lnTo>
                  <a:lnTo>
                    <a:pt x="3142749" y="1117168"/>
                  </a:lnTo>
                  <a:lnTo>
                    <a:pt x="3142993" y="1117168"/>
                  </a:lnTo>
                  <a:lnTo>
                    <a:pt x="3143236" y="1117168"/>
                  </a:lnTo>
                  <a:lnTo>
                    <a:pt x="3143479" y="1117168"/>
                  </a:lnTo>
                  <a:lnTo>
                    <a:pt x="3143723" y="1117168"/>
                  </a:lnTo>
                  <a:lnTo>
                    <a:pt x="3143966" y="1117168"/>
                  </a:lnTo>
                  <a:lnTo>
                    <a:pt x="3144209" y="1117168"/>
                  </a:lnTo>
                  <a:lnTo>
                    <a:pt x="3144453" y="1117168"/>
                  </a:lnTo>
                  <a:lnTo>
                    <a:pt x="3144696" y="1117168"/>
                  </a:lnTo>
                  <a:lnTo>
                    <a:pt x="3144696" y="1110052"/>
                  </a:lnTo>
                  <a:lnTo>
                    <a:pt x="3144939" y="1110052"/>
                  </a:lnTo>
                  <a:lnTo>
                    <a:pt x="3145183" y="1110052"/>
                  </a:lnTo>
                  <a:lnTo>
                    <a:pt x="3145426" y="1110052"/>
                  </a:lnTo>
                  <a:lnTo>
                    <a:pt x="3145670" y="1110052"/>
                  </a:lnTo>
                  <a:lnTo>
                    <a:pt x="3145913" y="1110052"/>
                  </a:lnTo>
                  <a:lnTo>
                    <a:pt x="3146156" y="1110052"/>
                  </a:lnTo>
                  <a:lnTo>
                    <a:pt x="3146400" y="1110052"/>
                  </a:lnTo>
                  <a:lnTo>
                    <a:pt x="3146886" y="1110052"/>
                  </a:lnTo>
                  <a:lnTo>
                    <a:pt x="3147130" y="1110052"/>
                  </a:lnTo>
                  <a:lnTo>
                    <a:pt x="3147373" y="1110052"/>
                  </a:lnTo>
                  <a:lnTo>
                    <a:pt x="3147616" y="1110052"/>
                  </a:lnTo>
                  <a:lnTo>
                    <a:pt x="3147860" y="1110052"/>
                  </a:lnTo>
                  <a:lnTo>
                    <a:pt x="3148103" y="1110052"/>
                  </a:lnTo>
                  <a:lnTo>
                    <a:pt x="3148347" y="1110052"/>
                  </a:lnTo>
                  <a:lnTo>
                    <a:pt x="3148590" y="1110052"/>
                  </a:lnTo>
                  <a:lnTo>
                    <a:pt x="3148833" y="1110052"/>
                  </a:lnTo>
                  <a:lnTo>
                    <a:pt x="3149077" y="1110052"/>
                  </a:lnTo>
                  <a:lnTo>
                    <a:pt x="3149320" y="1110052"/>
                  </a:lnTo>
                  <a:lnTo>
                    <a:pt x="3149563" y="1110052"/>
                  </a:lnTo>
                  <a:lnTo>
                    <a:pt x="3149807" y="1110052"/>
                  </a:lnTo>
                  <a:lnTo>
                    <a:pt x="3150050" y="1110052"/>
                  </a:lnTo>
                  <a:lnTo>
                    <a:pt x="3150293" y="1110052"/>
                  </a:lnTo>
                  <a:lnTo>
                    <a:pt x="3150537" y="1110052"/>
                  </a:lnTo>
                  <a:lnTo>
                    <a:pt x="3150780" y="1110052"/>
                  </a:lnTo>
                  <a:lnTo>
                    <a:pt x="3151023" y="1110052"/>
                  </a:lnTo>
                  <a:lnTo>
                    <a:pt x="3151267" y="1110052"/>
                  </a:lnTo>
                  <a:lnTo>
                    <a:pt x="3151510" y="1110052"/>
                  </a:lnTo>
                  <a:lnTo>
                    <a:pt x="3151754" y="1110052"/>
                  </a:lnTo>
                  <a:lnTo>
                    <a:pt x="3151997" y="1110052"/>
                  </a:lnTo>
                  <a:lnTo>
                    <a:pt x="3152240" y="1110052"/>
                  </a:lnTo>
                  <a:lnTo>
                    <a:pt x="3152484" y="1110052"/>
                  </a:lnTo>
                  <a:lnTo>
                    <a:pt x="3152727" y="1110052"/>
                  </a:lnTo>
                  <a:lnTo>
                    <a:pt x="3152970" y="1110052"/>
                  </a:lnTo>
                  <a:lnTo>
                    <a:pt x="3153214" y="1110052"/>
                  </a:lnTo>
                  <a:lnTo>
                    <a:pt x="3153457" y="1110052"/>
                  </a:lnTo>
                  <a:lnTo>
                    <a:pt x="3153700" y="1110052"/>
                  </a:lnTo>
                  <a:lnTo>
                    <a:pt x="3153944" y="1110052"/>
                  </a:lnTo>
                  <a:lnTo>
                    <a:pt x="3154187" y="1110052"/>
                  </a:lnTo>
                  <a:lnTo>
                    <a:pt x="3154430" y="1110052"/>
                  </a:lnTo>
                  <a:lnTo>
                    <a:pt x="3154674" y="1110052"/>
                  </a:lnTo>
                  <a:lnTo>
                    <a:pt x="3154917" y="1110052"/>
                  </a:lnTo>
                  <a:lnTo>
                    <a:pt x="3155161" y="1110052"/>
                  </a:lnTo>
                  <a:lnTo>
                    <a:pt x="3155404" y="1110052"/>
                  </a:lnTo>
                  <a:lnTo>
                    <a:pt x="3155647" y="1110052"/>
                  </a:lnTo>
                  <a:lnTo>
                    <a:pt x="3155891" y="1110052"/>
                  </a:lnTo>
                  <a:lnTo>
                    <a:pt x="3156134" y="1110052"/>
                  </a:lnTo>
                  <a:lnTo>
                    <a:pt x="3156377" y="1110052"/>
                  </a:lnTo>
                  <a:lnTo>
                    <a:pt x="3156621" y="1110052"/>
                  </a:lnTo>
                  <a:lnTo>
                    <a:pt x="3156864" y="1110052"/>
                  </a:lnTo>
                  <a:lnTo>
                    <a:pt x="3157107" y="1110052"/>
                  </a:lnTo>
                  <a:lnTo>
                    <a:pt x="3157351" y="1110052"/>
                  </a:lnTo>
                  <a:lnTo>
                    <a:pt x="3157594" y="1110052"/>
                  </a:lnTo>
                  <a:lnTo>
                    <a:pt x="3157838" y="1110052"/>
                  </a:lnTo>
                  <a:lnTo>
                    <a:pt x="3158081" y="1110052"/>
                  </a:lnTo>
                  <a:lnTo>
                    <a:pt x="3158324" y="1110052"/>
                  </a:lnTo>
                  <a:lnTo>
                    <a:pt x="3158568" y="1110052"/>
                  </a:lnTo>
                  <a:lnTo>
                    <a:pt x="3158811" y="1110052"/>
                  </a:lnTo>
                  <a:lnTo>
                    <a:pt x="3159054" y="1110052"/>
                  </a:lnTo>
                  <a:lnTo>
                    <a:pt x="3159298" y="1110052"/>
                  </a:lnTo>
                  <a:lnTo>
                    <a:pt x="3159541" y="1110052"/>
                  </a:lnTo>
                  <a:lnTo>
                    <a:pt x="3159784" y="1110052"/>
                  </a:lnTo>
                  <a:lnTo>
                    <a:pt x="3160028" y="1110052"/>
                  </a:lnTo>
                  <a:lnTo>
                    <a:pt x="3160271" y="1110052"/>
                  </a:lnTo>
                  <a:lnTo>
                    <a:pt x="3160514" y="1110052"/>
                  </a:lnTo>
                  <a:lnTo>
                    <a:pt x="3160758" y="1110052"/>
                  </a:lnTo>
                  <a:lnTo>
                    <a:pt x="3161001" y="1110052"/>
                  </a:lnTo>
                  <a:lnTo>
                    <a:pt x="3161245" y="1110052"/>
                  </a:lnTo>
                  <a:lnTo>
                    <a:pt x="3161488" y="1110052"/>
                  </a:lnTo>
                  <a:lnTo>
                    <a:pt x="3161731" y="1110052"/>
                  </a:lnTo>
                  <a:lnTo>
                    <a:pt x="3161975" y="1110052"/>
                  </a:lnTo>
                  <a:lnTo>
                    <a:pt x="3162218" y="1110052"/>
                  </a:lnTo>
                  <a:lnTo>
                    <a:pt x="3162461" y="1110052"/>
                  </a:lnTo>
                  <a:lnTo>
                    <a:pt x="3162705" y="1110052"/>
                  </a:lnTo>
                  <a:lnTo>
                    <a:pt x="3162948" y="1110052"/>
                  </a:lnTo>
                  <a:lnTo>
                    <a:pt x="3163191" y="1110052"/>
                  </a:lnTo>
                  <a:lnTo>
                    <a:pt x="3163435" y="1110052"/>
                  </a:lnTo>
                  <a:lnTo>
                    <a:pt x="3163678" y="1110052"/>
                  </a:lnTo>
                  <a:lnTo>
                    <a:pt x="3163922" y="1110052"/>
                  </a:lnTo>
                  <a:lnTo>
                    <a:pt x="3164165" y="1110052"/>
                  </a:lnTo>
                  <a:lnTo>
                    <a:pt x="3164408" y="1110052"/>
                  </a:lnTo>
                  <a:lnTo>
                    <a:pt x="3164652" y="1110052"/>
                  </a:lnTo>
                  <a:lnTo>
                    <a:pt x="3164895" y="1110052"/>
                  </a:lnTo>
                  <a:lnTo>
                    <a:pt x="3165138" y="1110052"/>
                  </a:lnTo>
                  <a:lnTo>
                    <a:pt x="3165382" y="1110052"/>
                  </a:lnTo>
                  <a:lnTo>
                    <a:pt x="3165625" y="1110052"/>
                  </a:lnTo>
                  <a:lnTo>
                    <a:pt x="3165868" y="1110052"/>
                  </a:lnTo>
                  <a:lnTo>
                    <a:pt x="3166112" y="1110052"/>
                  </a:lnTo>
                  <a:lnTo>
                    <a:pt x="3166355" y="1110052"/>
                  </a:lnTo>
                  <a:lnTo>
                    <a:pt x="3166598" y="1110052"/>
                  </a:lnTo>
                  <a:lnTo>
                    <a:pt x="3166842" y="1110052"/>
                  </a:lnTo>
                  <a:lnTo>
                    <a:pt x="3167085" y="1110052"/>
                  </a:lnTo>
                  <a:lnTo>
                    <a:pt x="3167329" y="1110052"/>
                  </a:lnTo>
                  <a:lnTo>
                    <a:pt x="3167572" y="1110052"/>
                  </a:lnTo>
                  <a:lnTo>
                    <a:pt x="3167815" y="1110052"/>
                  </a:lnTo>
                  <a:lnTo>
                    <a:pt x="3168059" y="1110052"/>
                  </a:lnTo>
                  <a:lnTo>
                    <a:pt x="3168302" y="1110052"/>
                  </a:lnTo>
                  <a:lnTo>
                    <a:pt x="3168545" y="1110052"/>
                  </a:lnTo>
                  <a:lnTo>
                    <a:pt x="3168789" y="1110052"/>
                  </a:lnTo>
                  <a:lnTo>
                    <a:pt x="3169032" y="1110052"/>
                  </a:lnTo>
                  <a:lnTo>
                    <a:pt x="3169275" y="1110052"/>
                  </a:lnTo>
                  <a:lnTo>
                    <a:pt x="3169519" y="1110052"/>
                  </a:lnTo>
                  <a:lnTo>
                    <a:pt x="3169762" y="1110052"/>
                  </a:lnTo>
                  <a:lnTo>
                    <a:pt x="3170006" y="1110052"/>
                  </a:lnTo>
                  <a:lnTo>
                    <a:pt x="3170249" y="1110052"/>
                  </a:lnTo>
                  <a:lnTo>
                    <a:pt x="3170492" y="1110052"/>
                  </a:lnTo>
                  <a:lnTo>
                    <a:pt x="3170736" y="1110052"/>
                  </a:lnTo>
                  <a:lnTo>
                    <a:pt x="3170979" y="1110052"/>
                  </a:lnTo>
                  <a:lnTo>
                    <a:pt x="3171222" y="1110052"/>
                  </a:lnTo>
                  <a:lnTo>
                    <a:pt x="3171466" y="1110052"/>
                  </a:lnTo>
                  <a:lnTo>
                    <a:pt x="3171709" y="1110052"/>
                  </a:lnTo>
                  <a:lnTo>
                    <a:pt x="3171952" y="1110052"/>
                  </a:lnTo>
                  <a:lnTo>
                    <a:pt x="3172196" y="1110052"/>
                  </a:lnTo>
                  <a:lnTo>
                    <a:pt x="3172439" y="1110052"/>
                  </a:lnTo>
                  <a:lnTo>
                    <a:pt x="3172682" y="1110052"/>
                  </a:lnTo>
                  <a:lnTo>
                    <a:pt x="3172926" y="1110052"/>
                  </a:lnTo>
                  <a:lnTo>
                    <a:pt x="3173169" y="1110052"/>
                  </a:lnTo>
                  <a:lnTo>
                    <a:pt x="3173413" y="1110052"/>
                  </a:lnTo>
                  <a:lnTo>
                    <a:pt x="3173656" y="1110052"/>
                  </a:lnTo>
                  <a:lnTo>
                    <a:pt x="3173899" y="1110052"/>
                  </a:lnTo>
                  <a:lnTo>
                    <a:pt x="3174143" y="1110052"/>
                  </a:lnTo>
                  <a:lnTo>
                    <a:pt x="3174386" y="1110052"/>
                  </a:lnTo>
                  <a:lnTo>
                    <a:pt x="3174629" y="1110052"/>
                  </a:lnTo>
                  <a:lnTo>
                    <a:pt x="3174873" y="1110052"/>
                  </a:lnTo>
                  <a:lnTo>
                    <a:pt x="3175116" y="1110052"/>
                  </a:lnTo>
                  <a:lnTo>
                    <a:pt x="3175359" y="1110052"/>
                  </a:lnTo>
                  <a:lnTo>
                    <a:pt x="3175603" y="1110052"/>
                  </a:lnTo>
                  <a:lnTo>
                    <a:pt x="3175846" y="1110052"/>
                  </a:lnTo>
                  <a:lnTo>
                    <a:pt x="3176090" y="1110052"/>
                  </a:lnTo>
                  <a:lnTo>
                    <a:pt x="3176333" y="1110052"/>
                  </a:lnTo>
                  <a:lnTo>
                    <a:pt x="3176576" y="1110052"/>
                  </a:lnTo>
                  <a:lnTo>
                    <a:pt x="3176820" y="1110052"/>
                  </a:lnTo>
                  <a:lnTo>
                    <a:pt x="3177063" y="1110052"/>
                  </a:lnTo>
                  <a:lnTo>
                    <a:pt x="3177306" y="1110052"/>
                  </a:lnTo>
                  <a:lnTo>
                    <a:pt x="3177793" y="1110052"/>
                  </a:lnTo>
                  <a:lnTo>
                    <a:pt x="3178036" y="1110052"/>
                  </a:lnTo>
                  <a:lnTo>
                    <a:pt x="3178280" y="1110052"/>
                  </a:lnTo>
                  <a:lnTo>
                    <a:pt x="3178766" y="1110052"/>
                  </a:lnTo>
                  <a:lnTo>
                    <a:pt x="3179010" y="1110052"/>
                  </a:lnTo>
                  <a:lnTo>
                    <a:pt x="3179253" y="1110052"/>
                  </a:lnTo>
                  <a:lnTo>
                    <a:pt x="3179497" y="1110052"/>
                  </a:lnTo>
                  <a:lnTo>
                    <a:pt x="3179740" y="1110052"/>
                  </a:lnTo>
                  <a:lnTo>
                    <a:pt x="3179983" y="1110052"/>
                  </a:lnTo>
                  <a:lnTo>
                    <a:pt x="3180470" y="1110052"/>
                  </a:lnTo>
                  <a:lnTo>
                    <a:pt x="3180713" y="1110052"/>
                  </a:lnTo>
                  <a:lnTo>
                    <a:pt x="3180957" y="1110052"/>
                  </a:lnTo>
                  <a:lnTo>
                    <a:pt x="3181200" y="1110052"/>
                  </a:lnTo>
                  <a:lnTo>
                    <a:pt x="3181443" y="1110052"/>
                  </a:lnTo>
                  <a:lnTo>
                    <a:pt x="3181687" y="1110052"/>
                  </a:lnTo>
                  <a:lnTo>
                    <a:pt x="3181930" y="1110052"/>
                  </a:lnTo>
                  <a:lnTo>
                    <a:pt x="3182174" y="1110052"/>
                  </a:lnTo>
                  <a:lnTo>
                    <a:pt x="3182417" y="1110052"/>
                  </a:lnTo>
                  <a:lnTo>
                    <a:pt x="3182660" y="1110052"/>
                  </a:lnTo>
                  <a:lnTo>
                    <a:pt x="3182904" y="1110052"/>
                  </a:lnTo>
                  <a:lnTo>
                    <a:pt x="3183147" y="1110052"/>
                  </a:lnTo>
                  <a:lnTo>
                    <a:pt x="3183634" y="1110052"/>
                  </a:lnTo>
                  <a:lnTo>
                    <a:pt x="3183877" y="1110052"/>
                  </a:lnTo>
                  <a:lnTo>
                    <a:pt x="3184120" y="1110052"/>
                  </a:lnTo>
                  <a:lnTo>
                    <a:pt x="3184364" y="1110052"/>
                  </a:lnTo>
                  <a:lnTo>
                    <a:pt x="3184607" y="1110052"/>
                  </a:lnTo>
                  <a:lnTo>
                    <a:pt x="3184850" y="1110052"/>
                  </a:lnTo>
                  <a:lnTo>
                    <a:pt x="3185094" y="1110052"/>
                  </a:lnTo>
                  <a:lnTo>
                    <a:pt x="3185337" y="1110052"/>
                  </a:lnTo>
                  <a:lnTo>
                    <a:pt x="3185581" y="1110052"/>
                  </a:lnTo>
                  <a:lnTo>
                    <a:pt x="3185824" y="1110052"/>
                  </a:lnTo>
                  <a:lnTo>
                    <a:pt x="3186067" y="1110052"/>
                  </a:lnTo>
                  <a:lnTo>
                    <a:pt x="3186311" y="1110052"/>
                  </a:lnTo>
                  <a:lnTo>
                    <a:pt x="3186554" y="1110052"/>
                  </a:lnTo>
                  <a:lnTo>
                    <a:pt x="3186797" y="1110052"/>
                  </a:lnTo>
                  <a:lnTo>
                    <a:pt x="3187041" y="1110052"/>
                  </a:lnTo>
                  <a:lnTo>
                    <a:pt x="3187284" y="1110052"/>
                  </a:lnTo>
                  <a:lnTo>
                    <a:pt x="3187527" y="1110052"/>
                  </a:lnTo>
                  <a:lnTo>
                    <a:pt x="3187771" y="1110052"/>
                  </a:lnTo>
                  <a:lnTo>
                    <a:pt x="3188014" y="1110052"/>
                  </a:lnTo>
                  <a:lnTo>
                    <a:pt x="3188258" y="1110052"/>
                  </a:lnTo>
                  <a:lnTo>
                    <a:pt x="3188501" y="1110052"/>
                  </a:lnTo>
                  <a:lnTo>
                    <a:pt x="3188744" y="1110052"/>
                  </a:lnTo>
                  <a:lnTo>
                    <a:pt x="3188988" y="1110052"/>
                  </a:lnTo>
                  <a:lnTo>
                    <a:pt x="3189231" y="1110052"/>
                  </a:lnTo>
                  <a:lnTo>
                    <a:pt x="3189474" y="1110052"/>
                  </a:lnTo>
                  <a:lnTo>
                    <a:pt x="3189718" y="1110052"/>
                  </a:lnTo>
                  <a:lnTo>
                    <a:pt x="3189961" y="1110052"/>
                  </a:lnTo>
                  <a:lnTo>
                    <a:pt x="3190204" y="1110052"/>
                  </a:lnTo>
                  <a:lnTo>
                    <a:pt x="3190448" y="1110052"/>
                  </a:lnTo>
                  <a:lnTo>
                    <a:pt x="3190691" y="1110052"/>
                  </a:lnTo>
                  <a:lnTo>
                    <a:pt x="3190934" y="1110052"/>
                  </a:lnTo>
                  <a:lnTo>
                    <a:pt x="3191178" y="1110052"/>
                  </a:lnTo>
                  <a:lnTo>
                    <a:pt x="3191421" y="1110052"/>
                  </a:lnTo>
                  <a:lnTo>
                    <a:pt x="3191665" y="1110052"/>
                  </a:lnTo>
                  <a:lnTo>
                    <a:pt x="3191908" y="1110052"/>
                  </a:lnTo>
                  <a:lnTo>
                    <a:pt x="3192151" y="1110052"/>
                  </a:lnTo>
                  <a:lnTo>
                    <a:pt x="3192395" y="1110052"/>
                  </a:lnTo>
                  <a:lnTo>
                    <a:pt x="3192638" y="1110052"/>
                  </a:lnTo>
                  <a:lnTo>
                    <a:pt x="3192881" y="1110052"/>
                  </a:lnTo>
                  <a:lnTo>
                    <a:pt x="3193125" y="1110052"/>
                  </a:lnTo>
                  <a:lnTo>
                    <a:pt x="3193368" y="1110052"/>
                  </a:lnTo>
                  <a:lnTo>
                    <a:pt x="3193611" y="1110052"/>
                  </a:lnTo>
                  <a:lnTo>
                    <a:pt x="3193855" y="1110052"/>
                  </a:lnTo>
                  <a:lnTo>
                    <a:pt x="3194098" y="1110052"/>
                  </a:lnTo>
                  <a:lnTo>
                    <a:pt x="3194342" y="1110052"/>
                  </a:lnTo>
                  <a:lnTo>
                    <a:pt x="3194585" y="1110052"/>
                  </a:lnTo>
                  <a:lnTo>
                    <a:pt x="3194828" y="1110052"/>
                  </a:lnTo>
                  <a:lnTo>
                    <a:pt x="3194828" y="1102936"/>
                  </a:lnTo>
                  <a:lnTo>
                    <a:pt x="3195072" y="1102936"/>
                  </a:lnTo>
                  <a:lnTo>
                    <a:pt x="3195315" y="1102936"/>
                  </a:lnTo>
                  <a:lnTo>
                    <a:pt x="3195558" y="1102936"/>
                  </a:lnTo>
                  <a:lnTo>
                    <a:pt x="3195802" y="1102936"/>
                  </a:lnTo>
                  <a:lnTo>
                    <a:pt x="3196045" y="1102936"/>
                  </a:lnTo>
                  <a:lnTo>
                    <a:pt x="3196288" y="1102936"/>
                  </a:lnTo>
                  <a:lnTo>
                    <a:pt x="3196532" y="1102936"/>
                  </a:lnTo>
                  <a:lnTo>
                    <a:pt x="3196775" y="1102936"/>
                  </a:lnTo>
                  <a:lnTo>
                    <a:pt x="3197018" y="1102936"/>
                  </a:lnTo>
                  <a:lnTo>
                    <a:pt x="3197262" y="1102936"/>
                  </a:lnTo>
                  <a:lnTo>
                    <a:pt x="3197505" y="1102936"/>
                  </a:lnTo>
                  <a:lnTo>
                    <a:pt x="3197749" y="1102936"/>
                  </a:lnTo>
                  <a:lnTo>
                    <a:pt x="3197992" y="1102936"/>
                  </a:lnTo>
                  <a:lnTo>
                    <a:pt x="3198235" y="1102936"/>
                  </a:lnTo>
                  <a:lnTo>
                    <a:pt x="3198479" y="1102936"/>
                  </a:lnTo>
                  <a:lnTo>
                    <a:pt x="3198722" y="1102936"/>
                  </a:lnTo>
                  <a:lnTo>
                    <a:pt x="3198965" y="1102936"/>
                  </a:lnTo>
                  <a:lnTo>
                    <a:pt x="3199209" y="1102936"/>
                  </a:lnTo>
                  <a:lnTo>
                    <a:pt x="3199452" y="1102936"/>
                  </a:lnTo>
                  <a:lnTo>
                    <a:pt x="3199695" y="1102936"/>
                  </a:lnTo>
                  <a:lnTo>
                    <a:pt x="3199939" y="1102936"/>
                  </a:lnTo>
                  <a:lnTo>
                    <a:pt x="3200182" y="1102936"/>
                  </a:lnTo>
                  <a:lnTo>
                    <a:pt x="3200426" y="1102936"/>
                  </a:lnTo>
                  <a:lnTo>
                    <a:pt x="3200669" y="1102936"/>
                  </a:lnTo>
                  <a:lnTo>
                    <a:pt x="3200912" y="1102936"/>
                  </a:lnTo>
                  <a:lnTo>
                    <a:pt x="3201156" y="1102936"/>
                  </a:lnTo>
                  <a:lnTo>
                    <a:pt x="3201642" y="1102936"/>
                  </a:lnTo>
                  <a:lnTo>
                    <a:pt x="3201886" y="1102936"/>
                  </a:lnTo>
                  <a:lnTo>
                    <a:pt x="3202129" y="1102936"/>
                  </a:lnTo>
                  <a:lnTo>
                    <a:pt x="3202372" y="1102936"/>
                  </a:lnTo>
                  <a:lnTo>
                    <a:pt x="3202616" y="1102936"/>
                  </a:lnTo>
                  <a:lnTo>
                    <a:pt x="3202859" y="1102936"/>
                  </a:lnTo>
                  <a:lnTo>
                    <a:pt x="3203102" y="1102936"/>
                  </a:lnTo>
                  <a:lnTo>
                    <a:pt x="3203346" y="1102936"/>
                  </a:lnTo>
                  <a:lnTo>
                    <a:pt x="3203833" y="1102936"/>
                  </a:lnTo>
                  <a:lnTo>
                    <a:pt x="3204076" y="1102936"/>
                  </a:lnTo>
                  <a:lnTo>
                    <a:pt x="3204319" y="1102936"/>
                  </a:lnTo>
                  <a:lnTo>
                    <a:pt x="3204563" y="1102936"/>
                  </a:lnTo>
                  <a:lnTo>
                    <a:pt x="3204806" y="1102936"/>
                  </a:lnTo>
                  <a:lnTo>
                    <a:pt x="3205049" y="1102936"/>
                  </a:lnTo>
                  <a:lnTo>
                    <a:pt x="3205293" y="1102936"/>
                  </a:lnTo>
                  <a:lnTo>
                    <a:pt x="3205536" y="1102936"/>
                  </a:lnTo>
                  <a:lnTo>
                    <a:pt x="3206023" y="1102936"/>
                  </a:lnTo>
                  <a:lnTo>
                    <a:pt x="3206266" y="1102936"/>
                  </a:lnTo>
                  <a:lnTo>
                    <a:pt x="3206510" y="1102936"/>
                  </a:lnTo>
                  <a:lnTo>
                    <a:pt x="3206753" y="1102936"/>
                  </a:lnTo>
                  <a:lnTo>
                    <a:pt x="3206996" y="1102936"/>
                  </a:lnTo>
                  <a:lnTo>
                    <a:pt x="3207240" y="1102936"/>
                  </a:lnTo>
                  <a:lnTo>
                    <a:pt x="3207483" y="1102936"/>
                  </a:lnTo>
                  <a:lnTo>
                    <a:pt x="3207726" y="1102936"/>
                  </a:lnTo>
                  <a:lnTo>
                    <a:pt x="3207970" y="1102936"/>
                  </a:lnTo>
                  <a:lnTo>
                    <a:pt x="3208213" y="1102936"/>
                  </a:lnTo>
                  <a:lnTo>
                    <a:pt x="3208456" y="1102936"/>
                  </a:lnTo>
                  <a:lnTo>
                    <a:pt x="3208456" y="1095820"/>
                  </a:lnTo>
                  <a:lnTo>
                    <a:pt x="3208700" y="1095820"/>
                  </a:lnTo>
                  <a:lnTo>
                    <a:pt x="3208943" y="1095820"/>
                  </a:lnTo>
                  <a:lnTo>
                    <a:pt x="3209186" y="1095820"/>
                  </a:lnTo>
                  <a:lnTo>
                    <a:pt x="3209430" y="1095820"/>
                  </a:lnTo>
                  <a:lnTo>
                    <a:pt x="3209673" y="1095820"/>
                  </a:lnTo>
                  <a:lnTo>
                    <a:pt x="3209917" y="1095820"/>
                  </a:lnTo>
                  <a:lnTo>
                    <a:pt x="3210160" y="1095820"/>
                  </a:lnTo>
                  <a:lnTo>
                    <a:pt x="3210403" y="1095820"/>
                  </a:lnTo>
                  <a:lnTo>
                    <a:pt x="3210647" y="1095820"/>
                  </a:lnTo>
                  <a:lnTo>
                    <a:pt x="3210890" y="1095820"/>
                  </a:lnTo>
                  <a:lnTo>
                    <a:pt x="3211133" y="1095820"/>
                  </a:lnTo>
                  <a:lnTo>
                    <a:pt x="3211377" y="1095820"/>
                  </a:lnTo>
                  <a:lnTo>
                    <a:pt x="3211620" y="1095820"/>
                  </a:lnTo>
                  <a:lnTo>
                    <a:pt x="3211863" y="1095820"/>
                  </a:lnTo>
                  <a:lnTo>
                    <a:pt x="3212107" y="1095820"/>
                  </a:lnTo>
                  <a:lnTo>
                    <a:pt x="3212350" y="1095820"/>
                  </a:lnTo>
                  <a:lnTo>
                    <a:pt x="3212594" y="1095820"/>
                  </a:lnTo>
                  <a:lnTo>
                    <a:pt x="3212837" y="1095820"/>
                  </a:lnTo>
                  <a:lnTo>
                    <a:pt x="3213080" y="1095820"/>
                  </a:lnTo>
                  <a:lnTo>
                    <a:pt x="3213324" y="1095820"/>
                  </a:lnTo>
                  <a:lnTo>
                    <a:pt x="3213567" y="1095820"/>
                  </a:lnTo>
                  <a:lnTo>
                    <a:pt x="3213810" y="1095820"/>
                  </a:lnTo>
                  <a:lnTo>
                    <a:pt x="3214054" y="1095820"/>
                  </a:lnTo>
                  <a:lnTo>
                    <a:pt x="3214297" y="1095820"/>
                  </a:lnTo>
                  <a:lnTo>
                    <a:pt x="3214540" y="1095820"/>
                  </a:lnTo>
                  <a:lnTo>
                    <a:pt x="3214784" y="1095820"/>
                  </a:lnTo>
                  <a:lnTo>
                    <a:pt x="3215027" y="1095820"/>
                  </a:lnTo>
                  <a:lnTo>
                    <a:pt x="3215270" y="1095820"/>
                  </a:lnTo>
                  <a:lnTo>
                    <a:pt x="3215514" y="1095820"/>
                  </a:lnTo>
                  <a:lnTo>
                    <a:pt x="3216001" y="1095820"/>
                  </a:lnTo>
                  <a:lnTo>
                    <a:pt x="3216244" y="1095820"/>
                  </a:lnTo>
                  <a:lnTo>
                    <a:pt x="3216487" y="1095820"/>
                  </a:lnTo>
                  <a:lnTo>
                    <a:pt x="3216731" y="1095820"/>
                  </a:lnTo>
                  <a:lnTo>
                    <a:pt x="3216974" y="1095820"/>
                  </a:lnTo>
                  <a:lnTo>
                    <a:pt x="3217461" y="1095820"/>
                  </a:lnTo>
                  <a:lnTo>
                    <a:pt x="3217704" y="1095820"/>
                  </a:lnTo>
                  <a:lnTo>
                    <a:pt x="3217947" y="1095820"/>
                  </a:lnTo>
                  <a:lnTo>
                    <a:pt x="3218191" y="1095820"/>
                  </a:lnTo>
                  <a:lnTo>
                    <a:pt x="3218434" y="1095820"/>
                  </a:lnTo>
                  <a:lnTo>
                    <a:pt x="3218678" y="1095820"/>
                  </a:lnTo>
                  <a:lnTo>
                    <a:pt x="3218921" y="1095820"/>
                  </a:lnTo>
                  <a:lnTo>
                    <a:pt x="3219164" y="1095820"/>
                  </a:lnTo>
                  <a:lnTo>
                    <a:pt x="3219408" y="1095820"/>
                  </a:lnTo>
                  <a:lnTo>
                    <a:pt x="3219651" y="1095820"/>
                  </a:lnTo>
                  <a:lnTo>
                    <a:pt x="3219894" y="1095820"/>
                  </a:lnTo>
                  <a:lnTo>
                    <a:pt x="3220138" y="1095820"/>
                  </a:lnTo>
                  <a:lnTo>
                    <a:pt x="3220381" y="1095820"/>
                  </a:lnTo>
                  <a:lnTo>
                    <a:pt x="3220624" y="1095820"/>
                  </a:lnTo>
                  <a:lnTo>
                    <a:pt x="3220868" y="1095820"/>
                  </a:lnTo>
                  <a:lnTo>
                    <a:pt x="3221111" y="1095820"/>
                  </a:lnTo>
                  <a:lnTo>
                    <a:pt x="3221354" y="1095820"/>
                  </a:lnTo>
                  <a:lnTo>
                    <a:pt x="3222328" y="1095820"/>
                  </a:lnTo>
                  <a:lnTo>
                    <a:pt x="3222571" y="1095820"/>
                  </a:lnTo>
                  <a:lnTo>
                    <a:pt x="3222815" y="1095820"/>
                  </a:lnTo>
                  <a:lnTo>
                    <a:pt x="3223058" y="1095820"/>
                  </a:lnTo>
                  <a:lnTo>
                    <a:pt x="3223301" y="1095820"/>
                  </a:lnTo>
                  <a:lnTo>
                    <a:pt x="3223545" y="1095820"/>
                  </a:lnTo>
                  <a:lnTo>
                    <a:pt x="3223788" y="1095820"/>
                  </a:lnTo>
                  <a:lnTo>
                    <a:pt x="3224031" y="1095820"/>
                  </a:lnTo>
                  <a:lnTo>
                    <a:pt x="3224275" y="1095820"/>
                  </a:lnTo>
                  <a:lnTo>
                    <a:pt x="3224518" y="1095820"/>
                  </a:lnTo>
                  <a:lnTo>
                    <a:pt x="3224762" y="1095820"/>
                  </a:lnTo>
                  <a:lnTo>
                    <a:pt x="3225005" y="1095820"/>
                  </a:lnTo>
                  <a:lnTo>
                    <a:pt x="3225248" y="1095820"/>
                  </a:lnTo>
                  <a:lnTo>
                    <a:pt x="3225492" y="1095820"/>
                  </a:lnTo>
                  <a:lnTo>
                    <a:pt x="3225735" y="1095820"/>
                  </a:lnTo>
                  <a:lnTo>
                    <a:pt x="3225978" y="1095820"/>
                  </a:lnTo>
                  <a:lnTo>
                    <a:pt x="3226222" y="1095820"/>
                  </a:lnTo>
                  <a:lnTo>
                    <a:pt x="3226465" y="1095820"/>
                  </a:lnTo>
                  <a:lnTo>
                    <a:pt x="3226708" y="1095820"/>
                  </a:lnTo>
                  <a:lnTo>
                    <a:pt x="3226952" y="1095820"/>
                  </a:lnTo>
                  <a:lnTo>
                    <a:pt x="3227195" y="1095820"/>
                  </a:lnTo>
                  <a:lnTo>
                    <a:pt x="3227438" y="1095820"/>
                  </a:lnTo>
                  <a:lnTo>
                    <a:pt x="3227682" y="1095820"/>
                  </a:lnTo>
                  <a:lnTo>
                    <a:pt x="3227925" y="1095820"/>
                  </a:lnTo>
                  <a:lnTo>
                    <a:pt x="3228169" y="1095820"/>
                  </a:lnTo>
                  <a:lnTo>
                    <a:pt x="3228412" y="1095820"/>
                  </a:lnTo>
                  <a:lnTo>
                    <a:pt x="3228655" y="1095820"/>
                  </a:lnTo>
                  <a:lnTo>
                    <a:pt x="3228899" y="1095820"/>
                  </a:lnTo>
                  <a:lnTo>
                    <a:pt x="3229142" y="1095820"/>
                  </a:lnTo>
                  <a:lnTo>
                    <a:pt x="3229385" y="1095820"/>
                  </a:lnTo>
                  <a:lnTo>
                    <a:pt x="3229629" y="1095820"/>
                  </a:lnTo>
                  <a:lnTo>
                    <a:pt x="3229872" y="1095820"/>
                  </a:lnTo>
                  <a:lnTo>
                    <a:pt x="3230115" y="1095820"/>
                  </a:lnTo>
                  <a:lnTo>
                    <a:pt x="3230359" y="1095820"/>
                  </a:lnTo>
                  <a:lnTo>
                    <a:pt x="3230602" y="1095820"/>
                  </a:lnTo>
                  <a:lnTo>
                    <a:pt x="3230846" y="1095820"/>
                  </a:lnTo>
                  <a:lnTo>
                    <a:pt x="3231089" y="1095820"/>
                  </a:lnTo>
                  <a:lnTo>
                    <a:pt x="3231332" y="1095820"/>
                  </a:lnTo>
                  <a:lnTo>
                    <a:pt x="3231576" y="1095820"/>
                  </a:lnTo>
                  <a:lnTo>
                    <a:pt x="3232062" y="1095820"/>
                  </a:lnTo>
                  <a:lnTo>
                    <a:pt x="3232062" y="1088705"/>
                  </a:lnTo>
                  <a:lnTo>
                    <a:pt x="3232306" y="1088705"/>
                  </a:lnTo>
                  <a:lnTo>
                    <a:pt x="3232549" y="1088705"/>
                  </a:lnTo>
                  <a:lnTo>
                    <a:pt x="3232792" y="1088705"/>
                  </a:lnTo>
                  <a:lnTo>
                    <a:pt x="3233036" y="1088705"/>
                  </a:lnTo>
                  <a:lnTo>
                    <a:pt x="3233279" y="1088705"/>
                  </a:lnTo>
                  <a:lnTo>
                    <a:pt x="3233522" y="1088705"/>
                  </a:lnTo>
                  <a:lnTo>
                    <a:pt x="3233522" y="1081589"/>
                  </a:lnTo>
                  <a:lnTo>
                    <a:pt x="3233766" y="1081589"/>
                  </a:lnTo>
                  <a:lnTo>
                    <a:pt x="3234009" y="1081589"/>
                  </a:lnTo>
                  <a:lnTo>
                    <a:pt x="3234253" y="1081589"/>
                  </a:lnTo>
                  <a:lnTo>
                    <a:pt x="3234739" y="1081589"/>
                  </a:lnTo>
                  <a:lnTo>
                    <a:pt x="3234983" y="1081589"/>
                  </a:lnTo>
                  <a:lnTo>
                    <a:pt x="3235226" y="1081589"/>
                  </a:lnTo>
                  <a:lnTo>
                    <a:pt x="3235469" y="1081589"/>
                  </a:lnTo>
                  <a:lnTo>
                    <a:pt x="3235713" y="1081589"/>
                  </a:lnTo>
                  <a:lnTo>
                    <a:pt x="3235956" y="1081589"/>
                  </a:lnTo>
                  <a:lnTo>
                    <a:pt x="3236199" y="1081589"/>
                  </a:lnTo>
                  <a:lnTo>
                    <a:pt x="3236443" y="1081589"/>
                  </a:lnTo>
                  <a:lnTo>
                    <a:pt x="3236686" y="1081589"/>
                  </a:lnTo>
                  <a:lnTo>
                    <a:pt x="3236930" y="1081589"/>
                  </a:lnTo>
                  <a:lnTo>
                    <a:pt x="3237173" y="1081589"/>
                  </a:lnTo>
                  <a:lnTo>
                    <a:pt x="3237416" y="1081589"/>
                  </a:lnTo>
                  <a:lnTo>
                    <a:pt x="3237660" y="1081589"/>
                  </a:lnTo>
                  <a:lnTo>
                    <a:pt x="3237903" y="1081589"/>
                  </a:lnTo>
                  <a:lnTo>
                    <a:pt x="3238146" y="1081589"/>
                  </a:lnTo>
                  <a:lnTo>
                    <a:pt x="3238146" y="1074473"/>
                  </a:lnTo>
                  <a:lnTo>
                    <a:pt x="3238390" y="1074473"/>
                  </a:lnTo>
                  <a:lnTo>
                    <a:pt x="3238876" y="1074473"/>
                  </a:lnTo>
                  <a:lnTo>
                    <a:pt x="3239120" y="1074473"/>
                  </a:lnTo>
                  <a:lnTo>
                    <a:pt x="3239363" y="1074473"/>
                  </a:lnTo>
                  <a:lnTo>
                    <a:pt x="3239606" y="1074473"/>
                  </a:lnTo>
                  <a:lnTo>
                    <a:pt x="3239850" y="1074473"/>
                  </a:lnTo>
                  <a:lnTo>
                    <a:pt x="3240093" y="1074473"/>
                  </a:lnTo>
                  <a:lnTo>
                    <a:pt x="3240337" y="1074473"/>
                  </a:lnTo>
                  <a:lnTo>
                    <a:pt x="3240580" y="1074473"/>
                  </a:lnTo>
                  <a:lnTo>
                    <a:pt x="3240823" y="1074473"/>
                  </a:lnTo>
                  <a:lnTo>
                    <a:pt x="3241067" y="1074473"/>
                  </a:lnTo>
                  <a:lnTo>
                    <a:pt x="3241310" y="1074473"/>
                  </a:lnTo>
                  <a:lnTo>
                    <a:pt x="3241553" y="1074473"/>
                  </a:lnTo>
                  <a:lnTo>
                    <a:pt x="3241797" y="1074473"/>
                  </a:lnTo>
                  <a:lnTo>
                    <a:pt x="3242040" y="1074473"/>
                  </a:lnTo>
                  <a:lnTo>
                    <a:pt x="3242283" y="1074473"/>
                  </a:lnTo>
                  <a:lnTo>
                    <a:pt x="3242527" y="1074473"/>
                  </a:lnTo>
                  <a:lnTo>
                    <a:pt x="3242770" y="1074473"/>
                  </a:lnTo>
                  <a:lnTo>
                    <a:pt x="3243014" y="1074473"/>
                  </a:lnTo>
                  <a:lnTo>
                    <a:pt x="3243257" y="1074473"/>
                  </a:lnTo>
                  <a:lnTo>
                    <a:pt x="3243500" y="1074473"/>
                  </a:lnTo>
                  <a:lnTo>
                    <a:pt x="3243744" y="1074473"/>
                  </a:lnTo>
                  <a:lnTo>
                    <a:pt x="3243987" y="1074473"/>
                  </a:lnTo>
                  <a:lnTo>
                    <a:pt x="3244230" y="1074473"/>
                  </a:lnTo>
                  <a:lnTo>
                    <a:pt x="3244474" y="1074473"/>
                  </a:lnTo>
                  <a:lnTo>
                    <a:pt x="3244960" y="1074473"/>
                  </a:lnTo>
                  <a:lnTo>
                    <a:pt x="3245204" y="1074473"/>
                  </a:lnTo>
                  <a:lnTo>
                    <a:pt x="3245447" y="1074473"/>
                  </a:lnTo>
                  <a:lnTo>
                    <a:pt x="3245690" y="1074473"/>
                  </a:lnTo>
                  <a:lnTo>
                    <a:pt x="3245934" y="1074473"/>
                  </a:lnTo>
                  <a:lnTo>
                    <a:pt x="3246177" y="1074473"/>
                  </a:lnTo>
                  <a:lnTo>
                    <a:pt x="3246177" y="1067358"/>
                  </a:lnTo>
                  <a:lnTo>
                    <a:pt x="3246421" y="1067358"/>
                  </a:lnTo>
                  <a:lnTo>
                    <a:pt x="3246664" y="1067358"/>
                  </a:lnTo>
                  <a:lnTo>
                    <a:pt x="3246907" y="1067358"/>
                  </a:lnTo>
                  <a:lnTo>
                    <a:pt x="3247151" y="1067358"/>
                  </a:lnTo>
                  <a:lnTo>
                    <a:pt x="3247394" y="1067358"/>
                  </a:lnTo>
                  <a:lnTo>
                    <a:pt x="3247637" y="1067358"/>
                  </a:lnTo>
                  <a:lnTo>
                    <a:pt x="3247881" y="1067358"/>
                  </a:lnTo>
                  <a:lnTo>
                    <a:pt x="3248124" y="1067358"/>
                  </a:lnTo>
                  <a:lnTo>
                    <a:pt x="3248367" y="1067358"/>
                  </a:lnTo>
                  <a:lnTo>
                    <a:pt x="3248611" y="1067358"/>
                  </a:lnTo>
                  <a:lnTo>
                    <a:pt x="3248854" y="1067358"/>
                  </a:lnTo>
                  <a:lnTo>
                    <a:pt x="3249341" y="1067358"/>
                  </a:lnTo>
                  <a:lnTo>
                    <a:pt x="3249584" y="1067358"/>
                  </a:lnTo>
                  <a:lnTo>
                    <a:pt x="3249828" y="1067358"/>
                  </a:lnTo>
                  <a:lnTo>
                    <a:pt x="3250071" y="1067358"/>
                  </a:lnTo>
                  <a:lnTo>
                    <a:pt x="3250314" y="1067358"/>
                  </a:lnTo>
                  <a:lnTo>
                    <a:pt x="3250558" y="1067358"/>
                  </a:lnTo>
                  <a:lnTo>
                    <a:pt x="3250801" y="1067358"/>
                  </a:lnTo>
                  <a:lnTo>
                    <a:pt x="3251044" y="1067358"/>
                  </a:lnTo>
                  <a:lnTo>
                    <a:pt x="3251288" y="1067358"/>
                  </a:lnTo>
                  <a:lnTo>
                    <a:pt x="3251531" y="1067358"/>
                  </a:lnTo>
                  <a:lnTo>
                    <a:pt x="3251774" y="1067358"/>
                  </a:lnTo>
                  <a:lnTo>
                    <a:pt x="3252018" y="1067358"/>
                  </a:lnTo>
                  <a:lnTo>
                    <a:pt x="3252505" y="1067358"/>
                  </a:lnTo>
                  <a:lnTo>
                    <a:pt x="3252748" y="1067358"/>
                  </a:lnTo>
                  <a:lnTo>
                    <a:pt x="3252991" y="1067358"/>
                  </a:lnTo>
                  <a:lnTo>
                    <a:pt x="3253235" y="1067358"/>
                  </a:lnTo>
                  <a:lnTo>
                    <a:pt x="3253478" y="1067358"/>
                  </a:lnTo>
                  <a:lnTo>
                    <a:pt x="3253721" y="1067358"/>
                  </a:lnTo>
                  <a:lnTo>
                    <a:pt x="3253965" y="1067358"/>
                  </a:lnTo>
                  <a:lnTo>
                    <a:pt x="3254208" y="1067358"/>
                  </a:lnTo>
                  <a:lnTo>
                    <a:pt x="3254451" y="1067358"/>
                  </a:lnTo>
                  <a:lnTo>
                    <a:pt x="3255181" y="1067358"/>
                  </a:lnTo>
                  <a:lnTo>
                    <a:pt x="3255425" y="1067358"/>
                  </a:lnTo>
                  <a:lnTo>
                    <a:pt x="3255668" y="1067358"/>
                  </a:lnTo>
                  <a:lnTo>
                    <a:pt x="3255912" y="1067358"/>
                  </a:lnTo>
                  <a:lnTo>
                    <a:pt x="3256155" y="1067358"/>
                  </a:lnTo>
                  <a:lnTo>
                    <a:pt x="3256398" y="1067358"/>
                  </a:lnTo>
                  <a:lnTo>
                    <a:pt x="3256642" y="1067358"/>
                  </a:lnTo>
                  <a:lnTo>
                    <a:pt x="3256885" y="1067358"/>
                  </a:lnTo>
                  <a:lnTo>
                    <a:pt x="3257128" y="1067358"/>
                  </a:lnTo>
                  <a:lnTo>
                    <a:pt x="3257372" y="1067358"/>
                  </a:lnTo>
                  <a:lnTo>
                    <a:pt x="3257372" y="1060242"/>
                  </a:lnTo>
                  <a:lnTo>
                    <a:pt x="3257615" y="1060242"/>
                  </a:lnTo>
                  <a:lnTo>
                    <a:pt x="3257858" y="1060242"/>
                  </a:lnTo>
                  <a:lnTo>
                    <a:pt x="3258102" y="1060242"/>
                  </a:lnTo>
                  <a:lnTo>
                    <a:pt x="3258345" y="1060242"/>
                  </a:lnTo>
                  <a:lnTo>
                    <a:pt x="3258589" y="1060242"/>
                  </a:lnTo>
                  <a:lnTo>
                    <a:pt x="3258832" y="1060242"/>
                  </a:lnTo>
                  <a:lnTo>
                    <a:pt x="3259075" y="1060242"/>
                  </a:lnTo>
                  <a:lnTo>
                    <a:pt x="3259319" y="1060242"/>
                  </a:lnTo>
                  <a:lnTo>
                    <a:pt x="3259562" y="1060242"/>
                  </a:lnTo>
                  <a:lnTo>
                    <a:pt x="3259805" y="1060242"/>
                  </a:lnTo>
                  <a:lnTo>
                    <a:pt x="3260049" y="1060242"/>
                  </a:lnTo>
                  <a:lnTo>
                    <a:pt x="3260292" y="1060242"/>
                  </a:lnTo>
                  <a:lnTo>
                    <a:pt x="3260535" y="1060242"/>
                  </a:lnTo>
                  <a:lnTo>
                    <a:pt x="3260779" y="1060242"/>
                  </a:lnTo>
                  <a:lnTo>
                    <a:pt x="3261022" y="1060242"/>
                  </a:lnTo>
                  <a:lnTo>
                    <a:pt x="3261265" y="1060242"/>
                  </a:lnTo>
                  <a:lnTo>
                    <a:pt x="3261509" y="1060242"/>
                  </a:lnTo>
                  <a:lnTo>
                    <a:pt x="3261752" y="1060242"/>
                  </a:lnTo>
                  <a:lnTo>
                    <a:pt x="3261996" y="1060242"/>
                  </a:lnTo>
                  <a:lnTo>
                    <a:pt x="3262482" y="1060242"/>
                  </a:lnTo>
                  <a:lnTo>
                    <a:pt x="3262969" y="1060242"/>
                  </a:lnTo>
                  <a:lnTo>
                    <a:pt x="3263212" y="1060242"/>
                  </a:lnTo>
                  <a:lnTo>
                    <a:pt x="3263456" y="1060242"/>
                  </a:lnTo>
                  <a:lnTo>
                    <a:pt x="3263699" y="1060242"/>
                  </a:lnTo>
                  <a:lnTo>
                    <a:pt x="3263942" y="1060242"/>
                  </a:lnTo>
                  <a:lnTo>
                    <a:pt x="3264186" y="1060242"/>
                  </a:lnTo>
                  <a:lnTo>
                    <a:pt x="3264429" y="1060242"/>
                  </a:lnTo>
                  <a:lnTo>
                    <a:pt x="3264673" y="1060242"/>
                  </a:lnTo>
                  <a:lnTo>
                    <a:pt x="3264916" y="1060242"/>
                  </a:lnTo>
                  <a:lnTo>
                    <a:pt x="3265159" y="1060242"/>
                  </a:lnTo>
                  <a:lnTo>
                    <a:pt x="3265403" y="1060242"/>
                  </a:lnTo>
                  <a:lnTo>
                    <a:pt x="3265646" y="1060242"/>
                  </a:lnTo>
                  <a:lnTo>
                    <a:pt x="3265889" y="1060242"/>
                  </a:lnTo>
                  <a:lnTo>
                    <a:pt x="3266133" y="1060242"/>
                  </a:lnTo>
                  <a:lnTo>
                    <a:pt x="3266376" y="1060242"/>
                  </a:lnTo>
                  <a:lnTo>
                    <a:pt x="3266863" y="1060242"/>
                  </a:lnTo>
                  <a:lnTo>
                    <a:pt x="3267106" y="1060242"/>
                  </a:lnTo>
                  <a:lnTo>
                    <a:pt x="3267349" y="1060242"/>
                  </a:lnTo>
                  <a:lnTo>
                    <a:pt x="3267593" y="1060242"/>
                  </a:lnTo>
                  <a:lnTo>
                    <a:pt x="3267836" y="1060242"/>
                  </a:lnTo>
                  <a:lnTo>
                    <a:pt x="3268080" y="1060242"/>
                  </a:lnTo>
                  <a:lnTo>
                    <a:pt x="3268080" y="1053126"/>
                  </a:lnTo>
                  <a:lnTo>
                    <a:pt x="3268323" y="1053126"/>
                  </a:lnTo>
                  <a:lnTo>
                    <a:pt x="3268566" y="1053126"/>
                  </a:lnTo>
                  <a:lnTo>
                    <a:pt x="3268810" y="1053126"/>
                  </a:lnTo>
                  <a:lnTo>
                    <a:pt x="3269053" y="1053126"/>
                  </a:lnTo>
                  <a:lnTo>
                    <a:pt x="3269053" y="1046010"/>
                  </a:lnTo>
                  <a:lnTo>
                    <a:pt x="3269296" y="1046010"/>
                  </a:lnTo>
                  <a:lnTo>
                    <a:pt x="3269540" y="1046010"/>
                  </a:lnTo>
                  <a:lnTo>
                    <a:pt x="3269783" y="1046010"/>
                  </a:lnTo>
                  <a:lnTo>
                    <a:pt x="3270026" y="1046010"/>
                  </a:lnTo>
                  <a:lnTo>
                    <a:pt x="3270270" y="1046010"/>
                  </a:lnTo>
                  <a:lnTo>
                    <a:pt x="3270513" y="1046010"/>
                  </a:lnTo>
                  <a:lnTo>
                    <a:pt x="3270757" y="1046010"/>
                  </a:lnTo>
                  <a:lnTo>
                    <a:pt x="3271000" y="1046010"/>
                  </a:lnTo>
                  <a:lnTo>
                    <a:pt x="3271243" y="1046010"/>
                  </a:lnTo>
                  <a:lnTo>
                    <a:pt x="3271487" y="1046010"/>
                  </a:lnTo>
                  <a:lnTo>
                    <a:pt x="3271730" y="1046010"/>
                  </a:lnTo>
                  <a:lnTo>
                    <a:pt x="3271973" y="1046010"/>
                  </a:lnTo>
                  <a:lnTo>
                    <a:pt x="3272217" y="1046010"/>
                  </a:lnTo>
                  <a:lnTo>
                    <a:pt x="3272460" y="1046010"/>
                  </a:lnTo>
                  <a:lnTo>
                    <a:pt x="3272703" y="1046010"/>
                  </a:lnTo>
                  <a:lnTo>
                    <a:pt x="3272947" y="1046010"/>
                  </a:lnTo>
                  <a:lnTo>
                    <a:pt x="3273190" y="1046010"/>
                  </a:lnTo>
                  <a:lnTo>
                    <a:pt x="3273433" y="1046010"/>
                  </a:lnTo>
                  <a:lnTo>
                    <a:pt x="3273677" y="1046010"/>
                  </a:lnTo>
                  <a:lnTo>
                    <a:pt x="3274164" y="1046010"/>
                  </a:lnTo>
                  <a:lnTo>
                    <a:pt x="3274407" y="1046010"/>
                  </a:lnTo>
                  <a:lnTo>
                    <a:pt x="3274650" y="1046010"/>
                  </a:lnTo>
                  <a:lnTo>
                    <a:pt x="3274894" y="1046010"/>
                  </a:lnTo>
                  <a:lnTo>
                    <a:pt x="3275137" y="1046010"/>
                  </a:lnTo>
                  <a:lnTo>
                    <a:pt x="3275380" y="1046010"/>
                  </a:lnTo>
                  <a:lnTo>
                    <a:pt x="3275624" y="1046010"/>
                  </a:lnTo>
                  <a:lnTo>
                    <a:pt x="3275867" y="1046010"/>
                  </a:lnTo>
                  <a:lnTo>
                    <a:pt x="3276110" y="1046010"/>
                  </a:lnTo>
                  <a:lnTo>
                    <a:pt x="3276354" y="1046010"/>
                  </a:lnTo>
                  <a:lnTo>
                    <a:pt x="3276597" y="1046010"/>
                  </a:lnTo>
                  <a:lnTo>
                    <a:pt x="3276841" y="1046010"/>
                  </a:lnTo>
                  <a:lnTo>
                    <a:pt x="3277084" y="1046010"/>
                  </a:lnTo>
                  <a:lnTo>
                    <a:pt x="3277327" y="1046010"/>
                  </a:lnTo>
                  <a:lnTo>
                    <a:pt x="3277571" y="1046010"/>
                  </a:lnTo>
                  <a:lnTo>
                    <a:pt x="3277814" y="1046010"/>
                  </a:lnTo>
                  <a:lnTo>
                    <a:pt x="3278057" y="1046010"/>
                  </a:lnTo>
                  <a:lnTo>
                    <a:pt x="3278301" y="1046010"/>
                  </a:lnTo>
                  <a:lnTo>
                    <a:pt x="3278544" y="1046010"/>
                  </a:lnTo>
                  <a:lnTo>
                    <a:pt x="3278787" y="1046010"/>
                  </a:lnTo>
                  <a:lnTo>
                    <a:pt x="3279031" y="1046010"/>
                  </a:lnTo>
                  <a:lnTo>
                    <a:pt x="3279274" y="1046010"/>
                  </a:lnTo>
                  <a:lnTo>
                    <a:pt x="3279517" y="1046010"/>
                  </a:lnTo>
                  <a:lnTo>
                    <a:pt x="3279761" y="1046010"/>
                  </a:lnTo>
                  <a:lnTo>
                    <a:pt x="3280004" y="1046010"/>
                  </a:lnTo>
                  <a:lnTo>
                    <a:pt x="3280248" y="1046010"/>
                  </a:lnTo>
                  <a:lnTo>
                    <a:pt x="3280491" y="1046010"/>
                  </a:lnTo>
                  <a:lnTo>
                    <a:pt x="3280734" y="1046010"/>
                  </a:lnTo>
                  <a:lnTo>
                    <a:pt x="3280978" y="1046010"/>
                  </a:lnTo>
                  <a:lnTo>
                    <a:pt x="3281221" y="1046010"/>
                  </a:lnTo>
                  <a:lnTo>
                    <a:pt x="3281464" y="1046010"/>
                  </a:lnTo>
                  <a:lnTo>
                    <a:pt x="3281708" y="1046010"/>
                  </a:lnTo>
                  <a:lnTo>
                    <a:pt x="3281951" y="1046010"/>
                  </a:lnTo>
                  <a:lnTo>
                    <a:pt x="3282194" y="1046010"/>
                  </a:lnTo>
                  <a:lnTo>
                    <a:pt x="3282438" y="1046010"/>
                  </a:lnTo>
                  <a:lnTo>
                    <a:pt x="3282681" y="1046010"/>
                  </a:lnTo>
                  <a:lnTo>
                    <a:pt x="3282925" y="1046010"/>
                  </a:lnTo>
                  <a:lnTo>
                    <a:pt x="3283168" y="1046010"/>
                  </a:lnTo>
                  <a:lnTo>
                    <a:pt x="3283411" y="1046010"/>
                  </a:lnTo>
                  <a:lnTo>
                    <a:pt x="3283655" y="1046010"/>
                  </a:lnTo>
                  <a:lnTo>
                    <a:pt x="3283898" y="1046010"/>
                  </a:lnTo>
                  <a:lnTo>
                    <a:pt x="3284141" y="1046010"/>
                  </a:lnTo>
                  <a:lnTo>
                    <a:pt x="3284385" y="1046010"/>
                  </a:lnTo>
                  <a:lnTo>
                    <a:pt x="3284628" y="1046010"/>
                  </a:lnTo>
                  <a:lnTo>
                    <a:pt x="3284871" y="1046010"/>
                  </a:lnTo>
                  <a:lnTo>
                    <a:pt x="3284871" y="1038895"/>
                  </a:lnTo>
                  <a:lnTo>
                    <a:pt x="3285115" y="1038895"/>
                  </a:lnTo>
                  <a:lnTo>
                    <a:pt x="3285601" y="1038895"/>
                  </a:lnTo>
                  <a:lnTo>
                    <a:pt x="3285845" y="1038895"/>
                  </a:lnTo>
                  <a:lnTo>
                    <a:pt x="3286088" y="1038895"/>
                  </a:lnTo>
                  <a:lnTo>
                    <a:pt x="3286332" y="1038895"/>
                  </a:lnTo>
                  <a:lnTo>
                    <a:pt x="3286575" y="1038895"/>
                  </a:lnTo>
                  <a:lnTo>
                    <a:pt x="3286818" y="1038895"/>
                  </a:lnTo>
                  <a:lnTo>
                    <a:pt x="3287062" y="1038895"/>
                  </a:lnTo>
                  <a:lnTo>
                    <a:pt x="3287305" y="1038895"/>
                  </a:lnTo>
                  <a:lnTo>
                    <a:pt x="3287548" y="1038895"/>
                  </a:lnTo>
                  <a:lnTo>
                    <a:pt x="3287792" y="1038895"/>
                  </a:lnTo>
                  <a:lnTo>
                    <a:pt x="3288035" y="1038895"/>
                  </a:lnTo>
                  <a:lnTo>
                    <a:pt x="3288522" y="1038895"/>
                  </a:lnTo>
                  <a:lnTo>
                    <a:pt x="3288765" y="1038895"/>
                  </a:lnTo>
                  <a:lnTo>
                    <a:pt x="3289009" y="1038895"/>
                  </a:lnTo>
                  <a:lnTo>
                    <a:pt x="3289252" y="1038895"/>
                  </a:lnTo>
                  <a:lnTo>
                    <a:pt x="3289495" y="1038895"/>
                  </a:lnTo>
                  <a:lnTo>
                    <a:pt x="3289739" y="1038895"/>
                  </a:lnTo>
                  <a:lnTo>
                    <a:pt x="3289982" y="1038895"/>
                  </a:lnTo>
                  <a:lnTo>
                    <a:pt x="3290225" y="1038895"/>
                  </a:lnTo>
                  <a:lnTo>
                    <a:pt x="3290469" y="1038895"/>
                  </a:lnTo>
                  <a:lnTo>
                    <a:pt x="3290712" y="1038895"/>
                  </a:lnTo>
                  <a:lnTo>
                    <a:pt x="3290955" y="1038895"/>
                  </a:lnTo>
                  <a:lnTo>
                    <a:pt x="3291199" y="1038895"/>
                  </a:lnTo>
                  <a:lnTo>
                    <a:pt x="3291442" y="1038895"/>
                  </a:lnTo>
                  <a:lnTo>
                    <a:pt x="3291685" y="1038895"/>
                  </a:lnTo>
                  <a:lnTo>
                    <a:pt x="3291929" y="1038895"/>
                  </a:lnTo>
                  <a:lnTo>
                    <a:pt x="3292172" y="1038895"/>
                  </a:lnTo>
                  <a:lnTo>
                    <a:pt x="3292416" y="1038895"/>
                  </a:lnTo>
                  <a:lnTo>
                    <a:pt x="3292659" y="1038895"/>
                  </a:lnTo>
                  <a:lnTo>
                    <a:pt x="3292902" y="1038895"/>
                  </a:lnTo>
                  <a:lnTo>
                    <a:pt x="3293146" y="1038895"/>
                  </a:lnTo>
                  <a:lnTo>
                    <a:pt x="3293389" y="1038895"/>
                  </a:lnTo>
                  <a:lnTo>
                    <a:pt x="3293632" y="1038895"/>
                  </a:lnTo>
                  <a:lnTo>
                    <a:pt x="3293876" y="1038895"/>
                  </a:lnTo>
                  <a:lnTo>
                    <a:pt x="3294119" y="1038895"/>
                  </a:lnTo>
                  <a:lnTo>
                    <a:pt x="3294362" y="1038895"/>
                  </a:lnTo>
                  <a:lnTo>
                    <a:pt x="3294606" y="1038895"/>
                  </a:lnTo>
                  <a:lnTo>
                    <a:pt x="3294849" y="1038895"/>
                  </a:lnTo>
                  <a:lnTo>
                    <a:pt x="3295093" y="1038895"/>
                  </a:lnTo>
                  <a:lnTo>
                    <a:pt x="3295336" y="1038895"/>
                  </a:lnTo>
                  <a:lnTo>
                    <a:pt x="3295579" y="1038895"/>
                  </a:lnTo>
                  <a:lnTo>
                    <a:pt x="3295579" y="1031779"/>
                  </a:lnTo>
                  <a:lnTo>
                    <a:pt x="3296066" y="1031779"/>
                  </a:lnTo>
                  <a:lnTo>
                    <a:pt x="3296309" y="1031779"/>
                  </a:lnTo>
                  <a:lnTo>
                    <a:pt x="3296553" y="1031779"/>
                  </a:lnTo>
                  <a:lnTo>
                    <a:pt x="3296796" y="1031779"/>
                  </a:lnTo>
                  <a:lnTo>
                    <a:pt x="3297039" y="1031779"/>
                  </a:lnTo>
                  <a:lnTo>
                    <a:pt x="3297283" y="1031779"/>
                  </a:lnTo>
                  <a:lnTo>
                    <a:pt x="3297526" y="1031779"/>
                  </a:lnTo>
                  <a:lnTo>
                    <a:pt x="3297769" y="1031779"/>
                  </a:lnTo>
                  <a:lnTo>
                    <a:pt x="3298013" y="1031779"/>
                  </a:lnTo>
                  <a:lnTo>
                    <a:pt x="3298256" y="1031779"/>
                  </a:lnTo>
                  <a:lnTo>
                    <a:pt x="3298500" y="1031779"/>
                  </a:lnTo>
                  <a:lnTo>
                    <a:pt x="3298743" y="1031779"/>
                  </a:lnTo>
                  <a:lnTo>
                    <a:pt x="3298986" y="1031779"/>
                  </a:lnTo>
                  <a:lnTo>
                    <a:pt x="3299230" y="1031779"/>
                  </a:lnTo>
                  <a:lnTo>
                    <a:pt x="3299473" y="1031779"/>
                  </a:lnTo>
                  <a:lnTo>
                    <a:pt x="3299716" y="1031779"/>
                  </a:lnTo>
                  <a:lnTo>
                    <a:pt x="3299960" y="1031779"/>
                  </a:lnTo>
                  <a:lnTo>
                    <a:pt x="3300203" y="1031779"/>
                  </a:lnTo>
                  <a:lnTo>
                    <a:pt x="3300446" y="1031779"/>
                  </a:lnTo>
                  <a:lnTo>
                    <a:pt x="3300690" y="1031779"/>
                  </a:lnTo>
                  <a:lnTo>
                    <a:pt x="3300933" y="1031779"/>
                  </a:lnTo>
                  <a:lnTo>
                    <a:pt x="3301177" y="1031779"/>
                  </a:lnTo>
                  <a:lnTo>
                    <a:pt x="3301420" y="1031779"/>
                  </a:lnTo>
                  <a:lnTo>
                    <a:pt x="3301663" y="1031779"/>
                  </a:lnTo>
                  <a:lnTo>
                    <a:pt x="3301907" y="1031779"/>
                  </a:lnTo>
                  <a:lnTo>
                    <a:pt x="3302150" y="1031779"/>
                  </a:lnTo>
                  <a:lnTo>
                    <a:pt x="3302393" y="1031779"/>
                  </a:lnTo>
                  <a:lnTo>
                    <a:pt x="3302880" y="1031779"/>
                  </a:lnTo>
                  <a:lnTo>
                    <a:pt x="3303123" y="1031779"/>
                  </a:lnTo>
                  <a:lnTo>
                    <a:pt x="3303367" y="1031779"/>
                  </a:lnTo>
                  <a:lnTo>
                    <a:pt x="3303610" y="1031779"/>
                  </a:lnTo>
                  <a:lnTo>
                    <a:pt x="3303610" y="1024663"/>
                  </a:lnTo>
                  <a:lnTo>
                    <a:pt x="3303853" y="1024663"/>
                  </a:lnTo>
                  <a:lnTo>
                    <a:pt x="3304097" y="1024663"/>
                  </a:lnTo>
                  <a:lnTo>
                    <a:pt x="3304340" y="1024663"/>
                  </a:lnTo>
                  <a:lnTo>
                    <a:pt x="3304584" y="1024663"/>
                  </a:lnTo>
                  <a:lnTo>
                    <a:pt x="3304827" y="1024663"/>
                  </a:lnTo>
                  <a:lnTo>
                    <a:pt x="3305070" y="1024663"/>
                  </a:lnTo>
                  <a:lnTo>
                    <a:pt x="3305314" y="1024663"/>
                  </a:lnTo>
                  <a:lnTo>
                    <a:pt x="3305557" y="1024663"/>
                  </a:lnTo>
                  <a:lnTo>
                    <a:pt x="3305800" y="1024663"/>
                  </a:lnTo>
                  <a:lnTo>
                    <a:pt x="3306044" y="1024663"/>
                  </a:lnTo>
                  <a:lnTo>
                    <a:pt x="3306287" y="1024663"/>
                  </a:lnTo>
                  <a:lnTo>
                    <a:pt x="3306530" y="1024663"/>
                  </a:lnTo>
                  <a:lnTo>
                    <a:pt x="3306774" y="1024663"/>
                  </a:lnTo>
                  <a:lnTo>
                    <a:pt x="3306774" y="1017548"/>
                  </a:lnTo>
                  <a:lnTo>
                    <a:pt x="3307017" y="1017548"/>
                  </a:lnTo>
                  <a:lnTo>
                    <a:pt x="3307261" y="1017548"/>
                  </a:lnTo>
                  <a:lnTo>
                    <a:pt x="3307504" y="1017548"/>
                  </a:lnTo>
                  <a:lnTo>
                    <a:pt x="3307747" y="1017548"/>
                  </a:lnTo>
                  <a:lnTo>
                    <a:pt x="3307991" y="1017548"/>
                  </a:lnTo>
                  <a:lnTo>
                    <a:pt x="3308234" y="1017548"/>
                  </a:lnTo>
                  <a:lnTo>
                    <a:pt x="3308477" y="1017548"/>
                  </a:lnTo>
                  <a:lnTo>
                    <a:pt x="3308721" y="1017548"/>
                  </a:lnTo>
                  <a:lnTo>
                    <a:pt x="3308964" y="1017548"/>
                  </a:lnTo>
                  <a:lnTo>
                    <a:pt x="3309207" y="1017548"/>
                  </a:lnTo>
                  <a:lnTo>
                    <a:pt x="3309451" y="1017548"/>
                  </a:lnTo>
                  <a:lnTo>
                    <a:pt x="3309694" y="1017548"/>
                  </a:lnTo>
                  <a:lnTo>
                    <a:pt x="3309937" y="1017548"/>
                  </a:lnTo>
                  <a:lnTo>
                    <a:pt x="3310181" y="1017548"/>
                  </a:lnTo>
                  <a:lnTo>
                    <a:pt x="3310424" y="1017548"/>
                  </a:lnTo>
                  <a:lnTo>
                    <a:pt x="3310668" y="1017548"/>
                  </a:lnTo>
                  <a:lnTo>
                    <a:pt x="3310911" y="1017548"/>
                  </a:lnTo>
                  <a:lnTo>
                    <a:pt x="3311154" y="1017548"/>
                  </a:lnTo>
                  <a:lnTo>
                    <a:pt x="3311398" y="1017548"/>
                  </a:lnTo>
                  <a:lnTo>
                    <a:pt x="3311641" y="1017548"/>
                  </a:lnTo>
                  <a:lnTo>
                    <a:pt x="3311884" y="1017548"/>
                  </a:lnTo>
                  <a:lnTo>
                    <a:pt x="3312128" y="1017548"/>
                  </a:lnTo>
                  <a:lnTo>
                    <a:pt x="3312371" y="1017548"/>
                  </a:lnTo>
                  <a:lnTo>
                    <a:pt x="3312614" y="1017548"/>
                  </a:lnTo>
                  <a:lnTo>
                    <a:pt x="3312858" y="1017548"/>
                  </a:lnTo>
                  <a:lnTo>
                    <a:pt x="3313101" y="1017548"/>
                  </a:lnTo>
                  <a:lnTo>
                    <a:pt x="3313345" y="1017548"/>
                  </a:lnTo>
                  <a:lnTo>
                    <a:pt x="3313588" y="1017548"/>
                  </a:lnTo>
                  <a:lnTo>
                    <a:pt x="3313831" y="1017548"/>
                  </a:lnTo>
                  <a:lnTo>
                    <a:pt x="3314075" y="1017548"/>
                  </a:lnTo>
                  <a:lnTo>
                    <a:pt x="3314318" y="1017548"/>
                  </a:lnTo>
                  <a:lnTo>
                    <a:pt x="3314805" y="1017548"/>
                  </a:lnTo>
                  <a:lnTo>
                    <a:pt x="3315048" y="1017548"/>
                  </a:lnTo>
                  <a:lnTo>
                    <a:pt x="3315291" y="1017548"/>
                  </a:lnTo>
                  <a:lnTo>
                    <a:pt x="3315535" y="1017548"/>
                  </a:lnTo>
                  <a:lnTo>
                    <a:pt x="3315778" y="1017548"/>
                  </a:lnTo>
                  <a:lnTo>
                    <a:pt x="3316021" y="1017548"/>
                  </a:lnTo>
                  <a:lnTo>
                    <a:pt x="3316265" y="1017548"/>
                  </a:lnTo>
                  <a:lnTo>
                    <a:pt x="3316508" y="1017548"/>
                  </a:lnTo>
                  <a:lnTo>
                    <a:pt x="3316752" y="1017548"/>
                  </a:lnTo>
                  <a:lnTo>
                    <a:pt x="3316995" y="1017548"/>
                  </a:lnTo>
                  <a:lnTo>
                    <a:pt x="3317238" y="1017548"/>
                  </a:lnTo>
                  <a:lnTo>
                    <a:pt x="3317482" y="1017548"/>
                  </a:lnTo>
                  <a:lnTo>
                    <a:pt x="3317725" y="1017548"/>
                  </a:lnTo>
                  <a:lnTo>
                    <a:pt x="3317968" y="1017548"/>
                  </a:lnTo>
                  <a:lnTo>
                    <a:pt x="3317968" y="1010432"/>
                  </a:lnTo>
                  <a:lnTo>
                    <a:pt x="3318212" y="1010432"/>
                  </a:lnTo>
                  <a:lnTo>
                    <a:pt x="3318455" y="1010432"/>
                  </a:lnTo>
                  <a:lnTo>
                    <a:pt x="3318698" y="1010432"/>
                  </a:lnTo>
                  <a:lnTo>
                    <a:pt x="3318942" y="1010432"/>
                  </a:lnTo>
                  <a:lnTo>
                    <a:pt x="3319185" y="1010432"/>
                  </a:lnTo>
                  <a:lnTo>
                    <a:pt x="3319429" y="1010432"/>
                  </a:lnTo>
                  <a:lnTo>
                    <a:pt x="3319672" y="1010432"/>
                  </a:lnTo>
                  <a:lnTo>
                    <a:pt x="3319915" y="1010432"/>
                  </a:lnTo>
                  <a:lnTo>
                    <a:pt x="3320159" y="1010432"/>
                  </a:lnTo>
                  <a:lnTo>
                    <a:pt x="3320402" y="1010432"/>
                  </a:lnTo>
                  <a:lnTo>
                    <a:pt x="3320645" y="1010432"/>
                  </a:lnTo>
                  <a:lnTo>
                    <a:pt x="3320889" y="1010432"/>
                  </a:lnTo>
                  <a:lnTo>
                    <a:pt x="3321132" y="1010432"/>
                  </a:lnTo>
                  <a:lnTo>
                    <a:pt x="3321375" y="1010432"/>
                  </a:lnTo>
                  <a:lnTo>
                    <a:pt x="3321619" y="1010432"/>
                  </a:lnTo>
                  <a:lnTo>
                    <a:pt x="3321862" y="1010432"/>
                  </a:lnTo>
                  <a:lnTo>
                    <a:pt x="3322105" y="1010432"/>
                  </a:lnTo>
                  <a:lnTo>
                    <a:pt x="3322349" y="1010432"/>
                  </a:lnTo>
                  <a:lnTo>
                    <a:pt x="3322592" y="1010432"/>
                  </a:lnTo>
                  <a:lnTo>
                    <a:pt x="3322836" y="1010432"/>
                  </a:lnTo>
                  <a:lnTo>
                    <a:pt x="3323079" y="1010432"/>
                  </a:lnTo>
                  <a:lnTo>
                    <a:pt x="3323322" y="1010432"/>
                  </a:lnTo>
                  <a:lnTo>
                    <a:pt x="3323566" y="1010432"/>
                  </a:lnTo>
                  <a:lnTo>
                    <a:pt x="3323809" y="1010432"/>
                  </a:lnTo>
                  <a:lnTo>
                    <a:pt x="3324052" y="1010432"/>
                  </a:lnTo>
                  <a:lnTo>
                    <a:pt x="3324296" y="1010432"/>
                  </a:lnTo>
                  <a:lnTo>
                    <a:pt x="3324539" y="1010432"/>
                  </a:lnTo>
                  <a:lnTo>
                    <a:pt x="3324782" y="1010432"/>
                  </a:lnTo>
                  <a:lnTo>
                    <a:pt x="3325026" y="1010432"/>
                  </a:lnTo>
                  <a:lnTo>
                    <a:pt x="3325269" y="1010432"/>
                  </a:lnTo>
                  <a:lnTo>
                    <a:pt x="3325513" y="1010432"/>
                  </a:lnTo>
                  <a:lnTo>
                    <a:pt x="3325756" y="1010432"/>
                  </a:lnTo>
                  <a:lnTo>
                    <a:pt x="3325999" y="1010432"/>
                  </a:lnTo>
                  <a:lnTo>
                    <a:pt x="3326243" y="1010432"/>
                  </a:lnTo>
                  <a:lnTo>
                    <a:pt x="3326486" y="1010432"/>
                  </a:lnTo>
                  <a:lnTo>
                    <a:pt x="3326729" y="1010432"/>
                  </a:lnTo>
                  <a:lnTo>
                    <a:pt x="3326973" y="1010432"/>
                  </a:lnTo>
                  <a:lnTo>
                    <a:pt x="3327216" y="1010432"/>
                  </a:lnTo>
                  <a:lnTo>
                    <a:pt x="3327459" y="1010432"/>
                  </a:lnTo>
                  <a:lnTo>
                    <a:pt x="3327703" y="1010432"/>
                  </a:lnTo>
                  <a:lnTo>
                    <a:pt x="3327946" y="1010432"/>
                  </a:lnTo>
                  <a:lnTo>
                    <a:pt x="3328189" y="1010432"/>
                  </a:lnTo>
                  <a:lnTo>
                    <a:pt x="3328433" y="1010432"/>
                  </a:lnTo>
                  <a:lnTo>
                    <a:pt x="3328676" y="1010432"/>
                  </a:lnTo>
                  <a:lnTo>
                    <a:pt x="3328920" y="1010432"/>
                  </a:lnTo>
                  <a:lnTo>
                    <a:pt x="3329163" y="1010432"/>
                  </a:lnTo>
                  <a:lnTo>
                    <a:pt x="3329406" y="1010432"/>
                  </a:lnTo>
                  <a:lnTo>
                    <a:pt x="3329650" y="1010432"/>
                  </a:lnTo>
                  <a:lnTo>
                    <a:pt x="3329893" y="1010432"/>
                  </a:lnTo>
                  <a:lnTo>
                    <a:pt x="3330380" y="1010432"/>
                  </a:lnTo>
                  <a:lnTo>
                    <a:pt x="3330623" y="1010432"/>
                  </a:lnTo>
                  <a:lnTo>
                    <a:pt x="3330866" y="1010432"/>
                  </a:lnTo>
                  <a:lnTo>
                    <a:pt x="3330866" y="1003316"/>
                  </a:lnTo>
                  <a:lnTo>
                    <a:pt x="3331353" y="1003316"/>
                  </a:lnTo>
                  <a:lnTo>
                    <a:pt x="3331597" y="1003316"/>
                  </a:lnTo>
                  <a:lnTo>
                    <a:pt x="3331840" y="1003316"/>
                  </a:lnTo>
                  <a:lnTo>
                    <a:pt x="3332083" y="1003316"/>
                  </a:lnTo>
                  <a:lnTo>
                    <a:pt x="3332327" y="1003316"/>
                  </a:lnTo>
                  <a:lnTo>
                    <a:pt x="3332327" y="996200"/>
                  </a:lnTo>
                  <a:lnTo>
                    <a:pt x="3332570" y="996200"/>
                  </a:lnTo>
                  <a:lnTo>
                    <a:pt x="3333057" y="996200"/>
                  </a:lnTo>
                  <a:lnTo>
                    <a:pt x="3333300" y="996200"/>
                  </a:lnTo>
                  <a:lnTo>
                    <a:pt x="3333543" y="996200"/>
                  </a:lnTo>
                  <a:lnTo>
                    <a:pt x="3333787" y="996200"/>
                  </a:lnTo>
                  <a:lnTo>
                    <a:pt x="3334030" y="996200"/>
                  </a:lnTo>
                  <a:lnTo>
                    <a:pt x="3334273" y="996200"/>
                  </a:lnTo>
                  <a:lnTo>
                    <a:pt x="3334517" y="996200"/>
                  </a:lnTo>
                  <a:lnTo>
                    <a:pt x="3334760" y="996200"/>
                  </a:lnTo>
                  <a:lnTo>
                    <a:pt x="3335004" y="996200"/>
                  </a:lnTo>
                  <a:lnTo>
                    <a:pt x="3335247" y="996200"/>
                  </a:lnTo>
                  <a:lnTo>
                    <a:pt x="3335490" y="996200"/>
                  </a:lnTo>
                  <a:lnTo>
                    <a:pt x="3335734" y="996200"/>
                  </a:lnTo>
                  <a:lnTo>
                    <a:pt x="3335977" y="996200"/>
                  </a:lnTo>
                  <a:lnTo>
                    <a:pt x="3336220" y="996200"/>
                  </a:lnTo>
                  <a:lnTo>
                    <a:pt x="3336464" y="996200"/>
                  </a:lnTo>
                  <a:lnTo>
                    <a:pt x="3336707" y="996200"/>
                  </a:lnTo>
                  <a:lnTo>
                    <a:pt x="3336950" y="996200"/>
                  </a:lnTo>
                  <a:lnTo>
                    <a:pt x="3337194" y="996200"/>
                  </a:lnTo>
                  <a:lnTo>
                    <a:pt x="3337437" y="996200"/>
                  </a:lnTo>
                  <a:lnTo>
                    <a:pt x="3337681" y="996200"/>
                  </a:lnTo>
                  <a:lnTo>
                    <a:pt x="3337924" y="996200"/>
                  </a:lnTo>
                  <a:lnTo>
                    <a:pt x="3338167" y="996200"/>
                  </a:lnTo>
                  <a:lnTo>
                    <a:pt x="3338411" y="996200"/>
                  </a:lnTo>
                  <a:lnTo>
                    <a:pt x="3338654" y="996200"/>
                  </a:lnTo>
                  <a:lnTo>
                    <a:pt x="3338897" y="996200"/>
                  </a:lnTo>
                  <a:lnTo>
                    <a:pt x="3339141" y="996200"/>
                  </a:lnTo>
                  <a:lnTo>
                    <a:pt x="3339384" y="996200"/>
                  </a:lnTo>
                  <a:lnTo>
                    <a:pt x="3339627" y="996200"/>
                  </a:lnTo>
                  <a:lnTo>
                    <a:pt x="3339871" y="996200"/>
                  </a:lnTo>
                  <a:lnTo>
                    <a:pt x="3340114" y="996200"/>
                  </a:lnTo>
                  <a:lnTo>
                    <a:pt x="3340357" y="996200"/>
                  </a:lnTo>
                  <a:lnTo>
                    <a:pt x="3340601" y="996200"/>
                  </a:lnTo>
                  <a:lnTo>
                    <a:pt x="3340844" y="996200"/>
                  </a:lnTo>
                  <a:lnTo>
                    <a:pt x="3341088" y="996200"/>
                  </a:lnTo>
                  <a:lnTo>
                    <a:pt x="3341331" y="996200"/>
                  </a:lnTo>
                  <a:lnTo>
                    <a:pt x="3341331" y="989085"/>
                  </a:lnTo>
                  <a:lnTo>
                    <a:pt x="3341574" y="989085"/>
                  </a:lnTo>
                  <a:lnTo>
                    <a:pt x="3341818" y="989085"/>
                  </a:lnTo>
                  <a:lnTo>
                    <a:pt x="3342061" y="989085"/>
                  </a:lnTo>
                  <a:lnTo>
                    <a:pt x="3342304" y="989085"/>
                  </a:lnTo>
                  <a:lnTo>
                    <a:pt x="3342548" y="989085"/>
                  </a:lnTo>
                  <a:lnTo>
                    <a:pt x="3342791" y="989085"/>
                  </a:lnTo>
                  <a:lnTo>
                    <a:pt x="3343034" y="989085"/>
                  </a:lnTo>
                  <a:lnTo>
                    <a:pt x="3343278" y="989085"/>
                  </a:lnTo>
                  <a:lnTo>
                    <a:pt x="3343521" y="989085"/>
                  </a:lnTo>
                  <a:lnTo>
                    <a:pt x="3343765" y="989085"/>
                  </a:lnTo>
                  <a:lnTo>
                    <a:pt x="3344008" y="989085"/>
                  </a:lnTo>
                  <a:lnTo>
                    <a:pt x="3344251" y="989085"/>
                  </a:lnTo>
                  <a:lnTo>
                    <a:pt x="3344495" y="989085"/>
                  </a:lnTo>
                  <a:lnTo>
                    <a:pt x="3344738" y="989085"/>
                  </a:lnTo>
                  <a:lnTo>
                    <a:pt x="3344981" y="989085"/>
                  </a:lnTo>
                  <a:lnTo>
                    <a:pt x="3345225" y="989085"/>
                  </a:lnTo>
                  <a:lnTo>
                    <a:pt x="3345468" y="989085"/>
                  </a:lnTo>
                  <a:lnTo>
                    <a:pt x="3345711" y="989085"/>
                  </a:lnTo>
                  <a:lnTo>
                    <a:pt x="3345955" y="989085"/>
                  </a:lnTo>
                  <a:lnTo>
                    <a:pt x="3346198" y="989085"/>
                  </a:lnTo>
                  <a:lnTo>
                    <a:pt x="3346441" y="989085"/>
                  </a:lnTo>
                  <a:lnTo>
                    <a:pt x="3346685" y="989085"/>
                  </a:lnTo>
                  <a:lnTo>
                    <a:pt x="3346928" y="989085"/>
                  </a:lnTo>
                  <a:lnTo>
                    <a:pt x="3347172" y="989085"/>
                  </a:lnTo>
                  <a:lnTo>
                    <a:pt x="3347415" y="989085"/>
                  </a:lnTo>
                  <a:lnTo>
                    <a:pt x="3347658" y="989085"/>
                  </a:lnTo>
                  <a:lnTo>
                    <a:pt x="3348145" y="989085"/>
                  </a:lnTo>
                  <a:lnTo>
                    <a:pt x="3348388" y="989085"/>
                  </a:lnTo>
                  <a:lnTo>
                    <a:pt x="3348632" y="989085"/>
                  </a:lnTo>
                  <a:lnTo>
                    <a:pt x="3348875" y="989085"/>
                  </a:lnTo>
                  <a:lnTo>
                    <a:pt x="3349118" y="989085"/>
                  </a:lnTo>
                  <a:lnTo>
                    <a:pt x="3349362" y="989085"/>
                  </a:lnTo>
                  <a:lnTo>
                    <a:pt x="3349605" y="989085"/>
                  </a:lnTo>
                  <a:lnTo>
                    <a:pt x="3349848" y="989085"/>
                  </a:lnTo>
                  <a:lnTo>
                    <a:pt x="3350092" y="989085"/>
                  </a:lnTo>
                  <a:lnTo>
                    <a:pt x="3350335" y="989085"/>
                  </a:lnTo>
                  <a:lnTo>
                    <a:pt x="3350579" y="989085"/>
                  </a:lnTo>
                  <a:lnTo>
                    <a:pt x="3350822" y="989085"/>
                  </a:lnTo>
                  <a:lnTo>
                    <a:pt x="3351065" y="989085"/>
                  </a:lnTo>
                  <a:lnTo>
                    <a:pt x="3351309" y="989085"/>
                  </a:lnTo>
                  <a:lnTo>
                    <a:pt x="3351552" y="989085"/>
                  </a:lnTo>
                  <a:lnTo>
                    <a:pt x="3351795" y="989085"/>
                  </a:lnTo>
                  <a:lnTo>
                    <a:pt x="3352039" y="989085"/>
                  </a:lnTo>
                  <a:lnTo>
                    <a:pt x="3352039" y="981969"/>
                  </a:lnTo>
                  <a:lnTo>
                    <a:pt x="3352282" y="981969"/>
                  </a:lnTo>
                  <a:lnTo>
                    <a:pt x="3352525" y="981969"/>
                  </a:lnTo>
                  <a:lnTo>
                    <a:pt x="3352769" y="981969"/>
                  </a:lnTo>
                  <a:lnTo>
                    <a:pt x="3353012" y="981969"/>
                  </a:lnTo>
                  <a:lnTo>
                    <a:pt x="3353256" y="981969"/>
                  </a:lnTo>
                  <a:lnTo>
                    <a:pt x="3353499" y="981969"/>
                  </a:lnTo>
                  <a:lnTo>
                    <a:pt x="3353742" y="981969"/>
                  </a:lnTo>
                  <a:lnTo>
                    <a:pt x="3353986" y="981969"/>
                  </a:lnTo>
                  <a:lnTo>
                    <a:pt x="3354229" y="981969"/>
                  </a:lnTo>
                  <a:lnTo>
                    <a:pt x="3354472" y="981969"/>
                  </a:lnTo>
                  <a:lnTo>
                    <a:pt x="3354716" y="981969"/>
                  </a:lnTo>
                  <a:lnTo>
                    <a:pt x="3354959" y="981969"/>
                  </a:lnTo>
                  <a:lnTo>
                    <a:pt x="3355202" y="981969"/>
                  </a:lnTo>
                  <a:lnTo>
                    <a:pt x="3355446" y="981969"/>
                  </a:lnTo>
                  <a:lnTo>
                    <a:pt x="3355689" y="981969"/>
                  </a:lnTo>
                  <a:lnTo>
                    <a:pt x="3355932" y="981969"/>
                  </a:lnTo>
                  <a:lnTo>
                    <a:pt x="3356176" y="981969"/>
                  </a:lnTo>
                  <a:lnTo>
                    <a:pt x="3356419" y="981969"/>
                  </a:lnTo>
                  <a:lnTo>
                    <a:pt x="3356663" y="981969"/>
                  </a:lnTo>
                  <a:lnTo>
                    <a:pt x="3356906" y="981969"/>
                  </a:lnTo>
                  <a:lnTo>
                    <a:pt x="3357149" y="981969"/>
                  </a:lnTo>
                  <a:lnTo>
                    <a:pt x="3357393" y="981969"/>
                  </a:lnTo>
                  <a:lnTo>
                    <a:pt x="3357636" y="981969"/>
                  </a:lnTo>
                  <a:lnTo>
                    <a:pt x="3357879" y="981969"/>
                  </a:lnTo>
                  <a:lnTo>
                    <a:pt x="3358123" y="981969"/>
                  </a:lnTo>
                  <a:lnTo>
                    <a:pt x="3358609" y="981969"/>
                  </a:lnTo>
                  <a:lnTo>
                    <a:pt x="3358853" y="981969"/>
                  </a:lnTo>
                  <a:lnTo>
                    <a:pt x="3359096" y="981969"/>
                  </a:lnTo>
                  <a:lnTo>
                    <a:pt x="3359340" y="981969"/>
                  </a:lnTo>
                  <a:lnTo>
                    <a:pt x="3359583" y="981969"/>
                  </a:lnTo>
                  <a:lnTo>
                    <a:pt x="3359826" y="981969"/>
                  </a:lnTo>
                  <a:lnTo>
                    <a:pt x="3360070" y="981969"/>
                  </a:lnTo>
                  <a:lnTo>
                    <a:pt x="3360313" y="981969"/>
                  </a:lnTo>
                  <a:lnTo>
                    <a:pt x="3360556" y="981969"/>
                  </a:lnTo>
                  <a:lnTo>
                    <a:pt x="3360800" y="981969"/>
                  </a:lnTo>
                  <a:lnTo>
                    <a:pt x="3361043" y="981969"/>
                  </a:lnTo>
                  <a:lnTo>
                    <a:pt x="3361286" y="981969"/>
                  </a:lnTo>
                  <a:lnTo>
                    <a:pt x="3361530" y="981969"/>
                  </a:lnTo>
                  <a:lnTo>
                    <a:pt x="3361773" y="981969"/>
                  </a:lnTo>
                  <a:lnTo>
                    <a:pt x="3362016" y="981969"/>
                  </a:lnTo>
                  <a:lnTo>
                    <a:pt x="3362260" y="981969"/>
                  </a:lnTo>
                  <a:lnTo>
                    <a:pt x="3362503" y="981969"/>
                  </a:lnTo>
                  <a:lnTo>
                    <a:pt x="3362747" y="981969"/>
                  </a:lnTo>
                  <a:lnTo>
                    <a:pt x="3362990" y="981969"/>
                  </a:lnTo>
                  <a:lnTo>
                    <a:pt x="3363233" y="981969"/>
                  </a:lnTo>
                  <a:lnTo>
                    <a:pt x="3363477" y="981969"/>
                  </a:lnTo>
                  <a:lnTo>
                    <a:pt x="3363720" y="981969"/>
                  </a:lnTo>
                  <a:lnTo>
                    <a:pt x="3363963" y="981969"/>
                  </a:lnTo>
                  <a:lnTo>
                    <a:pt x="3364207" y="981969"/>
                  </a:lnTo>
                  <a:lnTo>
                    <a:pt x="3364693" y="981969"/>
                  </a:lnTo>
                  <a:lnTo>
                    <a:pt x="3364937" y="981969"/>
                  </a:lnTo>
                  <a:lnTo>
                    <a:pt x="3365424" y="981969"/>
                  </a:lnTo>
                  <a:lnTo>
                    <a:pt x="3365667" y="981969"/>
                  </a:lnTo>
                  <a:lnTo>
                    <a:pt x="3365910" y="981969"/>
                  </a:lnTo>
                  <a:lnTo>
                    <a:pt x="3366154" y="981969"/>
                  </a:lnTo>
                  <a:lnTo>
                    <a:pt x="3366397" y="981969"/>
                  </a:lnTo>
                  <a:lnTo>
                    <a:pt x="3366640" y="981969"/>
                  </a:lnTo>
                  <a:lnTo>
                    <a:pt x="3366884" y="981969"/>
                  </a:lnTo>
                  <a:lnTo>
                    <a:pt x="3367127" y="981969"/>
                  </a:lnTo>
                  <a:lnTo>
                    <a:pt x="3367370" y="981969"/>
                  </a:lnTo>
                  <a:lnTo>
                    <a:pt x="3367857" y="981969"/>
                  </a:lnTo>
                  <a:lnTo>
                    <a:pt x="3368100" y="981969"/>
                  </a:lnTo>
                  <a:lnTo>
                    <a:pt x="3368344" y="981969"/>
                  </a:lnTo>
                  <a:lnTo>
                    <a:pt x="3368587" y="981969"/>
                  </a:lnTo>
                  <a:lnTo>
                    <a:pt x="3368831" y="981969"/>
                  </a:lnTo>
                  <a:lnTo>
                    <a:pt x="3369317" y="981969"/>
                  </a:lnTo>
                  <a:lnTo>
                    <a:pt x="3369561" y="981969"/>
                  </a:lnTo>
                  <a:lnTo>
                    <a:pt x="3369804" y="981969"/>
                  </a:lnTo>
                  <a:lnTo>
                    <a:pt x="3370047" y="981969"/>
                  </a:lnTo>
                  <a:lnTo>
                    <a:pt x="3370291" y="981969"/>
                  </a:lnTo>
                  <a:lnTo>
                    <a:pt x="3370534" y="981969"/>
                  </a:lnTo>
                  <a:lnTo>
                    <a:pt x="3370777" y="981969"/>
                  </a:lnTo>
                  <a:lnTo>
                    <a:pt x="3371021" y="981969"/>
                  </a:lnTo>
                  <a:lnTo>
                    <a:pt x="3371264" y="981969"/>
                  </a:lnTo>
                  <a:lnTo>
                    <a:pt x="3371508" y="981969"/>
                  </a:lnTo>
                  <a:lnTo>
                    <a:pt x="3371751" y="981969"/>
                  </a:lnTo>
                  <a:lnTo>
                    <a:pt x="3371994" y="981969"/>
                  </a:lnTo>
                  <a:lnTo>
                    <a:pt x="3372238" y="981969"/>
                  </a:lnTo>
                  <a:lnTo>
                    <a:pt x="3372481" y="981969"/>
                  </a:lnTo>
                  <a:lnTo>
                    <a:pt x="3372724" y="981969"/>
                  </a:lnTo>
                  <a:lnTo>
                    <a:pt x="3372968" y="981969"/>
                  </a:lnTo>
                  <a:lnTo>
                    <a:pt x="3373211" y="981969"/>
                  </a:lnTo>
                  <a:lnTo>
                    <a:pt x="3373454" y="981969"/>
                  </a:lnTo>
                  <a:lnTo>
                    <a:pt x="3373698" y="981969"/>
                  </a:lnTo>
                  <a:lnTo>
                    <a:pt x="3373941" y="981969"/>
                  </a:lnTo>
                  <a:lnTo>
                    <a:pt x="3374184" y="981969"/>
                  </a:lnTo>
                  <a:lnTo>
                    <a:pt x="3374428" y="981969"/>
                  </a:lnTo>
                  <a:lnTo>
                    <a:pt x="3374671" y="981969"/>
                  </a:lnTo>
                  <a:lnTo>
                    <a:pt x="3374915" y="981969"/>
                  </a:lnTo>
                  <a:lnTo>
                    <a:pt x="3375158" y="981969"/>
                  </a:lnTo>
                  <a:lnTo>
                    <a:pt x="3375401" y="981969"/>
                  </a:lnTo>
                  <a:lnTo>
                    <a:pt x="3375645" y="981969"/>
                  </a:lnTo>
                  <a:lnTo>
                    <a:pt x="3375888" y="981969"/>
                  </a:lnTo>
                  <a:lnTo>
                    <a:pt x="3376131" y="981969"/>
                  </a:lnTo>
                  <a:lnTo>
                    <a:pt x="3376375" y="981969"/>
                  </a:lnTo>
                  <a:lnTo>
                    <a:pt x="3376618" y="981969"/>
                  </a:lnTo>
                  <a:lnTo>
                    <a:pt x="3376861" y="981969"/>
                  </a:lnTo>
                  <a:lnTo>
                    <a:pt x="3377105" y="981969"/>
                  </a:lnTo>
                  <a:lnTo>
                    <a:pt x="3377348" y="981969"/>
                  </a:lnTo>
                  <a:lnTo>
                    <a:pt x="3377592" y="981969"/>
                  </a:lnTo>
                  <a:lnTo>
                    <a:pt x="3377835" y="981969"/>
                  </a:lnTo>
                  <a:lnTo>
                    <a:pt x="3378078" y="981969"/>
                  </a:lnTo>
                  <a:lnTo>
                    <a:pt x="3378322" y="981969"/>
                  </a:lnTo>
                  <a:lnTo>
                    <a:pt x="3378565" y="981969"/>
                  </a:lnTo>
                  <a:lnTo>
                    <a:pt x="3378808" y="981969"/>
                  </a:lnTo>
                  <a:lnTo>
                    <a:pt x="3379052" y="981969"/>
                  </a:lnTo>
                  <a:lnTo>
                    <a:pt x="3379295" y="981969"/>
                  </a:lnTo>
                  <a:lnTo>
                    <a:pt x="3379538" y="981969"/>
                  </a:lnTo>
                  <a:lnTo>
                    <a:pt x="3379782" y="981969"/>
                  </a:lnTo>
                  <a:lnTo>
                    <a:pt x="3379782" y="974853"/>
                  </a:lnTo>
                  <a:lnTo>
                    <a:pt x="3380025" y="974853"/>
                  </a:lnTo>
                  <a:lnTo>
                    <a:pt x="3380268" y="974853"/>
                  </a:lnTo>
                  <a:lnTo>
                    <a:pt x="3380512" y="974853"/>
                  </a:lnTo>
                  <a:lnTo>
                    <a:pt x="3380755" y="974853"/>
                  </a:lnTo>
                  <a:lnTo>
                    <a:pt x="3380999" y="974853"/>
                  </a:lnTo>
                  <a:lnTo>
                    <a:pt x="3381242" y="974853"/>
                  </a:lnTo>
                  <a:lnTo>
                    <a:pt x="3381729" y="974853"/>
                  </a:lnTo>
                  <a:lnTo>
                    <a:pt x="3381972" y="974853"/>
                  </a:lnTo>
                  <a:lnTo>
                    <a:pt x="3382215" y="974853"/>
                  </a:lnTo>
                  <a:lnTo>
                    <a:pt x="3382459" y="974853"/>
                  </a:lnTo>
                  <a:lnTo>
                    <a:pt x="3382702" y="974853"/>
                  </a:lnTo>
                  <a:lnTo>
                    <a:pt x="3382945" y="974853"/>
                  </a:lnTo>
                  <a:lnTo>
                    <a:pt x="3383189" y="974853"/>
                  </a:lnTo>
                  <a:lnTo>
                    <a:pt x="3383432" y="974853"/>
                  </a:lnTo>
                  <a:lnTo>
                    <a:pt x="3383676" y="974853"/>
                  </a:lnTo>
                  <a:lnTo>
                    <a:pt x="3383676" y="967737"/>
                  </a:lnTo>
                  <a:lnTo>
                    <a:pt x="3383919" y="967737"/>
                  </a:lnTo>
                  <a:lnTo>
                    <a:pt x="3384162" y="967737"/>
                  </a:lnTo>
                  <a:lnTo>
                    <a:pt x="3384406" y="967737"/>
                  </a:lnTo>
                  <a:lnTo>
                    <a:pt x="3384649" y="967737"/>
                  </a:lnTo>
                  <a:lnTo>
                    <a:pt x="3384649" y="960622"/>
                  </a:lnTo>
                  <a:lnTo>
                    <a:pt x="3384892" y="960622"/>
                  </a:lnTo>
                  <a:lnTo>
                    <a:pt x="3385136" y="960622"/>
                  </a:lnTo>
                  <a:lnTo>
                    <a:pt x="3385379" y="960622"/>
                  </a:lnTo>
                  <a:lnTo>
                    <a:pt x="3385622" y="960622"/>
                  </a:lnTo>
                  <a:lnTo>
                    <a:pt x="3385866" y="960622"/>
                  </a:lnTo>
                  <a:lnTo>
                    <a:pt x="3386109" y="960622"/>
                  </a:lnTo>
                  <a:lnTo>
                    <a:pt x="3386352" y="960622"/>
                  </a:lnTo>
                  <a:lnTo>
                    <a:pt x="3386596" y="960622"/>
                  </a:lnTo>
                  <a:lnTo>
                    <a:pt x="3386839" y="960622"/>
                  </a:lnTo>
                  <a:lnTo>
                    <a:pt x="3387083" y="960622"/>
                  </a:lnTo>
                  <a:lnTo>
                    <a:pt x="3387326" y="960622"/>
                  </a:lnTo>
                  <a:lnTo>
                    <a:pt x="3387569" y="960622"/>
                  </a:lnTo>
                  <a:lnTo>
                    <a:pt x="3387813" y="960622"/>
                  </a:lnTo>
                  <a:lnTo>
                    <a:pt x="3388056" y="960622"/>
                  </a:lnTo>
                  <a:lnTo>
                    <a:pt x="3388299" y="960622"/>
                  </a:lnTo>
                  <a:lnTo>
                    <a:pt x="3388543" y="960622"/>
                  </a:lnTo>
                  <a:lnTo>
                    <a:pt x="3388786" y="960622"/>
                  </a:lnTo>
                  <a:lnTo>
                    <a:pt x="3389029" y="960622"/>
                  </a:lnTo>
                  <a:lnTo>
                    <a:pt x="3389273" y="960622"/>
                  </a:lnTo>
                  <a:lnTo>
                    <a:pt x="3389516" y="960622"/>
                  </a:lnTo>
                  <a:lnTo>
                    <a:pt x="3389760" y="960622"/>
                  </a:lnTo>
                  <a:lnTo>
                    <a:pt x="3390003" y="960622"/>
                  </a:lnTo>
                  <a:lnTo>
                    <a:pt x="3390246" y="960622"/>
                  </a:lnTo>
                  <a:lnTo>
                    <a:pt x="3390490" y="960622"/>
                  </a:lnTo>
                  <a:lnTo>
                    <a:pt x="3390733" y="960622"/>
                  </a:lnTo>
                  <a:lnTo>
                    <a:pt x="3390976" y="960622"/>
                  </a:lnTo>
                  <a:lnTo>
                    <a:pt x="3391220" y="960622"/>
                  </a:lnTo>
                  <a:lnTo>
                    <a:pt x="3391463" y="960622"/>
                  </a:lnTo>
                  <a:lnTo>
                    <a:pt x="3391706" y="960622"/>
                  </a:lnTo>
                  <a:lnTo>
                    <a:pt x="3391950" y="960622"/>
                  </a:lnTo>
                  <a:lnTo>
                    <a:pt x="3392193" y="960622"/>
                  </a:lnTo>
                  <a:lnTo>
                    <a:pt x="3392436" y="960622"/>
                  </a:lnTo>
                  <a:lnTo>
                    <a:pt x="3392680" y="960622"/>
                  </a:lnTo>
                  <a:lnTo>
                    <a:pt x="3392680" y="953506"/>
                  </a:lnTo>
                  <a:lnTo>
                    <a:pt x="3392923" y="953506"/>
                  </a:lnTo>
                  <a:lnTo>
                    <a:pt x="3393167" y="953506"/>
                  </a:lnTo>
                  <a:lnTo>
                    <a:pt x="3393410" y="953506"/>
                  </a:lnTo>
                  <a:lnTo>
                    <a:pt x="3393653" y="953506"/>
                  </a:lnTo>
                  <a:lnTo>
                    <a:pt x="3393897" y="953506"/>
                  </a:lnTo>
                  <a:lnTo>
                    <a:pt x="3394140" y="953506"/>
                  </a:lnTo>
                  <a:lnTo>
                    <a:pt x="3394383" y="953506"/>
                  </a:lnTo>
                  <a:lnTo>
                    <a:pt x="3394627" y="953506"/>
                  </a:lnTo>
                  <a:lnTo>
                    <a:pt x="3394870" y="953506"/>
                  </a:lnTo>
                  <a:lnTo>
                    <a:pt x="3395113" y="953506"/>
                  </a:lnTo>
                  <a:lnTo>
                    <a:pt x="3395357" y="953506"/>
                  </a:lnTo>
                  <a:lnTo>
                    <a:pt x="3395600" y="953506"/>
                  </a:lnTo>
                  <a:lnTo>
                    <a:pt x="3395844" y="953506"/>
                  </a:lnTo>
                  <a:lnTo>
                    <a:pt x="3396087" y="953506"/>
                  </a:lnTo>
                  <a:lnTo>
                    <a:pt x="3396330" y="953506"/>
                  </a:lnTo>
                  <a:lnTo>
                    <a:pt x="3396574" y="953506"/>
                  </a:lnTo>
                  <a:lnTo>
                    <a:pt x="3396817" y="953506"/>
                  </a:lnTo>
                  <a:lnTo>
                    <a:pt x="3397060" y="953506"/>
                  </a:lnTo>
                  <a:lnTo>
                    <a:pt x="3397304" y="953506"/>
                  </a:lnTo>
                  <a:lnTo>
                    <a:pt x="3397547" y="953506"/>
                  </a:lnTo>
                  <a:lnTo>
                    <a:pt x="3397790" y="953506"/>
                  </a:lnTo>
                  <a:lnTo>
                    <a:pt x="3398034" y="953506"/>
                  </a:lnTo>
                  <a:lnTo>
                    <a:pt x="3398277" y="953506"/>
                  </a:lnTo>
                  <a:lnTo>
                    <a:pt x="3398520" y="953506"/>
                  </a:lnTo>
                  <a:lnTo>
                    <a:pt x="3398764" y="953506"/>
                  </a:lnTo>
                  <a:lnTo>
                    <a:pt x="3399007" y="953506"/>
                  </a:lnTo>
                  <a:lnTo>
                    <a:pt x="3399251" y="953506"/>
                  </a:lnTo>
                  <a:lnTo>
                    <a:pt x="3399494" y="953506"/>
                  </a:lnTo>
                  <a:lnTo>
                    <a:pt x="3399737" y="953506"/>
                  </a:lnTo>
                  <a:lnTo>
                    <a:pt x="3399981" y="953506"/>
                  </a:lnTo>
                  <a:lnTo>
                    <a:pt x="3400224" y="953506"/>
                  </a:lnTo>
                  <a:lnTo>
                    <a:pt x="3400467" y="953506"/>
                  </a:lnTo>
                  <a:lnTo>
                    <a:pt x="3400711" y="953506"/>
                  </a:lnTo>
                  <a:lnTo>
                    <a:pt x="3400954" y="953506"/>
                  </a:lnTo>
                  <a:lnTo>
                    <a:pt x="3401197" y="953506"/>
                  </a:lnTo>
                  <a:lnTo>
                    <a:pt x="3401441" y="953506"/>
                  </a:lnTo>
                  <a:lnTo>
                    <a:pt x="3401684" y="953506"/>
                  </a:lnTo>
                  <a:lnTo>
                    <a:pt x="3401928" y="953506"/>
                  </a:lnTo>
                  <a:lnTo>
                    <a:pt x="3402171" y="953506"/>
                  </a:lnTo>
                  <a:lnTo>
                    <a:pt x="3402414" y="953506"/>
                  </a:lnTo>
                  <a:lnTo>
                    <a:pt x="3402658" y="953506"/>
                  </a:lnTo>
                  <a:lnTo>
                    <a:pt x="3402901" y="953506"/>
                  </a:lnTo>
                  <a:lnTo>
                    <a:pt x="3403144" y="953506"/>
                  </a:lnTo>
                  <a:lnTo>
                    <a:pt x="3403388" y="953506"/>
                  </a:lnTo>
                  <a:lnTo>
                    <a:pt x="3403631" y="953506"/>
                  </a:lnTo>
                  <a:lnTo>
                    <a:pt x="3403874" y="953506"/>
                  </a:lnTo>
                  <a:lnTo>
                    <a:pt x="3404118" y="953506"/>
                  </a:lnTo>
                  <a:lnTo>
                    <a:pt x="3404361" y="953506"/>
                  </a:lnTo>
                  <a:lnTo>
                    <a:pt x="3404604" y="953506"/>
                  </a:lnTo>
                  <a:lnTo>
                    <a:pt x="3404848" y="953506"/>
                  </a:lnTo>
                  <a:lnTo>
                    <a:pt x="3405091" y="953506"/>
                  </a:lnTo>
                  <a:lnTo>
                    <a:pt x="3405335" y="953506"/>
                  </a:lnTo>
                  <a:lnTo>
                    <a:pt x="3405578" y="953506"/>
                  </a:lnTo>
                  <a:lnTo>
                    <a:pt x="3405821" y="953506"/>
                  </a:lnTo>
                  <a:lnTo>
                    <a:pt x="3406065" y="953506"/>
                  </a:lnTo>
                  <a:lnTo>
                    <a:pt x="3406308" y="953506"/>
                  </a:lnTo>
                  <a:lnTo>
                    <a:pt x="3406551" y="953506"/>
                  </a:lnTo>
                  <a:lnTo>
                    <a:pt x="3406795" y="953506"/>
                  </a:lnTo>
                  <a:lnTo>
                    <a:pt x="3407038" y="953506"/>
                  </a:lnTo>
                  <a:lnTo>
                    <a:pt x="3407281" y="953506"/>
                  </a:lnTo>
                  <a:lnTo>
                    <a:pt x="3407525" y="953506"/>
                  </a:lnTo>
                  <a:lnTo>
                    <a:pt x="3407768" y="953506"/>
                  </a:lnTo>
                  <a:lnTo>
                    <a:pt x="3408012" y="953506"/>
                  </a:lnTo>
                  <a:lnTo>
                    <a:pt x="3408255" y="953506"/>
                  </a:lnTo>
                  <a:lnTo>
                    <a:pt x="3408498" y="953506"/>
                  </a:lnTo>
                  <a:lnTo>
                    <a:pt x="3408742" y="953506"/>
                  </a:lnTo>
                  <a:lnTo>
                    <a:pt x="3408985" y="953506"/>
                  </a:lnTo>
                  <a:lnTo>
                    <a:pt x="3409228" y="953506"/>
                  </a:lnTo>
                  <a:lnTo>
                    <a:pt x="3409472" y="953506"/>
                  </a:lnTo>
                  <a:lnTo>
                    <a:pt x="3409715" y="953506"/>
                  </a:lnTo>
                  <a:lnTo>
                    <a:pt x="3409958" y="953506"/>
                  </a:lnTo>
                  <a:lnTo>
                    <a:pt x="3410202" y="953506"/>
                  </a:lnTo>
                  <a:lnTo>
                    <a:pt x="3410202" y="946390"/>
                  </a:lnTo>
                  <a:lnTo>
                    <a:pt x="3410445" y="946390"/>
                  </a:lnTo>
                  <a:lnTo>
                    <a:pt x="3410688" y="946390"/>
                  </a:lnTo>
                  <a:lnTo>
                    <a:pt x="3410932" y="946390"/>
                  </a:lnTo>
                  <a:lnTo>
                    <a:pt x="3411175" y="946390"/>
                  </a:lnTo>
                  <a:lnTo>
                    <a:pt x="3411419" y="946390"/>
                  </a:lnTo>
                  <a:lnTo>
                    <a:pt x="3411662" y="946390"/>
                  </a:lnTo>
                  <a:lnTo>
                    <a:pt x="3411905" y="946390"/>
                  </a:lnTo>
                  <a:lnTo>
                    <a:pt x="3412149" y="946390"/>
                  </a:lnTo>
                  <a:lnTo>
                    <a:pt x="3412392" y="946390"/>
                  </a:lnTo>
                  <a:lnTo>
                    <a:pt x="3412635" y="946390"/>
                  </a:lnTo>
                  <a:lnTo>
                    <a:pt x="3412879" y="946390"/>
                  </a:lnTo>
                  <a:lnTo>
                    <a:pt x="3413122" y="946390"/>
                  </a:lnTo>
                  <a:lnTo>
                    <a:pt x="3413365" y="946390"/>
                  </a:lnTo>
                  <a:lnTo>
                    <a:pt x="3413609" y="946390"/>
                  </a:lnTo>
                  <a:lnTo>
                    <a:pt x="3413852" y="946390"/>
                  </a:lnTo>
                  <a:lnTo>
                    <a:pt x="3414096" y="946390"/>
                  </a:lnTo>
                  <a:lnTo>
                    <a:pt x="3414339" y="946390"/>
                  </a:lnTo>
                  <a:lnTo>
                    <a:pt x="3414582" y="946390"/>
                  </a:lnTo>
                  <a:lnTo>
                    <a:pt x="3414826" y="946390"/>
                  </a:lnTo>
                  <a:lnTo>
                    <a:pt x="3415069" y="946390"/>
                  </a:lnTo>
                  <a:lnTo>
                    <a:pt x="3415312" y="946390"/>
                  </a:lnTo>
                  <a:lnTo>
                    <a:pt x="3415556" y="946390"/>
                  </a:lnTo>
                  <a:lnTo>
                    <a:pt x="3415799" y="946390"/>
                  </a:lnTo>
                  <a:lnTo>
                    <a:pt x="3416042" y="946390"/>
                  </a:lnTo>
                  <a:lnTo>
                    <a:pt x="3416286" y="946390"/>
                  </a:lnTo>
                  <a:lnTo>
                    <a:pt x="3416529" y="946390"/>
                  </a:lnTo>
                  <a:lnTo>
                    <a:pt x="3416772" y="946390"/>
                  </a:lnTo>
                  <a:lnTo>
                    <a:pt x="3417016" y="946390"/>
                  </a:lnTo>
                  <a:lnTo>
                    <a:pt x="3417259" y="946390"/>
                  </a:lnTo>
                  <a:lnTo>
                    <a:pt x="3417503" y="946390"/>
                  </a:lnTo>
                  <a:lnTo>
                    <a:pt x="3417746" y="946390"/>
                  </a:lnTo>
                  <a:lnTo>
                    <a:pt x="3417989" y="946390"/>
                  </a:lnTo>
                  <a:lnTo>
                    <a:pt x="3418233" y="946390"/>
                  </a:lnTo>
                  <a:lnTo>
                    <a:pt x="3418476" y="946390"/>
                  </a:lnTo>
                  <a:lnTo>
                    <a:pt x="3418719" y="946390"/>
                  </a:lnTo>
                  <a:lnTo>
                    <a:pt x="3418963" y="946390"/>
                  </a:lnTo>
                  <a:lnTo>
                    <a:pt x="3419206" y="946390"/>
                  </a:lnTo>
                  <a:lnTo>
                    <a:pt x="3419449" y="946390"/>
                  </a:lnTo>
                  <a:lnTo>
                    <a:pt x="3419693" y="946390"/>
                  </a:lnTo>
                  <a:lnTo>
                    <a:pt x="3419936" y="946390"/>
                  </a:lnTo>
                  <a:lnTo>
                    <a:pt x="3420180" y="946390"/>
                  </a:lnTo>
                  <a:lnTo>
                    <a:pt x="3420423" y="946390"/>
                  </a:lnTo>
                  <a:lnTo>
                    <a:pt x="3420666" y="946390"/>
                  </a:lnTo>
                  <a:lnTo>
                    <a:pt x="3420910" y="946390"/>
                  </a:lnTo>
                  <a:lnTo>
                    <a:pt x="3421153" y="946390"/>
                  </a:lnTo>
                  <a:lnTo>
                    <a:pt x="3421396" y="946390"/>
                  </a:lnTo>
                  <a:lnTo>
                    <a:pt x="3421640" y="946390"/>
                  </a:lnTo>
                  <a:lnTo>
                    <a:pt x="3421883" y="946390"/>
                  </a:lnTo>
                  <a:lnTo>
                    <a:pt x="3422126" y="946390"/>
                  </a:lnTo>
                  <a:lnTo>
                    <a:pt x="3422370" y="946390"/>
                  </a:lnTo>
                  <a:lnTo>
                    <a:pt x="3422613" y="946390"/>
                  </a:lnTo>
                  <a:lnTo>
                    <a:pt x="3422856" y="946390"/>
                  </a:lnTo>
                  <a:lnTo>
                    <a:pt x="3423100" y="946390"/>
                  </a:lnTo>
                  <a:lnTo>
                    <a:pt x="3423343" y="946390"/>
                  </a:lnTo>
                  <a:lnTo>
                    <a:pt x="3423587" y="946390"/>
                  </a:lnTo>
                  <a:lnTo>
                    <a:pt x="3424073" y="946390"/>
                  </a:lnTo>
                  <a:lnTo>
                    <a:pt x="3424317" y="946390"/>
                  </a:lnTo>
                  <a:lnTo>
                    <a:pt x="3424560" y="946390"/>
                  </a:lnTo>
                  <a:lnTo>
                    <a:pt x="3424803" y="946390"/>
                  </a:lnTo>
                  <a:lnTo>
                    <a:pt x="3425047" y="946390"/>
                  </a:lnTo>
                  <a:lnTo>
                    <a:pt x="3425290" y="946390"/>
                  </a:lnTo>
                  <a:lnTo>
                    <a:pt x="3425533" y="946390"/>
                  </a:lnTo>
                  <a:lnTo>
                    <a:pt x="3425777" y="946390"/>
                  </a:lnTo>
                  <a:lnTo>
                    <a:pt x="3426020" y="946390"/>
                  </a:lnTo>
                  <a:lnTo>
                    <a:pt x="3426264" y="946390"/>
                  </a:lnTo>
                  <a:lnTo>
                    <a:pt x="3426750" y="946390"/>
                  </a:lnTo>
                  <a:lnTo>
                    <a:pt x="3426994" y="946390"/>
                  </a:lnTo>
                  <a:lnTo>
                    <a:pt x="3427237" y="946390"/>
                  </a:lnTo>
                  <a:lnTo>
                    <a:pt x="3427967" y="946390"/>
                  </a:lnTo>
                  <a:lnTo>
                    <a:pt x="3428210" y="946390"/>
                  </a:lnTo>
                  <a:lnTo>
                    <a:pt x="3428697" y="946390"/>
                  </a:lnTo>
                  <a:lnTo>
                    <a:pt x="3428940" y="946390"/>
                  </a:lnTo>
                  <a:lnTo>
                    <a:pt x="3429184" y="946390"/>
                  </a:lnTo>
                  <a:lnTo>
                    <a:pt x="3429427" y="946390"/>
                  </a:lnTo>
                  <a:lnTo>
                    <a:pt x="3429671" y="946390"/>
                  </a:lnTo>
                  <a:lnTo>
                    <a:pt x="3429914" y="946390"/>
                  </a:lnTo>
                  <a:lnTo>
                    <a:pt x="3430157" y="946390"/>
                  </a:lnTo>
                  <a:lnTo>
                    <a:pt x="3430644" y="946390"/>
                  </a:lnTo>
                  <a:lnTo>
                    <a:pt x="3430887" y="946390"/>
                  </a:lnTo>
                  <a:lnTo>
                    <a:pt x="3431131" y="946390"/>
                  </a:lnTo>
                  <a:lnTo>
                    <a:pt x="3431131" y="939275"/>
                  </a:lnTo>
                  <a:lnTo>
                    <a:pt x="3431374" y="939275"/>
                  </a:lnTo>
                  <a:lnTo>
                    <a:pt x="3431617" y="939275"/>
                  </a:lnTo>
                  <a:lnTo>
                    <a:pt x="3431861" y="939275"/>
                  </a:lnTo>
                  <a:lnTo>
                    <a:pt x="3432104" y="939275"/>
                  </a:lnTo>
                  <a:lnTo>
                    <a:pt x="3432591" y="939275"/>
                  </a:lnTo>
                  <a:lnTo>
                    <a:pt x="3432834" y="939275"/>
                  </a:lnTo>
                  <a:lnTo>
                    <a:pt x="3433078" y="939275"/>
                  </a:lnTo>
                  <a:lnTo>
                    <a:pt x="3433321" y="939275"/>
                  </a:lnTo>
                  <a:lnTo>
                    <a:pt x="3433564" y="939275"/>
                  </a:lnTo>
                  <a:lnTo>
                    <a:pt x="3433808" y="939275"/>
                  </a:lnTo>
                  <a:lnTo>
                    <a:pt x="3434051" y="939275"/>
                  </a:lnTo>
                  <a:lnTo>
                    <a:pt x="3434294" y="939275"/>
                  </a:lnTo>
                  <a:lnTo>
                    <a:pt x="3434538" y="939275"/>
                  </a:lnTo>
                  <a:lnTo>
                    <a:pt x="3434781" y="939275"/>
                  </a:lnTo>
                  <a:lnTo>
                    <a:pt x="3435024" y="939275"/>
                  </a:lnTo>
                  <a:lnTo>
                    <a:pt x="3435755" y="939275"/>
                  </a:lnTo>
                  <a:lnTo>
                    <a:pt x="3435998" y="939275"/>
                  </a:lnTo>
                  <a:lnTo>
                    <a:pt x="3436241" y="939275"/>
                  </a:lnTo>
                  <a:lnTo>
                    <a:pt x="3436485" y="939275"/>
                  </a:lnTo>
                  <a:lnTo>
                    <a:pt x="3436728" y="939275"/>
                  </a:lnTo>
                  <a:lnTo>
                    <a:pt x="3436728" y="932159"/>
                  </a:lnTo>
                  <a:lnTo>
                    <a:pt x="3436971" y="932159"/>
                  </a:lnTo>
                  <a:lnTo>
                    <a:pt x="3437215" y="932159"/>
                  </a:lnTo>
                  <a:lnTo>
                    <a:pt x="3437458" y="932159"/>
                  </a:lnTo>
                  <a:lnTo>
                    <a:pt x="3437701" y="932159"/>
                  </a:lnTo>
                  <a:lnTo>
                    <a:pt x="3437945" y="932159"/>
                  </a:lnTo>
                  <a:lnTo>
                    <a:pt x="3438188" y="932159"/>
                  </a:lnTo>
                  <a:lnTo>
                    <a:pt x="3438432" y="932159"/>
                  </a:lnTo>
                  <a:lnTo>
                    <a:pt x="3438675" y="932159"/>
                  </a:lnTo>
                  <a:lnTo>
                    <a:pt x="3438918" y="932159"/>
                  </a:lnTo>
                  <a:lnTo>
                    <a:pt x="3439162" y="932159"/>
                  </a:lnTo>
                  <a:lnTo>
                    <a:pt x="3439405" y="932159"/>
                  </a:lnTo>
                  <a:lnTo>
                    <a:pt x="3439892" y="932159"/>
                  </a:lnTo>
                  <a:lnTo>
                    <a:pt x="3440135" y="932159"/>
                  </a:lnTo>
                  <a:lnTo>
                    <a:pt x="3440378" y="932159"/>
                  </a:lnTo>
                  <a:lnTo>
                    <a:pt x="3440622" y="932159"/>
                  </a:lnTo>
                  <a:lnTo>
                    <a:pt x="3440865" y="932159"/>
                  </a:lnTo>
                  <a:lnTo>
                    <a:pt x="3441108" y="932159"/>
                  </a:lnTo>
                  <a:lnTo>
                    <a:pt x="3441352" y="932159"/>
                  </a:lnTo>
                  <a:lnTo>
                    <a:pt x="3441595" y="932159"/>
                  </a:lnTo>
                  <a:lnTo>
                    <a:pt x="3441839" y="932159"/>
                  </a:lnTo>
                  <a:lnTo>
                    <a:pt x="3442082" y="932159"/>
                  </a:lnTo>
                  <a:lnTo>
                    <a:pt x="3442325" y="932159"/>
                  </a:lnTo>
                  <a:lnTo>
                    <a:pt x="3442569" y="932159"/>
                  </a:lnTo>
                  <a:lnTo>
                    <a:pt x="3442812" y="932159"/>
                  </a:lnTo>
                  <a:lnTo>
                    <a:pt x="3443055" y="932159"/>
                  </a:lnTo>
                  <a:lnTo>
                    <a:pt x="3443299" y="932159"/>
                  </a:lnTo>
                  <a:lnTo>
                    <a:pt x="3443542" y="932159"/>
                  </a:lnTo>
                  <a:lnTo>
                    <a:pt x="3443785" y="932159"/>
                  </a:lnTo>
                  <a:lnTo>
                    <a:pt x="3444029" y="932159"/>
                  </a:lnTo>
                  <a:lnTo>
                    <a:pt x="3444272" y="932159"/>
                  </a:lnTo>
                  <a:lnTo>
                    <a:pt x="3444515" y="932159"/>
                  </a:lnTo>
                  <a:lnTo>
                    <a:pt x="3444759" y="932159"/>
                  </a:lnTo>
                  <a:lnTo>
                    <a:pt x="3445002" y="932159"/>
                  </a:lnTo>
                  <a:lnTo>
                    <a:pt x="3445246" y="932159"/>
                  </a:lnTo>
                  <a:lnTo>
                    <a:pt x="3445489" y="932159"/>
                  </a:lnTo>
                  <a:lnTo>
                    <a:pt x="3445732" y="932159"/>
                  </a:lnTo>
                  <a:lnTo>
                    <a:pt x="3445976" y="932159"/>
                  </a:lnTo>
                  <a:lnTo>
                    <a:pt x="3446219" y="932159"/>
                  </a:lnTo>
                  <a:lnTo>
                    <a:pt x="3446462" y="932159"/>
                  </a:lnTo>
                  <a:lnTo>
                    <a:pt x="3446706" y="932159"/>
                  </a:lnTo>
                  <a:lnTo>
                    <a:pt x="3446949" y="932159"/>
                  </a:lnTo>
                  <a:lnTo>
                    <a:pt x="3447192" y="932159"/>
                  </a:lnTo>
                  <a:lnTo>
                    <a:pt x="3447436" y="932159"/>
                  </a:lnTo>
                  <a:lnTo>
                    <a:pt x="3447679" y="932159"/>
                  </a:lnTo>
                  <a:lnTo>
                    <a:pt x="3447923" y="932159"/>
                  </a:lnTo>
                  <a:lnTo>
                    <a:pt x="3448166" y="932159"/>
                  </a:lnTo>
                  <a:lnTo>
                    <a:pt x="3448409" y="932159"/>
                  </a:lnTo>
                  <a:lnTo>
                    <a:pt x="3448653" y="932159"/>
                  </a:lnTo>
                  <a:lnTo>
                    <a:pt x="3448896" y="932159"/>
                  </a:lnTo>
                  <a:lnTo>
                    <a:pt x="3449139" y="932159"/>
                  </a:lnTo>
                  <a:lnTo>
                    <a:pt x="3449383" y="932159"/>
                  </a:lnTo>
                  <a:lnTo>
                    <a:pt x="3449626" y="932159"/>
                  </a:lnTo>
                  <a:lnTo>
                    <a:pt x="3449869" y="932159"/>
                  </a:lnTo>
                  <a:lnTo>
                    <a:pt x="3450113" y="932159"/>
                  </a:lnTo>
                  <a:lnTo>
                    <a:pt x="3450356" y="932159"/>
                  </a:lnTo>
                  <a:lnTo>
                    <a:pt x="3450599" y="932159"/>
                  </a:lnTo>
                  <a:lnTo>
                    <a:pt x="3450843" y="932159"/>
                  </a:lnTo>
                  <a:lnTo>
                    <a:pt x="3451086" y="932159"/>
                  </a:lnTo>
                  <a:lnTo>
                    <a:pt x="3451330" y="932159"/>
                  </a:lnTo>
                  <a:lnTo>
                    <a:pt x="3451573" y="932159"/>
                  </a:lnTo>
                  <a:lnTo>
                    <a:pt x="3451816" y="932159"/>
                  </a:lnTo>
                  <a:lnTo>
                    <a:pt x="3452060" y="932159"/>
                  </a:lnTo>
                  <a:lnTo>
                    <a:pt x="3452303" y="932159"/>
                  </a:lnTo>
                  <a:lnTo>
                    <a:pt x="3452546" y="932159"/>
                  </a:lnTo>
                  <a:lnTo>
                    <a:pt x="3452790" y="932159"/>
                  </a:lnTo>
                  <a:lnTo>
                    <a:pt x="3453033" y="932159"/>
                  </a:lnTo>
                  <a:lnTo>
                    <a:pt x="3453276" y="932159"/>
                  </a:lnTo>
                  <a:lnTo>
                    <a:pt x="3453520" y="932159"/>
                  </a:lnTo>
                  <a:lnTo>
                    <a:pt x="3453763" y="932159"/>
                  </a:lnTo>
                  <a:lnTo>
                    <a:pt x="3454007" y="932159"/>
                  </a:lnTo>
                  <a:lnTo>
                    <a:pt x="3454250" y="932159"/>
                  </a:lnTo>
                  <a:lnTo>
                    <a:pt x="3454493" y="932159"/>
                  </a:lnTo>
                  <a:lnTo>
                    <a:pt x="3454737" y="932159"/>
                  </a:lnTo>
                  <a:lnTo>
                    <a:pt x="3454980" y="932159"/>
                  </a:lnTo>
                  <a:lnTo>
                    <a:pt x="3455223" y="932159"/>
                  </a:lnTo>
                  <a:lnTo>
                    <a:pt x="3455467" y="932159"/>
                  </a:lnTo>
                  <a:lnTo>
                    <a:pt x="3455710" y="932159"/>
                  </a:lnTo>
                  <a:lnTo>
                    <a:pt x="3455953" y="932159"/>
                  </a:lnTo>
                  <a:lnTo>
                    <a:pt x="3456197" y="932159"/>
                  </a:lnTo>
                  <a:lnTo>
                    <a:pt x="3456440" y="932159"/>
                  </a:lnTo>
                  <a:lnTo>
                    <a:pt x="3456683" y="932159"/>
                  </a:lnTo>
                  <a:lnTo>
                    <a:pt x="3456927" y="932159"/>
                  </a:lnTo>
                  <a:lnTo>
                    <a:pt x="3457170" y="932159"/>
                  </a:lnTo>
                  <a:lnTo>
                    <a:pt x="3457414" y="932159"/>
                  </a:lnTo>
                  <a:lnTo>
                    <a:pt x="3457657" y="932159"/>
                  </a:lnTo>
                  <a:lnTo>
                    <a:pt x="3457900" y="932159"/>
                  </a:lnTo>
                  <a:lnTo>
                    <a:pt x="3458144" y="932159"/>
                  </a:lnTo>
                  <a:lnTo>
                    <a:pt x="3458387" y="932159"/>
                  </a:lnTo>
                  <a:lnTo>
                    <a:pt x="3458630" y="932159"/>
                  </a:lnTo>
                  <a:lnTo>
                    <a:pt x="3458874" y="932159"/>
                  </a:lnTo>
                  <a:lnTo>
                    <a:pt x="3459117" y="932159"/>
                  </a:lnTo>
                  <a:lnTo>
                    <a:pt x="3459360" y="932159"/>
                  </a:lnTo>
                  <a:lnTo>
                    <a:pt x="3459604" y="932159"/>
                  </a:lnTo>
                  <a:lnTo>
                    <a:pt x="3459604" y="925043"/>
                  </a:lnTo>
                  <a:lnTo>
                    <a:pt x="3459847" y="925043"/>
                  </a:lnTo>
                  <a:lnTo>
                    <a:pt x="3460091" y="925043"/>
                  </a:lnTo>
                  <a:lnTo>
                    <a:pt x="3460334" y="925043"/>
                  </a:lnTo>
                  <a:lnTo>
                    <a:pt x="3460577" y="925043"/>
                  </a:lnTo>
                  <a:lnTo>
                    <a:pt x="3460821" y="925043"/>
                  </a:lnTo>
                  <a:lnTo>
                    <a:pt x="3461064" y="925043"/>
                  </a:lnTo>
                  <a:lnTo>
                    <a:pt x="3461307" y="925043"/>
                  </a:lnTo>
                  <a:lnTo>
                    <a:pt x="3461551" y="925043"/>
                  </a:lnTo>
                  <a:lnTo>
                    <a:pt x="3461794" y="925043"/>
                  </a:lnTo>
                  <a:lnTo>
                    <a:pt x="3462037" y="925043"/>
                  </a:lnTo>
                  <a:lnTo>
                    <a:pt x="3462281" y="925043"/>
                  </a:lnTo>
                  <a:lnTo>
                    <a:pt x="3462524" y="925043"/>
                  </a:lnTo>
                  <a:lnTo>
                    <a:pt x="3462767" y="925043"/>
                  </a:lnTo>
                  <a:lnTo>
                    <a:pt x="3463011" y="925043"/>
                  </a:lnTo>
                  <a:lnTo>
                    <a:pt x="3463254" y="925043"/>
                  </a:lnTo>
                  <a:lnTo>
                    <a:pt x="3463498" y="925043"/>
                  </a:lnTo>
                  <a:lnTo>
                    <a:pt x="3463741" y="925043"/>
                  </a:lnTo>
                  <a:lnTo>
                    <a:pt x="3463984" y="925043"/>
                  </a:lnTo>
                  <a:lnTo>
                    <a:pt x="3464471" y="925043"/>
                  </a:lnTo>
                  <a:lnTo>
                    <a:pt x="3464714" y="925043"/>
                  </a:lnTo>
                  <a:lnTo>
                    <a:pt x="3464958" y="925043"/>
                  </a:lnTo>
                  <a:lnTo>
                    <a:pt x="3465201" y="925043"/>
                  </a:lnTo>
                  <a:lnTo>
                    <a:pt x="3465444" y="925043"/>
                  </a:lnTo>
                  <a:lnTo>
                    <a:pt x="3465688" y="925043"/>
                  </a:lnTo>
                  <a:lnTo>
                    <a:pt x="3465931" y="925043"/>
                  </a:lnTo>
                  <a:lnTo>
                    <a:pt x="3466418" y="925043"/>
                  </a:lnTo>
                  <a:lnTo>
                    <a:pt x="3466661" y="925043"/>
                  </a:lnTo>
                  <a:lnTo>
                    <a:pt x="3466905" y="925043"/>
                  </a:lnTo>
                  <a:lnTo>
                    <a:pt x="3467148" y="925043"/>
                  </a:lnTo>
                  <a:lnTo>
                    <a:pt x="3467391" y="925043"/>
                  </a:lnTo>
                  <a:lnTo>
                    <a:pt x="3467635" y="925043"/>
                  </a:lnTo>
                  <a:lnTo>
                    <a:pt x="3467878" y="925043"/>
                  </a:lnTo>
                  <a:lnTo>
                    <a:pt x="3468121" y="925043"/>
                  </a:lnTo>
                  <a:lnTo>
                    <a:pt x="3468365" y="925043"/>
                  </a:lnTo>
                  <a:lnTo>
                    <a:pt x="3468608" y="925043"/>
                  </a:lnTo>
                  <a:lnTo>
                    <a:pt x="3468851" y="925043"/>
                  </a:lnTo>
                  <a:lnTo>
                    <a:pt x="3469095" y="925043"/>
                  </a:lnTo>
                  <a:lnTo>
                    <a:pt x="3469338" y="925043"/>
                  </a:lnTo>
                  <a:lnTo>
                    <a:pt x="3469582" y="925043"/>
                  </a:lnTo>
                  <a:lnTo>
                    <a:pt x="3469825" y="925043"/>
                  </a:lnTo>
                  <a:lnTo>
                    <a:pt x="3470068" y="925043"/>
                  </a:lnTo>
                  <a:lnTo>
                    <a:pt x="3470312" y="925043"/>
                  </a:lnTo>
                  <a:lnTo>
                    <a:pt x="3470555" y="925043"/>
                  </a:lnTo>
                  <a:lnTo>
                    <a:pt x="3470798" y="925043"/>
                  </a:lnTo>
                  <a:lnTo>
                    <a:pt x="3471042" y="925043"/>
                  </a:lnTo>
                  <a:lnTo>
                    <a:pt x="3471285" y="925043"/>
                  </a:lnTo>
                  <a:lnTo>
                    <a:pt x="3471528" y="925043"/>
                  </a:lnTo>
                  <a:lnTo>
                    <a:pt x="3471772" y="925043"/>
                  </a:lnTo>
                  <a:lnTo>
                    <a:pt x="3472015" y="925043"/>
                  </a:lnTo>
                  <a:lnTo>
                    <a:pt x="3472259" y="925043"/>
                  </a:lnTo>
                  <a:lnTo>
                    <a:pt x="3472502" y="925043"/>
                  </a:lnTo>
                  <a:lnTo>
                    <a:pt x="3472745" y="925043"/>
                  </a:lnTo>
                  <a:lnTo>
                    <a:pt x="3472989" y="925043"/>
                  </a:lnTo>
                  <a:lnTo>
                    <a:pt x="3473232" y="925043"/>
                  </a:lnTo>
                  <a:lnTo>
                    <a:pt x="3473475" y="925043"/>
                  </a:lnTo>
                  <a:lnTo>
                    <a:pt x="3473719" y="925043"/>
                  </a:lnTo>
                  <a:lnTo>
                    <a:pt x="3473962" y="925043"/>
                  </a:lnTo>
                  <a:lnTo>
                    <a:pt x="3474205" y="925043"/>
                  </a:lnTo>
                  <a:lnTo>
                    <a:pt x="3474449" y="925043"/>
                  </a:lnTo>
                  <a:lnTo>
                    <a:pt x="3474692" y="925043"/>
                  </a:lnTo>
                  <a:lnTo>
                    <a:pt x="3474935" y="925043"/>
                  </a:lnTo>
                  <a:lnTo>
                    <a:pt x="3475179" y="925043"/>
                  </a:lnTo>
                  <a:lnTo>
                    <a:pt x="3475422" y="925043"/>
                  </a:lnTo>
                  <a:lnTo>
                    <a:pt x="3475909" y="925043"/>
                  </a:lnTo>
                  <a:lnTo>
                    <a:pt x="3476152" y="925043"/>
                  </a:lnTo>
                  <a:lnTo>
                    <a:pt x="3476396" y="925043"/>
                  </a:lnTo>
                  <a:lnTo>
                    <a:pt x="3476639" y="925043"/>
                  </a:lnTo>
                  <a:lnTo>
                    <a:pt x="3476882" y="925043"/>
                  </a:lnTo>
                  <a:lnTo>
                    <a:pt x="3477126" y="925043"/>
                  </a:lnTo>
                  <a:lnTo>
                    <a:pt x="3477369" y="925043"/>
                  </a:lnTo>
                  <a:lnTo>
                    <a:pt x="3477612" y="925043"/>
                  </a:lnTo>
                  <a:lnTo>
                    <a:pt x="3477856" y="925043"/>
                  </a:lnTo>
                  <a:lnTo>
                    <a:pt x="3478099" y="925043"/>
                  </a:lnTo>
                  <a:lnTo>
                    <a:pt x="3478343" y="925043"/>
                  </a:lnTo>
                  <a:lnTo>
                    <a:pt x="3478586" y="925043"/>
                  </a:lnTo>
                  <a:lnTo>
                    <a:pt x="3478829" y="925043"/>
                  </a:lnTo>
                  <a:lnTo>
                    <a:pt x="3479073" y="925043"/>
                  </a:lnTo>
                  <a:lnTo>
                    <a:pt x="3479316" y="925043"/>
                  </a:lnTo>
                  <a:lnTo>
                    <a:pt x="3479559" y="925043"/>
                  </a:lnTo>
                  <a:lnTo>
                    <a:pt x="3479803" y="925043"/>
                  </a:lnTo>
                  <a:lnTo>
                    <a:pt x="3480046" y="925043"/>
                  </a:lnTo>
                  <a:lnTo>
                    <a:pt x="3480289" y="925043"/>
                  </a:lnTo>
                  <a:lnTo>
                    <a:pt x="3480289" y="917927"/>
                  </a:lnTo>
                  <a:lnTo>
                    <a:pt x="3480533" y="917927"/>
                  </a:lnTo>
                  <a:lnTo>
                    <a:pt x="3480776" y="917927"/>
                  </a:lnTo>
                  <a:lnTo>
                    <a:pt x="3481019" y="917927"/>
                  </a:lnTo>
                  <a:lnTo>
                    <a:pt x="3481263" y="917927"/>
                  </a:lnTo>
                  <a:lnTo>
                    <a:pt x="3481506" y="917927"/>
                  </a:lnTo>
                  <a:lnTo>
                    <a:pt x="3481750" y="917927"/>
                  </a:lnTo>
                  <a:lnTo>
                    <a:pt x="3481993" y="917927"/>
                  </a:lnTo>
                  <a:lnTo>
                    <a:pt x="3482236" y="917927"/>
                  </a:lnTo>
                  <a:lnTo>
                    <a:pt x="3482480" y="917927"/>
                  </a:lnTo>
                  <a:lnTo>
                    <a:pt x="3482723" y="917927"/>
                  </a:lnTo>
                  <a:lnTo>
                    <a:pt x="3482966" y="917927"/>
                  </a:lnTo>
                  <a:lnTo>
                    <a:pt x="3483210" y="917927"/>
                  </a:lnTo>
                  <a:lnTo>
                    <a:pt x="3483453" y="917927"/>
                  </a:lnTo>
                  <a:lnTo>
                    <a:pt x="3483696" y="917927"/>
                  </a:lnTo>
                  <a:lnTo>
                    <a:pt x="3483696" y="910812"/>
                  </a:lnTo>
                  <a:lnTo>
                    <a:pt x="3483940" y="910812"/>
                  </a:lnTo>
                  <a:lnTo>
                    <a:pt x="3484183" y="910812"/>
                  </a:lnTo>
                  <a:lnTo>
                    <a:pt x="3484427" y="910812"/>
                  </a:lnTo>
                  <a:lnTo>
                    <a:pt x="3484670" y="910812"/>
                  </a:lnTo>
                  <a:lnTo>
                    <a:pt x="3484913" y="910812"/>
                  </a:lnTo>
                  <a:lnTo>
                    <a:pt x="3485157" y="910812"/>
                  </a:lnTo>
                  <a:lnTo>
                    <a:pt x="3485400" y="910812"/>
                  </a:lnTo>
                  <a:lnTo>
                    <a:pt x="3485643" y="910812"/>
                  </a:lnTo>
                  <a:lnTo>
                    <a:pt x="3485887" y="910812"/>
                  </a:lnTo>
                  <a:lnTo>
                    <a:pt x="3485887" y="903696"/>
                  </a:lnTo>
                  <a:lnTo>
                    <a:pt x="3486130" y="903696"/>
                  </a:lnTo>
                  <a:lnTo>
                    <a:pt x="3486373" y="903696"/>
                  </a:lnTo>
                  <a:lnTo>
                    <a:pt x="3486617" y="903696"/>
                  </a:lnTo>
                  <a:lnTo>
                    <a:pt x="3487103" y="903696"/>
                  </a:lnTo>
                  <a:lnTo>
                    <a:pt x="3487347" y="903696"/>
                  </a:lnTo>
                  <a:lnTo>
                    <a:pt x="3487590" y="903696"/>
                  </a:lnTo>
                  <a:lnTo>
                    <a:pt x="3487834" y="903696"/>
                  </a:lnTo>
                  <a:lnTo>
                    <a:pt x="3488077" y="903696"/>
                  </a:lnTo>
                  <a:lnTo>
                    <a:pt x="3488320" y="903696"/>
                  </a:lnTo>
                  <a:lnTo>
                    <a:pt x="3488564" y="903696"/>
                  </a:lnTo>
                  <a:lnTo>
                    <a:pt x="3488807" y="903696"/>
                  </a:lnTo>
                  <a:lnTo>
                    <a:pt x="3489050" y="903696"/>
                  </a:lnTo>
                  <a:lnTo>
                    <a:pt x="3489294" y="903696"/>
                  </a:lnTo>
                  <a:lnTo>
                    <a:pt x="3489537" y="903696"/>
                  </a:lnTo>
                  <a:lnTo>
                    <a:pt x="3489780" y="903696"/>
                  </a:lnTo>
                  <a:lnTo>
                    <a:pt x="3490024" y="903696"/>
                  </a:lnTo>
                  <a:lnTo>
                    <a:pt x="3490267" y="903696"/>
                  </a:lnTo>
                  <a:lnTo>
                    <a:pt x="3490511" y="903696"/>
                  </a:lnTo>
                  <a:lnTo>
                    <a:pt x="3490997" y="903696"/>
                  </a:lnTo>
                  <a:lnTo>
                    <a:pt x="3491241" y="903696"/>
                  </a:lnTo>
                  <a:lnTo>
                    <a:pt x="3491727" y="903696"/>
                  </a:lnTo>
                  <a:lnTo>
                    <a:pt x="3491971" y="903696"/>
                  </a:lnTo>
                  <a:lnTo>
                    <a:pt x="3492944" y="903696"/>
                  </a:lnTo>
                  <a:lnTo>
                    <a:pt x="3493187" y="903696"/>
                  </a:lnTo>
                  <a:lnTo>
                    <a:pt x="3493431" y="903696"/>
                  </a:lnTo>
                  <a:lnTo>
                    <a:pt x="3493674" y="903696"/>
                  </a:lnTo>
                  <a:lnTo>
                    <a:pt x="3493918" y="903696"/>
                  </a:lnTo>
                  <a:lnTo>
                    <a:pt x="3494161" y="903696"/>
                  </a:lnTo>
                  <a:lnTo>
                    <a:pt x="3494404" y="903696"/>
                  </a:lnTo>
                  <a:lnTo>
                    <a:pt x="3494891" y="903696"/>
                  </a:lnTo>
                  <a:lnTo>
                    <a:pt x="3495134" y="903696"/>
                  </a:lnTo>
                  <a:lnTo>
                    <a:pt x="3495378" y="903696"/>
                  </a:lnTo>
                  <a:lnTo>
                    <a:pt x="3495621" y="903696"/>
                  </a:lnTo>
                  <a:lnTo>
                    <a:pt x="3495864" y="903696"/>
                  </a:lnTo>
                  <a:lnTo>
                    <a:pt x="3496108" y="903696"/>
                  </a:lnTo>
                  <a:lnTo>
                    <a:pt x="3496351" y="903696"/>
                  </a:lnTo>
                  <a:lnTo>
                    <a:pt x="3496595" y="903696"/>
                  </a:lnTo>
                  <a:lnTo>
                    <a:pt x="3496838" y="903696"/>
                  </a:lnTo>
                  <a:lnTo>
                    <a:pt x="3497081" y="903696"/>
                  </a:lnTo>
                  <a:lnTo>
                    <a:pt x="3497325" y="903696"/>
                  </a:lnTo>
                  <a:lnTo>
                    <a:pt x="3497568" y="903696"/>
                  </a:lnTo>
                  <a:lnTo>
                    <a:pt x="3497811" y="903696"/>
                  </a:lnTo>
                  <a:lnTo>
                    <a:pt x="3498055" y="903696"/>
                  </a:lnTo>
                  <a:lnTo>
                    <a:pt x="3498055" y="896580"/>
                  </a:lnTo>
                  <a:lnTo>
                    <a:pt x="3498298" y="896580"/>
                  </a:lnTo>
                  <a:lnTo>
                    <a:pt x="3498541" y="896580"/>
                  </a:lnTo>
                  <a:lnTo>
                    <a:pt x="3498785" y="896580"/>
                  </a:lnTo>
                  <a:lnTo>
                    <a:pt x="3499028" y="896580"/>
                  </a:lnTo>
                  <a:lnTo>
                    <a:pt x="3499271" y="896580"/>
                  </a:lnTo>
                  <a:lnTo>
                    <a:pt x="3499515" y="896580"/>
                  </a:lnTo>
                  <a:lnTo>
                    <a:pt x="3499758" y="896580"/>
                  </a:lnTo>
                  <a:lnTo>
                    <a:pt x="3500002" y="896580"/>
                  </a:lnTo>
                  <a:lnTo>
                    <a:pt x="3500245" y="896580"/>
                  </a:lnTo>
                  <a:lnTo>
                    <a:pt x="3500488" y="896580"/>
                  </a:lnTo>
                  <a:lnTo>
                    <a:pt x="3500732" y="896580"/>
                  </a:lnTo>
                  <a:lnTo>
                    <a:pt x="3500975" y="896580"/>
                  </a:lnTo>
                  <a:lnTo>
                    <a:pt x="3501218" y="896580"/>
                  </a:lnTo>
                  <a:lnTo>
                    <a:pt x="3501462" y="896580"/>
                  </a:lnTo>
                  <a:lnTo>
                    <a:pt x="3501705" y="896580"/>
                  </a:lnTo>
                  <a:lnTo>
                    <a:pt x="3501948" y="896580"/>
                  </a:lnTo>
                  <a:lnTo>
                    <a:pt x="3502435" y="896580"/>
                  </a:lnTo>
                  <a:lnTo>
                    <a:pt x="3502679" y="896580"/>
                  </a:lnTo>
                  <a:lnTo>
                    <a:pt x="3502922" y="896580"/>
                  </a:lnTo>
                  <a:lnTo>
                    <a:pt x="3503165" y="896580"/>
                  </a:lnTo>
                  <a:lnTo>
                    <a:pt x="3503409" y="896580"/>
                  </a:lnTo>
                  <a:lnTo>
                    <a:pt x="3503652" y="896580"/>
                  </a:lnTo>
                  <a:lnTo>
                    <a:pt x="3503895" y="896580"/>
                  </a:lnTo>
                  <a:lnTo>
                    <a:pt x="3504139" y="896580"/>
                  </a:lnTo>
                  <a:lnTo>
                    <a:pt x="3504382" y="896580"/>
                  </a:lnTo>
                  <a:lnTo>
                    <a:pt x="3504625" y="896580"/>
                  </a:lnTo>
                  <a:lnTo>
                    <a:pt x="3504869" y="896580"/>
                  </a:lnTo>
                  <a:lnTo>
                    <a:pt x="3505112" y="896580"/>
                  </a:lnTo>
                  <a:lnTo>
                    <a:pt x="3505112" y="889465"/>
                  </a:lnTo>
                  <a:lnTo>
                    <a:pt x="3505355" y="889465"/>
                  </a:lnTo>
                  <a:lnTo>
                    <a:pt x="3505599" y="889465"/>
                  </a:lnTo>
                  <a:lnTo>
                    <a:pt x="3505842" y="889465"/>
                  </a:lnTo>
                  <a:lnTo>
                    <a:pt x="3506086" y="889465"/>
                  </a:lnTo>
                  <a:lnTo>
                    <a:pt x="3506329" y="889465"/>
                  </a:lnTo>
                  <a:lnTo>
                    <a:pt x="3506572" y="889465"/>
                  </a:lnTo>
                  <a:lnTo>
                    <a:pt x="3506816" y="889465"/>
                  </a:lnTo>
                  <a:lnTo>
                    <a:pt x="3507302" y="889465"/>
                  </a:lnTo>
                  <a:lnTo>
                    <a:pt x="3507546" y="889465"/>
                  </a:lnTo>
                  <a:lnTo>
                    <a:pt x="3507789" y="889465"/>
                  </a:lnTo>
                  <a:lnTo>
                    <a:pt x="3508032" y="889465"/>
                  </a:lnTo>
                  <a:lnTo>
                    <a:pt x="3508276" y="889465"/>
                  </a:lnTo>
                  <a:lnTo>
                    <a:pt x="3508519" y="889465"/>
                  </a:lnTo>
                  <a:lnTo>
                    <a:pt x="3508763" y="889465"/>
                  </a:lnTo>
                  <a:lnTo>
                    <a:pt x="3509006" y="889465"/>
                  </a:lnTo>
                  <a:lnTo>
                    <a:pt x="3509249" y="889465"/>
                  </a:lnTo>
                  <a:lnTo>
                    <a:pt x="3509493" y="889465"/>
                  </a:lnTo>
                  <a:lnTo>
                    <a:pt x="3509736" y="889465"/>
                  </a:lnTo>
                  <a:lnTo>
                    <a:pt x="3509979" y="889465"/>
                  </a:lnTo>
                  <a:lnTo>
                    <a:pt x="3510223" y="889465"/>
                  </a:lnTo>
                  <a:lnTo>
                    <a:pt x="3510466" y="889465"/>
                  </a:lnTo>
                  <a:lnTo>
                    <a:pt x="3510709" y="889465"/>
                  </a:lnTo>
                  <a:lnTo>
                    <a:pt x="3510953" y="889465"/>
                  </a:lnTo>
                  <a:lnTo>
                    <a:pt x="3511439" y="889465"/>
                  </a:lnTo>
                  <a:lnTo>
                    <a:pt x="3511683" y="889465"/>
                  </a:lnTo>
                  <a:lnTo>
                    <a:pt x="3511926" y="889465"/>
                  </a:lnTo>
                  <a:lnTo>
                    <a:pt x="3512170" y="889465"/>
                  </a:lnTo>
                  <a:lnTo>
                    <a:pt x="3512413" y="889465"/>
                  </a:lnTo>
                  <a:lnTo>
                    <a:pt x="3512656" y="889465"/>
                  </a:lnTo>
                  <a:lnTo>
                    <a:pt x="3512900" y="889465"/>
                  </a:lnTo>
                  <a:lnTo>
                    <a:pt x="3513143" y="889465"/>
                  </a:lnTo>
                  <a:lnTo>
                    <a:pt x="3513386" y="889465"/>
                  </a:lnTo>
                  <a:lnTo>
                    <a:pt x="3513630" y="889465"/>
                  </a:lnTo>
                  <a:lnTo>
                    <a:pt x="3513873" y="889465"/>
                  </a:lnTo>
                  <a:lnTo>
                    <a:pt x="3514116" y="889465"/>
                  </a:lnTo>
                  <a:lnTo>
                    <a:pt x="3514360" y="889465"/>
                  </a:lnTo>
                  <a:lnTo>
                    <a:pt x="3514603" y="889465"/>
                  </a:lnTo>
                  <a:lnTo>
                    <a:pt x="3515090" y="889465"/>
                  </a:lnTo>
                  <a:lnTo>
                    <a:pt x="3515333" y="889465"/>
                  </a:lnTo>
                  <a:lnTo>
                    <a:pt x="3515577" y="889465"/>
                  </a:lnTo>
                  <a:lnTo>
                    <a:pt x="3515820" y="889465"/>
                  </a:lnTo>
                  <a:lnTo>
                    <a:pt x="3516063" y="889465"/>
                  </a:lnTo>
                  <a:lnTo>
                    <a:pt x="3516307" y="889465"/>
                  </a:lnTo>
                  <a:lnTo>
                    <a:pt x="3516550" y="889465"/>
                  </a:lnTo>
                  <a:lnTo>
                    <a:pt x="3516793" y="889465"/>
                  </a:lnTo>
                  <a:lnTo>
                    <a:pt x="3517037" y="889465"/>
                  </a:lnTo>
                  <a:lnTo>
                    <a:pt x="3517280" y="889465"/>
                  </a:lnTo>
                  <a:lnTo>
                    <a:pt x="3517523" y="889465"/>
                  </a:lnTo>
                  <a:lnTo>
                    <a:pt x="3517767" y="889465"/>
                  </a:lnTo>
                  <a:lnTo>
                    <a:pt x="3518010" y="889465"/>
                  </a:lnTo>
                  <a:lnTo>
                    <a:pt x="3518254" y="889465"/>
                  </a:lnTo>
                  <a:lnTo>
                    <a:pt x="3518497" y="889465"/>
                  </a:lnTo>
                  <a:lnTo>
                    <a:pt x="3518740" y="889465"/>
                  </a:lnTo>
                  <a:lnTo>
                    <a:pt x="3518984" y="889465"/>
                  </a:lnTo>
                  <a:lnTo>
                    <a:pt x="3519227" y="889465"/>
                  </a:lnTo>
                  <a:lnTo>
                    <a:pt x="3519470" y="889465"/>
                  </a:lnTo>
                  <a:lnTo>
                    <a:pt x="3519714" y="889465"/>
                  </a:lnTo>
                  <a:lnTo>
                    <a:pt x="3519957" y="889465"/>
                  </a:lnTo>
                  <a:lnTo>
                    <a:pt x="3520200" y="889465"/>
                  </a:lnTo>
                  <a:lnTo>
                    <a:pt x="3520444" y="889465"/>
                  </a:lnTo>
                  <a:lnTo>
                    <a:pt x="3520931" y="889465"/>
                  </a:lnTo>
                  <a:lnTo>
                    <a:pt x="3521174" y="889465"/>
                  </a:lnTo>
                  <a:lnTo>
                    <a:pt x="3521417" y="889465"/>
                  </a:lnTo>
                  <a:lnTo>
                    <a:pt x="3521661" y="889465"/>
                  </a:lnTo>
                  <a:lnTo>
                    <a:pt x="3521904" y="889465"/>
                  </a:lnTo>
                  <a:lnTo>
                    <a:pt x="3522147" y="889465"/>
                  </a:lnTo>
                  <a:lnTo>
                    <a:pt x="3522391" y="889465"/>
                  </a:lnTo>
                  <a:lnTo>
                    <a:pt x="3522634" y="889465"/>
                  </a:lnTo>
                  <a:lnTo>
                    <a:pt x="3522877" y="889465"/>
                  </a:lnTo>
                  <a:lnTo>
                    <a:pt x="3523121" y="889465"/>
                  </a:lnTo>
                  <a:lnTo>
                    <a:pt x="3523364" y="889465"/>
                  </a:lnTo>
                  <a:lnTo>
                    <a:pt x="3523607" y="889465"/>
                  </a:lnTo>
                  <a:lnTo>
                    <a:pt x="3523851" y="889465"/>
                  </a:lnTo>
                  <a:lnTo>
                    <a:pt x="3524094" y="889465"/>
                  </a:lnTo>
                  <a:lnTo>
                    <a:pt x="3524338" y="889465"/>
                  </a:lnTo>
                  <a:lnTo>
                    <a:pt x="3524581" y="889465"/>
                  </a:lnTo>
                  <a:lnTo>
                    <a:pt x="3524824" y="889465"/>
                  </a:lnTo>
                  <a:lnTo>
                    <a:pt x="3525068" y="889465"/>
                  </a:lnTo>
                  <a:lnTo>
                    <a:pt x="3525311" y="889465"/>
                  </a:lnTo>
                  <a:lnTo>
                    <a:pt x="3525554" y="889465"/>
                  </a:lnTo>
                  <a:lnTo>
                    <a:pt x="3525798" y="889465"/>
                  </a:lnTo>
                  <a:lnTo>
                    <a:pt x="3526041" y="889465"/>
                  </a:lnTo>
                  <a:lnTo>
                    <a:pt x="3526284" y="889465"/>
                  </a:lnTo>
                  <a:lnTo>
                    <a:pt x="3526528" y="889465"/>
                  </a:lnTo>
                  <a:lnTo>
                    <a:pt x="3526771" y="889465"/>
                  </a:lnTo>
                  <a:lnTo>
                    <a:pt x="3527015" y="889465"/>
                  </a:lnTo>
                  <a:lnTo>
                    <a:pt x="3527258" y="889465"/>
                  </a:lnTo>
                  <a:lnTo>
                    <a:pt x="3527501" y="889465"/>
                  </a:lnTo>
                  <a:lnTo>
                    <a:pt x="3527745" y="889465"/>
                  </a:lnTo>
                  <a:lnTo>
                    <a:pt x="3527988" y="889465"/>
                  </a:lnTo>
                  <a:lnTo>
                    <a:pt x="3528231" y="889465"/>
                  </a:lnTo>
                  <a:lnTo>
                    <a:pt x="3528475" y="889465"/>
                  </a:lnTo>
                  <a:lnTo>
                    <a:pt x="3528718" y="889465"/>
                  </a:lnTo>
                  <a:lnTo>
                    <a:pt x="3528961" y="889465"/>
                  </a:lnTo>
                  <a:lnTo>
                    <a:pt x="3528961" y="882349"/>
                  </a:lnTo>
                  <a:lnTo>
                    <a:pt x="3528961" y="875233"/>
                  </a:lnTo>
                  <a:lnTo>
                    <a:pt x="3529205" y="875233"/>
                  </a:lnTo>
                  <a:lnTo>
                    <a:pt x="3529448" y="875233"/>
                  </a:lnTo>
                  <a:lnTo>
                    <a:pt x="3529691" y="875233"/>
                  </a:lnTo>
                  <a:lnTo>
                    <a:pt x="3529935" y="875233"/>
                  </a:lnTo>
                  <a:lnTo>
                    <a:pt x="3530178" y="875233"/>
                  </a:lnTo>
                  <a:lnTo>
                    <a:pt x="3530422" y="875233"/>
                  </a:lnTo>
                  <a:lnTo>
                    <a:pt x="3530908" y="875233"/>
                  </a:lnTo>
                  <a:lnTo>
                    <a:pt x="3531152" y="875233"/>
                  </a:lnTo>
                  <a:lnTo>
                    <a:pt x="3531395" y="875233"/>
                  </a:lnTo>
                  <a:lnTo>
                    <a:pt x="3531638" y="875233"/>
                  </a:lnTo>
                  <a:lnTo>
                    <a:pt x="3531882" y="875233"/>
                  </a:lnTo>
                  <a:lnTo>
                    <a:pt x="3532125" y="875233"/>
                  </a:lnTo>
                  <a:lnTo>
                    <a:pt x="3532368" y="875233"/>
                  </a:lnTo>
                  <a:lnTo>
                    <a:pt x="3532612" y="875233"/>
                  </a:lnTo>
                  <a:lnTo>
                    <a:pt x="3532855" y="875233"/>
                  </a:lnTo>
                  <a:lnTo>
                    <a:pt x="3533099" y="875233"/>
                  </a:lnTo>
                  <a:lnTo>
                    <a:pt x="3533342" y="875233"/>
                  </a:lnTo>
                  <a:lnTo>
                    <a:pt x="3533585" y="875233"/>
                  </a:lnTo>
                  <a:lnTo>
                    <a:pt x="3533829" y="875233"/>
                  </a:lnTo>
                  <a:lnTo>
                    <a:pt x="3534072" y="875233"/>
                  </a:lnTo>
                  <a:lnTo>
                    <a:pt x="3534315" y="875233"/>
                  </a:lnTo>
                  <a:lnTo>
                    <a:pt x="3534559" y="875233"/>
                  </a:lnTo>
                  <a:lnTo>
                    <a:pt x="3534802" y="875233"/>
                  </a:lnTo>
                  <a:lnTo>
                    <a:pt x="3535045" y="875233"/>
                  </a:lnTo>
                  <a:lnTo>
                    <a:pt x="3535289" y="875233"/>
                  </a:lnTo>
                  <a:lnTo>
                    <a:pt x="3535532" y="875233"/>
                  </a:lnTo>
                  <a:lnTo>
                    <a:pt x="3535775" y="875233"/>
                  </a:lnTo>
                  <a:lnTo>
                    <a:pt x="3536019" y="875233"/>
                  </a:lnTo>
                  <a:lnTo>
                    <a:pt x="3536262" y="875233"/>
                  </a:lnTo>
                  <a:lnTo>
                    <a:pt x="3536506" y="875233"/>
                  </a:lnTo>
                  <a:lnTo>
                    <a:pt x="3536749" y="875233"/>
                  </a:lnTo>
                  <a:lnTo>
                    <a:pt x="3536992" y="875233"/>
                  </a:lnTo>
                  <a:lnTo>
                    <a:pt x="3537236" y="875233"/>
                  </a:lnTo>
                  <a:lnTo>
                    <a:pt x="3537479" y="875233"/>
                  </a:lnTo>
                  <a:lnTo>
                    <a:pt x="3537722" y="875233"/>
                  </a:lnTo>
                  <a:lnTo>
                    <a:pt x="3537966" y="875233"/>
                  </a:lnTo>
                  <a:lnTo>
                    <a:pt x="3538209" y="875233"/>
                  </a:lnTo>
                  <a:lnTo>
                    <a:pt x="3538452" y="875233"/>
                  </a:lnTo>
                  <a:lnTo>
                    <a:pt x="3538696" y="875233"/>
                  </a:lnTo>
                  <a:lnTo>
                    <a:pt x="3539182" y="875233"/>
                  </a:lnTo>
                  <a:lnTo>
                    <a:pt x="3539426" y="875233"/>
                  </a:lnTo>
                  <a:lnTo>
                    <a:pt x="3539669" y="875233"/>
                  </a:lnTo>
                  <a:lnTo>
                    <a:pt x="3539913" y="875233"/>
                  </a:lnTo>
                  <a:lnTo>
                    <a:pt x="3540156" y="875233"/>
                  </a:lnTo>
                  <a:lnTo>
                    <a:pt x="3540399" y="875233"/>
                  </a:lnTo>
                  <a:lnTo>
                    <a:pt x="3540643" y="875233"/>
                  </a:lnTo>
                  <a:lnTo>
                    <a:pt x="3540886" y="875233"/>
                  </a:lnTo>
                  <a:lnTo>
                    <a:pt x="3541129" y="875233"/>
                  </a:lnTo>
                  <a:lnTo>
                    <a:pt x="3541373" y="875233"/>
                  </a:lnTo>
                  <a:lnTo>
                    <a:pt x="3541616" y="875233"/>
                  </a:lnTo>
                  <a:lnTo>
                    <a:pt x="3541859" y="875233"/>
                  </a:lnTo>
                  <a:lnTo>
                    <a:pt x="3542103" y="875233"/>
                  </a:lnTo>
                  <a:lnTo>
                    <a:pt x="3542346" y="875233"/>
                  </a:lnTo>
                  <a:lnTo>
                    <a:pt x="3542590" y="875233"/>
                  </a:lnTo>
                  <a:lnTo>
                    <a:pt x="3542833" y="875233"/>
                  </a:lnTo>
                  <a:lnTo>
                    <a:pt x="3543320" y="875233"/>
                  </a:lnTo>
                  <a:lnTo>
                    <a:pt x="3543563" y="875233"/>
                  </a:lnTo>
                  <a:lnTo>
                    <a:pt x="3543806" y="875233"/>
                  </a:lnTo>
                  <a:lnTo>
                    <a:pt x="3544050" y="875233"/>
                  </a:lnTo>
                  <a:lnTo>
                    <a:pt x="3544293" y="875233"/>
                  </a:lnTo>
                  <a:lnTo>
                    <a:pt x="3544536" y="875233"/>
                  </a:lnTo>
                  <a:lnTo>
                    <a:pt x="3544780" y="875233"/>
                  </a:lnTo>
                  <a:lnTo>
                    <a:pt x="3545023" y="875233"/>
                  </a:lnTo>
                  <a:lnTo>
                    <a:pt x="3545266" y="875233"/>
                  </a:lnTo>
                  <a:lnTo>
                    <a:pt x="3545510" y="875233"/>
                  </a:lnTo>
                  <a:lnTo>
                    <a:pt x="3545753" y="875233"/>
                  </a:lnTo>
                  <a:lnTo>
                    <a:pt x="3545997" y="875233"/>
                  </a:lnTo>
                  <a:lnTo>
                    <a:pt x="3546240" y="875233"/>
                  </a:lnTo>
                  <a:lnTo>
                    <a:pt x="3546483" y="875233"/>
                  </a:lnTo>
                  <a:lnTo>
                    <a:pt x="3546727" y="875233"/>
                  </a:lnTo>
                  <a:lnTo>
                    <a:pt x="3546970" y="875233"/>
                  </a:lnTo>
                  <a:lnTo>
                    <a:pt x="3547213" y="875233"/>
                  </a:lnTo>
                  <a:lnTo>
                    <a:pt x="3547457" y="875233"/>
                  </a:lnTo>
                  <a:lnTo>
                    <a:pt x="3547943" y="875233"/>
                  </a:lnTo>
                  <a:lnTo>
                    <a:pt x="3548187" y="875233"/>
                  </a:lnTo>
                  <a:lnTo>
                    <a:pt x="3548430" y="875233"/>
                  </a:lnTo>
                  <a:lnTo>
                    <a:pt x="3548674" y="875233"/>
                  </a:lnTo>
                  <a:lnTo>
                    <a:pt x="3548917" y="875233"/>
                  </a:lnTo>
                  <a:lnTo>
                    <a:pt x="3549160" y="875233"/>
                  </a:lnTo>
                  <a:lnTo>
                    <a:pt x="3549404" y="875233"/>
                  </a:lnTo>
                  <a:lnTo>
                    <a:pt x="3549647" y="875233"/>
                  </a:lnTo>
                  <a:lnTo>
                    <a:pt x="3549890" y="875233"/>
                  </a:lnTo>
                  <a:lnTo>
                    <a:pt x="3550134" y="875233"/>
                  </a:lnTo>
                  <a:lnTo>
                    <a:pt x="3550620" y="875233"/>
                  </a:lnTo>
                  <a:lnTo>
                    <a:pt x="3550864" y="875233"/>
                  </a:lnTo>
                  <a:lnTo>
                    <a:pt x="3551107" y="875233"/>
                  </a:lnTo>
                  <a:lnTo>
                    <a:pt x="3551350" y="875233"/>
                  </a:lnTo>
                  <a:lnTo>
                    <a:pt x="3551594" y="875233"/>
                  </a:lnTo>
                  <a:lnTo>
                    <a:pt x="3551837" y="875233"/>
                  </a:lnTo>
                  <a:lnTo>
                    <a:pt x="3552081" y="875233"/>
                  </a:lnTo>
                  <a:lnTo>
                    <a:pt x="3552324" y="875233"/>
                  </a:lnTo>
                  <a:lnTo>
                    <a:pt x="3552567" y="875233"/>
                  </a:lnTo>
                  <a:lnTo>
                    <a:pt x="3552811" y="875233"/>
                  </a:lnTo>
                  <a:lnTo>
                    <a:pt x="3553054" y="875233"/>
                  </a:lnTo>
                  <a:lnTo>
                    <a:pt x="3553297" y="875233"/>
                  </a:lnTo>
                  <a:lnTo>
                    <a:pt x="3553541" y="875233"/>
                  </a:lnTo>
                  <a:lnTo>
                    <a:pt x="3553784" y="875233"/>
                  </a:lnTo>
                  <a:lnTo>
                    <a:pt x="3554027" y="875233"/>
                  </a:lnTo>
                  <a:lnTo>
                    <a:pt x="3554271" y="875233"/>
                  </a:lnTo>
                  <a:lnTo>
                    <a:pt x="3554514" y="875233"/>
                  </a:lnTo>
                  <a:lnTo>
                    <a:pt x="3554758" y="875233"/>
                  </a:lnTo>
                  <a:lnTo>
                    <a:pt x="3555001" y="875233"/>
                  </a:lnTo>
                  <a:lnTo>
                    <a:pt x="3555244" y="875233"/>
                  </a:lnTo>
                  <a:lnTo>
                    <a:pt x="3555488" y="875233"/>
                  </a:lnTo>
                  <a:lnTo>
                    <a:pt x="3555731" y="875233"/>
                  </a:lnTo>
                  <a:lnTo>
                    <a:pt x="3555974" y="875233"/>
                  </a:lnTo>
                  <a:lnTo>
                    <a:pt x="3556218" y="875233"/>
                  </a:lnTo>
                  <a:lnTo>
                    <a:pt x="3556461" y="875233"/>
                  </a:lnTo>
                  <a:lnTo>
                    <a:pt x="3556704" y="875233"/>
                  </a:lnTo>
                  <a:lnTo>
                    <a:pt x="3556948" y="875233"/>
                  </a:lnTo>
                  <a:lnTo>
                    <a:pt x="3557191" y="875233"/>
                  </a:lnTo>
                  <a:lnTo>
                    <a:pt x="3557678" y="875233"/>
                  </a:lnTo>
                  <a:lnTo>
                    <a:pt x="3557921" y="875233"/>
                  </a:lnTo>
                  <a:lnTo>
                    <a:pt x="3558165" y="875233"/>
                  </a:lnTo>
                  <a:lnTo>
                    <a:pt x="3558408" y="875233"/>
                  </a:lnTo>
                  <a:lnTo>
                    <a:pt x="3558651" y="875233"/>
                  </a:lnTo>
                  <a:lnTo>
                    <a:pt x="3558895" y="875233"/>
                  </a:lnTo>
                  <a:lnTo>
                    <a:pt x="3559138" y="875233"/>
                  </a:lnTo>
                  <a:lnTo>
                    <a:pt x="3559381" y="875233"/>
                  </a:lnTo>
                  <a:lnTo>
                    <a:pt x="3559625" y="875233"/>
                  </a:lnTo>
                  <a:lnTo>
                    <a:pt x="3559868" y="875233"/>
                  </a:lnTo>
                  <a:lnTo>
                    <a:pt x="3560111" y="875233"/>
                  </a:lnTo>
                  <a:lnTo>
                    <a:pt x="3560355" y="875233"/>
                  </a:lnTo>
                  <a:lnTo>
                    <a:pt x="3560598" y="875233"/>
                  </a:lnTo>
                  <a:lnTo>
                    <a:pt x="3560842" y="875233"/>
                  </a:lnTo>
                  <a:lnTo>
                    <a:pt x="3561085" y="875233"/>
                  </a:lnTo>
                  <a:lnTo>
                    <a:pt x="3561572" y="875233"/>
                  </a:lnTo>
                  <a:lnTo>
                    <a:pt x="3561815" y="875233"/>
                  </a:lnTo>
                  <a:lnTo>
                    <a:pt x="3562058" y="875233"/>
                  </a:lnTo>
                  <a:lnTo>
                    <a:pt x="3562302" y="875233"/>
                  </a:lnTo>
                  <a:lnTo>
                    <a:pt x="3562545" y="875233"/>
                  </a:lnTo>
                  <a:lnTo>
                    <a:pt x="3562788" y="875233"/>
                  </a:lnTo>
                  <a:lnTo>
                    <a:pt x="3563032" y="875233"/>
                  </a:lnTo>
                  <a:lnTo>
                    <a:pt x="3563275" y="875233"/>
                  </a:lnTo>
                  <a:lnTo>
                    <a:pt x="3563518" y="875233"/>
                  </a:lnTo>
                  <a:lnTo>
                    <a:pt x="3563762" y="875233"/>
                  </a:lnTo>
                  <a:lnTo>
                    <a:pt x="3564005" y="875233"/>
                  </a:lnTo>
                  <a:lnTo>
                    <a:pt x="3564249" y="875233"/>
                  </a:lnTo>
                  <a:lnTo>
                    <a:pt x="3564492" y="875233"/>
                  </a:lnTo>
                  <a:lnTo>
                    <a:pt x="3564735" y="875233"/>
                  </a:lnTo>
                  <a:lnTo>
                    <a:pt x="3564979" y="875233"/>
                  </a:lnTo>
                  <a:lnTo>
                    <a:pt x="3565222" y="875233"/>
                  </a:lnTo>
                  <a:lnTo>
                    <a:pt x="3565465" y="875233"/>
                  </a:lnTo>
                  <a:lnTo>
                    <a:pt x="3565709" y="875233"/>
                  </a:lnTo>
                  <a:lnTo>
                    <a:pt x="3566439" y="875233"/>
                  </a:lnTo>
                  <a:lnTo>
                    <a:pt x="3566682" y="875233"/>
                  </a:lnTo>
                  <a:lnTo>
                    <a:pt x="3566926" y="875233"/>
                  </a:lnTo>
                  <a:lnTo>
                    <a:pt x="3567169" y="875233"/>
                  </a:lnTo>
                  <a:lnTo>
                    <a:pt x="3568386" y="875233"/>
                  </a:lnTo>
                  <a:lnTo>
                    <a:pt x="3568629" y="875233"/>
                  </a:lnTo>
                  <a:lnTo>
                    <a:pt x="3568872" y="875233"/>
                  </a:lnTo>
                  <a:lnTo>
                    <a:pt x="3569116" y="875233"/>
                  </a:lnTo>
                  <a:lnTo>
                    <a:pt x="3569602" y="875233"/>
                  </a:lnTo>
                  <a:lnTo>
                    <a:pt x="3569846" y="875233"/>
                  </a:lnTo>
                  <a:lnTo>
                    <a:pt x="3570089" y="875233"/>
                  </a:lnTo>
                  <a:lnTo>
                    <a:pt x="3570333" y="875233"/>
                  </a:lnTo>
                  <a:lnTo>
                    <a:pt x="3570576" y="875233"/>
                  </a:lnTo>
                  <a:lnTo>
                    <a:pt x="3570819" y="875233"/>
                  </a:lnTo>
                  <a:lnTo>
                    <a:pt x="3571063" y="875233"/>
                  </a:lnTo>
                  <a:lnTo>
                    <a:pt x="3571306" y="875233"/>
                  </a:lnTo>
                  <a:lnTo>
                    <a:pt x="3571549" y="875233"/>
                  </a:lnTo>
                  <a:lnTo>
                    <a:pt x="3571793" y="875233"/>
                  </a:lnTo>
                  <a:lnTo>
                    <a:pt x="3572036" y="875233"/>
                  </a:lnTo>
                  <a:lnTo>
                    <a:pt x="3572279" y="875233"/>
                  </a:lnTo>
                  <a:lnTo>
                    <a:pt x="3572523" y="875233"/>
                  </a:lnTo>
                  <a:lnTo>
                    <a:pt x="3573010" y="875233"/>
                  </a:lnTo>
                  <a:lnTo>
                    <a:pt x="3573253" y="875233"/>
                  </a:lnTo>
                  <a:lnTo>
                    <a:pt x="3573496" y="875233"/>
                  </a:lnTo>
                  <a:lnTo>
                    <a:pt x="3573740" y="875233"/>
                  </a:lnTo>
                  <a:lnTo>
                    <a:pt x="3573983" y="875233"/>
                  </a:lnTo>
                  <a:lnTo>
                    <a:pt x="3574226" y="875233"/>
                  </a:lnTo>
                  <a:lnTo>
                    <a:pt x="3574470" y="875233"/>
                  </a:lnTo>
                  <a:lnTo>
                    <a:pt x="3574713" y="875233"/>
                  </a:lnTo>
                  <a:lnTo>
                    <a:pt x="3574956" y="875233"/>
                  </a:lnTo>
                  <a:lnTo>
                    <a:pt x="3575200" y="875233"/>
                  </a:lnTo>
                  <a:lnTo>
                    <a:pt x="3575443" y="875233"/>
                  </a:lnTo>
                  <a:lnTo>
                    <a:pt x="3575686" y="875233"/>
                  </a:lnTo>
                  <a:lnTo>
                    <a:pt x="3575930" y="875233"/>
                  </a:lnTo>
                  <a:lnTo>
                    <a:pt x="3576173" y="875233"/>
                  </a:lnTo>
                  <a:lnTo>
                    <a:pt x="3576417" y="875233"/>
                  </a:lnTo>
                  <a:lnTo>
                    <a:pt x="3576660" y="875233"/>
                  </a:lnTo>
                  <a:lnTo>
                    <a:pt x="3576903" y="875233"/>
                  </a:lnTo>
                  <a:lnTo>
                    <a:pt x="3577147" y="875233"/>
                  </a:lnTo>
                  <a:lnTo>
                    <a:pt x="3577390" y="875233"/>
                  </a:lnTo>
                  <a:lnTo>
                    <a:pt x="3577633" y="875233"/>
                  </a:lnTo>
                  <a:lnTo>
                    <a:pt x="3577877" y="875233"/>
                  </a:lnTo>
                  <a:lnTo>
                    <a:pt x="3578120" y="875233"/>
                  </a:lnTo>
                  <a:lnTo>
                    <a:pt x="3578363" y="875233"/>
                  </a:lnTo>
                  <a:lnTo>
                    <a:pt x="3578607" y="875233"/>
                  </a:lnTo>
                  <a:lnTo>
                    <a:pt x="3578850" y="875233"/>
                  </a:lnTo>
                  <a:lnTo>
                    <a:pt x="3579094" y="875233"/>
                  </a:lnTo>
                  <a:lnTo>
                    <a:pt x="3579337" y="875233"/>
                  </a:lnTo>
                  <a:lnTo>
                    <a:pt x="3579580" y="875233"/>
                  </a:lnTo>
                  <a:lnTo>
                    <a:pt x="3579824" y="875233"/>
                  </a:lnTo>
                  <a:lnTo>
                    <a:pt x="3580067" y="875233"/>
                  </a:lnTo>
                  <a:lnTo>
                    <a:pt x="3580310" y="875233"/>
                  </a:lnTo>
                  <a:lnTo>
                    <a:pt x="3580554" y="875233"/>
                  </a:lnTo>
                  <a:lnTo>
                    <a:pt x="3581284" y="875233"/>
                  </a:lnTo>
                  <a:lnTo>
                    <a:pt x="3581527" y="875233"/>
                  </a:lnTo>
                  <a:lnTo>
                    <a:pt x="3581770" y="875233"/>
                  </a:lnTo>
                  <a:lnTo>
                    <a:pt x="3582014" y="875233"/>
                  </a:lnTo>
                  <a:lnTo>
                    <a:pt x="3582257" y="875233"/>
                  </a:lnTo>
                  <a:lnTo>
                    <a:pt x="3582501" y="875233"/>
                  </a:lnTo>
                  <a:lnTo>
                    <a:pt x="3582744" y="875233"/>
                  </a:lnTo>
                  <a:lnTo>
                    <a:pt x="3582987" y="875233"/>
                  </a:lnTo>
                  <a:lnTo>
                    <a:pt x="3583231" y="875233"/>
                  </a:lnTo>
                  <a:lnTo>
                    <a:pt x="3583231" y="868117"/>
                  </a:lnTo>
                  <a:lnTo>
                    <a:pt x="3583474" y="868117"/>
                  </a:lnTo>
                  <a:lnTo>
                    <a:pt x="3583717" y="868117"/>
                  </a:lnTo>
                  <a:lnTo>
                    <a:pt x="3583961" y="868117"/>
                  </a:lnTo>
                  <a:lnTo>
                    <a:pt x="3584204" y="868117"/>
                  </a:lnTo>
                  <a:lnTo>
                    <a:pt x="3584447" y="868117"/>
                  </a:lnTo>
                  <a:lnTo>
                    <a:pt x="3584691" y="868117"/>
                  </a:lnTo>
                  <a:lnTo>
                    <a:pt x="3584934" y="868117"/>
                  </a:lnTo>
                  <a:lnTo>
                    <a:pt x="3585178" y="868117"/>
                  </a:lnTo>
                  <a:lnTo>
                    <a:pt x="3585421" y="868117"/>
                  </a:lnTo>
                  <a:lnTo>
                    <a:pt x="3585664" y="868117"/>
                  </a:lnTo>
                  <a:lnTo>
                    <a:pt x="3585908" y="868117"/>
                  </a:lnTo>
                  <a:lnTo>
                    <a:pt x="3586151" y="868117"/>
                  </a:lnTo>
                  <a:lnTo>
                    <a:pt x="3586394" y="868117"/>
                  </a:lnTo>
                  <a:lnTo>
                    <a:pt x="3586638" y="868117"/>
                  </a:lnTo>
                  <a:lnTo>
                    <a:pt x="3586881" y="868117"/>
                  </a:lnTo>
                  <a:lnTo>
                    <a:pt x="3587124" y="868117"/>
                  </a:lnTo>
                  <a:lnTo>
                    <a:pt x="3587368" y="868117"/>
                  </a:lnTo>
                  <a:lnTo>
                    <a:pt x="3587611" y="868117"/>
                  </a:lnTo>
                  <a:lnTo>
                    <a:pt x="3588098" y="868117"/>
                  </a:lnTo>
                  <a:lnTo>
                    <a:pt x="3588341" y="868117"/>
                  </a:lnTo>
                  <a:lnTo>
                    <a:pt x="3588585" y="868117"/>
                  </a:lnTo>
                  <a:lnTo>
                    <a:pt x="3588828" y="868117"/>
                  </a:lnTo>
                  <a:lnTo>
                    <a:pt x="3589071" y="868117"/>
                  </a:lnTo>
                  <a:lnTo>
                    <a:pt x="3589315" y="868117"/>
                  </a:lnTo>
                  <a:lnTo>
                    <a:pt x="3589558" y="868117"/>
                  </a:lnTo>
                  <a:lnTo>
                    <a:pt x="3589558" y="861002"/>
                  </a:lnTo>
                  <a:lnTo>
                    <a:pt x="3589801" y="861002"/>
                  </a:lnTo>
                  <a:lnTo>
                    <a:pt x="3590045" y="861002"/>
                  </a:lnTo>
                  <a:lnTo>
                    <a:pt x="3590288" y="861002"/>
                  </a:lnTo>
                  <a:lnTo>
                    <a:pt x="3590531" y="861002"/>
                  </a:lnTo>
                  <a:lnTo>
                    <a:pt x="3590775" y="861002"/>
                  </a:lnTo>
                  <a:lnTo>
                    <a:pt x="3591018" y="861002"/>
                  </a:lnTo>
                  <a:lnTo>
                    <a:pt x="3591262" y="861002"/>
                  </a:lnTo>
                  <a:lnTo>
                    <a:pt x="3591505" y="861002"/>
                  </a:lnTo>
                  <a:lnTo>
                    <a:pt x="3591748" y="861002"/>
                  </a:lnTo>
                  <a:lnTo>
                    <a:pt x="3591992" y="861002"/>
                  </a:lnTo>
                  <a:lnTo>
                    <a:pt x="3592235" y="861002"/>
                  </a:lnTo>
                  <a:lnTo>
                    <a:pt x="3592478" y="861002"/>
                  </a:lnTo>
                  <a:lnTo>
                    <a:pt x="3592722" y="861002"/>
                  </a:lnTo>
                  <a:lnTo>
                    <a:pt x="3592965" y="861002"/>
                  </a:lnTo>
                  <a:lnTo>
                    <a:pt x="3593208" y="861002"/>
                  </a:lnTo>
                  <a:lnTo>
                    <a:pt x="3593452" y="861002"/>
                  </a:lnTo>
                  <a:lnTo>
                    <a:pt x="3593695" y="861002"/>
                  </a:lnTo>
                  <a:lnTo>
                    <a:pt x="3593938" y="861002"/>
                  </a:lnTo>
                  <a:lnTo>
                    <a:pt x="3594182" y="861002"/>
                  </a:lnTo>
                  <a:lnTo>
                    <a:pt x="3594425" y="861002"/>
                  </a:lnTo>
                  <a:lnTo>
                    <a:pt x="3594669" y="861002"/>
                  </a:lnTo>
                  <a:lnTo>
                    <a:pt x="3594912" y="861002"/>
                  </a:lnTo>
                  <a:lnTo>
                    <a:pt x="3595155" y="861002"/>
                  </a:lnTo>
                  <a:lnTo>
                    <a:pt x="3595399" y="861002"/>
                  </a:lnTo>
                  <a:lnTo>
                    <a:pt x="3595642" y="861002"/>
                  </a:lnTo>
                  <a:lnTo>
                    <a:pt x="3596129" y="861002"/>
                  </a:lnTo>
                  <a:lnTo>
                    <a:pt x="3596372" y="861002"/>
                  </a:lnTo>
                  <a:lnTo>
                    <a:pt x="3596615" y="861002"/>
                  </a:lnTo>
                  <a:lnTo>
                    <a:pt x="3596859" y="861002"/>
                  </a:lnTo>
                  <a:lnTo>
                    <a:pt x="3597102" y="861002"/>
                  </a:lnTo>
                  <a:lnTo>
                    <a:pt x="3597346" y="861002"/>
                  </a:lnTo>
                  <a:lnTo>
                    <a:pt x="3597589" y="861002"/>
                  </a:lnTo>
                  <a:lnTo>
                    <a:pt x="3597832" y="861002"/>
                  </a:lnTo>
                  <a:lnTo>
                    <a:pt x="3598076" y="861002"/>
                  </a:lnTo>
                  <a:lnTo>
                    <a:pt x="3598319" y="861002"/>
                  </a:lnTo>
                  <a:lnTo>
                    <a:pt x="3598562" y="861002"/>
                  </a:lnTo>
                  <a:lnTo>
                    <a:pt x="3598806" y="861002"/>
                  </a:lnTo>
                  <a:lnTo>
                    <a:pt x="3599049" y="861002"/>
                  </a:lnTo>
                  <a:lnTo>
                    <a:pt x="3599292" y="861002"/>
                  </a:lnTo>
                  <a:lnTo>
                    <a:pt x="3599536" y="861002"/>
                  </a:lnTo>
                  <a:lnTo>
                    <a:pt x="3599779" y="861002"/>
                  </a:lnTo>
                  <a:lnTo>
                    <a:pt x="3600022" y="861002"/>
                  </a:lnTo>
                  <a:lnTo>
                    <a:pt x="3600266" y="861002"/>
                  </a:lnTo>
                  <a:lnTo>
                    <a:pt x="3600509" y="861002"/>
                  </a:lnTo>
                  <a:lnTo>
                    <a:pt x="3600753" y="861002"/>
                  </a:lnTo>
                  <a:lnTo>
                    <a:pt x="3600996" y="861002"/>
                  </a:lnTo>
                  <a:lnTo>
                    <a:pt x="3601239" y="861002"/>
                  </a:lnTo>
                  <a:lnTo>
                    <a:pt x="3601483" y="861002"/>
                  </a:lnTo>
                  <a:lnTo>
                    <a:pt x="3601726" y="861002"/>
                  </a:lnTo>
                  <a:lnTo>
                    <a:pt x="3601969" y="861002"/>
                  </a:lnTo>
                  <a:lnTo>
                    <a:pt x="3602456" y="853886"/>
                  </a:lnTo>
                  <a:lnTo>
                    <a:pt x="3602699" y="853886"/>
                  </a:lnTo>
                  <a:lnTo>
                    <a:pt x="3602943" y="853886"/>
                  </a:lnTo>
                  <a:lnTo>
                    <a:pt x="3603186" y="853886"/>
                  </a:lnTo>
                  <a:lnTo>
                    <a:pt x="3603430" y="853886"/>
                  </a:lnTo>
                  <a:lnTo>
                    <a:pt x="3603673" y="853886"/>
                  </a:lnTo>
                  <a:lnTo>
                    <a:pt x="3603916" y="853886"/>
                  </a:lnTo>
                  <a:lnTo>
                    <a:pt x="3603916" y="846770"/>
                  </a:lnTo>
                  <a:lnTo>
                    <a:pt x="3604160" y="846770"/>
                  </a:lnTo>
                  <a:lnTo>
                    <a:pt x="3604403" y="846770"/>
                  </a:lnTo>
                  <a:lnTo>
                    <a:pt x="3604646" y="846770"/>
                  </a:lnTo>
                  <a:lnTo>
                    <a:pt x="3604890" y="846770"/>
                  </a:lnTo>
                  <a:lnTo>
                    <a:pt x="3605376" y="846770"/>
                  </a:lnTo>
                  <a:lnTo>
                    <a:pt x="3605620" y="846770"/>
                  </a:lnTo>
                  <a:lnTo>
                    <a:pt x="3605863" y="846770"/>
                  </a:lnTo>
                  <a:lnTo>
                    <a:pt x="3606106" y="846770"/>
                  </a:lnTo>
                  <a:lnTo>
                    <a:pt x="3606350" y="846770"/>
                  </a:lnTo>
                  <a:lnTo>
                    <a:pt x="3606593" y="846770"/>
                  </a:lnTo>
                  <a:lnTo>
                    <a:pt x="3606837" y="846770"/>
                  </a:lnTo>
                  <a:lnTo>
                    <a:pt x="3607080" y="846770"/>
                  </a:lnTo>
                  <a:lnTo>
                    <a:pt x="3607323" y="846770"/>
                  </a:lnTo>
                  <a:lnTo>
                    <a:pt x="3607567" y="846770"/>
                  </a:lnTo>
                  <a:lnTo>
                    <a:pt x="3607810" y="846770"/>
                  </a:lnTo>
                  <a:lnTo>
                    <a:pt x="3608053" y="846770"/>
                  </a:lnTo>
                  <a:lnTo>
                    <a:pt x="3608297" y="846770"/>
                  </a:lnTo>
                  <a:lnTo>
                    <a:pt x="3608540" y="846770"/>
                  </a:lnTo>
                  <a:lnTo>
                    <a:pt x="3608783" y="846770"/>
                  </a:lnTo>
                  <a:lnTo>
                    <a:pt x="3609027" y="846770"/>
                  </a:lnTo>
                  <a:lnTo>
                    <a:pt x="3609270" y="846770"/>
                  </a:lnTo>
                  <a:lnTo>
                    <a:pt x="3609514" y="846770"/>
                  </a:lnTo>
                  <a:lnTo>
                    <a:pt x="3609757" y="846770"/>
                  </a:lnTo>
                  <a:lnTo>
                    <a:pt x="3610000" y="846770"/>
                  </a:lnTo>
                  <a:lnTo>
                    <a:pt x="3610244" y="846770"/>
                  </a:lnTo>
                  <a:lnTo>
                    <a:pt x="3610487" y="846770"/>
                  </a:lnTo>
                  <a:lnTo>
                    <a:pt x="3610730" y="846770"/>
                  </a:lnTo>
                  <a:lnTo>
                    <a:pt x="3610974" y="846770"/>
                  </a:lnTo>
                  <a:lnTo>
                    <a:pt x="3611217" y="846770"/>
                  </a:lnTo>
                  <a:lnTo>
                    <a:pt x="3611460" y="846770"/>
                  </a:lnTo>
                  <a:lnTo>
                    <a:pt x="3611704" y="846770"/>
                  </a:lnTo>
                  <a:lnTo>
                    <a:pt x="3611947" y="846770"/>
                  </a:lnTo>
                  <a:lnTo>
                    <a:pt x="3612190" y="846770"/>
                  </a:lnTo>
                  <a:lnTo>
                    <a:pt x="3612434" y="846770"/>
                  </a:lnTo>
                  <a:lnTo>
                    <a:pt x="3612677" y="846770"/>
                  </a:lnTo>
                  <a:lnTo>
                    <a:pt x="3612921" y="846770"/>
                  </a:lnTo>
                  <a:lnTo>
                    <a:pt x="3613164" y="846770"/>
                  </a:lnTo>
                  <a:lnTo>
                    <a:pt x="3613407" y="846770"/>
                  </a:lnTo>
                  <a:lnTo>
                    <a:pt x="3613651" y="846770"/>
                  </a:lnTo>
                  <a:lnTo>
                    <a:pt x="3613894" y="846770"/>
                  </a:lnTo>
                  <a:lnTo>
                    <a:pt x="3614137" y="846770"/>
                  </a:lnTo>
                  <a:lnTo>
                    <a:pt x="3614381" y="846770"/>
                  </a:lnTo>
                  <a:lnTo>
                    <a:pt x="3614624" y="846770"/>
                  </a:lnTo>
                  <a:lnTo>
                    <a:pt x="3614867" y="846770"/>
                  </a:lnTo>
                  <a:lnTo>
                    <a:pt x="3614867" y="839655"/>
                  </a:lnTo>
                  <a:lnTo>
                    <a:pt x="3615111" y="839655"/>
                  </a:lnTo>
                  <a:lnTo>
                    <a:pt x="3615354" y="839655"/>
                  </a:lnTo>
                  <a:lnTo>
                    <a:pt x="3615598" y="839655"/>
                  </a:lnTo>
                  <a:lnTo>
                    <a:pt x="3615841" y="839655"/>
                  </a:lnTo>
                  <a:lnTo>
                    <a:pt x="3616084" y="839655"/>
                  </a:lnTo>
                  <a:lnTo>
                    <a:pt x="3616328" y="839655"/>
                  </a:lnTo>
                  <a:lnTo>
                    <a:pt x="3616571" y="839655"/>
                  </a:lnTo>
                  <a:lnTo>
                    <a:pt x="3616814" y="839655"/>
                  </a:lnTo>
                  <a:lnTo>
                    <a:pt x="3617058" y="839655"/>
                  </a:lnTo>
                  <a:lnTo>
                    <a:pt x="3617301" y="839655"/>
                  </a:lnTo>
                  <a:lnTo>
                    <a:pt x="3617544" y="839655"/>
                  </a:lnTo>
                  <a:lnTo>
                    <a:pt x="3617788" y="839655"/>
                  </a:lnTo>
                  <a:lnTo>
                    <a:pt x="3618031" y="839655"/>
                  </a:lnTo>
                  <a:lnTo>
                    <a:pt x="3618274" y="839655"/>
                  </a:lnTo>
                  <a:lnTo>
                    <a:pt x="3618518" y="839655"/>
                  </a:lnTo>
                  <a:lnTo>
                    <a:pt x="3618761" y="839655"/>
                  </a:lnTo>
                  <a:lnTo>
                    <a:pt x="3619005" y="839655"/>
                  </a:lnTo>
                  <a:lnTo>
                    <a:pt x="3619248" y="839655"/>
                  </a:lnTo>
                  <a:lnTo>
                    <a:pt x="3619491" y="839655"/>
                  </a:lnTo>
                  <a:lnTo>
                    <a:pt x="3619735" y="839655"/>
                  </a:lnTo>
                  <a:lnTo>
                    <a:pt x="3619978" y="839655"/>
                  </a:lnTo>
                  <a:lnTo>
                    <a:pt x="3620221" y="839655"/>
                  </a:lnTo>
                  <a:lnTo>
                    <a:pt x="3620465" y="839655"/>
                  </a:lnTo>
                  <a:lnTo>
                    <a:pt x="3620708" y="839655"/>
                  </a:lnTo>
                  <a:lnTo>
                    <a:pt x="3620951" y="839655"/>
                  </a:lnTo>
                  <a:lnTo>
                    <a:pt x="3621438" y="839655"/>
                  </a:lnTo>
                  <a:lnTo>
                    <a:pt x="3621682" y="839655"/>
                  </a:lnTo>
                  <a:lnTo>
                    <a:pt x="3621925" y="839655"/>
                  </a:lnTo>
                  <a:lnTo>
                    <a:pt x="3622168" y="839655"/>
                  </a:lnTo>
                  <a:lnTo>
                    <a:pt x="3622412" y="839655"/>
                  </a:lnTo>
                  <a:lnTo>
                    <a:pt x="3623142" y="839655"/>
                  </a:lnTo>
                  <a:lnTo>
                    <a:pt x="3623385" y="839655"/>
                  </a:lnTo>
                  <a:lnTo>
                    <a:pt x="3624115" y="839655"/>
                  </a:lnTo>
                  <a:lnTo>
                    <a:pt x="3624358" y="839655"/>
                  </a:lnTo>
                  <a:lnTo>
                    <a:pt x="3624602" y="839655"/>
                  </a:lnTo>
                  <a:lnTo>
                    <a:pt x="3624845" y="839655"/>
                  </a:lnTo>
                  <a:lnTo>
                    <a:pt x="3625089" y="839655"/>
                  </a:lnTo>
                  <a:lnTo>
                    <a:pt x="3625332" y="839655"/>
                  </a:lnTo>
                  <a:lnTo>
                    <a:pt x="3625575" y="839655"/>
                  </a:lnTo>
                  <a:lnTo>
                    <a:pt x="3625819" y="839655"/>
                  </a:lnTo>
                  <a:lnTo>
                    <a:pt x="3626062" y="839655"/>
                  </a:lnTo>
                  <a:lnTo>
                    <a:pt x="3626305" y="839655"/>
                  </a:lnTo>
                  <a:lnTo>
                    <a:pt x="3626549" y="839655"/>
                  </a:lnTo>
                  <a:lnTo>
                    <a:pt x="3626792" y="839655"/>
                  </a:lnTo>
                  <a:lnTo>
                    <a:pt x="3627035" y="839655"/>
                  </a:lnTo>
                  <a:lnTo>
                    <a:pt x="3627279" y="839655"/>
                  </a:lnTo>
                  <a:lnTo>
                    <a:pt x="3627522" y="839655"/>
                  </a:lnTo>
                  <a:lnTo>
                    <a:pt x="3627766" y="839655"/>
                  </a:lnTo>
                  <a:lnTo>
                    <a:pt x="3628009" y="839655"/>
                  </a:lnTo>
                  <a:lnTo>
                    <a:pt x="3628252" y="839655"/>
                  </a:lnTo>
                  <a:lnTo>
                    <a:pt x="3628496" y="839655"/>
                  </a:lnTo>
                  <a:lnTo>
                    <a:pt x="3628739" y="839655"/>
                  </a:lnTo>
                  <a:lnTo>
                    <a:pt x="3628982" y="839655"/>
                  </a:lnTo>
                  <a:lnTo>
                    <a:pt x="3629226" y="839655"/>
                  </a:lnTo>
                  <a:lnTo>
                    <a:pt x="3629469" y="839655"/>
                  </a:lnTo>
                  <a:lnTo>
                    <a:pt x="3629712" y="839655"/>
                  </a:lnTo>
                  <a:lnTo>
                    <a:pt x="3629956" y="839655"/>
                  </a:lnTo>
                  <a:lnTo>
                    <a:pt x="3630199" y="839655"/>
                  </a:lnTo>
                  <a:lnTo>
                    <a:pt x="3630442" y="839655"/>
                  </a:lnTo>
                  <a:lnTo>
                    <a:pt x="3630686" y="839655"/>
                  </a:lnTo>
                  <a:lnTo>
                    <a:pt x="3630929" y="839655"/>
                  </a:lnTo>
                  <a:lnTo>
                    <a:pt x="3631173" y="839655"/>
                  </a:lnTo>
                  <a:lnTo>
                    <a:pt x="3631416" y="839655"/>
                  </a:lnTo>
                  <a:lnTo>
                    <a:pt x="3631659" y="839655"/>
                  </a:lnTo>
                  <a:lnTo>
                    <a:pt x="3631903" y="839655"/>
                  </a:lnTo>
                  <a:lnTo>
                    <a:pt x="3632146" y="839655"/>
                  </a:lnTo>
                  <a:lnTo>
                    <a:pt x="3632389" y="839655"/>
                  </a:lnTo>
                  <a:lnTo>
                    <a:pt x="3632633" y="839655"/>
                  </a:lnTo>
                  <a:lnTo>
                    <a:pt x="3632876" y="839655"/>
                  </a:lnTo>
                  <a:lnTo>
                    <a:pt x="3633119" y="839655"/>
                  </a:lnTo>
                  <a:lnTo>
                    <a:pt x="3633363" y="839655"/>
                  </a:lnTo>
                  <a:lnTo>
                    <a:pt x="3633606" y="839655"/>
                  </a:lnTo>
                  <a:lnTo>
                    <a:pt x="3633849" y="839655"/>
                  </a:lnTo>
                  <a:lnTo>
                    <a:pt x="3634093" y="839655"/>
                  </a:lnTo>
                  <a:lnTo>
                    <a:pt x="3634336" y="839655"/>
                  </a:lnTo>
                  <a:lnTo>
                    <a:pt x="3634580" y="839655"/>
                  </a:lnTo>
                  <a:lnTo>
                    <a:pt x="3634823" y="839655"/>
                  </a:lnTo>
                  <a:lnTo>
                    <a:pt x="3635066" y="839655"/>
                  </a:lnTo>
                  <a:lnTo>
                    <a:pt x="3635310" y="839655"/>
                  </a:lnTo>
                  <a:lnTo>
                    <a:pt x="3635553" y="839655"/>
                  </a:lnTo>
                  <a:lnTo>
                    <a:pt x="3635796" y="839655"/>
                  </a:lnTo>
                  <a:lnTo>
                    <a:pt x="3636040" y="839655"/>
                  </a:lnTo>
                  <a:lnTo>
                    <a:pt x="3636283" y="839655"/>
                  </a:lnTo>
                  <a:lnTo>
                    <a:pt x="3636526" y="839655"/>
                  </a:lnTo>
                  <a:lnTo>
                    <a:pt x="3636770" y="839655"/>
                  </a:lnTo>
                  <a:lnTo>
                    <a:pt x="3637013" y="839655"/>
                  </a:lnTo>
                  <a:lnTo>
                    <a:pt x="3637257" y="839655"/>
                  </a:lnTo>
                  <a:lnTo>
                    <a:pt x="3637500" y="839655"/>
                  </a:lnTo>
                  <a:lnTo>
                    <a:pt x="3637743" y="839655"/>
                  </a:lnTo>
                  <a:lnTo>
                    <a:pt x="3637987" y="839655"/>
                  </a:lnTo>
                  <a:lnTo>
                    <a:pt x="3638230" y="839655"/>
                  </a:lnTo>
                  <a:lnTo>
                    <a:pt x="3638473" y="839655"/>
                  </a:lnTo>
                  <a:lnTo>
                    <a:pt x="3638717" y="839655"/>
                  </a:lnTo>
                  <a:lnTo>
                    <a:pt x="3638960" y="839655"/>
                  </a:lnTo>
                  <a:lnTo>
                    <a:pt x="3638960" y="832539"/>
                  </a:lnTo>
                  <a:lnTo>
                    <a:pt x="3639203" y="832539"/>
                  </a:lnTo>
                  <a:lnTo>
                    <a:pt x="3639690" y="832539"/>
                  </a:lnTo>
                  <a:lnTo>
                    <a:pt x="3639933" y="832539"/>
                  </a:lnTo>
                  <a:lnTo>
                    <a:pt x="3640177" y="832539"/>
                  </a:lnTo>
                  <a:lnTo>
                    <a:pt x="3640420" y="832539"/>
                  </a:lnTo>
                  <a:lnTo>
                    <a:pt x="3640664" y="832539"/>
                  </a:lnTo>
                  <a:lnTo>
                    <a:pt x="3640907" y="832539"/>
                  </a:lnTo>
                  <a:lnTo>
                    <a:pt x="3641150" y="832539"/>
                  </a:lnTo>
                  <a:lnTo>
                    <a:pt x="3641394" y="832539"/>
                  </a:lnTo>
                  <a:lnTo>
                    <a:pt x="3641637" y="832539"/>
                  </a:lnTo>
                  <a:lnTo>
                    <a:pt x="3641880" y="832539"/>
                  </a:lnTo>
                  <a:lnTo>
                    <a:pt x="3642124" y="832539"/>
                  </a:lnTo>
                  <a:lnTo>
                    <a:pt x="3642367" y="832539"/>
                  </a:lnTo>
                  <a:lnTo>
                    <a:pt x="3642610" y="832539"/>
                  </a:lnTo>
                  <a:lnTo>
                    <a:pt x="3642854" y="832539"/>
                  </a:lnTo>
                  <a:lnTo>
                    <a:pt x="3643097" y="832539"/>
                  </a:lnTo>
                  <a:lnTo>
                    <a:pt x="3643341" y="832539"/>
                  </a:lnTo>
                  <a:lnTo>
                    <a:pt x="3643584" y="832539"/>
                  </a:lnTo>
                  <a:lnTo>
                    <a:pt x="3643827" y="832539"/>
                  </a:lnTo>
                  <a:lnTo>
                    <a:pt x="3644071" y="832539"/>
                  </a:lnTo>
                  <a:lnTo>
                    <a:pt x="3644314" y="832539"/>
                  </a:lnTo>
                  <a:lnTo>
                    <a:pt x="3644557" y="832539"/>
                  </a:lnTo>
                  <a:lnTo>
                    <a:pt x="3644801" y="832539"/>
                  </a:lnTo>
                  <a:lnTo>
                    <a:pt x="3645044" y="832539"/>
                  </a:lnTo>
                  <a:lnTo>
                    <a:pt x="3645287" y="832539"/>
                  </a:lnTo>
                  <a:lnTo>
                    <a:pt x="3645531" y="832539"/>
                  </a:lnTo>
                  <a:lnTo>
                    <a:pt x="3645774" y="832539"/>
                  </a:lnTo>
                  <a:lnTo>
                    <a:pt x="3646017" y="832539"/>
                  </a:lnTo>
                  <a:lnTo>
                    <a:pt x="3646261" y="832539"/>
                  </a:lnTo>
                  <a:lnTo>
                    <a:pt x="3646504" y="832539"/>
                  </a:lnTo>
                  <a:lnTo>
                    <a:pt x="3646748" y="832539"/>
                  </a:lnTo>
                  <a:lnTo>
                    <a:pt x="3646991" y="832539"/>
                  </a:lnTo>
                  <a:lnTo>
                    <a:pt x="3647234" y="832539"/>
                  </a:lnTo>
                  <a:lnTo>
                    <a:pt x="3647478" y="832539"/>
                  </a:lnTo>
                  <a:lnTo>
                    <a:pt x="3647721" y="832539"/>
                  </a:lnTo>
                  <a:lnTo>
                    <a:pt x="3647964" y="832539"/>
                  </a:lnTo>
                  <a:lnTo>
                    <a:pt x="3648208" y="832539"/>
                  </a:lnTo>
                  <a:lnTo>
                    <a:pt x="3648451" y="832539"/>
                  </a:lnTo>
                  <a:lnTo>
                    <a:pt x="3649181" y="832539"/>
                  </a:lnTo>
                  <a:lnTo>
                    <a:pt x="3649425" y="832539"/>
                  </a:lnTo>
                  <a:lnTo>
                    <a:pt x="3649668" y="832539"/>
                  </a:lnTo>
                  <a:lnTo>
                    <a:pt x="3649911" y="832539"/>
                  </a:lnTo>
                  <a:lnTo>
                    <a:pt x="3650155" y="832539"/>
                  </a:lnTo>
                  <a:lnTo>
                    <a:pt x="3650155" y="825423"/>
                  </a:lnTo>
                  <a:lnTo>
                    <a:pt x="3650398" y="825423"/>
                  </a:lnTo>
                  <a:lnTo>
                    <a:pt x="3650641" y="825423"/>
                  </a:lnTo>
                  <a:lnTo>
                    <a:pt x="3650885" y="825423"/>
                  </a:lnTo>
                  <a:lnTo>
                    <a:pt x="3651128" y="825423"/>
                  </a:lnTo>
                  <a:lnTo>
                    <a:pt x="3651371" y="825423"/>
                  </a:lnTo>
                  <a:lnTo>
                    <a:pt x="3651615" y="825423"/>
                  </a:lnTo>
                  <a:lnTo>
                    <a:pt x="3651858" y="825423"/>
                  </a:lnTo>
                  <a:lnTo>
                    <a:pt x="3652101" y="825423"/>
                  </a:lnTo>
                  <a:lnTo>
                    <a:pt x="3652345" y="825423"/>
                  </a:lnTo>
                  <a:lnTo>
                    <a:pt x="3652588" y="825423"/>
                  </a:lnTo>
                  <a:lnTo>
                    <a:pt x="3652832" y="825423"/>
                  </a:lnTo>
                  <a:lnTo>
                    <a:pt x="3653075" y="825423"/>
                  </a:lnTo>
                  <a:lnTo>
                    <a:pt x="3653318" y="825423"/>
                  </a:lnTo>
                  <a:lnTo>
                    <a:pt x="3653562" y="825423"/>
                  </a:lnTo>
                  <a:lnTo>
                    <a:pt x="3653805" y="825423"/>
                  </a:lnTo>
                  <a:lnTo>
                    <a:pt x="3654048" y="825423"/>
                  </a:lnTo>
                  <a:lnTo>
                    <a:pt x="3654292" y="825423"/>
                  </a:lnTo>
                  <a:lnTo>
                    <a:pt x="3654535" y="825423"/>
                  </a:lnTo>
                  <a:lnTo>
                    <a:pt x="3654778" y="825423"/>
                  </a:lnTo>
                  <a:lnTo>
                    <a:pt x="3655022" y="825423"/>
                  </a:lnTo>
                  <a:lnTo>
                    <a:pt x="3655265" y="825423"/>
                  </a:lnTo>
                  <a:lnTo>
                    <a:pt x="3655509" y="825423"/>
                  </a:lnTo>
                  <a:lnTo>
                    <a:pt x="3655752" y="825423"/>
                  </a:lnTo>
                  <a:lnTo>
                    <a:pt x="3655995" y="825423"/>
                  </a:lnTo>
                  <a:lnTo>
                    <a:pt x="3656239" y="825423"/>
                  </a:lnTo>
                  <a:lnTo>
                    <a:pt x="3656482" y="825423"/>
                  </a:lnTo>
                  <a:lnTo>
                    <a:pt x="3656725" y="825423"/>
                  </a:lnTo>
                  <a:lnTo>
                    <a:pt x="3656969" y="825423"/>
                  </a:lnTo>
                  <a:lnTo>
                    <a:pt x="3657212" y="825423"/>
                  </a:lnTo>
                  <a:lnTo>
                    <a:pt x="3657455" y="825423"/>
                  </a:lnTo>
                  <a:lnTo>
                    <a:pt x="3657699" y="825423"/>
                  </a:lnTo>
                  <a:lnTo>
                    <a:pt x="3657942" y="825423"/>
                  </a:lnTo>
                  <a:lnTo>
                    <a:pt x="3658185" y="825423"/>
                  </a:lnTo>
                  <a:lnTo>
                    <a:pt x="3658429" y="825423"/>
                  </a:lnTo>
                  <a:lnTo>
                    <a:pt x="3658672" y="825423"/>
                  </a:lnTo>
                  <a:lnTo>
                    <a:pt x="3658916" y="825423"/>
                  </a:lnTo>
                  <a:lnTo>
                    <a:pt x="3659159" y="825423"/>
                  </a:lnTo>
                  <a:lnTo>
                    <a:pt x="3659402" y="825423"/>
                  </a:lnTo>
                  <a:lnTo>
                    <a:pt x="3659646" y="825423"/>
                  </a:lnTo>
                  <a:lnTo>
                    <a:pt x="3659889" y="825423"/>
                  </a:lnTo>
                  <a:lnTo>
                    <a:pt x="3660132" y="825423"/>
                  </a:lnTo>
                  <a:lnTo>
                    <a:pt x="3660376" y="825423"/>
                  </a:lnTo>
                  <a:lnTo>
                    <a:pt x="3660619" y="825423"/>
                  </a:lnTo>
                  <a:lnTo>
                    <a:pt x="3660862" y="825423"/>
                  </a:lnTo>
                  <a:lnTo>
                    <a:pt x="3661106" y="825423"/>
                  </a:lnTo>
                  <a:lnTo>
                    <a:pt x="3661349" y="825423"/>
                  </a:lnTo>
                  <a:lnTo>
                    <a:pt x="3661593" y="825423"/>
                  </a:lnTo>
                  <a:lnTo>
                    <a:pt x="3661836" y="825423"/>
                  </a:lnTo>
                  <a:lnTo>
                    <a:pt x="3662079" y="825423"/>
                  </a:lnTo>
                  <a:lnTo>
                    <a:pt x="3662323" y="825423"/>
                  </a:lnTo>
                  <a:lnTo>
                    <a:pt x="3662809" y="825423"/>
                  </a:lnTo>
                  <a:lnTo>
                    <a:pt x="3663053" y="825423"/>
                  </a:lnTo>
                  <a:lnTo>
                    <a:pt x="3663296" y="825423"/>
                  </a:lnTo>
                  <a:lnTo>
                    <a:pt x="3663296" y="818307"/>
                  </a:lnTo>
                  <a:lnTo>
                    <a:pt x="3663539" y="818307"/>
                  </a:lnTo>
                  <a:lnTo>
                    <a:pt x="3663783" y="818307"/>
                  </a:lnTo>
                  <a:lnTo>
                    <a:pt x="3664026" y="818307"/>
                  </a:lnTo>
                  <a:lnTo>
                    <a:pt x="3664269" y="818307"/>
                  </a:lnTo>
                  <a:lnTo>
                    <a:pt x="3664513" y="818307"/>
                  </a:lnTo>
                  <a:lnTo>
                    <a:pt x="3664756" y="818307"/>
                  </a:lnTo>
                  <a:lnTo>
                    <a:pt x="3665000" y="818307"/>
                  </a:lnTo>
                  <a:lnTo>
                    <a:pt x="3665243" y="818307"/>
                  </a:lnTo>
                  <a:lnTo>
                    <a:pt x="3665486" y="818307"/>
                  </a:lnTo>
                  <a:lnTo>
                    <a:pt x="3665730" y="818307"/>
                  </a:lnTo>
                  <a:lnTo>
                    <a:pt x="3665973" y="818307"/>
                  </a:lnTo>
                  <a:lnTo>
                    <a:pt x="3666216" y="818307"/>
                  </a:lnTo>
                  <a:lnTo>
                    <a:pt x="3666460" y="818307"/>
                  </a:lnTo>
                  <a:lnTo>
                    <a:pt x="3666703" y="818307"/>
                  </a:lnTo>
                  <a:lnTo>
                    <a:pt x="3666946" y="818307"/>
                  </a:lnTo>
                  <a:lnTo>
                    <a:pt x="3667190" y="818307"/>
                  </a:lnTo>
                  <a:lnTo>
                    <a:pt x="3667433" y="818307"/>
                  </a:lnTo>
                  <a:lnTo>
                    <a:pt x="3667677" y="818307"/>
                  </a:lnTo>
                  <a:lnTo>
                    <a:pt x="3667920" y="818307"/>
                  </a:lnTo>
                  <a:lnTo>
                    <a:pt x="3668407" y="818307"/>
                  </a:lnTo>
                  <a:lnTo>
                    <a:pt x="3668650" y="818307"/>
                  </a:lnTo>
                  <a:lnTo>
                    <a:pt x="3668893" y="818307"/>
                  </a:lnTo>
                  <a:lnTo>
                    <a:pt x="3669137" y="818307"/>
                  </a:lnTo>
                  <a:lnTo>
                    <a:pt x="3669380" y="818307"/>
                  </a:lnTo>
                  <a:lnTo>
                    <a:pt x="3669623" y="818307"/>
                  </a:lnTo>
                  <a:lnTo>
                    <a:pt x="3669867" y="818307"/>
                  </a:lnTo>
                  <a:lnTo>
                    <a:pt x="3670110" y="818307"/>
                  </a:lnTo>
                  <a:lnTo>
                    <a:pt x="3670353" y="818307"/>
                  </a:lnTo>
                  <a:lnTo>
                    <a:pt x="3670597" y="818307"/>
                  </a:lnTo>
                  <a:lnTo>
                    <a:pt x="3670840" y="818307"/>
                  </a:lnTo>
                  <a:lnTo>
                    <a:pt x="3671084" y="818307"/>
                  </a:lnTo>
                  <a:lnTo>
                    <a:pt x="3671327" y="818307"/>
                  </a:lnTo>
                  <a:lnTo>
                    <a:pt x="3671570" y="818307"/>
                  </a:lnTo>
                  <a:lnTo>
                    <a:pt x="3671814" y="818307"/>
                  </a:lnTo>
                  <a:lnTo>
                    <a:pt x="3672057" y="818307"/>
                  </a:lnTo>
                  <a:lnTo>
                    <a:pt x="3672300" y="818307"/>
                  </a:lnTo>
                  <a:lnTo>
                    <a:pt x="3672544" y="818307"/>
                  </a:lnTo>
                  <a:lnTo>
                    <a:pt x="3672544" y="811192"/>
                  </a:lnTo>
                  <a:lnTo>
                    <a:pt x="3672787" y="811192"/>
                  </a:lnTo>
                  <a:lnTo>
                    <a:pt x="3673030" y="811192"/>
                  </a:lnTo>
                  <a:lnTo>
                    <a:pt x="3673274" y="811192"/>
                  </a:lnTo>
                  <a:lnTo>
                    <a:pt x="3673517" y="811192"/>
                  </a:lnTo>
                  <a:lnTo>
                    <a:pt x="3673761" y="811192"/>
                  </a:lnTo>
                  <a:lnTo>
                    <a:pt x="3674004" y="811192"/>
                  </a:lnTo>
                  <a:lnTo>
                    <a:pt x="3674247" y="811192"/>
                  </a:lnTo>
                  <a:lnTo>
                    <a:pt x="3674491" y="811192"/>
                  </a:lnTo>
                  <a:lnTo>
                    <a:pt x="3674734" y="811192"/>
                  </a:lnTo>
                  <a:lnTo>
                    <a:pt x="3674977" y="811192"/>
                  </a:lnTo>
                  <a:lnTo>
                    <a:pt x="3675221" y="811192"/>
                  </a:lnTo>
                  <a:lnTo>
                    <a:pt x="3675464" y="811192"/>
                  </a:lnTo>
                  <a:lnTo>
                    <a:pt x="3675707" y="811192"/>
                  </a:lnTo>
                  <a:lnTo>
                    <a:pt x="3675951" y="811192"/>
                  </a:lnTo>
                  <a:lnTo>
                    <a:pt x="3676194" y="811192"/>
                  </a:lnTo>
                  <a:lnTo>
                    <a:pt x="3676437" y="811192"/>
                  </a:lnTo>
                  <a:lnTo>
                    <a:pt x="3676681" y="811192"/>
                  </a:lnTo>
                  <a:lnTo>
                    <a:pt x="3676924" y="811192"/>
                  </a:lnTo>
                  <a:lnTo>
                    <a:pt x="3677411" y="811192"/>
                  </a:lnTo>
                  <a:lnTo>
                    <a:pt x="3677654" y="811192"/>
                  </a:lnTo>
                  <a:lnTo>
                    <a:pt x="3677654" y="804076"/>
                  </a:lnTo>
                  <a:lnTo>
                    <a:pt x="3677898" y="804076"/>
                  </a:lnTo>
                  <a:lnTo>
                    <a:pt x="3678141" y="804076"/>
                  </a:lnTo>
                  <a:lnTo>
                    <a:pt x="3678384" y="804076"/>
                  </a:lnTo>
                  <a:lnTo>
                    <a:pt x="3678628" y="804076"/>
                  </a:lnTo>
                  <a:lnTo>
                    <a:pt x="3678871" y="804076"/>
                  </a:lnTo>
                  <a:lnTo>
                    <a:pt x="3679114" y="804076"/>
                  </a:lnTo>
                  <a:lnTo>
                    <a:pt x="3679358" y="804076"/>
                  </a:lnTo>
                  <a:lnTo>
                    <a:pt x="3679601" y="804076"/>
                  </a:lnTo>
                  <a:lnTo>
                    <a:pt x="3679845" y="804076"/>
                  </a:lnTo>
                  <a:lnTo>
                    <a:pt x="3680088" y="804076"/>
                  </a:lnTo>
                  <a:lnTo>
                    <a:pt x="3680331" y="804076"/>
                  </a:lnTo>
                  <a:lnTo>
                    <a:pt x="3680575" y="804076"/>
                  </a:lnTo>
                  <a:lnTo>
                    <a:pt x="3680818" y="804076"/>
                  </a:lnTo>
                  <a:lnTo>
                    <a:pt x="3681061" y="804076"/>
                  </a:lnTo>
                  <a:lnTo>
                    <a:pt x="3681061" y="796960"/>
                  </a:lnTo>
                  <a:lnTo>
                    <a:pt x="3681305" y="796960"/>
                  </a:lnTo>
                  <a:lnTo>
                    <a:pt x="3681548" y="796960"/>
                  </a:lnTo>
                  <a:lnTo>
                    <a:pt x="3681791" y="796960"/>
                  </a:lnTo>
                  <a:lnTo>
                    <a:pt x="3682035" y="796960"/>
                  </a:lnTo>
                  <a:lnTo>
                    <a:pt x="3682278" y="796960"/>
                  </a:lnTo>
                  <a:lnTo>
                    <a:pt x="3682521" y="796960"/>
                  </a:lnTo>
                  <a:lnTo>
                    <a:pt x="3682765" y="796960"/>
                  </a:lnTo>
                  <a:lnTo>
                    <a:pt x="3683008" y="796960"/>
                  </a:lnTo>
                  <a:lnTo>
                    <a:pt x="3683252" y="796960"/>
                  </a:lnTo>
                  <a:lnTo>
                    <a:pt x="3683495" y="796960"/>
                  </a:lnTo>
                  <a:lnTo>
                    <a:pt x="3683738" y="796960"/>
                  </a:lnTo>
                  <a:lnTo>
                    <a:pt x="3684225" y="796960"/>
                  </a:lnTo>
                  <a:lnTo>
                    <a:pt x="3684468" y="796960"/>
                  </a:lnTo>
                  <a:lnTo>
                    <a:pt x="3684712" y="796960"/>
                  </a:lnTo>
                  <a:lnTo>
                    <a:pt x="3684955" y="796960"/>
                  </a:lnTo>
                  <a:lnTo>
                    <a:pt x="3685198" y="796960"/>
                  </a:lnTo>
                  <a:lnTo>
                    <a:pt x="3685442" y="796960"/>
                  </a:lnTo>
                  <a:lnTo>
                    <a:pt x="3685685" y="796960"/>
                  </a:lnTo>
                  <a:lnTo>
                    <a:pt x="3685929" y="796960"/>
                  </a:lnTo>
                  <a:lnTo>
                    <a:pt x="3686172" y="796960"/>
                  </a:lnTo>
                  <a:lnTo>
                    <a:pt x="3686415" y="796960"/>
                  </a:lnTo>
                  <a:lnTo>
                    <a:pt x="3686415" y="789844"/>
                  </a:lnTo>
                  <a:lnTo>
                    <a:pt x="3686659" y="789844"/>
                  </a:lnTo>
                  <a:lnTo>
                    <a:pt x="3686902" y="789844"/>
                  </a:lnTo>
                  <a:lnTo>
                    <a:pt x="3687145" y="789844"/>
                  </a:lnTo>
                  <a:lnTo>
                    <a:pt x="3687389" y="789844"/>
                  </a:lnTo>
                  <a:lnTo>
                    <a:pt x="3687632" y="789844"/>
                  </a:lnTo>
                  <a:lnTo>
                    <a:pt x="3687875" y="789844"/>
                  </a:lnTo>
                  <a:lnTo>
                    <a:pt x="3688119" y="789844"/>
                  </a:lnTo>
                  <a:lnTo>
                    <a:pt x="3688362" y="789844"/>
                  </a:lnTo>
                  <a:lnTo>
                    <a:pt x="3688605" y="789844"/>
                  </a:lnTo>
                  <a:lnTo>
                    <a:pt x="3688849" y="789844"/>
                  </a:lnTo>
                  <a:lnTo>
                    <a:pt x="3689092" y="789844"/>
                  </a:lnTo>
                  <a:lnTo>
                    <a:pt x="3689336" y="789844"/>
                  </a:lnTo>
                  <a:lnTo>
                    <a:pt x="3689579" y="789844"/>
                  </a:lnTo>
                  <a:lnTo>
                    <a:pt x="3690066" y="789844"/>
                  </a:lnTo>
                  <a:lnTo>
                    <a:pt x="3690309" y="789844"/>
                  </a:lnTo>
                  <a:lnTo>
                    <a:pt x="3690796" y="789844"/>
                  </a:lnTo>
                  <a:lnTo>
                    <a:pt x="3691039" y="789844"/>
                  </a:lnTo>
                  <a:lnTo>
                    <a:pt x="3691282" y="789844"/>
                  </a:lnTo>
                  <a:lnTo>
                    <a:pt x="3691526" y="789844"/>
                  </a:lnTo>
                  <a:lnTo>
                    <a:pt x="3691526" y="782729"/>
                  </a:lnTo>
                  <a:lnTo>
                    <a:pt x="3691769" y="782729"/>
                  </a:lnTo>
                  <a:lnTo>
                    <a:pt x="3692013" y="782729"/>
                  </a:lnTo>
                  <a:lnTo>
                    <a:pt x="3692256" y="782729"/>
                  </a:lnTo>
                  <a:lnTo>
                    <a:pt x="3692499" y="782729"/>
                  </a:lnTo>
                  <a:lnTo>
                    <a:pt x="3692743" y="782729"/>
                  </a:lnTo>
                  <a:lnTo>
                    <a:pt x="3692986" y="782729"/>
                  </a:lnTo>
                  <a:lnTo>
                    <a:pt x="3693229" y="782729"/>
                  </a:lnTo>
                  <a:lnTo>
                    <a:pt x="3693473" y="782729"/>
                  </a:lnTo>
                  <a:lnTo>
                    <a:pt x="3693716" y="782729"/>
                  </a:lnTo>
                  <a:lnTo>
                    <a:pt x="3694203" y="782729"/>
                  </a:lnTo>
                  <a:lnTo>
                    <a:pt x="3694446" y="782729"/>
                  </a:lnTo>
                  <a:lnTo>
                    <a:pt x="3694689" y="782729"/>
                  </a:lnTo>
                  <a:lnTo>
                    <a:pt x="3694933" y="782729"/>
                  </a:lnTo>
                  <a:lnTo>
                    <a:pt x="3695176" y="782729"/>
                  </a:lnTo>
                  <a:lnTo>
                    <a:pt x="3695420" y="782729"/>
                  </a:lnTo>
                  <a:lnTo>
                    <a:pt x="3695663" y="782729"/>
                  </a:lnTo>
                  <a:lnTo>
                    <a:pt x="3695906" y="782729"/>
                  </a:lnTo>
                  <a:lnTo>
                    <a:pt x="3696150" y="782729"/>
                  </a:lnTo>
                  <a:lnTo>
                    <a:pt x="3696393" y="782729"/>
                  </a:lnTo>
                  <a:lnTo>
                    <a:pt x="3696636" y="782729"/>
                  </a:lnTo>
                  <a:lnTo>
                    <a:pt x="3696880" y="782729"/>
                  </a:lnTo>
                  <a:lnTo>
                    <a:pt x="3697123" y="782729"/>
                  </a:lnTo>
                  <a:lnTo>
                    <a:pt x="3697366" y="782729"/>
                  </a:lnTo>
                  <a:lnTo>
                    <a:pt x="3697610" y="782729"/>
                  </a:lnTo>
                  <a:lnTo>
                    <a:pt x="3697853" y="782729"/>
                  </a:lnTo>
                  <a:lnTo>
                    <a:pt x="3698097" y="782729"/>
                  </a:lnTo>
                  <a:lnTo>
                    <a:pt x="3698340" y="782729"/>
                  </a:lnTo>
                  <a:lnTo>
                    <a:pt x="3698583" y="782729"/>
                  </a:lnTo>
                  <a:lnTo>
                    <a:pt x="3698827" y="782729"/>
                  </a:lnTo>
                  <a:lnTo>
                    <a:pt x="3699070" y="782729"/>
                  </a:lnTo>
                  <a:lnTo>
                    <a:pt x="3699313" y="782729"/>
                  </a:lnTo>
                  <a:lnTo>
                    <a:pt x="3699557" y="782729"/>
                  </a:lnTo>
                  <a:lnTo>
                    <a:pt x="3699800" y="782729"/>
                  </a:lnTo>
                  <a:lnTo>
                    <a:pt x="3700043" y="782729"/>
                  </a:lnTo>
                  <a:lnTo>
                    <a:pt x="3700287" y="782729"/>
                  </a:lnTo>
                  <a:lnTo>
                    <a:pt x="3700530" y="782729"/>
                  </a:lnTo>
                  <a:lnTo>
                    <a:pt x="3700773" y="782729"/>
                  </a:lnTo>
                  <a:lnTo>
                    <a:pt x="3701017" y="782729"/>
                  </a:lnTo>
                  <a:lnTo>
                    <a:pt x="3701260" y="782729"/>
                  </a:lnTo>
                  <a:lnTo>
                    <a:pt x="3701504" y="782729"/>
                  </a:lnTo>
                  <a:lnTo>
                    <a:pt x="3701747" y="782729"/>
                  </a:lnTo>
                  <a:lnTo>
                    <a:pt x="3701990" y="782729"/>
                  </a:lnTo>
                  <a:lnTo>
                    <a:pt x="3702477" y="782729"/>
                  </a:lnTo>
                  <a:lnTo>
                    <a:pt x="3702720" y="782729"/>
                  </a:lnTo>
                  <a:lnTo>
                    <a:pt x="3702964" y="782729"/>
                  </a:lnTo>
                  <a:lnTo>
                    <a:pt x="3703207" y="782729"/>
                  </a:lnTo>
                  <a:lnTo>
                    <a:pt x="3703207" y="775613"/>
                  </a:lnTo>
                  <a:lnTo>
                    <a:pt x="3703450" y="775613"/>
                  </a:lnTo>
                  <a:lnTo>
                    <a:pt x="3703694" y="775613"/>
                  </a:lnTo>
                  <a:lnTo>
                    <a:pt x="3703937" y="775613"/>
                  </a:lnTo>
                  <a:lnTo>
                    <a:pt x="3704181" y="775613"/>
                  </a:lnTo>
                  <a:lnTo>
                    <a:pt x="3704424" y="775613"/>
                  </a:lnTo>
                  <a:lnTo>
                    <a:pt x="3704667" y="775613"/>
                  </a:lnTo>
                  <a:lnTo>
                    <a:pt x="3704911" y="775613"/>
                  </a:lnTo>
                  <a:lnTo>
                    <a:pt x="3705154" y="775613"/>
                  </a:lnTo>
                  <a:lnTo>
                    <a:pt x="3705397" y="775613"/>
                  </a:lnTo>
                  <a:lnTo>
                    <a:pt x="3705641" y="775613"/>
                  </a:lnTo>
                  <a:lnTo>
                    <a:pt x="3705884" y="775613"/>
                  </a:lnTo>
                  <a:lnTo>
                    <a:pt x="3706127" y="775613"/>
                  </a:lnTo>
                  <a:lnTo>
                    <a:pt x="3706371" y="775613"/>
                  </a:lnTo>
                  <a:lnTo>
                    <a:pt x="3706614" y="775613"/>
                  </a:lnTo>
                  <a:lnTo>
                    <a:pt x="3706857" y="775613"/>
                  </a:lnTo>
                  <a:lnTo>
                    <a:pt x="3707101" y="775613"/>
                  </a:lnTo>
                  <a:lnTo>
                    <a:pt x="3707344" y="775613"/>
                  </a:lnTo>
                  <a:lnTo>
                    <a:pt x="3707588" y="775613"/>
                  </a:lnTo>
                  <a:lnTo>
                    <a:pt x="3707831" y="775613"/>
                  </a:lnTo>
                  <a:lnTo>
                    <a:pt x="3708074" y="775613"/>
                  </a:lnTo>
                  <a:lnTo>
                    <a:pt x="3708318" y="775613"/>
                  </a:lnTo>
                  <a:lnTo>
                    <a:pt x="3708804" y="775613"/>
                  </a:lnTo>
                  <a:lnTo>
                    <a:pt x="3709048" y="775613"/>
                  </a:lnTo>
                  <a:lnTo>
                    <a:pt x="3709291" y="775613"/>
                  </a:lnTo>
                  <a:lnTo>
                    <a:pt x="3709291" y="768497"/>
                  </a:lnTo>
                  <a:lnTo>
                    <a:pt x="3709534" y="768497"/>
                  </a:lnTo>
                  <a:lnTo>
                    <a:pt x="3709778" y="768497"/>
                  </a:lnTo>
                  <a:lnTo>
                    <a:pt x="3710021" y="768497"/>
                  </a:lnTo>
                  <a:lnTo>
                    <a:pt x="3710265" y="768497"/>
                  </a:lnTo>
                  <a:lnTo>
                    <a:pt x="3710508" y="768497"/>
                  </a:lnTo>
                  <a:lnTo>
                    <a:pt x="3710751" y="768497"/>
                  </a:lnTo>
                  <a:lnTo>
                    <a:pt x="3710995" y="768497"/>
                  </a:lnTo>
                  <a:lnTo>
                    <a:pt x="3711481" y="768497"/>
                  </a:lnTo>
                  <a:lnTo>
                    <a:pt x="3711725" y="768497"/>
                  </a:lnTo>
                  <a:lnTo>
                    <a:pt x="3711968" y="768497"/>
                  </a:lnTo>
                  <a:lnTo>
                    <a:pt x="3712211" y="768497"/>
                  </a:lnTo>
                  <a:lnTo>
                    <a:pt x="3712455" y="768497"/>
                  </a:lnTo>
                  <a:lnTo>
                    <a:pt x="3712698" y="768497"/>
                  </a:lnTo>
                  <a:lnTo>
                    <a:pt x="3712941" y="768497"/>
                  </a:lnTo>
                  <a:lnTo>
                    <a:pt x="3713185" y="768497"/>
                  </a:lnTo>
                  <a:lnTo>
                    <a:pt x="3713428" y="768497"/>
                  </a:lnTo>
                  <a:lnTo>
                    <a:pt x="3713672" y="768497"/>
                  </a:lnTo>
                  <a:lnTo>
                    <a:pt x="3713915" y="768497"/>
                  </a:lnTo>
                  <a:lnTo>
                    <a:pt x="3714158" y="768497"/>
                  </a:lnTo>
                  <a:lnTo>
                    <a:pt x="3714402" y="768497"/>
                  </a:lnTo>
                  <a:lnTo>
                    <a:pt x="3714645" y="768497"/>
                  </a:lnTo>
                  <a:lnTo>
                    <a:pt x="3714888" y="768497"/>
                  </a:lnTo>
                  <a:lnTo>
                    <a:pt x="3715132" y="768497"/>
                  </a:lnTo>
                  <a:lnTo>
                    <a:pt x="3715375" y="768497"/>
                  </a:lnTo>
                  <a:lnTo>
                    <a:pt x="3715618" y="768497"/>
                  </a:lnTo>
                  <a:lnTo>
                    <a:pt x="3715862" y="768497"/>
                  </a:lnTo>
                  <a:lnTo>
                    <a:pt x="3716105" y="768497"/>
                  </a:lnTo>
                  <a:lnTo>
                    <a:pt x="3716349" y="768497"/>
                  </a:lnTo>
                  <a:lnTo>
                    <a:pt x="3716592" y="768497"/>
                  </a:lnTo>
                  <a:lnTo>
                    <a:pt x="3716835" y="768497"/>
                  </a:lnTo>
                  <a:lnTo>
                    <a:pt x="3717079" y="768497"/>
                  </a:lnTo>
                  <a:lnTo>
                    <a:pt x="3717322" y="768497"/>
                  </a:lnTo>
                  <a:lnTo>
                    <a:pt x="3717565" y="768497"/>
                  </a:lnTo>
                  <a:lnTo>
                    <a:pt x="3717809" y="768497"/>
                  </a:lnTo>
                  <a:lnTo>
                    <a:pt x="3718052" y="768497"/>
                  </a:lnTo>
                  <a:lnTo>
                    <a:pt x="3718295" y="768497"/>
                  </a:lnTo>
                  <a:lnTo>
                    <a:pt x="3718539" y="768497"/>
                  </a:lnTo>
                  <a:lnTo>
                    <a:pt x="3719025" y="768497"/>
                  </a:lnTo>
                  <a:lnTo>
                    <a:pt x="3719269" y="768497"/>
                  </a:lnTo>
                  <a:lnTo>
                    <a:pt x="3719512" y="768497"/>
                  </a:lnTo>
                  <a:lnTo>
                    <a:pt x="3719756" y="768497"/>
                  </a:lnTo>
                  <a:lnTo>
                    <a:pt x="3719999" y="768497"/>
                  </a:lnTo>
                  <a:lnTo>
                    <a:pt x="3720242" y="768497"/>
                  </a:lnTo>
                  <a:lnTo>
                    <a:pt x="3720486" y="768497"/>
                  </a:lnTo>
                  <a:lnTo>
                    <a:pt x="3720729" y="768497"/>
                  </a:lnTo>
                  <a:lnTo>
                    <a:pt x="3720972" y="768497"/>
                  </a:lnTo>
                  <a:lnTo>
                    <a:pt x="3721216" y="768497"/>
                  </a:lnTo>
                  <a:lnTo>
                    <a:pt x="3721459" y="768497"/>
                  </a:lnTo>
                  <a:lnTo>
                    <a:pt x="3721702" y="768497"/>
                  </a:lnTo>
                  <a:lnTo>
                    <a:pt x="3721946" y="768497"/>
                  </a:lnTo>
                  <a:lnTo>
                    <a:pt x="3722189" y="768497"/>
                  </a:lnTo>
                  <a:lnTo>
                    <a:pt x="3722676" y="768497"/>
                  </a:lnTo>
                  <a:lnTo>
                    <a:pt x="3722919" y="768497"/>
                  </a:lnTo>
                  <a:lnTo>
                    <a:pt x="3723163" y="768497"/>
                  </a:lnTo>
                  <a:lnTo>
                    <a:pt x="3723406" y="768497"/>
                  </a:lnTo>
                  <a:lnTo>
                    <a:pt x="3723649" y="768497"/>
                  </a:lnTo>
                  <a:lnTo>
                    <a:pt x="3723893" y="768497"/>
                  </a:lnTo>
                  <a:lnTo>
                    <a:pt x="3724136" y="768497"/>
                  </a:lnTo>
                  <a:lnTo>
                    <a:pt x="3724379" y="768497"/>
                  </a:lnTo>
                  <a:lnTo>
                    <a:pt x="3724623" y="768497"/>
                  </a:lnTo>
                  <a:lnTo>
                    <a:pt x="3724866" y="768497"/>
                  </a:lnTo>
                  <a:lnTo>
                    <a:pt x="3725109" y="768497"/>
                  </a:lnTo>
                  <a:lnTo>
                    <a:pt x="3725353" y="768497"/>
                  </a:lnTo>
                  <a:lnTo>
                    <a:pt x="3725596" y="768497"/>
                  </a:lnTo>
                  <a:lnTo>
                    <a:pt x="3725840" y="768497"/>
                  </a:lnTo>
                  <a:lnTo>
                    <a:pt x="3726083" y="768497"/>
                  </a:lnTo>
                  <a:lnTo>
                    <a:pt x="3726570" y="768497"/>
                  </a:lnTo>
                  <a:lnTo>
                    <a:pt x="3726813" y="768497"/>
                  </a:lnTo>
                  <a:lnTo>
                    <a:pt x="3727056" y="768497"/>
                  </a:lnTo>
                  <a:lnTo>
                    <a:pt x="3727300" y="768497"/>
                  </a:lnTo>
                  <a:lnTo>
                    <a:pt x="3727543" y="768497"/>
                  </a:lnTo>
                  <a:lnTo>
                    <a:pt x="3727786" y="768497"/>
                  </a:lnTo>
                  <a:lnTo>
                    <a:pt x="3728030" y="768497"/>
                  </a:lnTo>
                  <a:lnTo>
                    <a:pt x="3728273" y="768497"/>
                  </a:lnTo>
                  <a:lnTo>
                    <a:pt x="3728516" y="768497"/>
                  </a:lnTo>
                  <a:lnTo>
                    <a:pt x="3728760" y="768497"/>
                  </a:lnTo>
                  <a:lnTo>
                    <a:pt x="3729003" y="768497"/>
                  </a:lnTo>
                  <a:lnTo>
                    <a:pt x="3729247" y="768497"/>
                  </a:lnTo>
                  <a:lnTo>
                    <a:pt x="3729490" y="768497"/>
                  </a:lnTo>
                  <a:lnTo>
                    <a:pt x="3729733" y="768497"/>
                  </a:lnTo>
                  <a:lnTo>
                    <a:pt x="3729977" y="768497"/>
                  </a:lnTo>
                  <a:lnTo>
                    <a:pt x="3730220" y="768497"/>
                  </a:lnTo>
                  <a:lnTo>
                    <a:pt x="3730463" y="768497"/>
                  </a:lnTo>
                  <a:lnTo>
                    <a:pt x="3730707" y="768497"/>
                  </a:lnTo>
                  <a:lnTo>
                    <a:pt x="3730950" y="768497"/>
                  </a:lnTo>
                  <a:lnTo>
                    <a:pt x="3731193" y="768497"/>
                  </a:lnTo>
                  <a:lnTo>
                    <a:pt x="3731437" y="768497"/>
                  </a:lnTo>
                  <a:lnTo>
                    <a:pt x="3731680" y="768497"/>
                  </a:lnTo>
                  <a:lnTo>
                    <a:pt x="3731924" y="768497"/>
                  </a:lnTo>
                  <a:lnTo>
                    <a:pt x="3732167" y="768497"/>
                  </a:lnTo>
                  <a:lnTo>
                    <a:pt x="3732410" y="768497"/>
                  </a:lnTo>
                  <a:lnTo>
                    <a:pt x="3732654" y="768497"/>
                  </a:lnTo>
                  <a:lnTo>
                    <a:pt x="3732897" y="768497"/>
                  </a:lnTo>
                  <a:lnTo>
                    <a:pt x="3733140" y="768497"/>
                  </a:lnTo>
                  <a:lnTo>
                    <a:pt x="3733384" y="768497"/>
                  </a:lnTo>
                  <a:lnTo>
                    <a:pt x="3733627" y="768497"/>
                  </a:lnTo>
                  <a:lnTo>
                    <a:pt x="3733870" y="768497"/>
                  </a:lnTo>
                  <a:lnTo>
                    <a:pt x="3734114" y="768497"/>
                  </a:lnTo>
                  <a:lnTo>
                    <a:pt x="3734357" y="768497"/>
                  </a:lnTo>
                  <a:lnTo>
                    <a:pt x="3734600" y="768497"/>
                  </a:lnTo>
                  <a:lnTo>
                    <a:pt x="3734844" y="768497"/>
                  </a:lnTo>
                  <a:lnTo>
                    <a:pt x="3735087" y="768497"/>
                  </a:lnTo>
                  <a:lnTo>
                    <a:pt x="3735331" y="768497"/>
                  </a:lnTo>
                  <a:lnTo>
                    <a:pt x="3735574" y="768497"/>
                  </a:lnTo>
                  <a:lnTo>
                    <a:pt x="3735817" y="768497"/>
                  </a:lnTo>
                  <a:lnTo>
                    <a:pt x="3736061" y="768497"/>
                  </a:lnTo>
                  <a:lnTo>
                    <a:pt x="3736304" y="768497"/>
                  </a:lnTo>
                  <a:lnTo>
                    <a:pt x="3736547" y="768497"/>
                  </a:lnTo>
                  <a:lnTo>
                    <a:pt x="3736791" y="768497"/>
                  </a:lnTo>
                  <a:lnTo>
                    <a:pt x="3737034" y="768497"/>
                  </a:lnTo>
                  <a:lnTo>
                    <a:pt x="3737277" y="768497"/>
                  </a:lnTo>
                  <a:lnTo>
                    <a:pt x="3737521" y="768497"/>
                  </a:lnTo>
                  <a:lnTo>
                    <a:pt x="3737764" y="768497"/>
                  </a:lnTo>
                  <a:lnTo>
                    <a:pt x="3738008" y="768497"/>
                  </a:lnTo>
                  <a:lnTo>
                    <a:pt x="3738251" y="768497"/>
                  </a:lnTo>
                  <a:lnTo>
                    <a:pt x="3738494" y="768497"/>
                  </a:lnTo>
                  <a:lnTo>
                    <a:pt x="3738738" y="768497"/>
                  </a:lnTo>
                  <a:lnTo>
                    <a:pt x="3738981" y="768497"/>
                  </a:lnTo>
                  <a:lnTo>
                    <a:pt x="3739224" y="768497"/>
                  </a:lnTo>
                  <a:lnTo>
                    <a:pt x="3739468" y="768497"/>
                  </a:lnTo>
                  <a:lnTo>
                    <a:pt x="3739711" y="768497"/>
                  </a:lnTo>
                  <a:lnTo>
                    <a:pt x="3739954" y="768497"/>
                  </a:lnTo>
                  <a:lnTo>
                    <a:pt x="3740198" y="768497"/>
                  </a:lnTo>
                  <a:lnTo>
                    <a:pt x="3740441" y="768497"/>
                  </a:lnTo>
                  <a:lnTo>
                    <a:pt x="3740684" y="768497"/>
                  </a:lnTo>
                  <a:lnTo>
                    <a:pt x="3740928" y="768497"/>
                  </a:lnTo>
                  <a:lnTo>
                    <a:pt x="3741171" y="768497"/>
                  </a:lnTo>
                  <a:lnTo>
                    <a:pt x="3741415" y="768497"/>
                  </a:lnTo>
                  <a:lnTo>
                    <a:pt x="3741658" y="768497"/>
                  </a:lnTo>
                  <a:lnTo>
                    <a:pt x="3741901" y="768497"/>
                  </a:lnTo>
                  <a:lnTo>
                    <a:pt x="3742145" y="768497"/>
                  </a:lnTo>
                  <a:lnTo>
                    <a:pt x="3742388" y="768497"/>
                  </a:lnTo>
                  <a:lnTo>
                    <a:pt x="3742631" y="768497"/>
                  </a:lnTo>
                  <a:lnTo>
                    <a:pt x="3742875" y="768497"/>
                  </a:lnTo>
                  <a:lnTo>
                    <a:pt x="3743118" y="768497"/>
                  </a:lnTo>
                  <a:lnTo>
                    <a:pt x="3743361" y="768497"/>
                  </a:lnTo>
                  <a:lnTo>
                    <a:pt x="3743605" y="768497"/>
                  </a:lnTo>
                  <a:lnTo>
                    <a:pt x="3743848" y="768497"/>
                  </a:lnTo>
                  <a:lnTo>
                    <a:pt x="3744092" y="768497"/>
                  </a:lnTo>
                  <a:lnTo>
                    <a:pt x="3744335" y="768497"/>
                  </a:lnTo>
                  <a:lnTo>
                    <a:pt x="3744578" y="768497"/>
                  </a:lnTo>
                  <a:lnTo>
                    <a:pt x="3744822" y="768497"/>
                  </a:lnTo>
                  <a:lnTo>
                    <a:pt x="3745065" y="768497"/>
                  </a:lnTo>
                  <a:lnTo>
                    <a:pt x="3745308" y="768497"/>
                  </a:lnTo>
                  <a:lnTo>
                    <a:pt x="3745552" y="768497"/>
                  </a:lnTo>
                  <a:lnTo>
                    <a:pt x="3745795" y="768497"/>
                  </a:lnTo>
                  <a:lnTo>
                    <a:pt x="3746038" y="768497"/>
                  </a:lnTo>
                  <a:lnTo>
                    <a:pt x="3746282" y="768497"/>
                  </a:lnTo>
                  <a:lnTo>
                    <a:pt x="3746525" y="768497"/>
                  </a:lnTo>
                  <a:lnTo>
                    <a:pt x="3746768" y="768497"/>
                  </a:lnTo>
                  <a:lnTo>
                    <a:pt x="3747012" y="768497"/>
                  </a:lnTo>
                  <a:lnTo>
                    <a:pt x="3747255" y="768497"/>
                  </a:lnTo>
                  <a:lnTo>
                    <a:pt x="3747499" y="768497"/>
                  </a:lnTo>
                  <a:lnTo>
                    <a:pt x="3747742" y="768497"/>
                  </a:lnTo>
                  <a:lnTo>
                    <a:pt x="3747985" y="768497"/>
                  </a:lnTo>
                  <a:lnTo>
                    <a:pt x="3748229" y="768497"/>
                  </a:lnTo>
                  <a:lnTo>
                    <a:pt x="3748472" y="768497"/>
                  </a:lnTo>
                  <a:lnTo>
                    <a:pt x="3748715" y="768497"/>
                  </a:lnTo>
                  <a:lnTo>
                    <a:pt x="3748959" y="768497"/>
                  </a:lnTo>
                  <a:lnTo>
                    <a:pt x="3749202" y="768497"/>
                  </a:lnTo>
                  <a:lnTo>
                    <a:pt x="3749445" y="768497"/>
                  </a:lnTo>
                  <a:lnTo>
                    <a:pt x="3749689" y="768497"/>
                  </a:lnTo>
                  <a:lnTo>
                    <a:pt x="3749932" y="768497"/>
                  </a:lnTo>
                  <a:lnTo>
                    <a:pt x="3750176" y="768497"/>
                  </a:lnTo>
                  <a:lnTo>
                    <a:pt x="3750419" y="768497"/>
                  </a:lnTo>
                  <a:lnTo>
                    <a:pt x="3750419" y="761382"/>
                  </a:lnTo>
                  <a:lnTo>
                    <a:pt x="3750662" y="761382"/>
                  </a:lnTo>
                  <a:lnTo>
                    <a:pt x="3750906" y="761382"/>
                  </a:lnTo>
                  <a:lnTo>
                    <a:pt x="3751149" y="761382"/>
                  </a:lnTo>
                  <a:lnTo>
                    <a:pt x="3751392" y="761382"/>
                  </a:lnTo>
                  <a:lnTo>
                    <a:pt x="3751636" y="761382"/>
                  </a:lnTo>
                  <a:lnTo>
                    <a:pt x="3751879" y="761382"/>
                  </a:lnTo>
                  <a:lnTo>
                    <a:pt x="3752122" y="761382"/>
                  </a:lnTo>
                  <a:lnTo>
                    <a:pt x="3752366" y="761382"/>
                  </a:lnTo>
                  <a:lnTo>
                    <a:pt x="3752609" y="761382"/>
                  </a:lnTo>
                  <a:lnTo>
                    <a:pt x="3752852" y="761382"/>
                  </a:lnTo>
                  <a:lnTo>
                    <a:pt x="3753096" y="761382"/>
                  </a:lnTo>
                  <a:lnTo>
                    <a:pt x="3753339" y="761382"/>
                  </a:lnTo>
                  <a:lnTo>
                    <a:pt x="3753583" y="761382"/>
                  </a:lnTo>
                  <a:lnTo>
                    <a:pt x="3753826" y="761382"/>
                  </a:lnTo>
                  <a:lnTo>
                    <a:pt x="3754069" y="761382"/>
                  </a:lnTo>
                  <a:lnTo>
                    <a:pt x="3754313" y="761382"/>
                  </a:lnTo>
                  <a:lnTo>
                    <a:pt x="3754556" y="761382"/>
                  </a:lnTo>
                  <a:lnTo>
                    <a:pt x="3754799" y="761382"/>
                  </a:lnTo>
                  <a:lnTo>
                    <a:pt x="3755043" y="761382"/>
                  </a:lnTo>
                  <a:lnTo>
                    <a:pt x="3755286" y="761382"/>
                  </a:lnTo>
                  <a:lnTo>
                    <a:pt x="3755529" y="761382"/>
                  </a:lnTo>
                  <a:lnTo>
                    <a:pt x="3755773" y="761382"/>
                  </a:lnTo>
                  <a:lnTo>
                    <a:pt x="3756016" y="761382"/>
                  </a:lnTo>
                  <a:lnTo>
                    <a:pt x="3756260" y="761382"/>
                  </a:lnTo>
                  <a:lnTo>
                    <a:pt x="3756260" y="754266"/>
                  </a:lnTo>
                  <a:lnTo>
                    <a:pt x="3756503" y="754266"/>
                  </a:lnTo>
                  <a:lnTo>
                    <a:pt x="3756746" y="754266"/>
                  </a:lnTo>
                  <a:lnTo>
                    <a:pt x="3756990" y="754266"/>
                  </a:lnTo>
                  <a:lnTo>
                    <a:pt x="3757233" y="754266"/>
                  </a:lnTo>
                  <a:lnTo>
                    <a:pt x="3757476" y="754266"/>
                  </a:lnTo>
                  <a:lnTo>
                    <a:pt x="3757720" y="754266"/>
                  </a:lnTo>
                  <a:lnTo>
                    <a:pt x="3757963" y="754266"/>
                  </a:lnTo>
                  <a:lnTo>
                    <a:pt x="3758206" y="754266"/>
                  </a:lnTo>
                  <a:lnTo>
                    <a:pt x="3758450" y="754266"/>
                  </a:lnTo>
                  <a:lnTo>
                    <a:pt x="3758936" y="754266"/>
                  </a:lnTo>
                  <a:lnTo>
                    <a:pt x="3759423" y="754266"/>
                  </a:lnTo>
                  <a:lnTo>
                    <a:pt x="3759667" y="754266"/>
                  </a:lnTo>
                  <a:lnTo>
                    <a:pt x="3759910" y="754266"/>
                  </a:lnTo>
                  <a:lnTo>
                    <a:pt x="3760153" y="754266"/>
                  </a:lnTo>
                  <a:lnTo>
                    <a:pt x="3760397" y="754266"/>
                  </a:lnTo>
                  <a:lnTo>
                    <a:pt x="3760640" y="754266"/>
                  </a:lnTo>
                  <a:lnTo>
                    <a:pt x="3760883" y="754266"/>
                  </a:lnTo>
                  <a:lnTo>
                    <a:pt x="3761127" y="754266"/>
                  </a:lnTo>
                  <a:lnTo>
                    <a:pt x="3761370" y="754266"/>
                  </a:lnTo>
                  <a:lnTo>
                    <a:pt x="3761613" y="754266"/>
                  </a:lnTo>
                  <a:lnTo>
                    <a:pt x="3761857" y="754266"/>
                  </a:lnTo>
                  <a:lnTo>
                    <a:pt x="3761857" y="747150"/>
                  </a:lnTo>
                  <a:lnTo>
                    <a:pt x="3762100" y="747150"/>
                  </a:lnTo>
                  <a:lnTo>
                    <a:pt x="3762344" y="747150"/>
                  </a:lnTo>
                  <a:lnTo>
                    <a:pt x="3762587" y="747150"/>
                  </a:lnTo>
                  <a:lnTo>
                    <a:pt x="3762830" y="747150"/>
                  </a:lnTo>
                  <a:lnTo>
                    <a:pt x="3763074" y="747150"/>
                  </a:lnTo>
                  <a:lnTo>
                    <a:pt x="3763317" y="747150"/>
                  </a:lnTo>
                  <a:lnTo>
                    <a:pt x="3763560" y="747150"/>
                  </a:lnTo>
                  <a:lnTo>
                    <a:pt x="3763804" y="747150"/>
                  </a:lnTo>
                  <a:lnTo>
                    <a:pt x="3764047" y="747150"/>
                  </a:lnTo>
                  <a:lnTo>
                    <a:pt x="3764290" y="747150"/>
                  </a:lnTo>
                  <a:lnTo>
                    <a:pt x="3764534" y="747150"/>
                  </a:lnTo>
                  <a:lnTo>
                    <a:pt x="3764777" y="747150"/>
                  </a:lnTo>
                  <a:lnTo>
                    <a:pt x="3765020" y="747150"/>
                  </a:lnTo>
                  <a:lnTo>
                    <a:pt x="3765264" y="747150"/>
                  </a:lnTo>
                  <a:lnTo>
                    <a:pt x="3765507" y="747150"/>
                  </a:lnTo>
                  <a:lnTo>
                    <a:pt x="3765751" y="747150"/>
                  </a:lnTo>
                  <a:lnTo>
                    <a:pt x="3765994" y="747150"/>
                  </a:lnTo>
                  <a:lnTo>
                    <a:pt x="3766237" y="747150"/>
                  </a:lnTo>
                  <a:lnTo>
                    <a:pt x="3766481" y="747150"/>
                  </a:lnTo>
                  <a:lnTo>
                    <a:pt x="3766724" y="747150"/>
                  </a:lnTo>
                  <a:lnTo>
                    <a:pt x="3766967" y="747150"/>
                  </a:lnTo>
                  <a:lnTo>
                    <a:pt x="3767211" y="747150"/>
                  </a:lnTo>
                  <a:lnTo>
                    <a:pt x="3767454" y="747150"/>
                  </a:lnTo>
                  <a:lnTo>
                    <a:pt x="3767697" y="747150"/>
                  </a:lnTo>
                  <a:lnTo>
                    <a:pt x="3767941" y="747150"/>
                  </a:lnTo>
                  <a:lnTo>
                    <a:pt x="3768184" y="747150"/>
                  </a:lnTo>
                  <a:lnTo>
                    <a:pt x="3768428" y="747150"/>
                  </a:lnTo>
                  <a:lnTo>
                    <a:pt x="3768671" y="747150"/>
                  </a:lnTo>
                  <a:lnTo>
                    <a:pt x="3768914" y="747150"/>
                  </a:lnTo>
                  <a:lnTo>
                    <a:pt x="3769158" y="747150"/>
                  </a:lnTo>
                  <a:lnTo>
                    <a:pt x="3769401" y="747150"/>
                  </a:lnTo>
                  <a:lnTo>
                    <a:pt x="3769644" y="747150"/>
                  </a:lnTo>
                  <a:lnTo>
                    <a:pt x="3769888" y="747150"/>
                  </a:lnTo>
                  <a:lnTo>
                    <a:pt x="3770131" y="747150"/>
                  </a:lnTo>
                  <a:lnTo>
                    <a:pt x="3770618" y="747150"/>
                  </a:lnTo>
                  <a:lnTo>
                    <a:pt x="3770861" y="747150"/>
                  </a:lnTo>
                  <a:lnTo>
                    <a:pt x="3771104" y="747150"/>
                  </a:lnTo>
                  <a:lnTo>
                    <a:pt x="3771348" y="747150"/>
                  </a:lnTo>
                  <a:lnTo>
                    <a:pt x="3771835" y="747150"/>
                  </a:lnTo>
                  <a:lnTo>
                    <a:pt x="3772078" y="747150"/>
                  </a:lnTo>
                  <a:lnTo>
                    <a:pt x="3772321" y="747150"/>
                  </a:lnTo>
                  <a:lnTo>
                    <a:pt x="3772565" y="747150"/>
                  </a:lnTo>
                  <a:lnTo>
                    <a:pt x="3772808" y="747150"/>
                  </a:lnTo>
                  <a:lnTo>
                    <a:pt x="3773051" y="747150"/>
                  </a:lnTo>
                  <a:lnTo>
                    <a:pt x="3773538" y="747150"/>
                  </a:lnTo>
                  <a:lnTo>
                    <a:pt x="3773781" y="747150"/>
                  </a:lnTo>
                  <a:lnTo>
                    <a:pt x="3774025" y="747150"/>
                  </a:lnTo>
                  <a:lnTo>
                    <a:pt x="3774268" y="747150"/>
                  </a:lnTo>
                  <a:lnTo>
                    <a:pt x="3774512" y="747150"/>
                  </a:lnTo>
                  <a:lnTo>
                    <a:pt x="3774755" y="747150"/>
                  </a:lnTo>
                  <a:lnTo>
                    <a:pt x="3774998" y="747150"/>
                  </a:lnTo>
                  <a:lnTo>
                    <a:pt x="3775242" y="747150"/>
                  </a:lnTo>
                  <a:lnTo>
                    <a:pt x="3775485" y="747150"/>
                  </a:lnTo>
                  <a:lnTo>
                    <a:pt x="3775728" y="747150"/>
                  </a:lnTo>
                  <a:lnTo>
                    <a:pt x="3775972" y="747150"/>
                  </a:lnTo>
                  <a:lnTo>
                    <a:pt x="3776215" y="747150"/>
                  </a:lnTo>
                  <a:lnTo>
                    <a:pt x="3776458" y="747150"/>
                  </a:lnTo>
                  <a:lnTo>
                    <a:pt x="3776702" y="747150"/>
                  </a:lnTo>
                  <a:lnTo>
                    <a:pt x="3776945" y="747150"/>
                  </a:lnTo>
                  <a:lnTo>
                    <a:pt x="3777188" y="747150"/>
                  </a:lnTo>
                  <a:lnTo>
                    <a:pt x="3777675" y="747150"/>
                  </a:lnTo>
                  <a:lnTo>
                    <a:pt x="3777919" y="747150"/>
                  </a:lnTo>
                  <a:lnTo>
                    <a:pt x="3778162" y="747150"/>
                  </a:lnTo>
                  <a:lnTo>
                    <a:pt x="3778405" y="747150"/>
                  </a:lnTo>
                  <a:lnTo>
                    <a:pt x="3778649" y="747150"/>
                  </a:lnTo>
                  <a:lnTo>
                    <a:pt x="3778892" y="747150"/>
                  </a:lnTo>
                  <a:lnTo>
                    <a:pt x="3779135" y="747150"/>
                  </a:lnTo>
                  <a:lnTo>
                    <a:pt x="3779379" y="747150"/>
                  </a:lnTo>
                  <a:lnTo>
                    <a:pt x="3779622" y="747150"/>
                  </a:lnTo>
                  <a:lnTo>
                    <a:pt x="3779865" y="747150"/>
                  </a:lnTo>
                  <a:lnTo>
                    <a:pt x="3780109" y="747150"/>
                  </a:lnTo>
                  <a:lnTo>
                    <a:pt x="3780352" y="747150"/>
                  </a:lnTo>
                  <a:lnTo>
                    <a:pt x="3780596" y="747150"/>
                  </a:lnTo>
                  <a:lnTo>
                    <a:pt x="3781082" y="747150"/>
                  </a:lnTo>
                  <a:lnTo>
                    <a:pt x="3781569" y="747150"/>
                  </a:lnTo>
                  <a:lnTo>
                    <a:pt x="3781812" y="747150"/>
                  </a:lnTo>
                  <a:lnTo>
                    <a:pt x="3782299" y="747150"/>
                  </a:lnTo>
                  <a:lnTo>
                    <a:pt x="3782542" y="747150"/>
                  </a:lnTo>
                  <a:lnTo>
                    <a:pt x="3783029" y="747150"/>
                  </a:lnTo>
                  <a:lnTo>
                    <a:pt x="3783272" y="747150"/>
                  </a:lnTo>
                  <a:lnTo>
                    <a:pt x="3783516" y="747150"/>
                  </a:lnTo>
                  <a:lnTo>
                    <a:pt x="3783759" y="747150"/>
                  </a:lnTo>
                  <a:lnTo>
                    <a:pt x="3784003" y="747150"/>
                  </a:lnTo>
                  <a:lnTo>
                    <a:pt x="3784246" y="747150"/>
                  </a:lnTo>
                  <a:lnTo>
                    <a:pt x="3784489" y="747150"/>
                  </a:lnTo>
                  <a:lnTo>
                    <a:pt x="3784733" y="747150"/>
                  </a:lnTo>
                  <a:lnTo>
                    <a:pt x="3784976" y="747150"/>
                  </a:lnTo>
                  <a:lnTo>
                    <a:pt x="3785219" y="747150"/>
                  </a:lnTo>
                  <a:lnTo>
                    <a:pt x="3785463" y="747150"/>
                  </a:lnTo>
                  <a:lnTo>
                    <a:pt x="3785706" y="747150"/>
                  </a:lnTo>
                  <a:lnTo>
                    <a:pt x="3785949" y="747150"/>
                  </a:lnTo>
                  <a:lnTo>
                    <a:pt x="3786193" y="747150"/>
                  </a:lnTo>
                  <a:lnTo>
                    <a:pt x="3786436" y="747150"/>
                  </a:lnTo>
                  <a:lnTo>
                    <a:pt x="3786680" y="747150"/>
                  </a:lnTo>
                  <a:lnTo>
                    <a:pt x="3786923" y="747150"/>
                  </a:lnTo>
                  <a:lnTo>
                    <a:pt x="3787166" y="747150"/>
                  </a:lnTo>
                  <a:lnTo>
                    <a:pt x="3787410" y="747150"/>
                  </a:lnTo>
                  <a:lnTo>
                    <a:pt x="3787653" y="747150"/>
                  </a:lnTo>
                  <a:lnTo>
                    <a:pt x="3787896" y="747150"/>
                  </a:lnTo>
                  <a:lnTo>
                    <a:pt x="3788140" y="747150"/>
                  </a:lnTo>
                  <a:lnTo>
                    <a:pt x="3788383" y="747150"/>
                  </a:lnTo>
                  <a:lnTo>
                    <a:pt x="3788626" y="747150"/>
                  </a:lnTo>
                  <a:lnTo>
                    <a:pt x="3788870" y="747150"/>
                  </a:lnTo>
                  <a:lnTo>
                    <a:pt x="3789113" y="747150"/>
                  </a:lnTo>
                  <a:lnTo>
                    <a:pt x="3789356" y="747150"/>
                  </a:lnTo>
                  <a:lnTo>
                    <a:pt x="3789600" y="747150"/>
                  </a:lnTo>
                  <a:lnTo>
                    <a:pt x="3789843" y="747150"/>
                  </a:lnTo>
                  <a:lnTo>
                    <a:pt x="3790087" y="747150"/>
                  </a:lnTo>
                  <a:lnTo>
                    <a:pt x="3790330" y="747150"/>
                  </a:lnTo>
                  <a:lnTo>
                    <a:pt x="3790573" y="747150"/>
                  </a:lnTo>
                  <a:lnTo>
                    <a:pt x="3790817" y="747150"/>
                  </a:lnTo>
                  <a:lnTo>
                    <a:pt x="3791060" y="747150"/>
                  </a:lnTo>
                  <a:lnTo>
                    <a:pt x="3791303" y="747150"/>
                  </a:lnTo>
                  <a:lnTo>
                    <a:pt x="3791547" y="747150"/>
                  </a:lnTo>
                  <a:lnTo>
                    <a:pt x="3791547" y="740034"/>
                  </a:lnTo>
                  <a:lnTo>
                    <a:pt x="3791790" y="740034"/>
                  </a:lnTo>
                  <a:lnTo>
                    <a:pt x="3792033" y="740034"/>
                  </a:lnTo>
                  <a:lnTo>
                    <a:pt x="3792277" y="740034"/>
                  </a:lnTo>
                  <a:lnTo>
                    <a:pt x="3792764" y="740034"/>
                  </a:lnTo>
                  <a:lnTo>
                    <a:pt x="3793007" y="740034"/>
                  </a:lnTo>
                  <a:lnTo>
                    <a:pt x="3793250" y="740034"/>
                  </a:lnTo>
                  <a:lnTo>
                    <a:pt x="3793494" y="740034"/>
                  </a:lnTo>
                  <a:lnTo>
                    <a:pt x="3793737" y="740034"/>
                  </a:lnTo>
                  <a:lnTo>
                    <a:pt x="3793980" y="740034"/>
                  </a:lnTo>
                  <a:lnTo>
                    <a:pt x="3794224" y="740034"/>
                  </a:lnTo>
                  <a:lnTo>
                    <a:pt x="3794710" y="740034"/>
                  </a:lnTo>
                  <a:lnTo>
                    <a:pt x="3794954" y="740034"/>
                  </a:lnTo>
                  <a:lnTo>
                    <a:pt x="3795197" y="740034"/>
                  </a:lnTo>
                  <a:lnTo>
                    <a:pt x="3795440" y="740034"/>
                  </a:lnTo>
                  <a:lnTo>
                    <a:pt x="3795684" y="740034"/>
                  </a:lnTo>
                  <a:lnTo>
                    <a:pt x="3795927" y="740034"/>
                  </a:lnTo>
                  <a:lnTo>
                    <a:pt x="3796171" y="740034"/>
                  </a:lnTo>
                  <a:lnTo>
                    <a:pt x="3796414" y="740034"/>
                  </a:lnTo>
                  <a:lnTo>
                    <a:pt x="3796657" y="740034"/>
                  </a:lnTo>
                  <a:lnTo>
                    <a:pt x="3796901" y="740034"/>
                  </a:lnTo>
                  <a:lnTo>
                    <a:pt x="3797144" y="740034"/>
                  </a:lnTo>
                  <a:lnTo>
                    <a:pt x="3797387" y="740034"/>
                  </a:lnTo>
                  <a:lnTo>
                    <a:pt x="3797874" y="740034"/>
                  </a:lnTo>
                  <a:lnTo>
                    <a:pt x="3798117" y="740034"/>
                  </a:lnTo>
                  <a:lnTo>
                    <a:pt x="3798361" y="740034"/>
                  </a:lnTo>
                  <a:lnTo>
                    <a:pt x="3798604" y="740034"/>
                  </a:lnTo>
                  <a:lnTo>
                    <a:pt x="3798848" y="740034"/>
                  </a:lnTo>
                  <a:lnTo>
                    <a:pt x="3799091" y="740034"/>
                  </a:lnTo>
                  <a:lnTo>
                    <a:pt x="3799578" y="740034"/>
                  </a:lnTo>
                  <a:lnTo>
                    <a:pt x="3799821" y="740034"/>
                  </a:lnTo>
                  <a:lnTo>
                    <a:pt x="3800064" y="740034"/>
                  </a:lnTo>
                  <a:lnTo>
                    <a:pt x="3800308" y="740034"/>
                  </a:lnTo>
                  <a:lnTo>
                    <a:pt x="3800551" y="740034"/>
                  </a:lnTo>
                  <a:lnTo>
                    <a:pt x="3800794" y="740034"/>
                  </a:lnTo>
                  <a:lnTo>
                    <a:pt x="3801038" y="740034"/>
                  </a:lnTo>
                  <a:lnTo>
                    <a:pt x="3801281" y="740034"/>
                  </a:lnTo>
                  <a:lnTo>
                    <a:pt x="3801524" y="740034"/>
                  </a:lnTo>
                  <a:lnTo>
                    <a:pt x="3801768" y="740034"/>
                  </a:lnTo>
                  <a:lnTo>
                    <a:pt x="3802011" y="740034"/>
                  </a:lnTo>
                  <a:lnTo>
                    <a:pt x="3802255" y="740034"/>
                  </a:lnTo>
                  <a:lnTo>
                    <a:pt x="3802498" y="740034"/>
                  </a:lnTo>
                  <a:lnTo>
                    <a:pt x="3802741" y="740034"/>
                  </a:lnTo>
                  <a:lnTo>
                    <a:pt x="3802985" y="740034"/>
                  </a:lnTo>
                  <a:lnTo>
                    <a:pt x="3803228" y="740034"/>
                  </a:lnTo>
                  <a:lnTo>
                    <a:pt x="3803471" y="740034"/>
                  </a:lnTo>
                  <a:lnTo>
                    <a:pt x="3803715" y="740034"/>
                  </a:lnTo>
                  <a:lnTo>
                    <a:pt x="3803715" y="732919"/>
                  </a:lnTo>
                  <a:lnTo>
                    <a:pt x="3803958" y="732919"/>
                  </a:lnTo>
                  <a:lnTo>
                    <a:pt x="3804201" y="732919"/>
                  </a:lnTo>
                  <a:lnTo>
                    <a:pt x="3804445" y="732919"/>
                  </a:lnTo>
                  <a:lnTo>
                    <a:pt x="3804688" y="732919"/>
                  </a:lnTo>
                  <a:lnTo>
                    <a:pt x="3804932" y="732919"/>
                  </a:lnTo>
                  <a:lnTo>
                    <a:pt x="3805175" y="732919"/>
                  </a:lnTo>
                  <a:lnTo>
                    <a:pt x="3805418" y="732919"/>
                  </a:lnTo>
                  <a:lnTo>
                    <a:pt x="3805662" y="732919"/>
                  </a:lnTo>
                  <a:lnTo>
                    <a:pt x="3805905" y="732919"/>
                  </a:lnTo>
                  <a:lnTo>
                    <a:pt x="3806148" y="732919"/>
                  </a:lnTo>
                  <a:lnTo>
                    <a:pt x="3806392" y="732919"/>
                  </a:lnTo>
                  <a:lnTo>
                    <a:pt x="3806392" y="725803"/>
                  </a:lnTo>
                  <a:lnTo>
                    <a:pt x="3806635" y="725803"/>
                  </a:lnTo>
                  <a:lnTo>
                    <a:pt x="3806878" y="725803"/>
                  </a:lnTo>
                  <a:lnTo>
                    <a:pt x="3807122" y="725803"/>
                  </a:lnTo>
                  <a:lnTo>
                    <a:pt x="3807365" y="725803"/>
                  </a:lnTo>
                  <a:lnTo>
                    <a:pt x="3807608" y="725803"/>
                  </a:lnTo>
                  <a:lnTo>
                    <a:pt x="3807852" y="725803"/>
                  </a:lnTo>
                  <a:lnTo>
                    <a:pt x="3808095" y="725803"/>
                  </a:lnTo>
                  <a:lnTo>
                    <a:pt x="3808339" y="725803"/>
                  </a:lnTo>
                  <a:lnTo>
                    <a:pt x="3808582" y="725803"/>
                  </a:lnTo>
                  <a:lnTo>
                    <a:pt x="3808825" y="725803"/>
                  </a:lnTo>
                  <a:lnTo>
                    <a:pt x="3809069" y="725803"/>
                  </a:lnTo>
                  <a:lnTo>
                    <a:pt x="3809312" y="725803"/>
                  </a:lnTo>
                  <a:lnTo>
                    <a:pt x="3809555" y="725803"/>
                  </a:lnTo>
                  <a:lnTo>
                    <a:pt x="3809799" y="725803"/>
                  </a:lnTo>
                  <a:lnTo>
                    <a:pt x="3810042" y="725803"/>
                  </a:lnTo>
                  <a:lnTo>
                    <a:pt x="3810285" y="725803"/>
                  </a:lnTo>
                  <a:lnTo>
                    <a:pt x="3810529" y="725803"/>
                  </a:lnTo>
                  <a:lnTo>
                    <a:pt x="3810772" y="725803"/>
                  </a:lnTo>
                  <a:lnTo>
                    <a:pt x="3811016" y="725803"/>
                  </a:lnTo>
                  <a:lnTo>
                    <a:pt x="3811259" y="725803"/>
                  </a:lnTo>
                  <a:lnTo>
                    <a:pt x="3811502" y="725803"/>
                  </a:lnTo>
                  <a:lnTo>
                    <a:pt x="3811746" y="725803"/>
                  </a:lnTo>
                  <a:lnTo>
                    <a:pt x="3811989" y="725803"/>
                  </a:lnTo>
                  <a:lnTo>
                    <a:pt x="3812232" y="725803"/>
                  </a:lnTo>
                  <a:lnTo>
                    <a:pt x="3812476" y="725803"/>
                  </a:lnTo>
                  <a:lnTo>
                    <a:pt x="3812719" y="725803"/>
                  </a:lnTo>
                  <a:lnTo>
                    <a:pt x="3812962" y="725803"/>
                  </a:lnTo>
                  <a:lnTo>
                    <a:pt x="3813206" y="725803"/>
                  </a:lnTo>
                  <a:lnTo>
                    <a:pt x="3813449" y="725803"/>
                  </a:lnTo>
                  <a:lnTo>
                    <a:pt x="3813692" y="725803"/>
                  </a:lnTo>
                  <a:lnTo>
                    <a:pt x="3813936" y="725803"/>
                  </a:lnTo>
                  <a:lnTo>
                    <a:pt x="3814179" y="725803"/>
                  </a:lnTo>
                  <a:lnTo>
                    <a:pt x="3814423" y="725803"/>
                  </a:lnTo>
                  <a:lnTo>
                    <a:pt x="3814666" y="725803"/>
                  </a:lnTo>
                  <a:lnTo>
                    <a:pt x="3814909" y="725803"/>
                  </a:lnTo>
                  <a:lnTo>
                    <a:pt x="3815153" y="725803"/>
                  </a:lnTo>
                  <a:lnTo>
                    <a:pt x="3815396" y="725803"/>
                  </a:lnTo>
                  <a:lnTo>
                    <a:pt x="3815639" y="725803"/>
                  </a:lnTo>
                  <a:lnTo>
                    <a:pt x="3815883" y="725803"/>
                  </a:lnTo>
                  <a:lnTo>
                    <a:pt x="3816126" y="725803"/>
                  </a:lnTo>
                  <a:lnTo>
                    <a:pt x="3816369" y="725803"/>
                  </a:lnTo>
                  <a:lnTo>
                    <a:pt x="3816613" y="725803"/>
                  </a:lnTo>
                  <a:lnTo>
                    <a:pt x="3816856" y="725803"/>
                  </a:lnTo>
                  <a:lnTo>
                    <a:pt x="3817100" y="725803"/>
                  </a:lnTo>
                  <a:lnTo>
                    <a:pt x="3817100" y="718687"/>
                  </a:lnTo>
                  <a:lnTo>
                    <a:pt x="3817343" y="718687"/>
                  </a:lnTo>
                  <a:lnTo>
                    <a:pt x="3817586" y="718687"/>
                  </a:lnTo>
                  <a:lnTo>
                    <a:pt x="3817830" y="718687"/>
                  </a:lnTo>
                  <a:lnTo>
                    <a:pt x="3818073" y="718687"/>
                  </a:lnTo>
                  <a:lnTo>
                    <a:pt x="3818316" y="718687"/>
                  </a:lnTo>
                  <a:lnTo>
                    <a:pt x="3818560" y="718687"/>
                  </a:lnTo>
                  <a:lnTo>
                    <a:pt x="3818803" y="718687"/>
                  </a:lnTo>
                  <a:lnTo>
                    <a:pt x="3819046" y="718687"/>
                  </a:lnTo>
                  <a:lnTo>
                    <a:pt x="3819290" y="718687"/>
                  </a:lnTo>
                  <a:lnTo>
                    <a:pt x="3819533" y="718687"/>
                  </a:lnTo>
                  <a:lnTo>
                    <a:pt x="3819776" y="718687"/>
                  </a:lnTo>
                  <a:lnTo>
                    <a:pt x="3820020" y="718687"/>
                  </a:lnTo>
                  <a:lnTo>
                    <a:pt x="3820263" y="718687"/>
                  </a:lnTo>
                  <a:lnTo>
                    <a:pt x="3820507" y="718687"/>
                  </a:lnTo>
                  <a:lnTo>
                    <a:pt x="3820993" y="718687"/>
                  </a:lnTo>
                  <a:lnTo>
                    <a:pt x="3821237" y="718687"/>
                  </a:lnTo>
                  <a:lnTo>
                    <a:pt x="3821480" y="718687"/>
                  </a:lnTo>
                  <a:lnTo>
                    <a:pt x="3821723" y="718687"/>
                  </a:lnTo>
                  <a:lnTo>
                    <a:pt x="3821967" y="718687"/>
                  </a:lnTo>
                  <a:lnTo>
                    <a:pt x="3822210" y="718687"/>
                  </a:lnTo>
                  <a:lnTo>
                    <a:pt x="3822697" y="718687"/>
                  </a:lnTo>
                  <a:lnTo>
                    <a:pt x="3822940" y="718687"/>
                  </a:lnTo>
                  <a:lnTo>
                    <a:pt x="3823183" y="718687"/>
                  </a:lnTo>
                  <a:lnTo>
                    <a:pt x="3823427" y="718687"/>
                  </a:lnTo>
                  <a:lnTo>
                    <a:pt x="3823670" y="718687"/>
                  </a:lnTo>
                  <a:lnTo>
                    <a:pt x="3823914" y="718687"/>
                  </a:lnTo>
                  <a:lnTo>
                    <a:pt x="3824157" y="718687"/>
                  </a:lnTo>
                  <a:lnTo>
                    <a:pt x="3824400" y="718687"/>
                  </a:lnTo>
                  <a:lnTo>
                    <a:pt x="3824644" y="718687"/>
                  </a:lnTo>
                  <a:lnTo>
                    <a:pt x="3824887" y="718687"/>
                  </a:lnTo>
                  <a:lnTo>
                    <a:pt x="3825130" y="718687"/>
                  </a:lnTo>
                  <a:lnTo>
                    <a:pt x="3825374" y="718687"/>
                  </a:lnTo>
                  <a:lnTo>
                    <a:pt x="3825617" y="718687"/>
                  </a:lnTo>
                  <a:lnTo>
                    <a:pt x="3825860" y="718687"/>
                  </a:lnTo>
                  <a:lnTo>
                    <a:pt x="3826104" y="718687"/>
                  </a:lnTo>
                  <a:lnTo>
                    <a:pt x="3826347" y="718687"/>
                  </a:lnTo>
                  <a:lnTo>
                    <a:pt x="3826591" y="718687"/>
                  </a:lnTo>
                  <a:lnTo>
                    <a:pt x="3826834" y="718687"/>
                  </a:lnTo>
                  <a:lnTo>
                    <a:pt x="3827077" y="718687"/>
                  </a:lnTo>
                  <a:lnTo>
                    <a:pt x="3827321" y="718687"/>
                  </a:lnTo>
                  <a:lnTo>
                    <a:pt x="3827564" y="718687"/>
                  </a:lnTo>
                  <a:lnTo>
                    <a:pt x="3828051" y="718687"/>
                  </a:lnTo>
                  <a:lnTo>
                    <a:pt x="3828294" y="718687"/>
                  </a:lnTo>
                  <a:lnTo>
                    <a:pt x="3828537" y="718687"/>
                  </a:lnTo>
                  <a:lnTo>
                    <a:pt x="3828781" y="718687"/>
                  </a:lnTo>
                  <a:lnTo>
                    <a:pt x="3829024" y="718687"/>
                  </a:lnTo>
                  <a:lnTo>
                    <a:pt x="3829267" y="718687"/>
                  </a:lnTo>
                  <a:lnTo>
                    <a:pt x="3829511" y="718687"/>
                  </a:lnTo>
                  <a:lnTo>
                    <a:pt x="3829754" y="718687"/>
                  </a:lnTo>
                  <a:lnTo>
                    <a:pt x="3829998" y="718687"/>
                  </a:lnTo>
                  <a:lnTo>
                    <a:pt x="3830241" y="718687"/>
                  </a:lnTo>
                  <a:lnTo>
                    <a:pt x="3830484" y="718687"/>
                  </a:lnTo>
                  <a:lnTo>
                    <a:pt x="3830728" y="718687"/>
                  </a:lnTo>
                  <a:lnTo>
                    <a:pt x="3830971" y="718687"/>
                  </a:lnTo>
                  <a:lnTo>
                    <a:pt x="3831214" y="718687"/>
                  </a:lnTo>
                  <a:lnTo>
                    <a:pt x="3831458" y="718687"/>
                  </a:lnTo>
                  <a:lnTo>
                    <a:pt x="3831701" y="718687"/>
                  </a:lnTo>
                  <a:lnTo>
                    <a:pt x="3831944" y="718687"/>
                  </a:lnTo>
                  <a:lnTo>
                    <a:pt x="3832188" y="718687"/>
                  </a:lnTo>
                  <a:lnTo>
                    <a:pt x="3832431" y="718687"/>
                  </a:lnTo>
                  <a:lnTo>
                    <a:pt x="3832675" y="718687"/>
                  </a:lnTo>
                  <a:lnTo>
                    <a:pt x="3832918" y="718687"/>
                  </a:lnTo>
                  <a:lnTo>
                    <a:pt x="3833161" y="718687"/>
                  </a:lnTo>
                  <a:lnTo>
                    <a:pt x="3833405" y="718687"/>
                  </a:lnTo>
                  <a:lnTo>
                    <a:pt x="3833648" y="718687"/>
                  </a:lnTo>
                  <a:lnTo>
                    <a:pt x="3833891" y="718687"/>
                  </a:lnTo>
                  <a:lnTo>
                    <a:pt x="3834135" y="718687"/>
                  </a:lnTo>
                  <a:lnTo>
                    <a:pt x="3834378" y="718687"/>
                  </a:lnTo>
                  <a:lnTo>
                    <a:pt x="3834621" y="718687"/>
                  </a:lnTo>
                  <a:lnTo>
                    <a:pt x="3834621" y="711572"/>
                  </a:lnTo>
                  <a:lnTo>
                    <a:pt x="3834865" y="711572"/>
                  </a:lnTo>
                  <a:lnTo>
                    <a:pt x="3835108" y="711572"/>
                  </a:lnTo>
                  <a:lnTo>
                    <a:pt x="3835351" y="711572"/>
                  </a:lnTo>
                  <a:lnTo>
                    <a:pt x="3835595" y="711572"/>
                  </a:lnTo>
                  <a:lnTo>
                    <a:pt x="3836082" y="711572"/>
                  </a:lnTo>
                  <a:lnTo>
                    <a:pt x="3836325" y="711572"/>
                  </a:lnTo>
                  <a:lnTo>
                    <a:pt x="3836568" y="711572"/>
                  </a:lnTo>
                  <a:lnTo>
                    <a:pt x="3836812" y="711572"/>
                  </a:lnTo>
                  <a:lnTo>
                    <a:pt x="3837055" y="711572"/>
                  </a:lnTo>
                  <a:lnTo>
                    <a:pt x="3837298" y="711572"/>
                  </a:lnTo>
                  <a:lnTo>
                    <a:pt x="3838028" y="711572"/>
                  </a:lnTo>
                  <a:lnTo>
                    <a:pt x="3838272" y="711572"/>
                  </a:lnTo>
                  <a:lnTo>
                    <a:pt x="3838515" y="711572"/>
                  </a:lnTo>
                  <a:lnTo>
                    <a:pt x="3838759" y="711572"/>
                  </a:lnTo>
                  <a:lnTo>
                    <a:pt x="3839002" y="711572"/>
                  </a:lnTo>
                  <a:lnTo>
                    <a:pt x="3839002" y="704456"/>
                  </a:lnTo>
                  <a:lnTo>
                    <a:pt x="3839245" y="704456"/>
                  </a:lnTo>
                  <a:lnTo>
                    <a:pt x="3839489" y="704456"/>
                  </a:lnTo>
                  <a:lnTo>
                    <a:pt x="3839732" y="704456"/>
                  </a:lnTo>
                  <a:lnTo>
                    <a:pt x="3840219" y="704456"/>
                  </a:lnTo>
                  <a:lnTo>
                    <a:pt x="3840462" y="704456"/>
                  </a:lnTo>
                  <a:lnTo>
                    <a:pt x="3840705" y="704456"/>
                  </a:lnTo>
                  <a:lnTo>
                    <a:pt x="3840949" y="704456"/>
                  </a:lnTo>
                  <a:lnTo>
                    <a:pt x="3841192" y="704456"/>
                  </a:lnTo>
                  <a:lnTo>
                    <a:pt x="3841192" y="697340"/>
                  </a:lnTo>
                  <a:lnTo>
                    <a:pt x="3841435" y="697340"/>
                  </a:lnTo>
                  <a:lnTo>
                    <a:pt x="3841679" y="697340"/>
                  </a:lnTo>
                  <a:lnTo>
                    <a:pt x="3841922" y="697340"/>
                  </a:lnTo>
                  <a:lnTo>
                    <a:pt x="3842166" y="697340"/>
                  </a:lnTo>
                  <a:lnTo>
                    <a:pt x="3842409" y="697340"/>
                  </a:lnTo>
                  <a:lnTo>
                    <a:pt x="3842652" y="697340"/>
                  </a:lnTo>
                  <a:lnTo>
                    <a:pt x="3842896" y="697340"/>
                  </a:lnTo>
                  <a:lnTo>
                    <a:pt x="3843139" y="697340"/>
                  </a:lnTo>
                  <a:lnTo>
                    <a:pt x="3843382" y="697340"/>
                  </a:lnTo>
                  <a:lnTo>
                    <a:pt x="3843626" y="697340"/>
                  </a:lnTo>
                  <a:lnTo>
                    <a:pt x="3843869" y="697340"/>
                  </a:lnTo>
                  <a:lnTo>
                    <a:pt x="3844112" y="697340"/>
                  </a:lnTo>
                  <a:lnTo>
                    <a:pt x="3844356" y="697340"/>
                  </a:lnTo>
                  <a:lnTo>
                    <a:pt x="3844599" y="697340"/>
                  </a:lnTo>
                  <a:lnTo>
                    <a:pt x="3844843" y="697340"/>
                  </a:lnTo>
                  <a:lnTo>
                    <a:pt x="3845086" y="697340"/>
                  </a:lnTo>
                  <a:lnTo>
                    <a:pt x="3845329" y="697340"/>
                  </a:lnTo>
                  <a:lnTo>
                    <a:pt x="3845573" y="697340"/>
                  </a:lnTo>
                  <a:lnTo>
                    <a:pt x="3845816" y="697340"/>
                  </a:lnTo>
                  <a:lnTo>
                    <a:pt x="3846059" y="697340"/>
                  </a:lnTo>
                  <a:lnTo>
                    <a:pt x="3846303" y="697340"/>
                  </a:lnTo>
                  <a:lnTo>
                    <a:pt x="3846546" y="697340"/>
                  </a:lnTo>
                  <a:lnTo>
                    <a:pt x="3846789" y="697340"/>
                  </a:lnTo>
                  <a:lnTo>
                    <a:pt x="3847033" y="697340"/>
                  </a:lnTo>
                  <a:lnTo>
                    <a:pt x="3847276" y="697340"/>
                  </a:lnTo>
                  <a:lnTo>
                    <a:pt x="3847519" y="697340"/>
                  </a:lnTo>
                  <a:lnTo>
                    <a:pt x="3847763" y="697340"/>
                  </a:lnTo>
                  <a:lnTo>
                    <a:pt x="3848006" y="697340"/>
                  </a:lnTo>
                  <a:lnTo>
                    <a:pt x="3848250" y="697340"/>
                  </a:lnTo>
                  <a:lnTo>
                    <a:pt x="3848493" y="697340"/>
                  </a:lnTo>
                  <a:lnTo>
                    <a:pt x="3848736" y="697340"/>
                  </a:lnTo>
                  <a:lnTo>
                    <a:pt x="3848980" y="697340"/>
                  </a:lnTo>
                  <a:lnTo>
                    <a:pt x="3849223" y="697340"/>
                  </a:lnTo>
                  <a:lnTo>
                    <a:pt x="3849466" y="697340"/>
                  </a:lnTo>
                  <a:lnTo>
                    <a:pt x="3849710" y="697340"/>
                  </a:lnTo>
                  <a:lnTo>
                    <a:pt x="3849953" y="697340"/>
                  </a:lnTo>
                  <a:lnTo>
                    <a:pt x="3850196" y="697340"/>
                  </a:lnTo>
                  <a:lnTo>
                    <a:pt x="3850440" y="697340"/>
                  </a:lnTo>
                  <a:lnTo>
                    <a:pt x="3850683" y="697340"/>
                  </a:lnTo>
                  <a:lnTo>
                    <a:pt x="3850927" y="697340"/>
                  </a:lnTo>
                  <a:lnTo>
                    <a:pt x="3851170" y="697340"/>
                  </a:lnTo>
                  <a:lnTo>
                    <a:pt x="3851413" y="697340"/>
                  </a:lnTo>
                  <a:lnTo>
                    <a:pt x="3851657" y="697340"/>
                  </a:lnTo>
                  <a:lnTo>
                    <a:pt x="3851900" y="697340"/>
                  </a:lnTo>
                  <a:lnTo>
                    <a:pt x="3852143" y="697340"/>
                  </a:lnTo>
                  <a:lnTo>
                    <a:pt x="3852387" y="697340"/>
                  </a:lnTo>
                  <a:lnTo>
                    <a:pt x="3852630" y="697340"/>
                  </a:lnTo>
                  <a:lnTo>
                    <a:pt x="3852873" y="697340"/>
                  </a:lnTo>
                  <a:lnTo>
                    <a:pt x="3853117" y="697340"/>
                  </a:lnTo>
                  <a:lnTo>
                    <a:pt x="3853360" y="697340"/>
                  </a:lnTo>
                  <a:lnTo>
                    <a:pt x="3853603" y="697340"/>
                  </a:lnTo>
                  <a:lnTo>
                    <a:pt x="3853847" y="697340"/>
                  </a:lnTo>
                  <a:lnTo>
                    <a:pt x="3854090" y="697340"/>
                  </a:lnTo>
                  <a:lnTo>
                    <a:pt x="3854334" y="697340"/>
                  </a:lnTo>
                  <a:lnTo>
                    <a:pt x="3854820" y="697340"/>
                  </a:lnTo>
                  <a:lnTo>
                    <a:pt x="3855064" y="697340"/>
                  </a:lnTo>
                  <a:lnTo>
                    <a:pt x="3855307" y="697340"/>
                  </a:lnTo>
                  <a:lnTo>
                    <a:pt x="3855550" y="697340"/>
                  </a:lnTo>
                  <a:lnTo>
                    <a:pt x="3855794" y="697340"/>
                  </a:lnTo>
                  <a:lnTo>
                    <a:pt x="3856037" y="697340"/>
                  </a:lnTo>
                  <a:lnTo>
                    <a:pt x="3856280" y="697340"/>
                  </a:lnTo>
                  <a:lnTo>
                    <a:pt x="3856524" y="697340"/>
                  </a:lnTo>
                  <a:lnTo>
                    <a:pt x="3856767" y="697340"/>
                  </a:lnTo>
                  <a:lnTo>
                    <a:pt x="3857011" y="697340"/>
                  </a:lnTo>
                  <a:lnTo>
                    <a:pt x="3857254" y="697340"/>
                  </a:lnTo>
                  <a:lnTo>
                    <a:pt x="3857497" y="697340"/>
                  </a:lnTo>
                  <a:lnTo>
                    <a:pt x="3857741" y="697340"/>
                  </a:lnTo>
                  <a:lnTo>
                    <a:pt x="3857984" y="697340"/>
                  </a:lnTo>
                  <a:lnTo>
                    <a:pt x="3858227" y="697340"/>
                  </a:lnTo>
                  <a:lnTo>
                    <a:pt x="3858471" y="697340"/>
                  </a:lnTo>
                  <a:lnTo>
                    <a:pt x="3858714" y="697340"/>
                  </a:lnTo>
                  <a:lnTo>
                    <a:pt x="3858957" y="697340"/>
                  </a:lnTo>
                  <a:lnTo>
                    <a:pt x="3859201" y="697340"/>
                  </a:lnTo>
                  <a:lnTo>
                    <a:pt x="3859687" y="697340"/>
                  </a:lnTo>
                  <a:lnTo>
                    <a:pt x="3859931" y="697340"/>
                  </a:lnTo>
                  <a:lnTo>
                    <a:pt x="3860174" y="697340"/>
                  </a:lnTo>
                  <a:lnTo>
                    <a:pt x="3860418" y="697340"/>
                  </a:lnTo>
                  <a:lnTo>
                    <a:pt x="3860661" y="697340"/>
                  </a:lnTo>
                  <a:lnTo>
                    <a:pt x="3860904" y="697340"/>
                  </a:lnTo>
                  <a:lnTo>
                    <a:pt x="3861148" y="697340"/>
                  </a:lnTo>
                  <a:lnTo>
                    <a:pt x="3861391" y="697340"/>
                  </a:lnTo>
                  <a:lnTo>
                    <a:pt x="3861634" y="697340"/>
                  </a:lnTo>
                  <a:lnTo>
                    <a:pt x="3861878" y="697340"/>
                  </a:lnTo>
                  <a:lnTo>
                    <a:pt x="3862121" y="697340"/>
                  </a:lnTo>
                  <a:lnTo>
                    <a:pt x="3862364" y="697340"/>
                  </a:lnTo>
                  <a:lnTo>
                    <a:pt x="3862608" y="697340"/>
                  </a:lnTo>
                  <a:lnTo>
                    <a:pt x="3862851" y="697340"/>
                  </a:lnTo>
                  <a:lnTo>
                    <a:pt x="3863338" y="697340"/>
                  </a:lnTo>
                  <a:lnTo>
                    <a:pt x="3863581" y="697340"/>
                  </a:lnTo>
                  <a:lnTo>
                    <a:pt x="3864068" y="697340"/>
                  </a:lnTo>
                  <a:lnTo>
                    <a:pt x="3864311" y="697340"/>
                  </a:lnTo>
                  <a:lnTo>
                    <a:pt x="3864555" y="697340"/>
                  </a:lnTo>
                  <a:lnTo>
                    <a:pt x="3864798" y="697340"/>
                  </a:lnTo>
                  <a:lnTo>
                    <a:pt x="3865041" y="697340"/>
                  </a:lnTo>
                  <a:lnTo>
                    <a:pt x="3865285" y="697340"/>
                  </a:lnTo>
                  <a:lnTo>
                    <a:pt x="3865771" y="697340"/>
                  </a:lnTo>
                  <a:lnTo>
                    <a:pt x="3866015" y="697340"/>
                  </a:lnTo>
                  <a:lnTo>
                    <a:pt x="3866258" y="697340"/>
                  </a:lnTo>
                  <a:lnTo>
                    <a:pt x="3866502" y="697340"/>
                  </a:lnTo>
                  <a:lnTo>
                    <a:pt x="3866745" y="697340"/>
                  </a:lnTo>
                  <a:lnTo>
                    <a:pt x="3866988" y="697340"/>
                  </a:lnTo>
                  <a:lnTo>
                    <a:pt x="3867232" y="697340"/>
                  </a:lnTo>
                  <a:lnTo>
                    <a:pt x="3867475" y="697340"/>
                  </a:lnTo>
                  <a:lnTo>
                    <a:pt x="3867718" y="697340"/>
                  </a:lnTo>
                  <a:lnTo>
                    <a:pt x="3867962" y="697340"/>
                  </a:lnTo>
                  <a:lnTo>
                    <a:pt x="3868205" y="697340"/>
                  </a:lnTo>
                  <a:lnTo>
                    <a:pt x="3868448" y="697340"/>
                  </a:lnTo>
                  <a:lnTo>
                    <a:pt x="3868692" y="697340"/>
                  </a:lnTo>
                  <a:lnTo>
                    <a:pt x="3868935" y="697340"/>
                  </a:lnTo>
                  <a:lnTo>
                    <a:pt x="3869179" y="697340"/>
                  </a:lnTo>
                  <a:lnTo>
                    <a:pt x="3869422" y="697340"/>
                  </a:lnTo>
                  <a:lnTo>
                    <a:pt x="3869665" y="697340"/>
                  </a:lnTo>
                  <a:lnTo>
                    <a:pt x="3869909" y="697340"/>
                  </a:lnTo>
                  <a:lnTo>
                    <a:pt x="3870152" y="697340"/>
                  </a:lnTo>
                  <a:lnTo>
                    <a:pt x="3870395" y="697340"/>
                  </a:lnTo>
                  <a:lnTo>
                    <a:pt x="3870639" y="697340"/>
                  </a:lnTo>
                  <a:lnTo>
                    <a:pt x="3870882" y="697340"/>
                  </a:lnTo>
                  <a:lnTo>
                    <a:pt x="3871125" y="697340"/>
                  </a:lnTo>
                  <a:lnTo>
                    <a:pt x="3871369" y="697340"/>
                  </a:lnTo>
                  <a:lnTo>
                    <a:pt x="3871612" y="697340"/>
                  </a:lnTo>
                  <a:lnTo>
                    <a:pt x="3871855" y="697340"/>
                  </a:lnTo>
                  <a:lnTo>
                    <a:pt x="3872099" y="697340"/>
                  </a:lnTo>
                  <a:lnTo>
                    <a:pt x="3872342" y="697340"/>
                  </a:lnTo>
                  <a:lnTo>
                    <a:pt x="3872586" y="697340"/>
                  </a:lnTo>
                  <a:lnTo>
                    <a:pt x="3872829" y="697340"/>
                  </a:lnTo>
                  <a:lnTo>
                    <a:pt x="3873072" y="697340"/>
                  </a:lnTo>
                  <a:lnTo>
                    <a:pt x="3873559" y="697340"/>
                  </a:lnTo>
                  <a:lnTo>
                    <a:pt x="3873802" y="697340"/>
                  </a:lnTo>
                  <a:lnTo>
                    <a:pt x="3874046" y="697340"/>
                  </a:lnTo>
                  <a:lnTo>
                    <a:pt x="3874289" y="697340"/>
                  </a:lnTo>
                  <a:lnTo>
                    <a:pt x="3874532" y="697340"/>
                  </a:lnTo>
                  <a:lnTo>
                    <a:pt x="3874776" y="697340"/>
                  </a:lnTo>
                  <a:lnTo>
                    <a:pt x="3875019" y="697340"/>
                  </a:lnTo>
                  <a:lnTo>
                    <a:pt x="3875263" y="697340"/>
                  </a:lnTo>
                  <a:lnTo>
                    <a:pt x="3875506" y="697340"/>
                  </a:lnTo>
                  <a:lnTo>
                    <a:pt x="3875749" y="697340"/>
                  </a:lnTo>
                  <a:lnTo>
                    <a:pt x="3875993" y="697340"/>
                  </a:lnTo>
                  <a:lnTo>
                    <a:pt x="3876236" y="697340"/>
                  </a:lnTo>
                  <a:lnTo>
                    <a:pt x="3876479" y="697340"/>
                  </a:lnTo>
                  <a:lnTo>
                    <a:pt x="3876966" y="697340"/>
                  </a:lnTo>
                  <a:lnTo>
                    <a:pt x="3877209" y="697340"/>
                  </a:lnTo>
                  <a:lnTo>
                    <a:pt x="3877453" y="697340"/>
                  </a:lnTo>
                  <a:lnTo>
                    <a:pt x="3877696" y="697340"/>
                  </a:lnTo>
                  <a:lnTo>
                    <a:pt x="3877939" y="697340"/>
                  </a:lnTo>
                  <a:lnTo>
                    <a:pt x="3878183" y="697340"/>
                  </a:lnTo>
                  <a:lnTo>
                    <a:pt x="3878426" y="697340"/>
                  </a:lnTo>
                  <a:lnTo>
                    <a:pt x="3878670" y="697340"/>
                  </a:lnTo>
                  <a:lnTo>
                    <a:pt x="3878913" y="697340"/>
                  </a:lnTo>
                  <a:lnTo>
                    <a:pt x="3879156" y="697340"/>
                  </a:lnTo>
                  <a:lnTo>
                    <a:pt x="3879400" y="697340"/>
                  </a:lnTo>
                  <a:lnTo>
                    <a:pt x="3879643" y="697340"/>
                  </a:lnTo>
                  <a:lnTo>
                    <a:pt x="3879886" y="697340"/>
                  </a:lnTo>
                  <a:lnTo>
                    <a:pt x="3880130" y="697340"/>
                  </a:lnTo>
                  <a:lnTo>
                    <a:pt x="3880373" y="697340"/>
                  </a:lnTo>
                  <a:lnTo>
                    <a:pt x="3880616" y="697340"/>
                  </a:lnTo>
                  <a:lnTo>
                    <a:pt x="3880860" y="697340"/>
                  </a:lnTo>
                  <a:lnTo>
                    <a:pt x="3881103" y="697340"/>
                  </a:lnTo>
                  <a:lnTo>
                    <a:pt x="3881347" y="697340"/>
                  </a:lnTo>
                  <a:lnTo>
                    <a:pt x="3881590" y="697340"/>
                  </a:lnTo>
                  <a:lnTo>
                    <a:pt x="3881833" y="697340"/>
                  </a:lnTo>
                  <a:lnTo>
                    <a:pt x="3882077" y="697340"/>
                  </a:lnTo>
                  <a:lnTo>
                    <a:pt x="3882320" y="697340"/>
                  </a:lnTo>
                  <a:lnTo>
                    <a:pt x="3882563" y="697340"/>
                  </a:lnTo>
                  <a:lnTo>
                    <a:pt x="3882807" y="697340"/>
                  </a:lnTo>
                  <a:lnTo>
                    <a:pt x="3883050" y="697340"/>
                  </a:lnTo>
                  <a:lnTo>
                    <a:pt x="3883293" y="697340"/>
                  </a:lnTo>
                  <a:lnTo>
                    <a:pt x="3883537" y="697340"/>
                  </a:lnTo>
                  <a:lnTo>
                    <a:pt x="3883780" y="697340"/>
                  </a:lnTo>
                  <a:lnTo>
                    <a:pt x="3884023" y="697340"/>
                  </a:lnTo>
                  <a:lnTo>
                    <a:pt x="3884267" y="697340"/>
                  </a:lnTo>
                  <a:lnTo>
                    <a:pt x="3884510" y="697340"/>
                  </a:lnTo>
                  <a:lnTo>
                    <a:pt x="3884754" y="697340"/>
                  </a:lnTo>
                  <a:lnTo>
                    <a:pt x="3884997" y="697340"/>
                  </a:lnTo>
                  <a:lnTo>
                    <a:pt x="3885240" y="697340"/>
                  </a:lnTo>
                  <a:lnTo>
                    <a:pt x="3885484" y="697340"/>
                  </a:lnTo>
                  <a:lnTo>
                    <a:pt x="3885727" y="697340"/>
                  </a:lnTo>
                  <a:lnTo>
                    <a:pt x="3885970" y="697340"/>
                  </a:lnTo>
                  <a:lnTo>
                    <a:pt x="3885970" y="690224"/>
                  </a:lnTo>
                  <a:lnTo>
                    <a:pt x="3886214" y="690224"/>
                  </a:lnTo>
                  <a:lnTo>
                    <a:pt x="3886457" y="690224"/>
                  </a:lnTo>
                  <a:lnTo>
                    <a:pt x="3886700" y="690224"/>
                  </a:lnTo>
                  <a:lnTo>
                    <a:pt x="3886944" y="690224"/>
                  </a:lnTo>
                  <a:lnTo>
                    <a:pt x="3887187" y="690224"/>
                  </a:lnTo>
                  <a:lnTo>
                    <a:pt x="3887431" y="690224"/>
                  </a:lnTo>
                  <a:lnTo>
                    <a:pt x="3887674" y="690224"/>
                  </a:lnTo>
                  <a:lnTo>
                    <a:pt x="3887917" y="690224"/>
                  </a:lnTo>
                  <a:lnTo>
                    <a:pt x="3888161" y="690224"/>
                  </a:lnTo>
                  <a:lnTo>
                    <a:pt x="3888404" y="690224"/>
                  </a:lnTo>
                  <a:lnTo>
                    <a:pt x="3888647" y="690224"/>
                  </a:lnTo>
                  <a:lnTo>
                    <a:pt x="3888891" y="690224"/>
                  </a:lnTo>
                  <a:lnTo>
                    <a:pt x="3889134" y="690224"/>
                  </a:lnTo>
                  <a:lnTo>
                    <a:pt x="3889621" y="690224"/>
                  </a:lnTo>
                  <a:lnTo>
                    <a:pt x="3889864" y="690224"/>
                  </a:lnTo>
                  <a:lnTo>
                    <a:pt x="3890107" y="690224"/>
                  </a:lnTo>
                  <a:lnTo>
                    <a:pt x="3890351" y="690224"/>
                  </a:lnTo>
                  <a:lnTo>
                    <a:pt x="3890594" y="690224"/>
                  </a:lnTo>
                  <a:lnTo>
                    <a:pt x="3890838" y="690224"/>
                  </a:lnTo>
                  <a:lnTo>
                    <a:pt x="3891081" y="690224"/>
                  </a:lnTo>
                  <a:lnTo>
                    <a:pt x="3891324" y="690224"/>
                  </a:lnTo>
                  <a:lnTo>
                    <a:pt x="3891568" y="690224"/>
                  </a:lnTo>
                  <a:lnTo>
                    <a:pt x="3891811" y="690224"/>
                  </a:lnTo>
                  <a:lnTo>
                    <a:pt x="3892054" y="690224"/>
                  </a:lnTo>
                  <a:lnTo>
                    <a:pt x="3892298" y="690224"/>
                  </a:lnTo>
                  <a:lnTo>
                    <a:pt x="3892541" y="690224"/>
                  </a:lnTo>
                  <a:lnTo>
                    <a:pt x="3892784" y="690224"/>
                  </a:lnTo>
                  <a:lnTo>
                    <a:pt x="3893028" y="690224"/>
                  </a:lnTo>
                  <a:lnTo>
                    <a:pt x="3893271" y="690224"/>
                  </a:lnTo>
                  <a:lnTo>
                    <a:pt x="3893515" y="690224"/>
                  </a:lnTo>
                  <a:lnTo>
                    <a:pt x="3893758" y="690224"/>
                  </a:lnTo>
                  <a:lnTo>
                    <a:pt x="3894001" y="690224"/>
                  </a:lnTo>
                  <a:lnTo>
                    <a:pt x="3894245" y="690224"/>
                  </a:lnTo>
                  <a:lnTo>
                    <a:pt x="3894488" y="690224"/>
                  </a:lnTo>
                  <a:lnTo>
                    <a:pt x="3894731" y="690224"/>
                  </a:lnTo>
                  <a:lnTo>
                    <a:pt x="3894975" y="690224"/>
                  </a:lnTo>
                  <a:lnTo>
                    <a:pt x="3895218" y="690224"/>
                  </a:lnTo>
                  <a:lnTo>
                    <a:pt x="3895461" y="690224"/>
                  </a:lnTo>
                  <a:lnTo>
                    <a:pt x="3895705" y="690224"/>
                  </a:lnTo>
                  <a:lnTo>
                    <a:pt x="3895948" y="690224"/>
                  </a:lnTo>
                  <a:lnTo>
                    <a:pt x="3896191" y="690224"/>
                  </a:lnTo>
                  <a:lnTo>
                    <a:pt x="3896435" y="690224"/>
                  </a:lnTo>
                  <a:lnTo>
                    <a:pt x="3896678" y="690224"/>
                  </a:lnTo>
                  <a:lnTo>
                    <a:pt x="3896922" y="690224"/>
                  </a:lnTo>
                  <a:lnTo>
                    <a:pt x="3897165" y="690224"/>
                  </a:lnTo>
                  <a:lnTo>
                    <a:pt x="3897408" y="690224"/>
                  </a:lnTo>
                  <a:lnTo>
                    <a:pt x="3897652" y="690224"/>
                  </a:lnTo>
                  <a:lnTo>
                    <a:pt x="3897895" y="690224"/>
                  </a:lnTo>
                  <a:lnTo>
                    <a:pt x="3898138" y="690224"/>
                  </a:lnTo>
                  <a:lnTo>
                    <a:pt x="3898382" y="690224"/>
                  </a:lnTo>
                  <a:lnTo>
                    <a:pt x="3898625" y="690224"/>
                  </a:lnTo>
                  <a:lnTo>
                    <a:pt x="3898868" y="690224"/>
                  </a:lnTo>
                  <a:lnTo>
                    <a:pt x="3899112" y="690224"/>
                  </a:lnTo>
                  <a:lnTo>
                    <a:pt x="3899355" y="690224"/>
                  </a:lnTo>
                  <a:lnTo>
                    <a:pt x="3899599" y="690224"/>
                  </a:lnTo>
                  <a:lnTo>
                    <a:pt x="3899842" y="690224"/>
                  </a:lnTo>
                  <a:lnTo>
                    <a:pt x="3900085" y="690224"/>
                  </a:lnTo>
                  <a:lnTo>
                    <a:pt x="3900329" y="690224"/>
                  </a:lnTo>
                  <a:lnTo>
                    <a:pt x="3900572" y="690224"/>
                  </a:lnTo>
                  <a:lnTo>
                    <a:pt x="3900815" y="690224"/>
                  </a:lnTo>
                  <a:lnTo>
                    <a:pt x="3901059" y="690224"/>
                  </a:lnTo>
                  <a:lnTo>
                    <a:pt x="3901302" y="690224"/>
                  </a:lnTo>
                  <a:lnTo>
                    <a:pt x="3901545" y="690224"/>
                  </a:lnTo>
                  <a:lnTo>
                    <a:pt x="3901789" y="690224"/>
                  </a:lnTo>
                  <a:lnTo>
                    <a:pt x="3902032" y="690224"/>
                  </a:lnTo>
                  <a:lnTo>
                    <a:pt x="3902275" y="690224"/>
                  </a:lnTo>
                  <a:lnTo>
                    <a:pt x="3902519" y="690224"/>
                  </a:lnTo>
                  <a:lnTo>
                    <a:pt x="3902762" y="690224"/>
                  </a:lnTo>
                  <a:lnTo>
                    <a:pt x="3903006" y="690224"/>
                  </a:lnTo>
                  <a:lnTo>
                    <a:pt x="3903249" y="690224"/>
                  </a:lnTo>
                  <a:lnTo>
                    <a:pt x="3903492" y="690224"/>
                  </a:lnTo>
                  <a:lnTo>
                    <a:pt x="3903736" y="690224"/>
                  </a:lnTo>
                  <a:lnTo>
                    <a:pt x="3903979" y="690224"/>
                  </a:lnTo>
                  <a:lnTo>
                    <a:pt x="3904222" y="690224"/>
                  </a:lnTo>
                  <a:lnTo>
                    <a:pt x="3904466" y="690224"/>
                  </a:lnTo>
                  <a:lnTo>
                    <a:pt x="3904709" y="690224"/>
                  </a:lnTo>
                  <a:lnTo>
                    <a:pt x="3904952" y="690224"/>
                  </a:lnTo>
                  <a:lnTo>
                    <a:pt x="3904952" y="683109"/>
                  </a:lnTo>
                  <a:lnTo>
                    <a:pt x="3905196" y="683109"/>
                  </a:lnTo>
                  <a:lnTo>
                    <a:pt x="3905439" y="683109"/>
                  </a:lnTo>
                  <a:lnTo>
                    <a:pt x="3905683" y="683109"/>
                  </a:lnTo>
                  <a:lnTo>
                    <a:pt x="3905926" y="683109"/>
                  </a:lnTo>
                  <a:lnTo>
                    <a:pt x="3906169" y="683109"/>
                  </a:lnTo>
                  <a:lnTo>
                    <a:pt x="3906413" y="683109"/>
                  </a:lnTo>
                  <a:lnTo>
                    <a:pt x="3906656" y="683109"/>
                  </a:lnTo>
                  <a:lnTo>
                    <a:pt x="3906899" y="683109"/>
                  </a:lnTo>
                  <a:lnTo>
                    <a:pt x="3907143" y="683109"/>
                  </a:lnTo>
                  <a:lnTo>
                    <a:pt x="3907386" y="683109"/>
                  </a:lnTo>
                  <a:lnTo>
                    <a:pt x="3907629" y="683109"/>
                  </a:lnTo>
                  <a:lnTo>
                    <a:pt x="3907873" y="683109"/>
                  </a:lnTo>
                  <a:lnTo>
                    <a:pt x="3908116" y="683109"/>
                  </a:lnTo>
                  <a:lnTo>
                    <a:pt x="3908359" y="683109"/>
                  </a:lnTo>
                  <a:lnTo>
                    <a:pt x="3908603" y="683109"/>
                  </a:lnTo>
                  <a:lnTo>
                    <a:pt x="3908846" y="683109"/>
                  </a:lnTo>
                  <a:lnTo>
                    <a:pt x="3909090" y="683109"/>
                  </a:lnTo>
                  <a:lnTo>
                    <a:pt x="3909333" y="683109"/>
                  </a:lnTo>
                  <a:lnTo>
                    <a:pt x="3909576" y="683109"/>
                  </a:lnTo>
                  <a:lnTo>
                    <a:pt x="3909820" y="683109"/>
                  </a:lnTo>
                  <a:lnTo>
                    <a:pt x="3910063" y="683109"/>
                  </a:lnTo>
                  <a:lnTo>
                    <a:pt x="3910306" y="683109"/>
                  </a:lnTo>
                  <a:lnTo>
                    <a:pt x="3910550" y="683109"/>
                  </a:lnTo>
                  <a:lnTo>
                    <a:pt x="3910793" y="683109"/>
                  </a:lnTo>
                  <a:lnTo>
                    <a:pt x="3911036" y="683109"/>
                  </a:lnTo>
                  <a:lnTo>
                    <a:pt x="3911280" y="683109"/>
                  </a:lnTo>
                  <a:lnTo>
                    <a:pt x="3911523" y="683109"/>
                  </a:lnTo>
                  <a:lnTo>
                    <a:pt x="3911767" y="683109"/>
                  </a:lnTo>
                  <a:lnTo>
                    <a:pt x="3912010" y="683109"/>
                  </a:lnTo>
                  <a:lnTo>
                    <a:pt x="3912253" y="683109"/>
                  </a:lnTo>
                  <a:lnTo>
                    <a:pt x="3912497" y="683109"/>
                  </a:lnTo>
                  <a:lnTo>
                    <a:pt x="3912740" y="683109"/>
                  </a:lnTo>
                  <a:lnTo>
                    <a:pt x="3912983" y="683109"/>
                  </a:lnTo>
                  <a:lnTo>
                    <a:pt x="3913227" y="683109"/>
                  </a:lnTo>
                  <a:lnTo>
                    <a:pt x="3913470" y="683109"/>
                  </a:lnTo>
                  <a:lnTo>
                    <a:pt x="3913713" y="683109"/>
                  </a:lnTo>
                  <a:lnTo>
                    <a:pt x="3913957" y="683109"/>
                  </a:lnTo>
                  <a:lnTo>
                    <a:pt x="3914200" y="683109"/>
                  </a:lnTo>
                  <a:lnTo>
                    <a:pt x="3914443" y="683109"/>
                  </a:lnTo>
                  <a:lnTo>
                    <a:pt x="3914687" y="683109"/>
                  </a:lnTo>
                  <a:lnTo>
                    <a:pt x="3914930" y="683109"/>
                  </a:lnTo>
                  <a:lnTo>
                    <a:pt x="3915417" y="683109"/>
                  </a:lnTo>
                  <a:lnTo>
                    <a:pt x="3915660" y="683109"/>
                  </a:lnTo>
                  <a:lnTo>
                    <a:pt x="3915904" y="683109"/>
                  </a:lnTo>
                  <a:lnTo>
                    <a:pt x="3916147" y="683109"/>
                  </a:lnTo>
                  <a:lnTo>
                    <a:pt x="3916390" y="683109"/>
                  </a:lnTo>
                  <a:lnTo>
                    <a:pt x="3916634" y="683109"/>
                  </a:lnTo>
                  <a:lnTo>
                    <a:pt x="3916877" y="683109"/>
                  </a:lnTo>
                  <a:lnTo>
                    <a:pt x="3917120" y="683109"/>
                  </a:lnTo>
                  <a:lnTo>
                    <a:pt x="3917364" y="683109"/>
                  </a:lnTo>
                  <a:lnTo>
                    <a:pt x="3917607" y="683109"/>
                  </a:lnTo>
                  <a:lnTo>
                    <a:pt x="3917851" y="683109"/>
                  </a:lnTo>
                  <a:lnTo>
                    <a:pt x="3918094" y="683109"/>
                  </a:lnTo>
                  <a:lnTo>
                    <a:pt x="3918337" y="683109"/>
                  </a:lnTo>
                  <a:lnTo>
                    <a:pt x="3918581" y="683109"/>
                  </a:lnTo>
                  <a:lnTo>
                    <a:pt x="3918824" y="683109"/>
                  </a:lnTo>
                  <a:lnTo>
                    <a:pt x="3919067" y="683109"/>
                  </a:lnTo>
                  <a:lnTo>
                    <a:pt x="3919311" y="683109"/>
                  </a:lnTo>
                  <a:lnTo>
                    <a:pt x="3919311" y="675993"/>
                  </a:lnTo>
                  <a:lnTo>
                    <a:pt x="3919554" y="675993"/>
                  </a:lnTo>
                  <a:lnTo>
                    <a:pt x="3919797" y="675993"/>
                  </a:lnTo>
                  <a:lnTo>
                    <a:pt x="3920041" y="675993"/>
                  </a:lnTo>
                  <a:lnTo>
                    <a:pt x="3920284" y="675993"/>
                  </a:lnTo>
                  <a:lnTo>
                    <a:pt x="3920527" y="675993"/>
                  </a:lnTo>
                  <a:lnTo>
                    <a:pt x="3920771" y="675993"/>
                  </a:lnTo>
                  <a:lnTo>
                    <a:pt x="3921014" y="675993"/>
                  </a:lnTo>
                  <a:lnTo>
                    <a:pt x="3921258" y="675993"/>
                  </a:lnTo>
                  <a:lnTo>
                    <a:pt x="3921501" y="675993"/>
                  </a:lnTo>
                  <a:lnTo>
                    <a:pt x="3921744" y="675993"/>
                  </a:lnTo>
                  <a:lnTo>
                    <a:pt x="3921988" y="675993"/>
                  </a:lnTo>
                  <a:lnTo>
                    <a:pt x="3922231" y="675993"/>
                  </a:lnTo>
                  <a:lnTo>
                    <a:pt x="3922474" y="675993"/>
                  </a:lnTo>
                  <a:lnTo>
                    <a:pt x="3922718" y="675993"/>
                  </a:lnTo>
                  <a:lnTo>
                    <a:pt x="3922961" y="675993"/>
                  </a:lnTo>
                  <a:lnTo>
                    <a:pt x="3923204" y="675993"/>
                  </a:lnTo>
                  <a:lnTo>
                    <a:pt x="3923448" y="675993"/>
                  </a:lnTo>
                  <a:lnTo>
                    <a:pt x="3923691" y="675993"/>
                  </a:lnTo>
                  <a:lnTo>
                    <a:pt x="3924178" y="675993"/>
                  </a:lnTo>
                  <a:lnTo>
                    <a:pt x="3924421" y="675993"/>
                  </a:lnTo>
                  <a:lnTo>
                    <a:pt x="3924665" y="675993"/>
                  </a:lnTo>
                  <a:lnTo>
                    <a:pt x="3924908" y="675993"/>
                  </a:lnTo>
                  <a:lnTo>
                    <a:pt x="3925151" y="675993"/>
                  </a:lnTo>
                  <a:lnTo>
                    <a:pt x="3925395" y="675993"/>
                  </a:lnTo>
                  <a:lnTo>
                    <a:pt x="3925638" y="675993"/>
                  </a:lnTo>
                  <a:lnTo>
                    <a:pt x="3925881" y="675993"/>
                  </a:lnTo>
                  <a:lnTo>
                    <a:pt x="3926125" y="675993"/>
                  </a:lnTo>
                  <a:lnTo>
                    <a:pt x="3926368" y="675993"/>
                  </a:lnTo>
                  <a:lnTo>
                    <a:pt x="3926611" y="675993"/>
                  </a:lnTo>
                  <a:lnTo>
                    <a:pt x="3926855" y="675993"/>
                  </a:lnTo>
                  <a:lnTo>
                    <a:pt x="3927098" y="675993"/>
                  </a:lnTo>
                  <a:lnTo>
                    <a:pt x="3927342" y="675993"/>
                  </a:lnTo>
                  <a:lnTo>
                    <a:pt x="3927828" y="675993"/>
                  </a:lnTo>
                  <a:lnTo>
                    <a:pt x="3928072" y="675993"/>
                  </a:lnTo>
                  <a:lnTo>
                    <a:pt x="3928315" y="675993"/>
                  </a:lnTo>
                  <a:lnTo>
                    <a:pt x="3928558" y="675993"/>
                  </a:lnTo>
                  <a:lnTo>
                    <a:pt x="3928802" y="675993"/>
                  </a:lnTo>
                  <a:lnTo>
                    <a:pt x="3929045" y="675993"/>
                  </a:lnTo>
                  <a:lnTo>
                    <a:pt x="3929288" y="675993"/>
                  </a:lnTo>
                  <a:lnTo>
                    <a:pt x="3929532" y="675993"/>
                  </a:lnTo>
                  <a:lnTo>
                    <a:pt x="3929775" y="675993"/>
                  </a:lnTo>
                  <a:lnTo>
                    <a:pt x="3930018" y="675993"/>
                  </a:lnTo>
                  <a:lnTo>
                    <a:pt x="3930262" y="675993"/>
                  </a:lnTo>
                  <a:lnTo>
                    <a:pt x="3930505" y="675993"/>
                  </a:lnTo>
                  <a:lnTo>
                    <a:pt x="3930749" y="675993"/>
                  </a:lnTo>
                  <a:lnTo>
                    <a:pt x="3930992" y="675993"/>
                  </a:lnTo>
                  <a:lnTo>
                    <a:pt x="3931235" y="675993"/>
                  </a:lnTo>
                  <a:lnTo>
                    <a:pt x="3931479" y="675993"/>
                  </a:lnTo>
                  <a:lnTo>
                    <a:pt x="3931722" y="675993"/>
                  </a:lnTo>
                  <a:lnTo>
                    <a:pt x="3931965" y="675993"/>
                  </a:lnTo>
                  <a:lnTo>
                    <a:pt x="3932209" y="675993"/>
                  </a:lnTo>
                  <a:lnTo>
                    <a:pt x="3932452" y="675993"/>
                  </a:lnTo>
                  <a:lnTo>
                    <a:pt x="3932695" y="675993"/>
                  </a:lnTo>
                  <a:lnTo>
                    <a:pt x="3932939" y="675993"/>
                  </a:lnTo>
                  <a:lnTo>
                    <a:pt x="3933182" y="675993"/>
                  </a:lnTo>
                  <a:lnTo>
                    <a:pt x="3933426" y="675993"/>
                  </a:lnTo>
                  <a:lnTo>
                    <a:pt x="3933669" y="675993"/>
                  </a:lnTo>
                  <a:lnTo>
                    <a:pt x="3933912" y="675993"/>
                  </a:lnTo>
                  <a:lnTo>
                    <a:pt x="3934156" y="675993"/>
                  </a:lnTo>
                  <a:lnTo>
                    <a:pt x="3934399" y="675993"/>
                  </a:lnTo>
                  <a:lnTo>
                    <a:pt x="3934642" y="675993"/>
                  </a:lnTo>
                  <a:lnTo>
                    <a:pt x="3934886" y="675993"/>
                  </a:lnTo>
                  <a:lnTo>
                    <a:pt x="3935129" y="675993"/>
                  </a:lnTo>
                  <a:lnTo>
                    <a:pt x="3935372" y="675993"/>
                  </a:lnTo>
                  <a:lnTo>
                    <a:pt x="3935616" y="675993"/>
                  </a:lnTo>
                  <a:lnTo>
                    <a:pt x="3935859" y="675993"/>
                  </a:lnTo>
                  <a:lnTo>
                    <a:pt x="3936102" y="675993"/>
                  </a:lnTo>
                  <a:lnTo>
                    <a:pt x="3936346" y="675993"/>
                  </a:lnTo>
                  <a:lnTo>
                    <a:pt x="3936589" y="675993"/>
                  </a:lnTo>
                  <a:lnTo>
                    <a:pt x="3936833" y="675993"/>
                  </a:lnTo>
                  <a:lnTo>
                    <a:pt x="3937076" y="675993"/>
                  </a:lnTo>
                  <a:lnTo>
                    <a:pt x="3937319" y="675993"/>
                  </a:lnTo>
                  <a:lnTo>
                    <a:pt x="3937563" y="675993"/>
                  </a:lnTo>
                  <a:lnTo>
                    <a:pt x="3937806" y="675993"/>
                  </a:lnTo>
                  <a:lnTo>
                    <a:pt x="3938049" y="675993"/>
                  </a:lnTo>
                  <a:lnTo>
                    <a:pt x="3938293" y="675993"/>
                  </a:lnTo>
                  <a:lnTo>
                    <a:pt x="3938536" y="675993"/>
                  </a:lnTo>
                  <a:lnTo>
                    <a:pt x="3938779" y="675993"/>
                  </a:lnTo>
                  <a:lnTo>
                    <a:pt x="3939023" y="675993"/>
                  </a:lnTo>
                  <a:lnTo>
                    <a:pt x="3939266" y="675993"/>
                  </a:lnTo>
                  <a:lnTo>
                    <a:pt x="3939266" y="668877"/>
                  </a:lnTo>
                  <a:lnTo>
                    <a:pt x="3939510" y="668877"/>
                  </a:lnTo>
                  <a:lnTo>
                    <a:pt x="3939753" y="668877"/>
                  </a:lnTo>
                  <a:lnTo>
                    <a:pt x="3939996" y="668877"/>
                  </a:lnTo>
                  <a:lnTo>
                    <a:pt x="3940240" y="668877"/>
                  </a:lnTo>
                  <a:lnTo>
                    <a:pt x="3940483" y="668877"/>
                  </a:lnTo>
                  <a:lnTo>
                    <a:pt x="3940726" y="668877"/>
                  </a:lnTo>
                  <a:lnTo>
                    <a:pt x="3940970" y="668877"/>
                  </a:lnTo>
                  <a:lnTo>
                    <a:pt x="3941213" y="668877"/>
                  </a:lnTo>
                  <a:lnTo>
                    <a:pt x="3941456" y="668877"/>
                  </a:lnTo>
                  <a:lnTo>
                    <a:pt x="3941700" y="668877"/>
                  </a:lnTo>
                  <a:lnTo>
                    <a:pt x="3942186" y="668877"/>
                  </a:lnTo>
                  <a:lnTo>
                    <a:pt x="3942186" y="661761"/>
                  </a:lnTo>
                  <a:lnTo>
                    <a:pt x="3942430" y="661761"/>
                  </a:lnTo>
                  <a:lnTo>
                    <a:pt x="3942673" y="661761"/>
                  </a:lnTo>
                  <a:lnTo>
                    <a:pt x="3942917" y="661761"/>
                  </a:lnTo>
                  <a:lnTo>
                    <a:pt x="3943160" y="661761"/>
                  </a:lnTo>
                  <a:lnTo>
                    <a:pt x="3943403" y="661761"/>
                  </a:lnTo>
                  <a:lnTo>
                    <a:pt x="3943647" y="661761"/>
                  </a:lnTo>
                  <a:lnTo>
                    <a:pt x="3943890" y="661761"/>
                  </a:lnTo>
                  <a:lnTo>
                    <a:pt x="3944133" y="661761"/>
                  </a:lnTo>
                  <a:lnTo>
                    <a:pt x="3944377" y="661761"/>
                  </a:lnTo>
                  <a:lnTo>
                    <a:pt x="3944620" y="661761"/>
                  </a:lnTo>
                  <a:lnTo>
                    <a:pt x="3944863" y="661761"/>
                  </a:lnTo>
                  <a:lnTo>
                    <a:pt x="3945107" y="661761"/>
                  </a:lnTo>
                  <a:lnTo>
                    <a:pt x="3945350" y="661761"/>
                  </a:lnTo>
                  <a:lnTo>
                    <a:pt x="3945594" y="661761"/>
                  </a:lnTo>
                  <a:lnTo>
                    <a:pt x="3945837" y="661761"/>
                  </a:lnTo>
                  <a:lnTo>
                    <a:pt x="3946080" y="661761"/>
                  </a:lnTo>
                  <a:lnTo>
                    <a:pt x="3946324" y="661761"/>
                  </a:lnTo>
                  <a:lnTo>
                    <a:pt x="3946567" y="661761"/>
                  </a:lnTo>
                  <a:lnTo>
                    <a:pt x="3946810" y="661761"/>
                  </a:lnTo>
                  <a:lnTo>
                    <a:pt x="3946810" y="654646"/>
                  </a:lnTo>
                  <a:lnTo>
                    <a:pt x="3947297" y="654646"/>
                  </a:lnTo>
                  <a:lnTo>
                    <a:pt x="3947540" y="654646"/>
                  </a:lnTo>
                  <a:lnTo>
                    <a:pt x="3947784" y="654646"/>
                  </a:lnTo>
                  <a:lnTo>
                    <a:pt x="3948027" y="654646"/>
                  </a:lnTo>
                  <a:lnTo>
                    <a:pt x="3948270" y="654646"/>
                  </a:lnTo>
                  <a:lnTo>
                    <a:pt x="3948514" y="654646"/>
                  </a:lnTo>
                  <a:lnTo>
                    <a:pt x="3948757" y="654646"/>
                  </a:lnTo>
                  <a:lnTo>
                    <a:pt x="3949001" y="654646"/>
                  </a:lnTo>
                  <a:lnTo>
                    <a:pt x="3949244" y="654646"/>
                  </a:lnTo>
                  <a:lnTo>
                    <a:pt x="3949487" y="654646"/>
                  </a:lnTo>
                  <a:lnTo>
                    <a:pt x="3949974" y="654646"/>
                  </a:lnTo>
                  <a:lnTo>
                    <a:pt x="3950217" y="654646"/>
                  </a:lnTo>
                  <a:lnTo>
                    <a:pt x="3950461" y="654646"/>
                  </a:lnTo>
                  <a:lnTo>
                    <a:pt x="3950704" y="654646"/>
                  </a:lnTo>
                  <a:lnTo>
                    <a:pt x="3950947" y="654646"/>
                  </a:lnTo>
                  <a:lnTo>
                    <a:pt x="3951191" y="654646"/>
                  </a:lnTo>
                  <a:lnTo>
                    <a:pt x="3951434" y="654646"/>
                  </a:lnTo>
                  <a:lnTo>
                    <a:pt x="3951678" y="654646"/>
                  </a:lnTo>
                  <a:lnTo>
                    <a:pt x="3951921" y="654646"/>
                  </a:lnTo>
                  <a:lnTo>
                    <a:pt x="3952164" y="654646"/>
                  </a:lnTo>
                  <a:lnTo>
                    <a:pt x="3952408" y="654646"/>
                  </a:lnTo>
                  <a:lnTo>
                    <a:pt x="3952651" y="654646"/>
                  </a:lnTo>
                  <a:lnTo>
                    <a:pt x="3952894" y="654646"/>
                  </a:lnTo>
                  <a:lnTo>
                    <a:pt x="3953138" y="654646"/>
                  </a:lnTo>
                  <a:lnTo>
                    <a:pt x="3953381" y="654646"/>
                  </a:lnTo>
                  <a:lnTo>
                    <a:pt x="3953624" y="654646"/>
                  </a:lnTo>
                  <a:lnTo>
                    <a:pt x="3953868" y="654646"/>
                  </a:lnTo>
                  <a:lnTo>
                    <a:pt x="3954111" y="654646"/>
                  </a:lnTo>
                  <a:lnTo>
                    <a:pt x="3954354" y="654646"/>
                  </a:lnTo>
                  <a:lnTo>
                    <a:pt x="3954598" y="654646"/>
                  </a:lnTo>
                  <a:lnTo>
                    <a:pt x="3954841" y="654646"/>
                  </a:lnTo>
                  <a:lnTo>
                    <a:pt x="3955085" y="654646"/>
                  </a:lnTo>
                  <a:lnTo>
                    <a:pt x="3955328" y="654646"/>
                  </a:lnTo>
                  <a:lnTo>
                    <a:pt x="3955571" y="654646"/>
                  </a:lnTo>
                  <a:lnTo>
                    <a:pt x="3955815" y="654646"/>
                  </a:lnTo>
                  <a:lnTo>
                    <a:pt x="3956058" y="654646"/>
                  </a:lnTo>
                  <a:lnTo>
                    <a:pt x="3956301" y="654646"/>
                  </a:lnTo>
                  <a:lnTo>
                    <a:pt x="3956545" y="654646"/>
                  </a:lnTo>
                  <a:lnTo>
                    <a:pt x="3956788" y="654646"/>
                  </a:lnTo>
                  <a:lnTo>
                    <a:pt x="3957031" y="654646"/>
                  </a:lnTo>
                  <a:lnTo>
                    <a:pt x="3957275" y="654646"/>
                  </a:lnTo>
                  <a:lnTo>
                    <a:pt x="3957518" y="654646"/>
                  </a:lnTo>
                  <a:lnTo>
                    <a:pt x="3957762" y="654646"/>
                  </a:lnTo>
                  <a:lnTo>
                    <a:pt x="3958005" y="654646"/>
                  </a:lnTo>
                  <a:lnTo>
                    <a:pt x="3958248" y="654646"/>
                  </a:lnTo>
                  <a:lnTo>
                    <a:pt x="3958492" y="654646"/>
                  </a:lnTo>
                  <a:lnTo>
                    <a:pt x="3958735" y="654646"/>
                  </a:lnTo>
                  <a:lnTo>
                    <a:pt x="3958978" y="654646"/>
                  </a:lnTo>
                  <a:lnTo>
                    <a:pt x="3959222" y="654646"/>
                  </a:lnTo>
                  <a:lnTo>
                    <a:pt x="3959465" y="654646"/>
                  </a:lnTo>
                  <a:lnTo>
                    <a:pt x="3959708" y="654646"/>
                  </a:lnTo>
                  <a:lnTo>
                    <a:pt x="3959952" y="654646"/>
                  </a:lnTo>
                  <a:lnTo>
                    <a:pt x="3960195" y="654646"/>
                  </a:lnTo>
                  <a:lnTo>
                    <a:pt x="3960438" y="654646"/>
                  </a:lnTo>
                  <a:lnTo>
                    <a:pt x="3960682" y="654646"/>
                  </a:lnTo>
                  <a:lnTo>
                    <a:pt x="3960925" y="654646"/>
                  </a:lnTo>
                  <a:lnTo>
                    <a:pt x="3961169" y="654646"/>
                  </a:lnTo>
                  <a:lnTo>
                    <a:pt x="3961412" y="654646"/>
                  </a:lnTo>
                  <a:lnTo>
                    <a:pt x="3961655" y="654646"/>
                  </a:lnTo>
                  <a:lnTo>
                    <a:pt x="3961899" y="654646"/>
                  </a:lnTo>
                  <a:lnTo>
                    <a:pt x="3962142" y="654646"/>
                  </a:lnTo>
                  <a:lnTo>
                    <a:pt x="3962385" y="654646"/>
                  </a:lnTo>
                  <a:lnTo>
                    <a:pt x="3962629" y="654646"/>
                  </a:lnTo>
                  <a:lnTo>
                    <a:pt x="3962872" y="654646"/>
                  </a:lnTo>
                  <a:lnTo>
                    <a:pt x="3963115" y="654646"/>
                  </a:lnTo>
                  <a:lnTo>
                    <a:pt x="3963359" y="654646"/>
                  </a:lnTo>
                  <a:lnTo>
                    <a:pt x="3963602" y="654646"/>
                  </a:lnTo>
                  <a:lnTo>
                    <a:pt x="3963846" y="654646"/>
                  </a:lnTo>
                  <a:lnTo>
                    <a:pt x="3964089" y="654646"/>
                  </a:lnTo>
                  <a:lnTo>
                    <a:pt x="3964089" y="647530"/>
                  </a:lnTo>
                  <a:lnTo>
                    <a:pt x="3964332" y="647530"/>
                  </a:lnTo>
                  <a:lnTo>
                    <a:pt x="3964576" y="647530"/>
                  </a:lnTo>
                  <a:lnTo>
                    <a:pt x="3964819" y="647530"/>
                  </a:lnTo>
                  <a:lnTo>
                    <a:pt x="3965062" y="647530"/>
                  </a:lnTo>
                  <a:lnTo>
                    <a:pt x="3965306" y="647530"/>
                  </a:lnTo>
                  <a:lnTo>
                    <a:pt x="3965549" y="647530"/>
                  </a:lnTo>
                  <a:lnTo>
                    <a:pt x="3965792" y="647530"/>
                  </a:lnTo>
                  <a:lnTo>
                    <a:pt x="3966036" y="647530"/>
                  </a:lnTo>
                  <a:lnTo>
                    <a:pt x="3966279" y="647530"/>
                  </a:lnTo>
                  <a:lnTo>
                    <a:pt x="3966522" y="647530"/>
                  </a:lnTo>
                  <a:lnTo>
                    <a:pt x="3966766" y="647530"/>
                  </a:lnTo>
                  <a:lnTo>
                    <a:pt x="3967009" y="647530"/>
                  </a:lnTo>
                  <a:lnTo>
                    <a:pt x="3967253" y="647530"/>
                  </a:lnTo>
                  <a:lnTo>
                    <a:pt x="3967496" y="647530"/>
                  </a:lnTo>
                  <a:lnTo>
                    <a:pt x="3967739" y="647530"/>
                  </a:lnTo>
                  <a:lnTo>
                    <a:pt x="3968226" y="647530"/>
                  </a:lnTo>
                  <a:lnTo>
                    <a:pt x="3968469" y="647530"/>
                  </a:lnTo>
                  <a:lnTo>
                    <a:pt x="3968713" y="647530"/>
                  </a:lnTo>
                  <a:lnTo>
                    <a:pt x="3969199" y="647530"/>
                  </a:lnTo>
                  <a:lnTo>
                    <a:pt x="3969443" y="647530"/>
                  </a:lnTo>
                  <a:lnTo>
                    <a:pt x="3969686" y="647530"/>
                  </a:lnTo>
                  <a:lnTo>
                    <a:pt x="3969930" y="647530"/>
                  </a:lnTo>
                  <a:lnTo>
                    <a:pt x="3970173" y="647530"/>
                  </a:lnTo>
                  <a:lnTo>
                    <a:pt x="3970416" y="647530"/>
                  </a:lnTo>
                  <a:lnTo>
                    <a:pt x="3970660" y="647530"/>
                  </a:lnTo>
                  <a:lnTo>
                    <a:pt x="3970903" y="647530"/>
                  </a:lnTo>
                  <a:lnTo>
                    <a:pt x="3971146" y="647530"/>
                  </a:lnTo>
                  <a:lnTo>
                    <a:pt x="3971390" y="647530"/>
                  </a:lnTo>
                  <a:lnTo>
                    <a:pt x="3971633" y="647530"/>
                  </a:lnTo>
                  <a:lnTo>
                    <a:pt x="3971876" y="647530"/>
                  </a:lnTo>
                  <a:lnTo>
                    <a:pt x="3972120" y="647530"/>
                  </a:lnTo>
                  <a:lnTo>
                    <a:pt x="3972363" y="647530"/>
                  </a:lnTo>
                  <a:lnTo>
                    <a:pt x="3972606" y="647530"/>
                  </a:lnTo>
                  <a:lnTo>
                    <a:pt x="3972850" y="647530"/>
                  </a:lnTo>
                  <a:lnTo>
                    <a:pt x="3973093" y="647530"/>
                  </a:lnTo>
                  <a:lnTo>
                    <a:pt x="3973337" y="647530"/>
                  </a:lnTo>
                  <a:lnTo>
                    <a:pt x="3973580" y="647530"/>
                  </a:lnTo>
                  <a:lnTo>
                    <a:pt x="3973823" y="647530"/>
                  </a:lnTo>
                  <a:lnTo>
                    <a:pt x="3974067" y="647530"/>
                  </a:lnTo>
                  <a:lnTo>
                    <a:pt x="3974310" y="647530"/>
                  </a:lnTo>
                  <a:lnTo>
                    <a:pt x="3974553" y="647530"/>
                  </a:lnTo>
                  <a:lnTo>
                    <a:pt x="3975040" y="647530"/>
                  </a:lnTo>
                  <a:lnTo>
                    <a:pt x="3975283" y="647530"/>
                  </a:lnTo>
                  <a:lnTo>
                    <a:pt x="3975527" y="647530"/>
                  </a:lnTo>
                  <a:lnTo>
                    <a:pt x="3975770" y="647530"/>
                  </a:lnTo>
                  <a:lnTo>
                    <a:pt x="3976014" y="647530"/>
                  </a:lnTo>
                  <a:lnTo>
                    <a:pt x="3976257" y="647530"/>
                  </a:lnTo>
                  <a:lnTo>
                    <a:pt x="3976500" y="647530"/>
                  </a:lnTo>
                  <a:lnTo>
                    <a:pt x="3976744" y="647530"/>
                  </a:lnTo>
                  <a:lnTo>
                    <a:pt x="3976987" y="647530"/>
                  </a:lnTo>
                  <a:lnTo>
                    <a:pt x="3977230" y="647530"/>
                  </a:lnTo>
                  <a:lnTo>
                    <a:pt x="3977474" y="647530"/>
                  </a:lnTo>
                  <a:lnTo>
                    <a:pt x="3977717" y="647530"/>
                  </a:lnTo>
                  <a:lnTo>
                    <a:pt x="3977960" y="647530"/>
                  </a:lnTo>
                  <a:lnTo>
                    <a:pt x="3978204" y="647530"/>
                  </a:lnTo>
                  <a:lnTo>
                    <a:pt x="3978447" y="647530"/>
                  </a:lnTo>
                  <a:lnTo>
                    <a:pt x="3978690" y="647530"/>
                  </a:lnTo>
                  <a:lnTo>
                    <a:pt x="3978934" y="647530"/>
                  </a:lnTo>
                  <a:lnTo>
                    <a:pt x="3979421" y="647530"/>
                  </a:lnTo>
                  <a:lnTo>
                    <a:pt x="3979664" y="647530"/>
                  </a:lnTo>
                  <a:lnTo>
                    <a:pt x="3979907" y="647530"/>
                  </a:lnTo>
                  <a:lnTo>
                    <a:pt x="3980151" y="647530"/>
                  </a:lnTo>
                  <a:lnTo>
                    <a:pt x="3980394" y="647530"/>
                  </a:lnTo>
                  <a:lnTo>
                    <a:pt x="3980637" y="647530"/>
                  </a:lnTo>
                  <a:lnTo>
                    <a:pt x="3980881" y="647530"/>
                  </a:lnTo>
                  <a:lnTo>
                    <a:pt x="3981124" y="647530"/>
                  </a:lnTo>
                  <a:lnTo>
                    <a:pt x="3981367" y="647530"/>
                  </a:lnTo>
                  <a:lnTo>
                    <a:pt x="3981611" y="647530"/>
                  </a:lnTo>
                  <a:lnTo>
                    <a:pt x="3981854" y="647530"/>
                  </a:lnTo>
                  <a:lnTo>
                    <a:pt x="3982098" y="647530"/>
                  </a:lnTo>
                  <a:lnTo>
                    <a:pt x="3982341" y="647530"/>
                  </a:lnTo>
                  <a:lnTo>
                    <a:pt x="3982584" y="647530"/>
                  </a:lnTo>
                  <a:lnTo>
                    <a:pt x="3983314" y="647530"/>
                  </a:lnTo>
                  <a:lnTo>
                    <a:pt x="3983558" y="647530"/>
                  </a:lnTo>
                  <a:lnTo>
                    <a:pt x="3983801" y="647530"/>
                  </a:lnTo>
                  <a:lnTo>
                    <a:pt x="3984044" y="647530"/>
                  </a:lnTo>
                  <a:lnTo>
                    <a:pt x="3984288" y="647530"/>
                  </a:lnTo>
                  <a:lnTo>
                    <a:pt x="3984531" y="647530"/>
                  </a:lnTo>
                  <a:lnTo>
                    <a:pt x="3984774" y="647530"/>
                  </a:lnTo>
                  <a:lnTo>
                    <a:pt x="3985018" y="647530"/>
                  </a:lnTo>
                  <a:lnTo>
                    <a:pt x="3985261" y="647530"/>
                  </a:lnTo>
                  <a:lnTo>
                    <a:pt x="3985505" y="647530"/>
                  </a:lnTo>
                  <a:lnTo>
                    <a:pt x="3985748" y="647530"/>
                  </a:lnTo>
                  <a:lnTo>
                    <a:pt x="3985991" y="647530"/>
                  </a:lnTo>
                  <a:lnTo>
                    <a:pt x="3986478" y="647530"/>
                  </a:lnTo>
                  <a:lnTo>
                    <a:pt x="3986721" y="647530"/>
                  </a:lnTo>
                  <a:lnTo>
                    <a:pt x="3986965" y="647530"/>
                  </a:lnTo>
                  <a:lnTo>
                    <a:pt x="3987208" y="647530"/>
                  </a:lnTo>
                  <a:lnTo>
                    <a:pt x="3987451" y="647530"/>
                  </a:lnTo>
                  <a:lnTo>
                    <a:pt x="3987695" y="647530"/>
                  </a:lnTo>
                  <a:lnTo>
                    <a:pt x="3987938" y="647530"/>
                  </a:lnTo>
                  <a:lnTo>
                    <a:pt x="3988182" y="647530"/>
                  </a:lnTo>
                  <a:lnTo>
                    <a:pt x="3988425" y="647530"/>
                  </a:lnTo>
                  <a:lnTo>
                    <a:pt x="3988668" y="647530"/>
                  </a:lnTo>
                  <a:lnTo>
                    <a:pt x="3988912" y="647530"/>
                  </a:lnTo>
                  <a:lnTo>
                    <a:pt x="3989155" y="647530"/>
                  </a:lnTo>
                  <a:lnTo>
                    <a:pt x="3989398" y="647530"/>
                  </a:lnTo>
                  <a:lnTo>
                    <a:pt x="3989642" y="647530"/>
                  </a:lnTo>
                  <a:lnTo>
                    <a:pt x="3989885" y="647530"/>
                  </a:lnTo>
                  <a:lnTo>
                    <a:pt x="3990372" y="647530"/>
                  </a:lnTo>
                  <a:lnTo>
                    <a:pt x="3990615" y="647530"/>
                  </a:lnTo>
                  <a:lnTo>
                    <a:pt x="3990858" y="647530"/>
                  </a:lnTo>
                  <a:lnTo>
                    <a:pt x="3991102" y="647530"/>
                  </a:lnTo>
                  <a:lnTo>
                    <a:pt x="3991345" y="647530"/>
                  </a:lnTo>
                  <a:lnTo>
                    <a:pt x="3991589" y="647530"/>
                  </a:lnTo>
                  <a:lnTo>
                    <a:pt x="3991832" y="647530"/>
                  </a:lnTo>
                  <a:lnTo>
                    <a:pt x="3992319" y="647530"/>
                  </a:lnTo>
                  <a:lnTo>
                    <a:pt x="3992562" y="647530"/>
                  </a:lnTo>
                  <a:lnTo>
                    <a:pt x="3992805" y="647530"/>
                  </a:lnTo>
                  <a:lnTo>
                    <a:pt x="3993049" y="647530"/>
                  </a:lnTo>
                  <a:lnTo>
                    <a:pt x="3993292" y="647530"/>
                  </a:lnTo>
                  <a:lnTo>
                    <a:pt x="3993535" y="647530"/>
                  </a:lnTo>
                  <a:lnTo>
                    <a:pt x="3993779" y="647530"/>
                  </a:lnTo>
                  <a:lnTo>
                    <a:pt x="3994022" y="647530"/>
                  </a:lnTo>
                  <a:lnTo>
                    <a:pt x="3994266" y="647530"/>
                  </a:lnTo>
                  <a:lnTo>
                    <a:pt x="3994509" y="647530"/>
                  </a:lnTo>
                  <a:lnTo>
                    <a:pt x="3994752" y="647530"/>
                  </a:lnTo>
                  <a:lnTo>
                    <a:pt x="3994996" y="647530"/>
                  </a:lnTo>
                  <a:lnTo>
                    <a:pt x="3995239" y="647530"/>
                  </a:lnTo>
                  <a:lnTo>
                    <a:pt x="3995482" y="647530"/>
                  </a:lnTo>
                  <a:lnTo>
                    <a:pt x="3995726" y="647530"/>
                  </a:lnTo>
                  <a:lnTo>
                    <a:pt x="3995969" y="647530"/>
                  </a:lnTo>
                  <a:lnTo>
                    <a:pt x="3996212" y="647530"/>
                  </a:lnTo>
                  <a:lnTo>
                    <a:pt x="3996456" y="647530"/>
                  </a:lnTo>
                  <a:lnTo>
                    <a:pt x="3996699" y="647530"/>
                  </a:lnTo>
                  <a:lnTo>
                    <a:pt x="3996942" y="647530"/>
                  </a:lnTo>
                  <a:lnTo>
                    <a:pt x="3997186" y="647530"/>
                  </a:lnTo>
                  <a:lnTo>
                    <a:pt x="3997429" y="647530"/>
                  </a:lnTo>
                  <a:lnTo>
                    <a:pt x="3997673" y="647530"/>
                  </a:lnTo>
                  <a:lnTo>
                    <a:pt x="3997916" y="647530"/>
                  </a:lnTo>
                  <a:lnTo>
                    <a:pt x="3998159" y="647530"/>
                  </a:lnTo>
                  <a:lnTo>
                    <a:pt x="3998403" y="647530"/>
                  </a:lnTo>
                  <a:lnTo>
                    <a:pt x="3998646" y="647530"/>
                  </a:lnTo>
                  <a:lnTo>
                    <a:pt x="3998889" y="647530"/>
                  </a:lnTo>
                  <a:lnTo>
                    <a:pt x="3999133" y="647530"/>
                  </a:lnTo>
                  <a:lnTo>
                    <a:pt x="3999376" y="647530"/>
                  </a:lnTo>
                  <a:lnTo>
                    <a:pt x="3999619" y="647530"/>
                  </a:lnTo>
                  <a:lnTo>
                    <a:pt x="3999863" y="647530"/>
                  </a:lnTo>
                  <a:lnTo>
                    <a:pt x="4000106" y="647530"/>
                  </a:lnTo>
                  <a:lnTo>
                    <a:pt x="4000350" y="647530"/>
                  </a:lnTo>
                  <a:lnTo>
                    <a:pt x="4000593" y="647530"/>
                  </a:lnTo>
                  <a:lnTo>
                    <a:pt x="4000836" y="647530"/>
                  </a:lnTo>
                  <a:lnTo>
                    <a:pt x="4001080" y="647530"/>
                  </a:lnTo>
                  <a:lnTo>
                    <a:pt x="4001323" y="647530"/>
                  </a:lnTo>
                  <a:lnTo>
                    <a:pt x="4001566" y="647530"/>
                  </a:lnTo>
                  <a:lnTo>
                    <a:pt x="4001810" y="647530"/>
                  </a:lnTo>
                  <a:lnTo>
                    <a:pt x="4002053" y="647530"/>
                  </a:lnTo>
                  <a:lnTo>
                    <a:pt x="4002296" y="647530"/>
                  </a:lnTo>
                  <a:lnTo>
                    <a:pt x="4002540" y="647530"/>
                  </a:lnTo>
                  <a:lnTo>
                    <a:pt x="4002783" y="647530"/>
                  </a:lnTo>
                  <a:lnTo>
                    <a:pt x="4003026" y="647530"/>
                  </a:lnTo>
                  <a:lnTo>
                    <a:pt x="4003270" y="647530"/>
                  </a:lnTo>
                  <a:lnTo>
                    <a:pt x="4003513" y="647530"/>
                  </a:lnTo>
                  <a:lnTo>
                    <a:pt x="4003757" y="647530"/>
                  </a:lnTo>
                  <a:lnTo>
                    <a:pt x="4004000" y="647530"/>
                  </a:lnTo>
                  <a:lnTo>
                    <a:pt x="4004243" y="647530"/>
                  </a:lnTo>
                  <a:lnTo>
                    <a:pt x="4004487" y="647530"/>
                  </a:lnTo>
                  <a:lnTo>
                    <a:pt x="4004730" y="647530"/>
                  </a:lnTo>
                  <a:lnTo>
                    <a:pt x="4004973" y="647530"/>
                  </a:lnTo>
                  <a:lnTo>
                    <a:pt x="4005217" y="647530"/>
                  </a:lnTo>
                  <a:lnTo>
                    <a:pt x="4005460" y="647530"/>
                  </a:lnTo>
                  <a:lnTo>
                    <a:pt x="4005947" y="647530"/>
                  </a:lnTo>
                  <a:lnTo>
                    <a:pt x="4006190" y="647530"/>
                  </a:lnTo>
                  <a:lnTo>
                    <a:pt x="4006434" y="647530"/>
                  </a:lnTo>
                  <a:lnTo>
                    <a:pt x="4006677" y="647530"/>
                  </a:lnTo>
                  <a:lnTo>
                    <a:pt x="4006920" y="647530"/>
                  </a:lnTo>
                  <a:lnTo>
                    <a:pt x="4007164" y="647530"/>
                  </a:lnTo>
                  <a:lnTo>
                    <a:pt x="4007407" y="647530"/>
                  </a:lnTo>
                  <a:lnTo>
                    <a:pt x="4007650" y="647530"/>
                  </a:lnTo>
                  <a:lnTo>
                    <a:pt x="4007894" y="647530"/>
                  </a:lnTo>
                  <a:lnTo>
                    <a:pt x="4008137" y="647530"/>
                  </a:lnTo>
                  <a:lnTo>
                    <a:pt x="4008380" y="647530"/>
                  </a:lnTo>
                  <a:lnTo>
                    <a:pt x="4008624" y="647530"/>
                  </a:lnTo>
                  <a:lnTo>
                    <a:pt x="4008867" y="647530"/>
                  </a:lnTo>
                  <a:lnTo>
                    <a:pt x="4009110" y="647530"/>
                  </a:lnTo>
                  <a:lnTo>
                    <a:pt x="4009354" y="647530"/>
                  </a:lnTo>
                  <a:lnTo>
                    <a:pt x="4009597" y="647530"/>
                  </a:lnTo>
                  <a:lnTo>
                    <a:pt x="4009841" y="647530"/>
                  </a:lnTo>
                  <a:lnTo>
                    <a:pt x="4010084" y="647530"/>
                  </a:lnTo>
                  <a:lnTo>
                    <a:pt x="4010327" y="647530"/>
                  </a:lnTo>
                  <a:lnTo>
                    <a:pt x="4010571" y="647530"/>
                  </a:lnTo>
                  <a:lnTo>
                    <a:pt x="4010814" y="647530"/>
                  </a:lnTo>
                  <a:lnTo>
                    <a:pt x="4011301" y="647530"/>
                  </a:lnTo>
                  <a:lnTo>
                    <a:pt x="4011544" y="647530"/>
                  </a:lnTo>
                  <a:lnTo>
                    <a:pt x="4011787" y="647530"/>
                  </a:lnTo>
                  <a:lnTo>
                    <a:pt x="4012031" y="647530"/>
                  </a:lnTo>
                  <a:lnTo>
                    <a:pt x="4012274" y="647530"/>
                  </a:lnTo>
                  <a:lnTo>
                    <a:pt x="4012518" y="647530"/>
                  </a:lnTo>
                  <a:lnTo>
                    <a:pt x="4012761" y="647530"/>
                  </a:lnTo>
                  <a:lnTo>
                    <a:pt x="4013004" y="647530"/>
                  </a:lnTo>
                  <a:lnTo>
                    <a:pt x="4013248" y="647530"/>
                  </a:lnTo>
                  <a:lnTo>
                    <a:pt x="4013491" y="647530"/>
                  </a:lnTo>
                  <a:lnTo>
                    <a:pt x="4013734" y="647530"/>
                  </a:lnTo>
                  <a:lnTo>
                    <a:pt x="4013978" y="647530"/>
                  </a:lnTo>
                  <a:lnTo>
                    <a:pt x="4014221" y="647530"/>
                  </a:lnTo>
                  <a:lnTo>
                    <a:pt x="4014464" y="647530"/>
                  </a:lnTo>
                  <a:lnTo>
                    <a:pt x="4014708" y="647530"/>
                  </a:lnTo>
                  <a:lnTo>
                    <a:pt x="4014951" y="647530"/>
                  </a:lnTo>
                  <a:lnTo>
                    <a:pt x="4015194" y="647530"/>
                  </a:lnTo>
                  <a:lnTo>
                    <a:pt x="4015438" y="647530"/>
                  </a:lnTo>
                  <a:lnTo>
                    <a:pt x="4015681" y="647530"/>
                  </a:lnTo>
                  <a:lnTo>
                    <a:pt x="4015925" y="647530"/>
                  </a:lnTo>
                  <a:lnTo>
                    <a:pt x="4016168" y="647530"/>
                  </a:lnTo>
                  <a:lnTo>
                    <a:pt x="4016411" y="647530"/>
                  </a:lnTo>
                  <a:lnTo>
                    <a:pt x="4016655" y="647530"/>
                  </a:lnTo>
                  <a:lnTo>
                    <a:pt x="4016898" y="647530"/>
                  </a:lnTo>
                  <a:lnTo>
                    <a:pt x="4017141" y="647530"/>
                  </a:lnTo>
                  <a:lnTo>
                    <a:pt x="4017385" y="647530"/>
                  </a:lnTo>
                  <a:lnTo>
                    <a:pt x="4017871" y="647530"/>
                  </a:lnTo>
                  <a:lnTo>
                    <a:pt x="4018115" y="647530"/>
                  </a:lnTo>
                  <a:lnTo>
                    <a:pt x="4018358" y="647530"/>
                  </a:lnTo>
                  <a:lnTo>
                    <a:pt x="4018601" y="647530"/>
                  </a:lnTo>
                  <a:lnTo>
                    <a:pt x="4018845" y="647530"/>
                  </a:lnTo>
                  <a:lnTo>
                    <a:pt x="4019088" y="647530"/>
                  </a:lnTo>
                  <a:lnTo>
                    <a:pt x="4019332" y="647530"/>
                  </a:lnTo>
                  <a:lnTo>
                    <a:pt x="4019575" y="647530"/>
                  </a:lnTo>
                  <a:lnTo>
                    <a:pt x="4019818" y="647530"/>
                  </a:lnTo>
                  <a:lnTo>
                    <a:pt x="4020062" y="647530"/>
                  </a:lnTo>
                  <a:lnTo>
                    <a:pt x="4020305" y="647530"/>
                  </a:lnTo>
                  <a:lnTo>
                    <a:pt x="4020548" y="647530"/>
                  </a:lnTo>
                  <a:lnTo>
                    <a:pt x="4020792" y="647530"/>
                  </a:lnTo>
                  <a:lnTo>
                    <a:pt x="4021035" y="647530"/>
                  </a:lnTo>
                  <a:lnTo>
                    <a:pt x="4021278" y="647530"/>
                  </a:lnTo>
                  <a:lnTo>
                    <a:pt x="4021522" y="647530"/>
                  </a:lnTo>
                  <a:lnTo>
                    <a:pt x="4021765" y="647530"/>
                  </a:lnTo>
                  <a:lnTo>
                    <a:pt x="4022252" y="647530"/>
                  </a:lnTo>
                  <a:lnTo>
                    <a:pt x="4022495" y="647530"/>
                  </a:lnTo>
                  <a:lnTo>
                    <a:pt x="4022739" y="647530"/>
                  </a:lnTo>
                  <a:lnTo>
                    <a:pt x="4022982" y="647530"/>
                  </a:lnTo>
                  <a:lnTo>
                    <a:pt x="4023225" y="647530"/>
                  </a:lnTo>
                  <a:lnTo>
                    <a:pt x="4023469" y="647530"/>
                  </a:lnTo>
                  <a:lnTo>
                    <a:pt x="4023712" y="647530"/>
                  </a:lnTo>
                  <a:lnTo>
                    <a:pt x="4023955" y="647530"/>
                  </a:lnTo>
                  <a:lnTo>
                    <a:pt x="4024199" y="647530"/>
                  </a:lnTo>
                  <a:lnTo>
                    <a:pt x="4024442" y="647530"/>
                  </a:lnTo>
                  <a:lnTo>
                    <a:pt x="4024685" y="647530"/>
                  </a:lnTo>
                  <a:lnTo>
                    <a:pt x="4024929" y="647530"/>
                  </a:lnTo>
                  <a:lnTo>
                    <a:pt x="4025172" y="647530"/>
                  </a:lnTo>
                  <a:lnTo>
                    <a:pt x="4025416" y="647530"/>
                  </a:lnTo>
                  <a:lnTo>
                    <a:pt x="4025659" y="647530"/>
                  </a:lnTo>
                  <a:lnTo>
                    <a:pt x="4025902" y="647530"/>
                  </a:lnTo>
                  <a:lnTo>
                    <a:pt x="4026146" y="647530"/>
                  </a:lnTo>
                  <a:lnTo>
                    <a:pt x="4026632" y="647530"/>
                  </a:lnTo>
                  <a:lnTo>
                    <a:pt x="4026876" y="647530"/>
                  </a:lnTo>
                  <a:lnTo>
                    <a:pt x="4027119" y="647530"/>
                  </a:lnTo>
                  <a:lnTo>
                    <a:pt x="4027362" y="647530"/>
                  </a:lnTo>
                  <a:lnTo>
                    <a:pt x="4027606" y="647530"/>
                  </a:lnTo>
                  <a:lnTo>
                    <a:pt x="4027849" y="647530"/>
                  </a:lnTo>
                  <a:lnTo>
                    <a:pt x="4028093" y="647530"/>
                  </a:lnTo>
                  <a:lnTo>
                    <a:pt x="4028336" y="647530"/>
                  </a:lnTo>
                  <a:lnTo>
                    <a:pt x="4028579" y="647530"/>
                  </a:lnTo>
                  <a:lnTo>
                    <a:pt x="4028823" y="647530"/>
                  </a:lnTo>
                  <a:lnTo>
                    <a:pt x="4029066" y="647530"/>
                  </a:lnTo>
                  <a:lnTo>
                    <a:pt x="4029309" y="647530"/>
                  </a:lnTo>
                  <a:lnTo>
                    <a:pt x="4029553" y="647530"/>
                  </a:lnTo>
                  <a:lnTo>
                    <a:pt x="4029796" y="647530"/>
                  </a:lnTo>
                  <a:lnTo>
                    <a:pt x="4030039" y="647530"/>
                  </a:lnTo>
                  <a:lnTo>
                    <a:pt x="4030283" y="647530"/>
                  </a:lnTo>
                  <a:lnTo>
                    <a:pt x="4030526" y="647530"/>
                  </a:lnTo>
                  <a:lnTo>
                    <a:pt x="4030769" y="647530"/>
                  </a:lnTo>
                  <a:lnTo>
                    <a:pt x="4031013" y="647530"/>
                  </a:lnTo>
                  <a:lnTo>
                    <a:pt x="4031256" y="647530"/>
                  </a:lnTo>
                  <a:lnTo>
                    <a:pt x="4031500" y="647530"/>
                  </a:lnTo>
                  <a:lnTo>
                    <a:pt x="4031743" y="647530"/>
                  </a:lnTo>
                  <a:lnTo>
                    <a:pt x="4031986" y="647530"/>
                  </a:lnTo>
                  <a:lnTo>
                    <a:pt x="4032230" y="647530"/>
                  </a:lnTo>
                  <a:lnTo>
                    <a:pt x="4032473" y="647530"/>
                  </a:lnTo>
                  <a:lnTo>
                    <a:pt x="4032716" y="647530"/>
                  </a:lnTo>
                  <a:lnTo>
                    <a:pt x="4032960" y="647530"/>
                  </a:lnTo>
                  <a:lnTo>
                    <a:pt x="4033203" y="647530"/>
                  </a:lnTo>
                  <a:lnTo>
                    <a:pt x="4033446" y="647530"/>
                  </a:lnTo>
                  <a:lnTo>
                    <a:pt x="4033690" y="647530"/>
                  </a:lnTo>
                  <a:lnTo>
                    <a:pt x="4033933" y="647530"/>
                  </a:lnTo>
                  <a:lnTo>
                    <a:pt x="4034177" y="647530"/>
                  </a:lnTo>
                  <a:lnTo>
                    <a:pt x="4034420" y="647530"/>
                  </a:lnTo>
                  <a:lnTo>
                    <a:pt x="4034663" y="647530"/>
                  </a:lnTo>
                  <a:lnTo>
                    <a:pt x="4034907" y="647530"/>
                  </a:lnTo>
                  <a:lnTo>
                    <a:pt x="4035150" y="647530"/>
                  </a:lnTo>
                  <a:lnTo>
                    <a:pt x="4035393" y="647530"/>
                  </a:lnTo>
                  <a:lnTo>
                    <a:pt x="4035637" y="647530"/>
                  </a:lnTo>
                  <a:lnTo>
                    <a:pt x="4035880" y="647530"/>
                  </a:lnTo>
                  <a:lnTo>
                    <a:pt x="4036367" y="647530"/>
                  </a:lnTo>
                  <a:lnTo>
                    <a:pt x="4036610" y="647530"/>
                  </a:lnTo>
                  <a:lnTo>
                    <a:pt x="4036853" y="647530"/>
                  </a:lnTo>
                  <a:lnTo>
                    <a:pt x="4037097" y="647530"/>
                  </a:lnTo>
                  <a:lnTo>
                    <a:pt x="4037340" y="647530"/>
                  </a:lnTo>
                  <a:lnTo>
                    <a:pt x="4037584" y="647530"/>
                  </a:lnTo>
                  <a:lnTo>
                    <a:pt x="4037827" y="647530"/>
                  </a:lnTo>
                  <a:lnTo>
                    <a:pt x="4038070" y="647530"/>
                  </a:lnTo>
                  <a:lnTo>
                    <a:pt x="4038314" y="647530"/>
                  </a:lnTo>
                  <a:lnTo>
                    <a:pt x="4038557" y="647530"/>
                  </a:lnTo>
                  <a:lnTo>
                    <a:pt x="4039044" y="647530"/>
                  </a:lnTo>
                  <a:lnTo>
                    <a:pt x="4039287" y="647530"/>
                  </a:lnTo>
                  <a:lnTo>
                    <a:pt x="4039530" y="647530"/>
                  </a:lnTo>
                  <a:lnTo>
                    <a:pt x="4039774" y="647530"/>
                  </a:lnTo>
                  <a:lnTo>
                    <a:pt x="4040017" y="647530"/>
                  </a:lnTo>
                  <a:lnTo>
                    <a:pt x="4040261" y="647530"/>
                  </a:lnTo>
                  <a:lnTo>
                    <a:pt x="4040504" y="647530"/>
                  </a:lnTo>
                  <a:lnTo>
                    <a:pt x="4040747" y="647530"/>
                  </a:lnTo>
                  <a:lnTo>
                    <a:pt x="4040991" y="647530"/>
                  </a:lnTo>
                  <a:lnTo>
                    <a:pt x="4041234" y="647530"/>
                  </a:lnTo>
                  <a:lnTo>
                    <a:pt x="4041477" y="647530"/>
                  </a:lnTo>
                  <a:lnTo>
                    <a:pt x="4041721" y="647530"/>
                  </a:lnTo>
                  <a:lnTo>
                    <a:pt x="4041964" y="647530"/>
                  </a:lnTo>
                  <a:lnTo>
                    <a:pt x="4042207" y="647530"/>
                  </a:lnTo>
                  <a:lnTo>
                    <a:pt x="4042451" y="647530"/>
                  </a:lnTo>
                  <a:lnTo>
                    <a:pt x="4042694" y="647530"/>
                  </a:lnTo>
                  <a:lnTo>
                    <a:pt x="4042937" y="647530"/>
                  </a:lnTo>
                  <a:lnTo>
                    <a:pt x="4043181" y="647530"/>
                  </a:lnTo>
                  <a:lnTo>
                    <a:pt x="4043668" y="647530"/>
                  </a:lnTo>
                  <a:lnTo>
                    <a:pt x="4043911" y="647530"/>
                  </a:lnTo>
                  <a:lnTo>
                    <a:pt x="4044154" y="647530"/>
                  </a:lnTo>
                  <a:lnTo>
                    <a:pt x="4044398" y="647530"/>
                  </a:lnTo>
                  <a:lnTo>
                    <a:pt x="4044641" y="647530"/>
                  </a:lnTo>
                  <a:lnTo>
                    <a:pt x="4044884" y="647530"/>
                  </a:lnTo>
                  <a:lnTo>
                    <a:pt x="4045128" y="647530"/>
                  </a:lnTo>
                  <a:lnTo>
                    <a:pt x="4045371" y="647530"/>
                  </a:lnTo>
                  <a:lnTo>
                    <a:pt x="4045858" y="647530"/>
                  </a:lnTo>
                  <a:lnTo>
                    <a:pt x="4046101" y="647530"/>
                  </a:lnTo>
                  <a:lnTo>
                    <a:pt x="4046345" y="647530"/>
                  </a:lnTo>
                  <a:lnTo>
                    <a:pt x="4046588" y="647530"/>
                  </a:lnTo>
                  <a:lnTo>
                    <a:pt x="4046831" y="647530"/>
                  </a:lnTo>
                  <a:lnTo>
                    <a:pt x="4047075" y="647530"/>
                  </a:lnTo>
                  <a:lnTo>
                    <a:pt x="4047561" y="647530"/>
                  </a:lnTo>
                  <a:lnTo>
                    <a:pt x="4047805" y="647530"/>
                  </a:lnTo>
                  <a:lnTo>
                    <a:pt x="4048048" y="647530"/>
                  </a:lnTo>
                  <a:lnTo>
                    <a:pt x="4048291" y="647530"/>
                  </a:lnTo>
                  <a:lnTo>
                    <a:pt x="4048535" y="647530"/>
                  </a:lnTo>
                  <a:lnTo>
                    <a:pt x="4048778" y="647530"/>
                  </a:lnTo>
                  <a:lnTo>
                    <a:pt x="4049021" y="647530"/>
                  </a:lnTo>
                  <a:lnTo>
                    <a:pt x="4049265" y="647530"/>
                  </a:lnTo>
                  <a:lnTo>
                    <a:pt x="4049508" y="647530"/>
                  </a:lnTo>
                  <a:lnTo>
                    <a:pt x="4049752" y="647530"/>
                  </a:lnTo>
                  <a:lnTo>
                    <a:pt x="4049995" y="647530"/>
                  </a:lnTo>
                  <a:lnTo>
                    <a:pt x="4050238" y="647530"/>
                  </a:lnTo>
                  <a:lnTo>
                    <a:pt x="4050482" y="647530"/>
                  </a:lnTo>
                  <a:lnTo>
                    <a:pt x="4050968" y="647530"/>
                  </a:lnTo>
                  <a:lnTo>
                    <a:pt x="4051212" y="647530"/>
                  </a:lnTo>
                  <a:lnTo>
                    <a:pt x="4051455" y="647530"/>
                  </a:lnTo>
                  <a:lnTo>
                    <a:pt x="4051698" y="647530"/>
                  </a:lnTo>
                  <a:lnTo>
                    <a:pt x="4051942" y="647530"/>
                  </a:lnTo>
                  <a:lnTo>
                    <a:pt x="4052185" y="647530"/>
                  </a:lnTo>
                  <a:lnTo>
                    <a:pt x="4052429" y="647530"/>
                  </a:lnTo>
                  <a:lnTo>
                    <a:pt x="4052672" y="647530"/>
                  </a:lnTo>
                  <a:lnTo>
                    <a:pt x="4052915" y="647530"/>
                  </a:lnTo>
                  <a:lnTo>
                    <a:pt x="4053159" y="647530"/>
                  </a:lnTo>
                  <a:lnTo>
                    <a:pt x="4053402" y="647530"/>
                  </a:lnTo>
                  <a:lnTo>
                    <a:pt x="4053645" y="647530"/>
                  </a:lnTo>
                  <a:lnTo>
                    <a:pt x="4053889" y="647530"/>
                  </a:lnTo>
                  <a:lnTo>
                    <a:pt x="4054132" y="647530"/>
                  </a:lnTo>
                  <a:lnTo>
                    <a:pt x="4054375" y="647530"/>
                  </a:lnTo>
                  <a:lnTo>
                    <a:pt x="4054619" y="647530"/>
                  </a:lnTo>
                  <a:lnTo>
                    <a:pt x="4055105" y="647530"/>
                  </a:lnTo>
                  <a:lnTo>
                    <a:pt x="4055349" y="647530"/>
                  </a:lnTo>
                  <a:lnTo>
                    <a:pt x="4055592" y="647530"/>
                  </a:lnTo>
                  <a:lnTo>
                    <a:pt x="4055836" y="647530"/>
                  </a:lnTo>
                  <a:lnTo>
                    <a:pt x="4056079" y="647530"/>
                  </a:lnTo>
                  <a:lnTo>
                    <a:pt x="4056322" y="647530"/>
                  </a:lnTo>
                  <a:lnTo>
                    <a:pt x="4056566" y="647530"/>
                  </a:lnTo>
                  <a:lnTo>
                    <a:pt x="4056809" y="647530"/>
                  </a:lnTo>
                  <a:lnTo>
                    <a:pt x="4057052" y="647530"/>
                  </a:lnTo>
                  <a:lnTo>
                    <a:pt x="4057296" y="647530"/>
                  </a:lnTo>
                  <a:lnTo>
                    <a:pt x="4057539" y="647530"/>
                  </a:lnTo>
                  <a:lnTo>
                    <a:pt x="4057782" y="647530"/>
                  </a:lnTo>
                  <a:lnTo>
                    <a:pt x="4058269" y="647530"/>
                  </a:lnTo>
                  <a:lnTo>
                    <a:pt x="4058513" y="647530"/>
                  </a:lnTo>
                  <a:lnTo>
                    <a:pt x="4058756" y="647530"/>
                  </a:lnTo>
                  <a:lnTo>
                    <a:pt x="4058999" y="647530"/>
                  </a:lnTo>
                  <a:lnTo>
                    <a:pt x="4059243" y="647530"/>
                  </a:lnTo>
                  <a:lnTo>
                    <a:pt x="4059486" y="647530"/>
                  </a:lnTo>
                  <a:lnTo>
                    <a:pt x="4059729" y="647530"/>
                  </a:lnTo>
                  <a:lnTo>
                    <a:pt x="4059973" y="647530"/>
                  </a:lnTo>
                  <a:lnTo>
                    <a:pt x="4060216" y="647530"/>
                  </a:lnTo>
                  <a:lnTo>
                    <a:pt x="4060459" y="647530"/>
                  </a:lnTo>
                  <a:lnTo>
                    <a:pt x="4060703" y="647530"/>
                  </a:lnTo>
                  <a:lnTo>
                    <a:pt x="4060946" y="647530"/>
                  </a:lnTo>
                  <a:lnTo>
                    <a:pt x="4061189" y="647530"/>
                  </a:lnTo>
                  <a:lnTo>
                    <a:pt x="4061433" y="647530"/>
                  </a:lnTo>
                  <a:lnTo>
                    <a:pt x="4061676" y="647530"/>
                  </a:lnTo>
                  <a:lnTo>
                    <a:pt x="4061920" y="647530"/>
                  </a:lnTo>
                  <a:lnTo>
                    <a:pt x="4062163" y="647530"/>
                  </a:lnTo>
                  <a:lnTo>
                    <a:pt x="4062406" y="647530"/>
                  </a:lnTo>
                  <a:lnTo>
                    <a:pt x="4062650" y="647530"/>
                  </a:lnTo>
                  <a:lnTo>
                    <a:pt x="4062893" y="647530"/>
                  </a:lnTo>
                  <a:lnTo>
                    <a:pt x="4063136" y="647530"/>
                  </a:lnTo>
                  <a:lnTo>
                    <a:pt x="4063136" y="640414"/>
                  </a:lnTo>
                  <a:lnTo>
                    <a:pt x="4063380" y="640414"/>
                  </a:lnTo>
                  <a:lnTo>
                    <a:pt x="4063623" y="640414"/>
                  </a:lnTo>
                  <a:lnTo>
                    <a:pt x="4063866" y="640414"/>
                  </a:lnTo>
                  <a:lnTo>
                    <a:pt x="4064110" y="640414"/>
                  </a:lnTo>
                  <a:lnTo>
                    <a:pt x="4064353" y="640414"/>
                  </a:lnTo>
                  <a:lnTo>
                    <a:pt x="4064597" y="640414"/>
                  </a:lnTo>
                  <a:lnTo>
                    <a:pt x="4064840" y="640414"/>
                  </a:lnTo>
                  <a:lnTo>
                    <a:pt x="4065083" y="640414"/>
                  </a:lnTo>
                  <a:lnTo>
                    <a:pt x="4065570" y="640414"/>
                  </a:lnTo>
                  <a:lnTo>
                    <a:pt x="4065813" y="640414"/>
                  </a:lnTo>
                  <a:lnTo>
                    <a:pt x="4066057" y="640414"/>
                  </a:lnTo>
                  <a:lnTo>
                    <a:pt x="4066300" y="640414"/>
                  </a:lnTo>
                  <a:lnTo>
                    <a:pt x="4066543" y="640414"/>
                  </a:lnTo>
                  <a:lnTo>
                    <a:pt x="4067030" y="640414"/>
                  </a:lnTo>
                  <a:lnTo>
                    <a:pt x="4067273" y="640414"/>
                  </a:lnTo>
                  <a:lnTo>
                    <a:pt x="4067517" y="640414"/>
                  </a:lnTo>
                  <a:lnTo>
                    <a:pt x="4067760" y="640414"/>
                  </a:lnTo>
                  <a:lnTo>
                    <a:pt x="4068004" y="640414"/>
                  </a:lnTo>
                  <a:lnTo>
                    <a:pt x="4068247" y="640414"/>
                  </a:lnTo>
                  <a:lnTo>
                    <a:pt x="4068490" y="640414"/>
                  </a:lnTo>
                  <a:lnTo>
                    <a:pt x="4068734" y="640414"/>
                  </a:lnTo>
                  <a:lnTo>
                    <a:pt x="4068977" y="640414"/>
                  </a:lnTo>
                  <a:lnTo>
                    <a:pt x="4069220" y="640414"/>
                  </a:lnTo>
                  <a:lnTo>
                    <a:pt x="4069464" y="640414"/>
                  </a:lnTo>
                  <a:lnTo>
                    <a:pt x="4069707" y="640414"/>
                  </a:lnTo>
                  <a:lnTo>
                    <a:pt x="4069950" y="640414"/>
                  </a:lnTo>
                  <a:lnTo>
                    <a:pt x="4070194" y="640414"/>
                  </a:lnTo>
                  <a:lnTo>
                    <a:pt x="4070437" y="640414"/>
                  </a:lnTo>
                  <a:lnTo>
                    <a:pt x="4070681" y="640414"/>
                  </a:lnTo>
                  <a:lnTo>
                    <a:pt x="4071167" y="640414"/>
                  </a:lnTo>
                  <a:lnTo>
                    <a:pt x="4071411" y="640414"/>
                  </a:lnTo>
                  <a:lnTo>
                    <a:pt x="4071654" y="640414"/>
                  </a:lnTo>
                  <a:lnTo>
                    <a:pt x="4071897" y="640414"/>
                  </a:lnTo>
                  <a:lnTo>
                    <a:pt x="4072141" y="640414"/>
                  </a:lnTo>
                  <a:lnTo>
                    <a:pt x="4072384" y="640414"/>
                  </a:lnTo>
                  <a:lnTo>
                    <a:pt x="4072627" y="640414"/>
                  </a:lnTo>
                  <a:lnTo>
                    <a:pt x="4072871" y="640414"/>
                  </a:lnTo>
                  <a:lnTo>
                    <a:pt x="4073114" y="640414"/>
                  </a:lnTo>
                  <a:lnTo>
                    <a:pt x="4073844" y="640414"/>
                  </a:lnTo>
                  <a:lnTo>
                    <a:pt x="4074088" y="640414"/>
                  </a:lnTo>
                  <a:lnTo>
                    <a:pt x="4074331" y="640414"/>
                  </a:lnTo>
                  <a:lnTo>
                    <a:pt x="4074574" y="640414"/>
                  </a:lnTo>
                  <a:lnTo>
                    <a:pt x="4074818" y="640414"/>
                  </a:lnTo>
                  <a:lnTo>
                    <a:pt x="4075061" y="640414"/>
                  </a:lnTo>
                  <a:lnTo>
                    <a:pt x="4075304" y="640414"/>
                  </a:lnTo>
                  <a:lnTo>
                    <a:pt x="4075548" y="640414"/>
                  </a:lnTo>
                  <a:lnTo>
                    <a:pt x="4075791" y="640414"/>
                  </a:lnTo>
                  <a:lnTo>
                    <a:pt x="4076034" y="640414"/>
                  </a:lnTo>
                  <a:lnTo>
                    <a:pt x="4076278" y="640414"/>
                  </a:lnTo>
                  <a:lnTo>
                    <a:pt x="4076521" y="640414"/>
                  </a:lnTo>
                  <a:lnTo>
                    <a:pt x="4076765" y="640414"/>
                  </a:lnTo>
                  <a:lnTo>
                    <a:pt x="4077008" y="640414"/>
                  </a:lnTo>
                  <a:lnTo>
                    <a:pt x="4077251" y="640414"/>
                  </a:lnTo>
                  <a:lnTo>
                    <a:pt x="4077495" y="640414"/>
                  </a:lnTo>
                  <a:lnTo>
                    <a:pt x="4077738" y="640414"/>
                  </a:lnTo>
                  <a:lnTo>
                    <a:pt x="4077981" y="640414"/>
                  </a:lnTo>
                  <a:lnTo>
                    <a:pt x="4078225" y="640414"/>
                  </a:lnTo>
                  <a:lnTo>
                    <a:pt x="4078468" y="640414"/>
                  </a:lnTo>
                  <a:lnTo>
                    <a:pt x="4078711" y="640414"/>
                  </a:lnTo>
                  <a:lnTo>
                    <a:pt x="4078955" y="640414"/>
                  </a:lnTo>
                  <a:lnTo>
                    <a:pt x="4079198" y="640414"/>
                  </a:lnTo>
                  <a:lnTo>
                    <a:pt x="4079441" y="640414"/>
                  </a:lnTo>
                  <a:lnTo>
                    <a:pt x="4079685" y="640414"/>
                  </a:lnTo>
                  <a:lnTo>
                    <a:pt x="4079928" y="640414"/>
                  </a:lnTo>
                  <a:lnTo>
                    <a:pt x="4080172" y="640414"/>
                  </a:lnTo>
                  <a:lnTo>
                    <a:pt x="4080415" y="640414"/>
                  </a:lnTo>
                  <a:lnTo>
                    <a:pt x="4080658" y="640414"/>
                  </a:lnTo>
                  <a:lnTo>
                    <a:pt x="4080902" y="640414"/>
                  </a:lnTo>
                  <a:lnTo>
                    <a:pt x="4081145" y="640414"/>
                  </a:lnTo>
                  <a:lnTo>
                    <a:pt x="4081388" y="640414"/>
                  </a:lnTo>
                  <a:lnTo>
                    <a:pt x="4081875" y="640414"/>
                  </a:lnTo>
                  <a:lnTo>
                    <a:pt x="4082118" y="640414"/>
                  </a:lnTo>
                  <a:lnTo>
                    <a:pt x="4082362" y="640414"/>
                  </a:lnTo>
                  <a:lnTo>
                    <a:pt x="4082605" y="640414"/>
                  </a:lnTo>
                  <a:lnTo>
                    <a:pt x="4082849" y="640414"/>
                  </a:lnTo>
                  <a:lnTo>
                    <a:pt x="4083092" y="640414"/>
                  </a:lnTo>
                  <a:lnTo>
                    <a:pt x="4083335" y="640414"/>
                  </a:lnTo>
                  <a:lnTo>
                    <a:pt x="4083579" y="640414"/>
                  </a:lnTo>
                  <a:lnTo>
                    <a:pt x="4083822" y="640414"/>
                  </a:lnTo>
                  <a:lnTo>
                    <a:pt x="4084065" y="640414"/>
                  </a:lnTo>
                  <a:lnTo>
                    <a:pt x="4084309" y="640414"/>
                  </a:lnTo>
                  <a:lnTo>
                    <a:pt x="4084552" y="640414"/>
                  </a:lnTo>
                  <a:lnTo>
                    <a:pt x="4084795" y="640414"/>
                  </a:lnTo>
                  <a:lnTo>
                    <a:pt x="4085039" y="640414"/>
                  </a:lnTo>
                  <a:lnTo>
                    <a:pt x="4085282" y="640414"/>
                  </a:lnTo>
                  <a:lnTo>
                    <a:pt x="4085525" y="640414"/>
                  </a:lnTo>
                  <a:lnTo>
                    <a:pt x="4085769" y="640414"/>
                  </a:lnTo>
                  <a:lnTo>
                    <a:pt x="4086012" y="640414"/>
                  </a:lnTo>
                  <a:lnTo>
                    <a:pt x="4086256" y="640414"/>
                  </a:lnTo>
                  <a:lnTo>
                    <a:pt x="4086499" y="640414"/>
                  </a:lnTo>
                  <a:lnTo>
                    <a:pt x="4086742" y="640414"/>
                  </a:lnTo>
                  <a:lnTo>
                    <a:pt x="4086986" y="640414"/>
                  </a:lnTo>
                  <a:lnTo>
                    <a:pt x="4087229" y="640414"/>
                  </a:lnTo>
                  <a:lnTo>
                    <a:pt x="4087472" y="640414"/>
                  </a:lnTo>
                  <a:lnTo>
                    <a:pt x="4087716" y="640414"/>
                  </a:lnTo>
                  <a:lnTo>
                    <a:pt x="4087959" y="640414"/>
                  </a:lnTo>
                  <a:lnTo>
                    <a:pt x="4088202" y="640414"/>
                  </a:lnTo>
                  <a:lnTo>
                    <a:pt x="4088446" y="640414"/>
                  </a:lnTo>
                  <a:lnTo>
                    <a:pt x="4088689" y="640414"/>
                  </a:lnTo>
                  <a:lnTo>
                    <a:pt x="4088933" y="640414"/>
                  </a:lnTo>
                  <a:lnTo>
                    <a:pt x="4089176" y="640414"/>
                  </a:lnTo>
                  <a:lnTo>
                    <a:pt x="4089419" y="640414"/>
                  </a:lnTo>
                  <a:lnTo>
                    <a:pt x="4089663" y="640414"/>
                  </a:lnTo>
                  <a:lnTo>
                    <a:pt x="4089906" y="640414"/>
                  </a:lnTo>
                  <a:lnTo>
                    <a:pt x="4090149" y="640414"/>
                  </a:lnTo>
                  <a:lnTo>
                    <a:pt x="4090393" y="640414"/>
                  </a:lnTo>
                  <a:lnTo>
                    <a:pt x="4090636" y="640414"/>
                  </a:lnTo>
                  <a:lnTo>
                    <a:pt x="4090879" y="640414"/>
                  </a:lnTo>
                  <a:lnTo>
                    <a:pt x="4091123" y="640414"/>
                  </a:lnTo>
                  <a:lnTo>
                    <a:pt x="4091366" y="640414"/>
                  </a:lnTo>
                  <a:lnTo>
                    <a:pt x="4091609" y="640414"/>
                  </a:lnTo>
                  <a:lnTo>
                    <a:pt x="4091853" y="640414"/>
                  </a:lnTo>
                  <a:lnTo>
                    <a:pt x="4092096" y="640414"/>
                  </a:lnTo>
                  <a:lnTo>
                    <a:pt x="4092340" y="640414"/>
                  </a:lnTo>
                  <a:lnTo>
                    <a:pt x="4092583" y="640414"/>
                  </a:lnTo>
                  <a:lnTo>
                    <a:pt x="4092826" y="640414"/>
                  </a:lnTo>
                  <a:lnTo>
                    <a:pt x="4093070" y="640414"/>
                  </a:lnTo>
                  <a:lnTo>
                    <a:pt x="4093313" y="640414"/>
                  </a:lnTo>
                  <a:lnTo>
                    <a:pt x="4093556" y="640414"/>
                  </a:lnTo>
                  <a:lnTo>
                    <a:pt x="4093556" y="633299"/>
                  </a:lnTo>
                  <a:lnTo>
                    <a:pt x="4093800" y="633299"/>
                  </a:lnTo>
                  <a:lnTo>
                    <a:pt x="4094043" y="633299"/>
                  </a:lnTo>
                  <a:lnTo>
                    <a:pt x="4094286" y="633299"/>
                  </a:lnTo>
                  <a:lnTo>
                    <a:pt x="4094530" y="633299"/>
                  </a:lnTo>
                  <a:lnTo>
                    <a:pt x="4094773" y="633299"/>
                  </a:lnTo>
                  <a:lnTo>
                    <a:pt x="4095017" y="633299"/>
                  </a:lnTo>
                  <a:lnTo>
                    <a:pt x="4095260" y="633299"/>
                  </a:lnTo>
                  <a:lnTo>
                    <a:pt x="4095503" y="633299"/>
                  </a:lnTo>
                  <a:lnTo>
                    <a:pt x="4095747" y="633299"/>
                  </a:lnTo>
                  <a:lnTo>
                    <a:pt x="4095990" y="633299"/>
                  </a:lnTo>
                  <a:lnTo>
                    <a:pt x="4096233" y="633299"/>
                  </a:lnTo>
                  <a:lnTo>
                    <a:pt x="4096720" y="633299"/>
                  </a:lnTo>
                  <a:lnTo>
                    <a:pt x="4096963" y="633299"/>
                  </a:lnTo>
                  <a:lnTo>
                    <a:pt x="4097207" y="633299"/>
                  </a:lnTo>
                  <a:lnTo>
                    <a:pt x="4097450" y="633299"/>
                  </a:lnTo>
                  <a:lnTo>
                    <a:pt x="4097693" y="633299"/>
                  </a:lnTo>
                  <a:lnTo>
                    <a:pt x="4097937" y="633299"/>
                  </a:lnTo>
                  <a:lnTo>
                    <a:pt x="4098180" y="633299"/>
                  </a:lnTo>
                  <a:lnTo>
                    <a:pt x="4098424" y="633299"/>
                  </a:lnTo>
                  <a:lnTo>
                    <a:pt x="4098667" y="633299"/>
                  </a:lnTo>
                  <a:lnTo>
                    <a:pt x="4098910" y="633299"/>
                  </a:lnTo>
                  <a:lnTo>
                    <a:pt x="4099154" y="633299"/>
                  </a:lnTo>
                  <a:lnTo>
                    <a:pt x="4099397" y="633299"/>
                  </a:lnTo>
                  <a:lnTo>
                    <a:pt x="4099640" y="633299"/>
                  </a:lnTo>
                  <a:lnTo>
                    <a:pt x="4099884" y="633299"/>
                  </a:lnTo>
                  <a:lnTo>
                    <a:pt x="4100127" y="633299"/>
                  </a:lnTo>
                  <a:lnTo>
                    <a:pt x="4100370" y="633299"/>
                  </a:lnTo>
                  <a:lnTo>
                    <a:pt x="4100614" y="633299"/>
                  </a:lnTo>
                  <a:lnTo>
                    <a:pt x="4100857" y="633299"/>
                  </a:lnTo>
                  <a:lnTo>
                    <a:pt x="4101101" y="633299"/>
                  </a:lnTo>
                  <a:lnTo>
                    <a:pt x="4101344" y="633299"/>
                  </a:lnTo>
                  <a:lnTo>
                    <a:pt x="4101587" y="633299"/>
                  </a:lnTo>
                  <a:lnTo>
                    <a:pt x="4101831" y="633299"/>
                  </a:lnTo>
                  <a:lnTo>
                    <a:pt x="4102074" y="633299"/>
                  </a:lnTo>
                  <a:lnTo>
                    <a:pt x="4102317" y="633299"/>
                  </a:lnTo>
                  <a:lnTo>
                    <a:pt x="4102561" y="633299"/>
                  </a:lnTo>
                  <a:lnTo>
                    <a:pt x="4102804" y="633299"/>
                  </a:lnTo>
                  <a:lnTo>
                    <a:pt x="4103047" y="633299"/>
                  </a:lnTo>
                  <a:lnTo>
                    <a:pt x="4103291" y="633299"/>
                  </a:lnTo>
                  <a:lnTo>
                    <a:pt x="4103534" y="633299"/>
                  </a:lnTo>
                  <a:lnTo>
                    <a:pt x="4103777" y="633299"/>
                  </a:lnTo>
                  <a:lnTo>
                    <a:pt x="4104021" y="633299"/>
                  </a:lnTo>
                  <a:lnTo>
                    <a:pt x="4104264" y="633299"/>
                  </a:lnTo>
                  <a:lnTo>
                    <a:pt x="4104508" y="633299"/>
                  </a:lnTo>
                  <a:lnTo>
                    <a:pt x="4104751" y="633299"/>
                  </a:lnTo>
                  <a:lnTo>
                    <a:pt x="4104994" y="633299"/>
                  </a:lnTo>
                  <a:lnTo>
                    <a:pt x="4105238" y="633299"/>
                  </a:lnTo>
                  <a:lnTo>
                    <a:pt x="4105481" y="633299"/>
                  </a:lnTo>
                  <a:lnTo>
                    <a:pt x="4105724" y="633299"/>
                  </a:lnTo>
                  <a:lnTo>
                    <a:pt x="4105968" y="633299"/>
                  </a:lnTo>
                  <a:lnTo>
                    <a:pt x="4106211" y="633299"/>
                  </a:lnTo>
                  <a:lnTo>
                    <a:pt x="4106454" y="633299"/>
                  </a:lnTo>
                  <a:lnTo>
                    <a:pt x="4106698" y="633299"/>
                  </a:lnTo>
                  <a:lnTo>
                    <a:pt x="4107185" y="633299"/>
                  </a:lnTo>
                  <a:lnTo>
                    <a:pt x="4107428" y="633299"/>
                  </a:lnTo>
                  <a:lnTo>
                    <a:pt x="4107671" y="633299"/>
                  </a:lnTo>
                  <a:lnTo>
                    <a:pt x="4107915" y="633299"/>
                  </a:lnTo>
                  <a:lnTo>
                    <a:pt x="4108158" y="633299"/>
                  </a:lnTo>
                  <a:lnTo>
                    <a:pt x="4108401" y="633299"/>
                  </a:lnTo>
                  <a:lnTo>
                    <a:pt x="4108645" y="633299"/>
                  </a:lnTo>
                  <a:lnTo>
                    <a:pt x="4108888" y="633299"/>
                  </a:lnTo>
                  <a:lnTo>
                    <a:pt x="4109131" y="633299"/>
                  </a:lnTo>
                  <a:lnTo>
                    <a:pt x="4109618" y="633299"/>
                  </a:lnTo>
                  <a:lnTo>
                    <a:pt x="4109861" y="633299"/>
                  </a:lnTo>
                  <a:lnTo>
                    <a:pt x="4110105" y="633299"/>
                  </a:lnTo>
                  <a:lnTo>
                    <a:pt x="4110592" y="633299"/>
                  </a:lnTo>
                  <a:lnTo>
                    <a:pt x="4110835" y="633299"/>
                  </a:lnTo>
                  <a:lnTo>
                    <a:pt x="4111078" y="633299"/>
                  </a:lnTo>
                  <a:lnTo>
                    <a:pt x="4111322" y="633299"/>
                  </a:lnTo>
                  <a:lnTo>
                    <a:pt x="4111565" y="633299"/>
                  </a:lnTo>
                  <a:lnTo>
                    <a:pt x="4111808" y="633299"/>
                  </a:lnTo>
                  <a:lnTo>
                    <a:pt x="4112052" y="633299"/>
                  </a:lnTo>
                  <a:lnTo>
                    <a:pt x="4112295" y="633299"/>
                  </a:lnTo>
                  <a:lnTo>
                    <a:pt x="4112538" y="633299"/>
                  </a:lnTo>
                  <a:lnTo>
                    <a:pt x="4112782" y="633299"/>
                  </a:lnTo>
                  <a:lnTo>
                    <a:pt x="4113025" y="633299"/>
                  </a:lnTo>
                  <a:lnTo>
                    <a:pt x="4113268" y="633299"/>
                  </a:lnTo>
                  <a:lnTo>
                    <a:pt x="4113512" y="633299"/>
                  </a:lnTo>
                  <a:lnTo>
                    <a:pt x="4113512" y="626183"/>
                  </a:lnTo>
                  <a:lnTo>
                    <a:pt x="4113755" y="626183"/>
                  </a:lnTo>
                  <a:lnTo>
                    <a:pt x="4113999" y="626183"/>
                  </a:lnTo>
                  <a:lnTo>
                    <a:pt x="4114242" y="626183"/>
                  </a:lnTo>
                  <a:lnTo>
                    <a:pt x="4114485" y="626183"/>
                  </a:lnTo>
                  <a:lnTo>
                    <a:pt x="4114729" y="626183"/>
                  </a:lnTo>
                  <a:lnTo>
                    <a:pt x="4114972" y="626183"/>
                  </a:lnTo>
                  <a:lnTo>
                    <a:pt x="4115215" y="626183"/>
                  </a:lnTo>
                  <a:lnTo>
                    <a:pt x="4115459" y="626183"/>
                  </a:lnTo>
                  <a:lnTo>
                    <a:pt x="4115702" y="626183"/>
                  </a:lnTo>
                  <a:lnTo>
                    <a:pt x="4115945" y="626183"/>
                  </a:lnTo>
                  <a:lnTo>
                    <a:pt x="4116189" y="626183"/>
                  </a:lnTo>
                  <a:lnTo>
                    <a:pt x="4116432" y="626183"/>
                  </a:lnTo>
                  <a:lnTo>
                    <a:pt x="4116676" y="626183"/>
                  </a:lnTo>
                  <a:lnTo>
                    <a:pt x="4116919" y="626183"/>
                  </a:lnTo>
                  <a:lnTo>
                    <a:pt x="4117162" y="626183"/>
                  </a:lnTo>
                  <a:lnTo>
                    <a:pt x="4117406" y="626183"/>
                  </a:lnTo>
                  <a:lnTo>
                    <a:pt x="4117649" y="626183"/>
                  </a:lnTo>
                  <a:lnTo>
                    <a:pt x="4118136" y="626183"/>
                  </a:lnTo>
                  <a:lnTo>
                    <a:pt x="4118622" y="626183"/>
                  </a:lnTo>
                  <a:lnTo>
                    <a:pt x="4118866" y="626183"/>
                  </a:lnTo>
                  <a:lnTo>
                    <a:pt x="4119109" y="626183"/>
                  </a:lnTo>
                  <a:lnTo>
                    <a:pt x="4119352" y="626183"/>
                  </a:lnTo>
                  <a:lnTo>
                    <a:pt x="4119596" y="626183"/>
                  </a:lnTo>
                  <a:lnTo>
                    <a:pt x="4119839" y="626183"/>
                  </a:lnTo>
                  <a:lnTo>
                    <a:pt x="4120083" y="626183"/>
                  </a:lnTo>
                  <a:lnTo>
                    <a:pt x="4120326" y="626183"/>
                  </a:lnTo>
                  <a:lnTo>
                    <a:pt x="4120569" y="626183"/>
                  </a:lnTo>
                  <a:lnTo>
                    <a:pt x="4120813" y="626183"/>
                  </a:lnTo>
                  <a:lnTo>
                    <a:pt x="4121056" y="626183"/>
                  </a:lnTo>
                  <a:lnTo>
                    <a:pt x="4121299" y="626183"/>
                  </a:lnTo>
                  <a:lnTo>
                    <a:pt x="4121543" y="626183"/>
                  </a:lnTo>
                  <a:lnTo>
                    <a:pt x="4121786" y="626183"/>
                  </a:lnTo>
                  <a:lnTo>
                    <a:pt x="4122029" y="626183"/>
                  </a:lnTo>
                  <a:lnTo>
                    <a:pt x="4122273" y="626183"/>
                  </a:lnTo>
                  <a:lnTo>
                    <a:pt x="4122516" y="626183"/>
                  </a:lnTo>
                  <a:lnTo>
                    <a:pt x="4122760" y="626183"/>
                  </a:lnTo>
                  <a:lnTo>
                    <a:pt x="4123003" y="626183"/>
                  </a:lnTo>
                  <a:lnTo>
                    <a:pt x="4123246" y="626183"/>
                  </a:lnTo>
                  <a:lnTo>
                    <a:pt x="4123490" y="626183"/>
                  </a:lnTo>
                  <a:lnTo>
                    <a:pt x="4123733" y="626183"/>
                  </a:lnTo>
                  <a:lnTo>
                    <a:pt x="4123976" y="626183"/>
                  </a:lnTo>
                  <a:lnTo>
                    <a:pt x="4124220" y="626183"/>
                  </a:lnTo>
                  <a:lnTo>
                    <a:pt x="4124463" y="626183"/>
                  </a:lnTo>
                  <a:lnTo>
                    <a:pt x="4124706" y="626183"/>
                  </a:lnTo>
                  <a:lnTo>
                    <a:pt x="4124950" y="626183"/>
                  </a:lnTo>
                  <a:lnTo>
                    <a:pt x="4125193" y="626183"/>
                  </a:lnTo>
                  <a:lnTo>
                    <a:pt x="4125436" y="626183"/>
                  </a:lnTo>
                  <a:lnTo>
                    <a:pt x="4125680" y="626183"/>
                  </a:lnTo>
                  <a:lnTo>
                    <a:pt x="4125923" y="626183"/>
                  </a:lnTo>
                  <a:lnTo>
                    <a:pt x="4126167" y="626183"/>
                  </a:lnTo>
                  <a:lnTo>
                    <a:pt x="4126410" y="626183"/>
                  </a:lnTo>
                  <a:lnTo>
                    <a:pt x="4126653" y="626183"/>
                  </a:lnTo>
                  <a:lnTo>
                    <a:pt x="4126897" y="626183"/>
                  </a:lnTo>
                  <a:lnTo>
                    <a:pt x="4127140" y="626183"/>
                  </a:lnTo>
                  <a:lnTo>
                    <a:pt x="4127627" y="626183"/>
                  </a:lnTo>
                  <a:lnTo>
                    <a:pt x="4127870" y="626183"/>
                  </a:lnTo>
                  <a:lnTo>
                    <a:pt x="4128113" y="626183"/>
                  </a:lnTo>
                  <a:lnTo>
                    <a:pt x="4128357" y="626183"/>
                  </a:lnTo>
                  <a:lnTo>
                    <a:pt x="4128844" y="626183"/>
                  </a:lnTo>
                  <a:lnTo>
                    <a:pt x="4129087" y="626183"/>
                  </a:lnTo>
                  <a:lnTo>
                    <a:pt x="4129330" y="626183"/>
                  </a:lnTo>
                  <a:lnTo>
                    <a:pt x="4129574" y="626183"/>
                  </a:lnTo>
                  <a:lnTo>
                    <a:pt x="4129817" y="626183"/>
                  </a:lnTo>
                  <a:lnTo>
                    <a:pt x="4130060" y="626183"/>
                  </a:lnTo>
                  <a:lnTo>
                    <a:pt x="4130304" y="626183"/>
                  </a:lnTo>
                  <a:lnTo>
                    <a:pt x="4130547" y="626183"/>
                  </a:lnTo>
                  <a:lnTo>
                    <a:pt x="4130790" y="626183"/>
                  </a:lnTo>
                  <a:lnTo>
                    <a:pt x="4131034" y="626183"/>
                  </a:lnTo>
                  <a:lnTo>
                    <a:pt x="4131277" y="626183"/>
                  </a:lnTo>
                  <a:lnTo>
                    <a:pt x="4131520" y="626183"/>
                  </a:lnTo>
                  <a:lnTo>
                    <a:pt x="4131764" y="626183"/>
                  </a:lnTo>
                  <a:lnTo>
                    <a:pt x="4132007" y="626183"/>
                  </a:lnTo>
                  <a:lnTo>
                    <a:pt x="4132251" y="626183"/>
                  </a:lnTo>
                  <a:lnTo>
                    <a:pt x="4132494" y="626183"/>
                  </a:lnTo>
                  <a:lnTo>
                    <a:pt x="4132737" y="626183"/>
                  </a:lnTo>
                  <a:lnTo>
                    <a:pt x="4132981" y="626183"/>
                  </a:lnTo>
                  <a:lnTo>
                    <a:pt x="4133224" y="626183"/>
                  </a:lnTo>
                  <a:lnTo>
                    <a:pt x="4133467" y="626183"/>
                  </a:lnTo>
                  <a:lnTo>
                    <a:pt x="4133711" y="626183"/>
                  </a:lnTo>
                  <a:lnTo>
                    <a:pt x="4133954" y="626183"/>
                  </a:lnTo>
                  <a:lnTo>
                    <a:pt x="4134197" y="626183"/>
                  </a:lnTo>
                  <a:lnTo>
                    <a:pt x="4134441" y="626183"/>
                  </a:lnTo>
                  <a:lnTo>
                    <a:pt x="4134684" y="626183"/>
                  </a:lnTo>
                  <a:lnTo>
                    <a:pt x="4134928" y="626183"/>
                  </a:lnTo>
                  <a:lnTo>
                    <a:pt x="4135171" y="626183"/>
                  </a:lnTo>
                  <a:lnTo>
                    <a:pt x="4135414" y="626183"/>
                  </a:lnTo>
                  <a:lnTo>
                    <a:pt x="4135658" y="626183"/>
                  </a:lnTo>
                  <a:lnTo>
                    <a:pt x="4135901" y="626183"/>
                  </a:lnTo>
                  <a:lnTo>
                    <a:pt x="4136144" y="626183"/>
                  </a:lnTo>
                  <a:lnTo>
                    <a:pt x="4136388" y="626183"/>
                  </a:lnTo>
                  <a:lnTo>
                    <a:pt x="4136631" y="626183"/>
                  </a:lnTo>
                  <a:lnTo>
                    <a:pt x="4136874" y="626183"/>
                  </a:lnTo>
                  <a:lnTo>
                    <a:pt x="4137118" y="626183"/>
                  </a:lnTo>
                  <a:lnTo>
                    <a:pt x="4137361" y="626183"/>
                  </a:lnTo>
                  <a:lnTo>
                    <a:pt x="4137604" y="626183"/>
                  </a:lnTo>
                  <a:lnTo>
                    <a:pt x="4137848" y="626183"/>
                  </a:lnTo>
                  <a:lnTo>
                    <a:pt x="4138091" y="626183"/>
                  </a:lnTo>
                  <a:lnTo>
                    <a:pt x="4138335" y="626183"/>
                  </a:lnTo>
                  <a:lnTo>
                    <a:pt x="4138578" y="626183"/>
                  </a:lnTo>
                  <a:lnTo>
                    <a:pt x="4138821" y="626183"/>
                  </a:lnTo>
                  <a:lnTo>
                    <a:pt x="4139065" y="626183"/>
                  </a:lnTo>
                  <a:lnTo>
                    <a:pt x="4139308" y="626183"/>
                  </a:lnTo>
                  <a:lnTo>
                    <a:pt x="4139551" y="626183"/>
                  </a:lnTo>
                  <a:lnTo>
                    <a:pt x="4139795" y="626183"/>
                  </a:lnTo>
                  <a:lnTo>
                    <a:pt x="4140281" y="626183"/>
                  </a:lnTo>
                  <a:lnTo>
                    <a:pt x="4140525" y="626183"/>
                  </a:lnTo>
                  <a:lnTo>
                    <a:pt x="4140768" y="626183"/>
                  </a:lnTo>
                  <a:lnTo>
                    <a:pt x="4141012" y="626183"/>
                  </a:lnTo>
                  <a:lnTo>
                    <a:pt x="4141255" y="626183"/>
                  </a:lnTo>
                  <a:lnTo>
                    <a:pt x="4141498" y="626183"/>
                  </a:lnTo>
                  <a:lnTo>
                    <a:pt x="4141742" y="626183"/>
                  </a:lnTo>
                  <a:lnTo>
                    <a:pt x="4141985" y="626183"/>
                  </a:lnTo>
                  <a:lnTo>
                    <a:pt x="4142228" y="626183"/>
                  </a:lnTo>
                  <a:lnTo>
                    <a:pt x="4142472" y="626183"/>
                  </a:lnTo>
                  <a:lnTo>
                    <a:pt x="4142715" y="626183"/>
                  </a:lnTo>
                  <a:lnTo>
                    <a:pt x="4142958" y="626183"/>
                  </a:lnTo>
                  <a:lnTo>
                    <a:pt x="4143202" y="626183"/>
                  </a:lnTo>
                  <a:lnTo>
                    <a:pt x="4143445" y="626183"/>
                  </a:lnTo>
                  <a:lnTo>
                    <a:pt x="4143688" y="626183"/>
                  </a:lnTo>
                  <a:lnTo>
                    <a:pt x="4143932" y="626183"/>
                  </a:lnTo>
                  <a:lnTo>
                    <a:pt x="4144175" y="626183"/>
                  </a:lnTo>
                  <a:lnTo>
                    <a:pt x="4144419" y="626183"/>
                  </a:lnTo>
                  <a:lnTo>
                    <a:pt x="4144662" y="626183"/>
                  </a:lnTo>
                  <a:lnTo>
                    <a:pt x="4144905" y="626183"/>
                  </a:lnTo>
                  <a:lnTo>
                    <a:pt x="4145149" y="626183"/>
                  </a:lnTo>
                  <a:lnTo>
                    <a:pt x="4145392" y="626183"/>
                  </a:lnTo>
                  <a:lnTo>
                    <a:pt x="4145635" y="626183"/>
                  </a:lnTo>
                  <a:lnTo>
                    <a:pt x="4145879" y="626183"/>
                  </a:lnTo>
                  <a:lnTo>
                    <a:pt x="4146122" y="626183"/>
                  </a:lnTo>
                  <a:lnTo>
                    <a:pt x="4146365" y="626183"/>
                  </a:lnTo>
                  <a:lnTo>
                    <a:pt x="4146609" y="626183"/>
                  </a:lnTo>
                  <a:lnTo>
                    <a:pt x="4146852" y="626183"/>
                  </a:lnTo>
                  <a:lnTo>
                    <a:pt x="4147096" y="626183"/>
                  </a:lnTo>
                  <a:lnTo>
                    <a:pt x="4147339" y="626183"/>
                  </a:lnTo>
                  <a:lnTo>
                    <a:pt x="4147582" y="626183"/>
                  </a:lnTo>
                  <a:lnTo>
                    <a:pt x="4147826" y="626183"/>
                  </a:lnTo>
                  <a:lnTo>
                    <a:pt x="4148069" y="626183"/>
                  </a:lnTo>
                  <a:lnTo>
                    <a:pt x="4148312" y="626183"/>
                  </a:lnTo>
                  <a:lnTo>
                    <a:pt x="4148556" y="626183"/>
                  </a:lnTo>
                  <a:lnTo>
                    <a:pt x="4149042" y="626183"/>
                  </a:lnTo>
                  <a:lnTo>
                    <a:pt x="4149286" y="626183"/>
                  </a:lnTo>
                  <a:lnTo>
                    <a:pt x="4149529" y="626183"/>
                  </a:lnTo>
                  <a:lnTo>
                    <a:pt x="4149772" y="626183"/>
                  </a:lnTo>
                  <a:lnTo>
                    <a:pt x="4150016" y="626183"/>
                  </a:lnTo>
                  <a:lnTo>
                    <a:pt x="4150259" y="626183"/>
                  </a:lnTo>
                  <a:lnTo>
                    <a:pt x="4150503" y="626183"/>
                  </a:lnTo>
                  <a:lnTo>
                    <a:pt x="4150746" y="626183"/>
                  </a:lnTo>
                  <a:lnTo>
                    <a:pt x="4150989" y="626183"/>
                  </a:lnTo>
                  <a:lnTo>
                    <a:pt x="4151233" y="626183"/>
                  </a:lnTo>
                  <a:lnTo>
                    <a:pt x="4151233" y="619067"/>
                  </a:lnTo>
                  <a:lnTo>
                    <a:pt x="4151476" y="619067"/>
                  </a:lnTo>
                  <a:lnTo>
                    <a:pt x="4151719" y="619067"/>
                  </a:lnTo>
                  <a:lnTo>
                    <a:pt x="4151963" y="619067"/>
                  </a:lnTo>
                  <a:lnTo>
                    <a:pt x="4152206" y="619067"/>
                  </a:lnTo>
                  <a:lnTo>
                    <a:pt x="4152449" y="619067"/>
                  </a:lnTo>
                  <a:lnTo>
                    <a:pt x="4152449" y="611951"/>
                  </a:lnTo>
                  <a:lnTo>
                    <a:pt x="4152693" y="611951"/>
                  </a:lnTo>
                  <a:lnTo>
                    <a:pt x="4153180" y="611951"/>
                  </a:lnTo>
                  <a:lnTo>
                    <a:pt x="4153423" y="611951"/>
                  </a:lnTo>
                  <a:lnTo>
                    <a:pt x="4153666" y="611951"/>
                  </a:lnTo>
                  <a:lnTo>
                    <a:pt x="4153910" y="611951"/>
                  </a:lnTo>
                  <a:lnTo>
                    <a:pt x="4154153" y="611951"/>
                  </a:lnTo>
                  <a:lnTo>
                    <a:pt x="4154396" y="611951"/>
                  </a:lnTo>
                  <a:lnTo>
                    <a:pt x="4154640" y="611951"/>
                  </a:lnTo>
                  <a:lnTo>
                    <a:pt x="4154883" y="611951"/>
                  </a:lnTo>
                  <a:lnTo>
                    <a:pt x="4155126" y="611951"/>
                  </a:lnTo>
                  <a:lnTo>
                    <a:pt x="4155370" y="611951"/>
                  </a:lnTo>
                  <a:lnTo>
                    <a:pt x="4155613" y="611951"/>
                  </a:lnTo>
                  <a:lnTo>
                    <a:pt x="4155856" y="611951"/>
                  </a:lnTo>
                  <a:lnTo>
                    <a:pt x="4156100" y="611951"/>
                  </a:lnTo>
                  <a:lnTo>
                    <a:pt x="4156343" y="611951"/>
                  </a:lnTo>
                  <a:lnTo>
                    <a:pt x="4156587" y="611951"/>
                  </a:lnTo>
                  <a:lnTo>
                    <a:pt x="4156830" y="611951"/>
                  </a:lnTo>
                  <a:lnTo>
                    <a:pt x="4157073" y="611951"/>
                  </a:lnTo>
                  <a:lnTo>
                    <a:pt x="4157317" y="611951"/>
                  </a:lnTo>
                  <a:lnTo>
                    <a:pt x="4157560" y="611951"/>
                  </a:lnTo>
                  <a:lnTo>
                    <a:pt x="4157803" y="611951"/>
                  </a:lnTo>
                  <a:lnTo>
                    <a:pt x="4158047" y="611951"/>
                  </a:lnTo>
                  <a:lnTo>
                    <a:pt x="4158290" y="611951"/>
                  </a:lnTo>
                  <a:lnTo>
                    <a:pt x="4158533" y="611951"/>
                  </a:lnTo>
                  <a:lnTo>
                    <a:pt x="4158777" y="611951"/>
                  </a:lnTo>
                  <a:lnTo>
                    <a:pt x="4159020" y="611951"/>
                  </a:lnTo>
                  <a:lnTo>
                    <a:pt x="4159264" y="611951"/>
                  </a:lnTo>
                  <a:lnTo>
                    <a:pt x="4159507" y="611951"/>
                  </a:lnTo>
                  <a:lnTo>
                    <a:pt x="4159750" y="611951"/>
                  </a:lnTo>
                  <a:lnTo>
                    <a:pt x="4159994" y="611951"/>
                  </a:lnTo>
                  <a:lnTo>
                    <a:pt x="4160237" y="611951"/>
                  </a:lnTo>
                  <a:lnTo>
                    <a:pt x="4160480" y="611951"/>
                  </a:lnTo>
                  <a:lnTo>
                    <a:pt x="4160724" y="611951"/>
                  </a:lnTo>
                  <a:lnTo>
                    <a:pt x="4160967" y="611951"/>
                  </a:lnTo>
                  <a:lnTo>
                    <a:pt x="4161210" y="611951"/>
                  </a:lnTo>
                  <a:lnTo>
                    <a:pt x="4161454" y="611951"/>
                  </a:lnTo>
                  <a:lnTo>
                    <a:pt x="4161697" y="611951"/>
                  </a:lnTo>
                  <a:lnTo>
                    <a:pt x="4161940" y="611951"/>
                  </a:lnTo>
                  <a:lnTo>
                    <a:pt x="4162184" y="611951"/>
                  </a:lnTo>
                  <a:lnTo>
                    <a:pt x="4162427" y="611951"/>
                  </a:lnTo>
                  <a:lnTo>
                    <a:pt x="4162671" y="611951"/>
                  </a:lnTo>
                  <a:lnTo>
                    <a:pt x="4162914" y="611951"/>
                  </a:lnTo>
                  <a:lnTo>
                    <a:pt x="4163157" y="611951"/>
                  </a:lnTo>
                  <a:lnTo>
                    <a:pt x="4163401" y="611951"/>
                  </a:lnTo>
                  <a:lnTo>
                    <a:pt x="4163644" y="611951"/>
                  </a:lnTo>
                  <a:lnTo>
                    <a:pt x="4163887" y="611951"/>
                  </a:lnTo>
                  <a:lnTo>
                    <a:pt x="4164131" y="611951"/>
                  </a:lnTo>
                  <a:lnTo>
                    <a:pt x="4164374" y="611951"/>
                  </a:lnTo>
                  <a:lnTo>
                    <a:pt x="4164617" y="611951"/>
                  </a:lnTo>
                  <a:lnTo>
                    <a:pt x="4164861" y="611951"/>
                  </a:lnTo>
                  <a:lnTo>
                    <a:pt x="4165104" y="611951"/>
                  </a:lnTo>
                  <a:lnTo>
                    <a:pt x="4165348" y="611951"/>
                  </a:lnTo>
                  <a:lnTo>
                    <a:pt x="4165591" y="611951"/>
                  </a:lnTo>
                  <a:lnTo>
                    <a:pt x="4165834" y="611951"/>
                  </a:lnTo>
                  <a:lnTo>
                    <a:pt x="4166078" y="611951"/>
                  </a:lnTo>
                  <a:lnTo>
                    <a:pt x="4166321" y="611951"/>
                  </a:lnTo>
                  <a:lnTo>
                    <a:pt x="4166564" y="611951"/>
                  </a:lnTo>
                  <a:lnTo>
                    <a:pt x="4166808" y="611951"/>
                  </a:lnTo>
                  <a:lnTo>
                    <a:pt x="4167051" y="611951"/>
                  </a:lnTo>
                  <a:lnTo>
                    <a:pt x="4167294" y="611951"/>
                  </a:lnTo>
                  <a:lnTo>
                    <a:pt x="4167538" y="611951"/>
                  </a:lnTo>
                  <a:lnTo>
                    <a:pt x="4167781" y="611951"/>
                  </a:lnTo>
                  <a:lnTo>
                    <a:pt x="4168024" y="611951"/>
                  </a:lnTo>
                  <a:lnTo>
                    <a:pt x="4168268" y="611951"/>
                  </a:lnTo>
                  <a:lnTo>
                    <a:pt x="4168511" y="611951"/>
                  </a:lnTo>
                  <a:lnTo>
                    <a:pt x="4168755" y="611951"/>
                  </a:lnTo>
                  <a:lnTo>
                    <a:pt x="4168998" y="611951"/>
                  </a:lnTo>
                  <a:lnTo>
                    <a:pt x="4169241" y="611951"/>
                  </a:lnTo>
                  <a:lnTo>
                    <a:pt x="4169971" y="611951"/>
                  </a:lnTo>
                  <a:lnTo>
                    <a:pt x="4170215" y="611951"/>
                  </a:lnTo>
                  <a:lnTo>
                    <a:pt x="4170458" y="611951"/>
                  </a:lnTo>
                  <a:lnTo>
                    <a:pt x="4170701" y="611951"/>
                  </a:lnTo>
                  <a:lnTo>
                    <a:pt x="4170945" y="611951"/>
                  </a:lnTo>
                  <a:lnTo>
                    <a:pt x="4171188" y="611951"/>
                  </a:lnTo>
                  <a:lnTo>
                    <a:pt x="4171432" y="611951"/>
                  </a:lnTo>
                  <a:lnTo>
                    <a:pt x="4171675" y="611951"/>
                  </a:lnTo>
                  <a:lnTo>
                    <a:pt x="4171918" y="611951"/>
                  </a:lnTo>
                  <a:lnTo>
                    <a:pt x="4172405" y="611951"/>
                  </a:lnTo>
                  <a:lnTo>
                    <a:pt x="4172648" y="611951"/>
                  </a:lnTo>
                  <a:lnTo>
                    <a:pt x="4172892" y="611951"/>
                  </a:lnTo>
                  <a:lnTo>
                    <a:pt x="4173135" y="611951"/>
                  </a:lnTo>
                  <a:lnTo>
                    <a:pt x="4173378" y="611951"/>
                  </a:lnTo>
                  <a:lnTo>
                    <a:pt x="4173622" y="611951"/>
                  </a:lnTo>
                  <a:lnTo>
                    <a:pt x="4173865" y="611951"/>
                  </a:lnTo>
                  <a:lnTo>
                    <a:pt x="4174108" y="611951"/>
                  </a:lnTo>
                  <a:lnTo>
                    <a:pt x="4174352" y="611951"/>
                  </a:lnTo>
                  <a:lnTo>
                    <a:pt x="4174595" y="611951"/>
                  </a:lnTo>
                  <a:lnTo>
                    <a:pt x="4174839" y="611951"/>
                  </a:lnTo>
                  <a:lnTo>
                    <a:pt x="4175082" y="611951"/>
                  </a:lnTo>
                  <a:lnTo>
                    <a:pt x="4175325" y="611951"/>
                  </a:lnTo>
                  <a:lnTo>
                    <a:pt x="4175569" y="611951"/>
                  </a:lnTo>
                  <a:lnTo>
                    <a:pt x="4175812" y="611951"/>
                  </a:lnTo>
                  <a:lnTo>
                    <a:pt x="4176055" y="611951"/>
                  </a:lnTo>
                  <a:lnTo>
                    <a:pt x="4176299" y="611951"/>
                  </a:lnTo>
                  <a:lnTo>
                    <a:pt x="4176542" y="611951"/>
                  </a:lnTo>
                  <a:lnTo>
                    <a:pt x="4176785" y="611951"/>
                  </a:lnTo>
                  <a:lnTo>
                    <a:pt x="4177029" y="611951"/>
                  </a:lnTo>
                  <a:lnTo>
                    <a:pt x="4177272" y="611951"/>
                  </a:lnTo>
                  <a:lnTo>
                    <a:pt x="4177516" y="611951"/>
                  </a:lnTo>
                  <a:lnTo>
                    <a:pt x="4177759" y="611951"/>
                  </a:lnTo>
                  <a:lnTo>
                    <a:pt x="4178002" y="611951"/>
                  </a:lnTo>
                  <a:lnTo>
                    <a:pt x="4178246" y="611951"/>
                  </a:lnTo>
                  <a:lnTo>
                    <a:pt x="4178489" y="611951"/>
                  </a:lnTo>
                  <a:lnTo>
                    <a:pt x="4178732" y="611951"/>
                  </a:lnTo>
                  <a:lnTo>
                    <a:pt x="4178976" y="611951"/>
                  </a:lnTo>
                  <a:lnTo>
                    <a:pt x="4179219" y="611951"/>
                  </a:lnTo>
                  <a:lnTo>
                    <a:pt x="4179462" y="611951"/>
                  </a:lnTo>
                  <a:lnTo>
                    <a:pt x="4179706" y="611951"/>
                  </a:lnTo>
                  <a:lnTo>
                    <a:pt x="4179949" y="611951"/>
                  </a:lnTo>
                  <a:lnTo>
                    <a:pt x="4180192" y="611951"/>
                  </a:lnTo>
                  <a:lnTo>
                    <a:pt x="4180436" y="611951"/>
                  </a:lnTo>
                  <a:lnTo>
                    <a:pt x="4180679" y="611951"/>
                  </a:lnTo>
                  <a:lnTo>
                    <a:pt x="4180923" y="611951"/>
                  </a:lnTo>
                  <a:lnTo>
                    <a:pt x="4181166" y="611951"/>
                  </a:lnTo>
                  <a:lnTo>
                    <a:pt x="4181409" y="611951"/>
                  </a:lnTo>
                  <a:lnTo>
                    <a:pt x="4181653" y="611951"/>
                  </a:lnTo>
                  <a:lnTo>
                    <a:pt x="4181896" y="611951"/>
                  </a:lnTo>
                  <a:lnTo>
                    <a:pt x="4182139" y="611951"/>
                  </a:lnTo>
                  <a:lnTo>
                    <a:pt x="4182383" y="611951"/>
                  </a:lnTo>
                  <a:lnTo>
                    <a:pt x="4182869" y="611951"/>
                  </a:lnTo>
                  <a:lnTo>
                    <a:pt x="4183113" y="611951"/>
                  </a:lnTo>
                  <a:lnTo>
                    <a:pt x="4183356" y="611951"/>
                  </a:lnTo>
                  <a:lnTo>
                    <a:pt x="4183600" y="611951"/>
                  </a:lnTo>
                  <a:lnTo>
                    <a:pt x="4183843" y="611951"/>
                  </a:lnTo>
                  <a:lnTo>
                    <a:pt x="4184086" y="611951"/>
                  </a:lnTo>
                  <a:lnTo>
                    <a:pt x="4184330" y="611951"/>
                  </a:lnTo>
                  <a:lnTo>
                    <a:pt x="4184573" y="611951"/>
                  </a:lnTo>
                  <a:lnTo>
                    <a:pt x="4184816" y="611951"/>
                  </a:lnTo>
                  <a:lnTo>
                    <a:pt x="4185060" y="611951"/>
                  </a:lnTo>
                  <a:lnTo>
                    <a:pt x="4185303" y="611951"/>
                  </a:lnTo>
                  <a:lnTo>
                    <a:pt x="4185790" y="611951"/>
                  </a:lnTo>
                  <a:lnTo>
                    <a:pt x="4186033" y="611951"/>
                  </a:lnTo>
                  <a:lnTo>
                    <a:pt x="4186276" y="611951"/>
                  </a:lnTo>
                  <a:lnTo>
                    <a:pt x="4186520" y="611951"/>
                  </a:lnTo>
                  <a:lnTo>
                    <a:pt x="4186763" y="611951"/>
                  </a:lnTo>
                  <a:lnTo>
                    <a:pt x="4187007" y="611951"/>
                  </a:lnTo>
                  <a:lnTo>
                    <a:pt x="4187250" y="611951"/>
                  </a:lnTo>
                  <a:lnTo>
                    <a:pt x="4187493" y="611951"/>
                  </a:lnTo>
                  <a:lnTo>
                    <a:pt x="4187737" y="611951"/>
                  </a:lnTo>
                  <a:lnTo>
                    <a:pt x="4187980" y="611951"/>
                  </a:lnTo>
                  <a:lnTo>
                    <a:pt x="4188223" y="611951"/>
                  </a:lnTo>
                  <a:lnTo>
                    <a:pt x="4188467" y="611951"/>
                  </a:lnTo>
                  <a:lnTo>
                    <a:pt x="4188710" y="611951"/>
                  </a:lnTo>
                  <a:lnTo>
                    <a:pt x="4188953" y="611951"/>
                  </a:lnTo>
                  <a:lnTo>
                    <a:pt x="4189197" y="611951"/>
                  </a:lnTo>
                  <a:lnTo>
                    <a:pt x="4189440" y="611951"/>
                  </a:lnTo>
                  <a:lnTo>
                    <a:pt x="4189684" y="611951"/>
                  </a:lnTo>
                  <a:lnTo>
                    <a:pt x="4189927" y="611951"/>
                  </a:lnTo>
                  <a:lnTo>
                    <a:pt x="4190170" y="611951"/>
                  </a:lnTo>
                  <a:lnTo>
                    <a:pt x="4190414" y="611951"/>
                  </a:lnTo>
                  <a:lnTo>
                    <a:pt x="4190657" y="611951"/>
                  </a:lnTo>
                  <a:lnTo>
                    <a:pt x="4190900" y="611951"/>
                  </a:lnTo>
                  <a:lnTo>
                    <a:pt x="4191144" y="611951"/>
                  </a:lnTo>
                  <a:lnTo>
                    <a:pt x="4191387" y="611951"/>
                  </a:lnTo>
                  <a:lnTo>
                    <a:pt x="4191630" y="611951"/>
                  </a:lnTo>
                  <a:lnTo>
                    <a:pt x="4191874" y="611951"/>
                  </a:lnTo>
                  <a:lnTo>
                    <a:pt x="4192117" y="611951"/>
                  </a:lnTo>
                  <a:lnTo>
                    <a:pt x="4192360" y="611951"/>
                  </a:lnTo>
                  <a:lnTo>
                    <a:pt x="4192604" y="611951"/>
                  </a:lnTo>
                  <a:lnTo>
                    <a:pt x="4192847" y="611951"/>
                  </a:lnTo>
                  <a:lnTo>
                    <a:pt x="4193091" y="611951"/>
                  </a:lnTo>
                  <a:lnTo>
                    <a:pt x="4193334" y="611951"/>
                  </a:lnTo>
                  <a:lnTo>
                    <a:pt x="4193577" y="611951"/>
                  </a:lnTo>
                  <a:lnTo>
                    <a:pt x="4193821" y="611951"/>
                  </a:lnTo>
                  <a:lnTo>
                    <a:pt x="4194064" y="611951"/>
                  </a:lnTo>
                  <a:lnTo>
                    <a:pt x="4194307" y="611951"/>
                  </a:lnTo>
                  <a:lnTo>
                    <a:pt x="4194551" y="611951"/>
                  </a:lnTo>
                  <a:lnTo>
                    <a:pt x="4194794" y="611951"/>
                  </a:lnTo>
                  <a:lnTo>
                    <a:pt x="4195037" y="611951"/>
                  </a:lnTo>
                  <a:lnTo>
                    <a:pt x="4195281" y="611951"/>
                  </a:lnTo>
                  <a:lnTo>
                    <a:pt x="4195524" y="611951"/>
                  </a:lnTo>
                  <a:lnTo>
                    <a:pt x="4195768" y="611951"/>
                  </a:lnTo>
                  <a:lnTo>
                    <a:pt x="4196011" y="611951"/>
                  </a:lnTo>
                  <a:lnTo>
                    <a:pt x="4196254" y="611951"/>
                  </a:lnTo>
                  <a:lnTo>
                    <a:pt x="4196498" y="611951"/>
                  </a:lnTo>
                  <a:lnTo>
                    <a:pt x="4196741" y="611951"/>
                  </a:lnTo>
                  <a:lnTo>
                    <a:pt x="4196984" y="611951"/>
                  </a:lnTo>
                  <a:lnTo>
                    <a:pt x="4197228" y="611951"/>
                  </a:lnTo>
                  <a:lnTo>
                    <a:pt x="4197471" y="611951"/>
                  </a:lnTo>
                  <a:lnTo>
                    <a:pt x="4197714" y="611951"/>
                  </a:lnTo>
                  <a:lnTo>
                    <a:pt x="4197958" y="611951"/>
                  </a:lnTo>
                  <a:lnTo>
                    <a:pt x="4198201" y="611951"/>
                  </a:lnTo>
                  <a:lnTo>
                    <a:pt x="4198201" y="604836"/>
                  </a:lnTo>
                  <a:lnTo>
                    <a:pt x="4198444" y="604836"/>
                  </a:lnTo>
                  <a:lnTo>
                    <a:pt x="4198688" y="604836"/>
                  </a:lnTo>
                  <a:lnTo>
                    <a:pt x="4198931" y="604836"/>
                  </a:lnTo>
                  <a:lnTo>
                    <a:pt x="4199175" y="604836"/>
                  </a:lnTo>
                  <a:lnTo>
                    <a:pt x="4199418" y="604836"/>
                  </a:lnTo>
                  <a:lnTo>
                    <a:pt x="4199661" y="604836"/>
                  </a:lnTo>
                  <a:lnTo>
                    <a:pt x="4199905" y="604836"/>
                  </a:lnTo>
                  <a:lnTo>
                    <a:pt x="4200148" y="604836"/>
                  </a:lnTo>
                  <a:lnTo>
                    <a:pt x="4200391" y="604836"/>
                  </a:lnTo>
                  <a:lnTo>
                    <a:pt x="4200635" y="604836"/>
                  </a:lnTo>
                  <a:lnTo>
                    <a:pt x="4200878" y="604836"/>
                  </a:lnTo>
                  <a:lnTo>
                    <a:pt x="4201121" y="604836"/>
                  </a:lnTo>
                  <a:lnTo>
                    <a:pt x="4201365" y="604836"/>
                  </a:lnTo>
                  <a:lnTo>
                    <a:pt x="4201608" y="604836"/>
                  </a:lnTo>
                  <a:lnTo>
                    <a:pt x="4201852" y="604836"/>
                  </a:lnTo>
                  <a:lnTo>
                    <a:pt x="4202095" y="604836"/>
                  </a:lnTo>
                  <a:lnTo>
                    <a:pt x="4202338" y="604836"/>
                  </a:lnTo>
                  <a:lnTo>
                    <a:pt x="4202582" y="604836"/>
                  </a:lnTo>
                  <a:lnTo>
                    <a:pt x="4202825" y="604836"/>
                  </a:lnTo>
                  <a:lnTo>
                    <a:pt x="4203068" y="604836"/>
                  </a:lnTo>
                  <a:lnTo>
                    <a:pt x="4203312" y="604836"/>
                  </a:lnTo>
                  <a:lnTo>
                    <a:pt x="4203555" y="604836"/>
                  </a:lnTo>
                  <a:lnTo>
                    <a:pt x="4203798" y="604836"/>
                  </a:lnTo>
                  <a:lnTo>
                    <a:pt x="4204042" y="604836"/>
                  </a:lnTo>
                  <a:lnTo>
                    <a:pt x="4204285" y="604836"/>
                  </a:lnTo>
                  <a:lnTo>
                    <a:pt x="4204528" y="604836"/>
                  </a:lnTo>
                  <a:lnTo>
                    <a:pt x="4204772" y="604836"/>
                  </a:lnTo>
                  <a:lnTo>
                    <a:pt x="4205015" y="604836"/>
                  </a:lnTo>
                  <a:lnTo>
                    <a:pt x="4205259" y="604836"/>
                  </a:lnTo>
                  <a:lnTo>
                    <a:pt x="4205502" y="604836"/>
                  </a:lnTo>
                  <a:lnTo>
                    <a:pt x="4205745" y="604836"/>
                  </a:lnTo>
                  <a:lnTo>
                    <a:pt x="4205989" y="604836"/>
                  </a:lnTo>
                  <a:lnTo>
                    <a:pt x="4206232" y="604836"/>
                  </a:lnTo>
                  <a:lnTo>
                    <a:pt x="4206475" y="604836"/>
                  </a:lnTo>
                  <a:lnTo>
                    <a:pt x="4206719" y="604836"/>
                  </a:lnTo>
                  <a:lnTo>
                    <a:pt x="4206962" y="604836"/>
                  </a:lnTo>
                  <a:lnTo>
                    <a:pt x="4207205" y="604836"/>
                  </a:lnTo>
                  <a:lnTo>
                    <a:pt x="4207449" y="604836"/>
                  </a:lnTo>
                  <a:lnTo>
                    <a:pt x="4207692" y="604836"/>
                  </a:lnTo>
                  <a:lnTo>
                    <a:pt x="4207935" y="604836"/>
                  </a:lnTo>
                  <a:lnTo>
                    <a:pt x="4208179" y="604836"/>
                  </a:lnTo>
                  <a:lnTo>
                    <a:pt x="4208422" y="604836"/>
                  </a:lnTo>
                  <a:lnTo>
                    <a:pt x="4208666" y="604836"/>
                  </a:lnTo>
                  <a:lnTo>
                    <a:pt x="4208909" y="604836"/>
                  </a:lnTo>
                  <a:lnTo>
                    <a:pt x="4209152" y="604836"/>
                  </a:lnTo>
                  <a:lnTo>
                    <a:pt x="4209396" y="604836"/>
                  </a:lnTo>
                  <a:lnTo>
                    <a:pt x="4209639" y="604836"/>
                  </a:lnTo>
                  <a:lnTo>
                    <a:pt x="4209882" y="604836"/>
                  </a:lnTo>
                  <a:lnTo>
                    <a:pt x="4210126" y="604836"/>
                  </a:lnTo>
                  <a:lnTo>
                    <a:pt x="4210369" y="604836"/>
                  </a:lnTo>
                  <a:lnTo>
                    <a:pt x="4210612" y="604836"/>
                  </a:lnTo>
                  <a:lnTo>
                    <a:pt x="4210856" y="604836"/>
                  </a:lnTo>
                  <a:lnTo>
                    <a:pt x="4211099" y="604836"/>
                  </a:lnTo>
                  <a:lnTo>
                    <a:pt x="4211343" y="604836"/>
                  </a:lnTo>
                  <a:lnTo>
                    <a:pt x="4211586" y="604836"/>
                  </a:lnTo>
                  <a:lnTo>
                    <a:pt x="4211829" y="604836"/>
                  </a:lnTo>
                  <a:lnTo>
                    <a:pt x="4211829" y="597720"/>
                  </a:lnTo>
                  <a:lnTo>
                    <a:pt x="4212073" y="597720"/>
                  </a:lnTo>
                  <a:lnTo>
                    <a:pt x="4212316" y="597720"/>
                  </a:lnTo>
                  <a:lnTo>
                    <a:pt x="4212559" y="597720"/>
                  </a:lnTo>
                  <a:lnTo>
                    <a:pt x="4212803" y="597720"/>
                  </a:lnTo>
                  <a:lnTo>
                    <a:pt x="4213046" y="597720"/>
                  </a:lnTo>
                  <a:lnTo>
                    <a:pt x="4213289" y="597720"/>
                  </a:lnTo>
                  <a:lnTo>
                    <a:pt x="4213533" y="597720"/>
                  </a:lnTo>
                  <a:lnTo>
                    <a:pt x="4213776" y="597720"/>
                  </a:lnTo>
                  <a:lnTo>
                    <a:pt x="4214019" y="597720"/>
                  </a:lnTo>
                  <a:lnTo>
                    <a:pt x="4214263" y="597720"/>
                  </a:lnTo>
                  <a:lnTo>
                    <a:pt x="4214506" y="597720"/>
                  </a:lnTo>
                  <a:lnTo>
                    <a:pt x="4214750" y="597720"/>
                  </a:lnTo>
                  <a:lnTo>
                    <a:pt x="4214993" y="597720"/>
                  </a:lnTo>
                  <a:lnTo>
                    <a:pt x="4215236" y="597720"/>
                  </a:lnTo>
                  <a:lnTo>
                    <a:pt x="4215480" y="597720"/>
                  </a:lnTo>
                  <a:lnTo>
                    <a:pt x="4215723" y="597720"/>
                  </a:lnTo>
                  <a:lnTo>
                    <a:pt x="4215966" y="597720"/>
                  </a:lnTo>
                  <a:lnTo>
                    <a:pt x="4216210" y="597720"/>
                  </a:lnTo>
                  <a:lnTo>
                    <a:pt x="4216453" y="597720"/>
                  </a:lnTo>
                  <a:lnTo>
                    <a:pt x="4216696" y="597720"/>
                  </a:lnTo>
                  <a:lnTo>
                    <a:pt x="4216940" y="597720"/>
                  </a:lnTo>
                  <a:lnTo>
                    <a:pt x="4217183" y="597720"/>
                  </a:lnTo>
                  <a:lnTo>
                    <a:pt x="4217427" y="597720"/>
                  </a:lnTo>
                  <a:lnTo>
                    <a:pt x="4217670" y="597720"/>
                  </a:lnTo>
                  <a:lnTo>
                    <a:pt x="4217913" y="597720"/>
                  </a:lnTo>
                  <a:lnTo>
                    <a:pt x="4218157" y="597720"/>
                  </a:lnTo>
                  <a:lnTo>
                    <a:pt x="4218400" y="597720"/>
                  </a:lnTo>
                  <a:lnTo>
                    <a:pt x="4218643" y="597720"/>
                  </a:lnTo>
                  <a:lnTo>
                    <a:pt x="4218887" y="597720"/>
                  </a:lnTo>
                  <a:lnTo>
                    <a:pt x="4219130" y="597720"/>
                  </a:lnTo>
                  <a:lnTo>
                    <a:pt x="4219373" y="597720"/>
                  </a:lnTo>
                  <a:lnTo>
                    <a:pt x="4219617" y="597720"/>
                  </a:lnTo>
                  <a:lnTo>
                    <a:pt x="4219860" y="597720"/>
                  </a:lnTo>
                  <a:lnTo>
                    <a:pt x="4220103" y="597720"/>
                  </a:lnTo>
                  <a:lnTo>
                    <a:pt x="4220347" y="597720"/>
                  </a:lnTo>
                  <a:lnTo>
                    <a:pt x="4220590" y="597720"/>
                  </a:lnTo>
                  <a:lnTo>
                    <a:pt x="4220834" y="597720"/>
                  </a:lnTo>
                  <a:lnTo>
                    <a:pt x="4221077" y="597720"/>
                  </a:lnTo>
                  <a:lnTo>
                    <a:pt x="4221320" y="597720"/>
                  </a:lnTo>
                  <a:lnTo>
                    <a:pt x="4221564" y="597720"/>
                  </a:lnTo>
                  <a:lnTo>
                    <a:pt x="4221807" y="597720"/>
                  </a:lnTo>
                  <a:lnTo>
                    <a:pt x="4222050" y="597720"/>
                  </a:lnTo>
                  <a:lnTo>
                    <a:pt x="4222294" y="597720"/>
                  </a:lnTo>
                  <a:lnTo>
                    <a:pt x="4222537" y="597720"/>
                  </a:lnTo>
                  <a:lnTo>
                    <a:pt x="4222780" y="597720"/>
                  </a:lnTo>
                  <a:lnTo>
                    <a:pt x="4223024" y="597720"/>
                  </a:lnTo>
                  <a:lnTo>
                    <a:pt x="4223267" y="597720"/>
                  </a:lnTo>
                  <a:lnTo>
                    <a:pt x="4223511" y="597720"/>
                  </a:lnTo>
                  <a:lnTo>
                    <a:pt x="4223754" y="597720"/>
                  </a:lnTo>
                  <a:lnTo>
                    <a:pt x="4223997" y="597720"/>
                  </a:lnTo>
                  <a:lnTo>
                    <a:pt x="4224241" y="597720"/>
                  </a:lnTo>
                  <a:lnTo>
                    <a:pt x="4224484" y="597720"/>
                  </a:lnTo>
                  <a:lnTo>
                    <a:pt x="4224727" y="597720"/>
                  </a:lnTo>
                  <a:lnTo>
                    <a:pt x="4224971" y="597720"/>
                  </a:lnTo>
                  <a:lnTo>
                    <a:pt x="4225214" y="597720"/>
                  </a:lnTo>
                  <a:lnTo>
                    <a:pt x="4225457" y="597720"/>
                  </a:lnTo>
                  <a:lnTo>
                    <a:pt x="4225701" y="597720"/>
                  </a:lnTo>
                  <a:lnTo>
                    <a:pt x="4225944" y="597720"/>
                  </a:lnTo>
                  <a:lnTo>
                    <a:pt x="4226187" y="597720"/>
                  </a:lnTo>
                  <a:lnTo>
                    <a:pt x="4226431" y="597720"/>
                  </a:lnTo>
                  <a:lnTo>
                    <a:pt x="4226674" y="597720"/>
                  </a:lnTo>
                  <a:lnTo>
                    <a:pt x="4226918" y="597720"/>
                  </a:lnTo>
                  <a:lnTo>
                    <a:pt x="4227161" y="597720"/>
                  </a:lnTo>
                  <a:lnTo>
                    <a:pt x="4227404" y="597720"/>
                  </a:lnTo>
                  <a:lnTo>
                    <a:pt x="4227648" y="597720"/>
                  </a:lnTo>
                  <a:lnTo>
                    <a:pt x="4227891" y="597720"/>
                  </a:lnTo>
                  <a:lnTo>
                    <a:pt x="4228134" y="597720"/>
                  </a:lnTo>
                  <a:lnTo>
                    <a:pt x="4228378" y="597720"/>
                  </a:lnTo>
                  <a:lnTo>
                    <a:pt x="4228621" y="597720"/>
                  </a:lnTo>
                  <a:lnTo>
                    <a:pt x="4228864" y="597720"/>
                  </a:lnTo>
                  <a:lnTo>
                    <a:pt x="4229108" y="597720"/>
                  </a:lnTo>
                  <a:lnTo>
                    <a:pt x="4229351" y="597720"/>
                  </a:lnTo>
                  <a:lnTo>
                    <a:pt x="4229595" y="597720"/>
                  </a:lnTo>
                  <a:lnTo>
                    <a:pt x="4229838" y="597720"/>
                  </a:lnTo>
                  <a:lnTo>
                    <a:pt x="4230081" y="597720"/>
                  </a:lnTo>
                  <a:lnTo>
                    <a:pt x="4230325" y="597720"/>
                  </a:lnTo>
                  <a:lnTo>
                    <a:pt x="4230568" y="597720"/>
                  </a:lnTo>
                  <a:lnTo>
                    <a:pt x="4230811" y="597720"/>
                  </a:lnTo>
                  <a:lnTo>
                    <a:pt x="4231055" y="597720"/>
                  </a:lnTo>
                  <a:lnTo>
                    <a:pt x="4231298" y="597720"/>
                  </a:lnTo>
                  <a:lnTo>
                    <a:pt x="4231541" y="597720"/>
                  </a:lnTo>
                  <a:lnTo>
                    <a:pt x="4231785" y="597720"/>
                  </a:lnTo>
                  <a:lnTo>
                    <a:pt x="4232028" y="597720"/>
                  </a:lnTo>
                  <a:lnTo>
                    <a:pt x="4232271" y="597720"/>
                  </a:lnTo>
                  <a:lnTo>
                    <a:pt x="4232515" y="597720"/>
                  </a:lnTo>
                  <a:lnTo>
                    <a:pt x="4232758" y="597720"/>
                  </a:lnTo>
                  <a:lnTo>
                    <a:pt x="4233002" y="597720"/>
                  </a:lnTo>
                  <a:lnTo>
                    <a:pt x="4233245" y="597720"/>
                  </a:lnTo>
                  <a:lnTo>
                    <a:pt x="4233488" y="597720"/>
                  </a:lnTo>
                  <a:lnTo>
                    <a:pt x="4233732" y="597720"/>
                  </a:lnTo>
                  <a:lnTo>
                    <a:pt x="4233975" y="597720"/>
                  </a:lnTo>
                  <a:lnTo>
                    <a:pt x="4234218" y="597720"/>
                  </a:lnTo>
                  <a:lnTo>
                    <a:pt x="4234462" y="597720"/>
                  </a:lnTo>
                  <a:lnTo>
                    <a:pt x="4234705" y="597720"/>
                  </a:lnTo>
                  <a:lnTo>
                    <a:pt x="4234948" y="597720"/>
                  </a:lnTo>
                  <a:lnTo>
                    <a:pt x="4235192" y="597720"/>
                  </a:lnTo>
                  <a:lnTo>
                    <a:pt x="4235435" y="597720"/>
                  </a:lnTo>
                  <a:lnTo>
                    <a:pt x="4235679" y="597720"/>
                  </a:lnTo>
                  <a:lnTo>
                    <a:pt x="4235922" y="597720"/>
                  </a:lnTo>
                  <a:lnTo>
                    <a:pt x="4236165" y="597720"/>
                  </a:lnTo>
                  <a:lnTo>
                    <a:pt x="4236409" y="597720"/>
                  </a:lnTo>
                  <a:lnTo>
                    <a:pt x="4236652" y="597720"/>
                  </a:lnTo>
                  <a:lnTo>
                    <a:pt x="4236895" y="597720"/>
                  </a:lnTo>
                  <a:lnTo>
                    <a:pt x="4237139" y="597720"/>
                  </a:lnTo>
                  <a:lnTo>
                    <a:pt x="4237382" y="597720"/>
                  </a:lnTo>
                  <a:lnTo>
                    <a:pt x="4237625" y="597720"/>
                  </a:lnTo>
                  <a:lnTo>
                    <a:pt x="4237869" y="597720"/>
                  </a:lnTo>
                  <a:lnTo>
                    <a:pt x="4238112" y="597720"/>
                  </a:lnTo>
                  <a:lnTo>
                    <a:pt x="4238355" y="597720"/>
                  </a:lnTo>
                  <a:lnTo>
                    <a:pt x="4238599" y="597720"/>
                  </a:lnTo>
                  <a:lnTo>
                    <a:pt x="4238842" y="597720"/>
                  </a:lnTo>
                  <a:lnTo>
                    <a:pt x="4239086" y="597720"/>
                  </a:lnTo>
                  <a:lnTo>
                    <a:pt x="4239329" y="597720"/>
                  </a:lnTo>
                  <a:lnTo>
                    <a:pt x="4239572" y="597720"/>
                  </a:lnTo>
                  <a:lnTo>
                    <a:pt x="4239816" y="597720"/>
                  </a:lnTo>
                  <a:lnTo>
                    <a:pt x="4240059" y="597720"/>
                  </a:lnTo>
                  <a:lnTo>
                    <a:pt x="4240302" y="597720"/>
                  </a:lnTo>
                  <a:lnTo>
                    <a:pt x="4240546" y="597720"/>
                  </a:lnTo>
                  <a:lnTo>
                    <a:pt x="4240789" y="597720"/>
                  </a:lnTo>
                  <a:lnTo>
                    <a:pt x="4241032" y="597720"/>
                  </a:lnTo>
                  <a:lnTo>
                    <a:pt x="4241276" y="597720"/>
                  </a:lnTo>
                  <a:lnTo>
                    <a:pt x="4241519" y="597720"/>
                  </a:lnTo>
                  <a:lnTo>
                    <a:pt x="4241763" y="597720"/>
                  </a:lnTo>
                  <a:lnTo>
                    <a:pt x="4242006" y="597720"/>
                  </a:lnTo>
                  <a:lnTo>
                    <a:pt x="4242249" y="597720"/>
                  </a:lnTo>
                  <a:lnTo>
                    <a:pt x="4242493" y="597720"/>
                  </a:lnTo>
                  <a:lnTo>
                    <a:pt x="4242736" y="597720"/>
                  </a:lnTo>
                  <a:lnTo>
                    <a:pt x="4242979" y="597720"/>
                  </a:lnTo>
                  <a:lnTo>
                    <a:pt x="4243223" y="597720"/>
                  </a:lnTo>
                  <a:lnTo>
                    <a:pt x="4243466" y="597720"/>
                  </a:lnTo>
                  <a:lnTo>
                    <a:pt x="4243709" y="597720"/>
                  </a:lnTo>
                  <a:lnTo>
                    <a:pt x="4243953" y="597720"/>
                  </a:lnTo>
                  <a:lnTo>
                    <a:pt x="4244196" y="597720"/>
                  </a:lnTo>
                  <a:lnTo>
                    <a:pt x="4244196" y="590604"/>
                  </a:lnTo>
                  <a:lnTo>
                    <a:pt x="4244439" y="590604"/>
                  </a:lnTo>
                  <a:lnTo>
                    <a:pt x="4244683" y="590604"/>
                  </a:lnTo>
                  <a:lnTo>
                    <a:pt x="4244926" y="590604"/>
                  </a:lnTo>
                  <a:lnTo>
                    <a:pt x="4245170" y="590604"/>
                  </a:lnTo>
                  <a:lnTo>
                    <a:pt x="4245413" y="590604"/>
                  </a:lnTo>
                  <a:lnTo>
                    <a:pt x="4245656" y="590604"/>
                  </a:lnTo>
                  <a:lnTo>
                    <a:pt x="4245900" y="590604"/>
                  </a:lnTo>
                  <a:lnTo>
                    <a:pt x="4246143" y="590604"/>
                  </a:lnTo>
                  <a:lnTo>
                    <a:pt x="4246386" y="590604"/>
                  </a:lnTo>
                  <a:lnTo>
                    <a:pt x="4246630" y="590604"/>
                  </a:lnTo>
                  <a:lnTo>
                    <a:pt x="4246873" y="590604"/>
                  </a:lnTo>
                  <a:lnTo>
                    <a:pt x="4246873" y="583489"/>
                  </a:lnTo>
                  <a:lnTo>
                    <a:pt x="4247116" y="583489"/>
                  </a:lnTo>
                  <a:lnTo>
                    <a:pt x="4247360" y="583489"/>
                  </a:lnTo>
                  <a:lnTo>
                    <a:pt x="4247603" y="583489"/>
                  </a:lnTo>
                  <a:lnTo>
                    <a:pt x="4247847" y="583489"/>
                  </a:lnTo>
                  <a:lnTo>
                    <a:pt x="4248090" y="583489"/>
                  </a:lnTo>
                  <a:lnTo>
                    <a:pt x="4248333" y="583489"/>
                  </a:lnTo>
                  <a:lnTo>
                    <a:pt x="4248577" y="583489"/>
                  </a:lnTo>
                  <a:lnTo>
                    <a:pt x="4248820" y="583489"/>
                  </a:lnTo>
                  <a:lnTo>
                    <a:pt x="4249063" y="583489"/>
                  </a:lnTo>
                  <a:lnTo>
                    <a:pt x="4249307" y="583489"/>
                  </a:lnTo>
                  <a:lnTo>
                    <a:pt x="4249550" y="583489"/>
                  </a:lnTo>
                  <a:lnTo>
                    <a:pt x="4249793" y="583489"/>
                  </a:lnTo>
                  <a:lnTo>
                    <a:pt x="4250037" y="583489"/>
                  </a:lnTo>
                  <a:lnTo>
                    <a:pt x="4250280" y="583489"/>
                  </a:lnTo>
                  <a:lnTo>
                    <a:pt x="4250523" y="583489"/>
                  </a:lnTo>
                  <a:lnTo>
                    <a:pt x="4250767" y="583489"/>
                  </a:lnTo>
                  <a:lnTo>
                    <a:pt x="4251010" y="583489"/>
                  </a:lnTo>
                  <a:lnTo>
                    <a:pt x="4251254" y="583489"/>
                  </a:lnTo>
                  <a:lnTo>
                    <a:pt x="4251497" y="583489"/>
                  </a:lnTo>
                  <a:lnTo>
                    <a:pt x="4251740" y="583489"/>
                  </a:lnTo>
                  <a:lnTo>
                    <a:pt x="4251984" y="583489"/>
                  </a:lnTo>
                  <a:lnTo>
                    <a:pt x="4252227" y="583489"/>
                  </a:lnTo>
                  <a:lnTo>
                    <a:pt x="4252470" y="583489"/>
                  </a:lnTo>
                  <a:lnTo>
                    <a:pt x="4252714" y="583489"/>
                  </a:lnTo>
                  <a:lnTo>
                    <a:pt x="4252957" y="583489"/>
                  </a:lnTo>
                  <a:lnTo>
                    <a:pt x="4253200" y="583489"/>
                  </a:lnTo>
                  <a:lnTo>
                    <a:pt x="4253444" y="583489"/>
                  </a:lnTo>
                  <a:lnTo>
                    <a:pt x="4253687" y="583489"/>
                  </a:lnTo>
                  <a:lnTo>
                    <a:pt x="4253931" y="583489"/>
                  </a:lnTo>
                  <a:lnTo>
                    <a:pt x="4254174" y="583489"/>
                  </a:lnTo>
                  <a:lnTo>
                    <a:pt x="4254417" y="583489"/>
                  </a:lnTo>
                  <a:lnTo>
                    <a:pt x="4254661" y="583489"/>
                  </a:lnTo>
                  <a:lnTo>
                    <a:pt x="4254904" y="583489"/>
                  </a:lnTo>
                  <a:lnTo>
                    <a:pt x="4255147" y="583489"/>
                  </a:lnTo>
                  <a:lnTo>
                    <a:pt x="4255391" y="583489"/>
                  </a:lnTo>
                  <a:lnTo>
                    <a:pt x="4255877" y="583489"/>
                  </a:lnTo>
                  <a:lnTo>
                    <a:pt x="4256121" y="583489"/>
                  </a:lnTo>
                  <a:lnTo>
                    <a:pt x="4256364" y="583489"/>
                  </a:lnTo>
                  <a:lnTo>
                    <a:pt x="4256607" y="583489"/>
                  </a:lnTo>
                  <a:lnTo>
                    <a:pt x="4256607" y="576373"/>
                  </a:lnTo>
                  <a:lnTo>
                    <a:pt x="4256851" y="576373"/>
                  </a:lnTo>
                  <a:lnTo>
                    <a:pt x="4257094" y="576373"/>
                  </a:lnTo>
                  <a:lnTo>
                    <a:pt x="4257338" y="576373"/>
                  </a:lnTo>
                  <a:lnTo>
                    <a:pt x="4257581" y="576373"/>
                  </a:lnTo>
                  <a:lnTo>
                    <a:pt x="4257824" y="576373"/>
                  </a:lnTo>
                  <a:lnTo>
                    <a:pt x="4258068" y="576373"/>
                  </a:lnTo>
                  <a:lnTo>
                    <a:pt x="4258311" y="576373"/>
                  </a:lnTo>
                  <a:lnTo>
                    <a:pt x="4258554" y="576373"/>
                  </a:lnTo>
                  <a:lnTo>
                    <a:pt x="4258798" y="576373"/>
                  </a:lnTo>
                  <a:lnTo>
                    <a:pt x="4259041" y="576373"/>
                  </a:lnTo>
                  <a:lnTo>
                    <a:pt x="4259284" y="576373"/>
                  </a:lnTo>
                  <a:lnTo>
                    <a:pt x="4259528" y="576373"/>
                  </a:lnTo>
                  <a:lnTo>
                    <a:pt x="4259771" y="576373"/>
                  </a:lnTo>
                  <a:lnTo>
                    <a:pt x="4260015" y="576373"/>
                  </a:lnTo>
                  <a:lnTo>
                    <a:pt x="4260258" y="576373"/>
                  </a:lnTo>
                  <a:lnTo>
                    <a:pt x="4260501" y="576373"/>
                  </a:lnTo>
                  <a:lnTo>
                    <a:pt x="4260745" y="576373"/>
                  </a:lnTo>
                  <a:lnTo>
                    <a:pt x="4260988" y="576373"/>
                  </a:lnTo>
                  <a:lnTo>
                    <a:pt x="4261231" y="576373"/>
                  </a:lnTo>
                  <a:lnTo>
                    <a:pt x="4261475" y="576373"/>
                  </a:lnTo>
                  <a:lnTo>
                    <a:pt x="4261718" y="576373"/>
                  </a:lnTo>
                  <a:lnTo>
                    <a:pt x="4261961" y="576373"/>
                  </a:lnTo>
                  <a:lnTo>
                    <a:pt x="4262205" y="576373"/>
                  </a:lnTo>
                  <a:lnTo>
                    <a:pt x="4262448" y="576373"/>
                  </a:lnTo>
                  <a:lnTo>
                    <a:pt x="4262691" y="576373"/>
                  </a:lnTo>
                  <a:lnTo>
                    <a:pt x="4262935" y="576373"/>
                  </a:lnTo>
                  <a:lnTo>
                    <a:pt x="4263178" y="576373"/>
                  </a:lnTo>
                  <a:lnTo>
                    <a:pt x="4263422" y="576373"/>
                  </a:lnTo>
                  <a:lnTo>
                    <a:pt x="4263665" y="576373"/>
                  </a:lnTo>
                  <a:lnTo>
                    <a:pt x="4263908" y="576373"/>
                  </a:lnTo>
                  <a:lnTo>
                    <a:pt x="4264152" y="576373"/>
                  </a:lnTo>
                  <a:lnTo>
                    <a:pt x="4264395" y="576373"/>
                  </a:lnTo>
                  <a:lnTo>
                    <a:pt x="4264638" y="576373"/>
                  </a:lnTo>
                  <a:lnTo>
                    <a:pt x="4264882" y="576373"/>
                  </a:lnTo>
                  <a:lnTo>
                    <a:pt x="4265125" y="576373"/>
                  </a:lnTo>
                  <a:lnTo>
                    <a:pt x="4265368" y="576373"/>
                  </a:lnTo>
                  <a:lnTo>
                    <a:pt x="4265612" y="576373"/>
                  </a:lnTo>
                  <a:lnTo>
                    <a:pt x="4265855" y="576373"/>
                  </a:lnTo>
                  <a:lnTo>
                    <a:pt x="4266099" y="576373"/>
                  </a:lnTo>
                  <a:lnTo>
                    <a:pt x="4266342" y="576373"/>
                  </a:lnTo>
                  <a:lnTo>
                    <a:pt x="4266585" y="576373"/>
                  </a:lnTo>
                  <a:lnTo>
                    <a:pt x="4266829" y="576373"/>
                  </a:lnTo>
                  <a:lnTo>
                    <a:pt x="4267072" y="576373"/>
                  </a:lnTo>
                  <a:lnTo>
                    <a:pt x="4267315" y="576373"/>
                  </a:lnTo>
                  <a:lnTo>
                    <a:pt x="4267559" y="576373"/>
                  </a:lnTo>
                  <a:lnTo>
                    <a:pt x="4267802" y="576373"/>
                  </a:lnTo>
                  <a:lnTo>
                    <a:pt x="4268045" y="576373"/>
                  </a:lnTo>
                  <a:lnTo>
                    <a:pt x="4268289" y="576373"/>
                  </a:lnTo>
                  <a:lnTo>
                    <a:pt x="4268532" y="576373"/>
                  </a:lnTo>
                  <a:lnTo>
                    <a:pt x="4268775" y="576373"/>
                  </a:lnTo>
                  <a:lnTo>
                    <a:pt x="4269019" y="576373"/>
                  </a:lnTo>
                  <a:lnTo>
                    <a:pt x="4269262" y="576373"/>
                  </a:lnTo>
                  <a:lnTo>
                    <a:pt x="4269506" y="576373"/>
                  </a:lnTo>
                  <a:lnTo>
                    <a:pt x="4269749" y="576373"/>
                  </a:lnTo>
                  <a:lnTo>
                    <a:pt x="4270236" y="576373"/>
                  </a:lnTo>
                  <a:lnTo>
                    <a:pt x="4270479" y="576373"/>
                  </a:lnTo>
                  <a:lnTo>
                    <a:pt x="4270722" y="576373"/>
                  </a:lnTo>
                  <a:lnTo>
                    <a:pt x="4270966" y="576373"/>
                  </a:lnTo>
                  <a:lnTo>
                    <a:pt x="4271209" y="576373"/>
                  </a:lnTo>
                  <a:lnTo>
                    <a:pt x="4271452" y="576373"/>
                  </a:lnTo>
                  <a:lnTo>
                    <a:pt x="4271696" y="576373"/>
                  </a:lnTo>
                  <a:lnTo>
                    <a:pt x="4271939" y="576373"/>
                  </a:lnTo>
                  <a:lnTo>
                    <a:pt x="4272183" y="576373"/>
                  </a:lnTo>
                  <a:lnTo>
                    <a:pt x="4272426" y="576373"/>
                  </a:lnTo>
                  <a:lnTo>
                    <a:pt x="4272669" y="576373"/>
                  </a:lnTo>
                  <a:lnTo>
                    <a:pt x="4272913" y="576373"/>
                  </a:lnTo>
                  <a:lnTo>
                    <a:pt x="4273156" y="576373"/>
                  </a:lnTo>
                  <a:lnTo>
                    <a:pt x="4273399" y="576373"/>
                  </a:lnTo>
                  <a:lnTo>
                    <a:pt x="4273643" y="576373"/>
                  </a:lnTo>
                  <a:lnTo>
                    <a:pt x="4273886" y="576373"/>
                  </a:lnTo>
                  <a:lnTo>
                    <a:pt x="4274129" y="576373"/>
                  </a:lnTo>
                  <a:lnTo>
                    <a:pt x="4274373" y="576373"/>
                  </a:lnTo>
                  <a:lnTo>
                    <a:pt x="4274616" y="576373"/>
                  </a:lnTo>
                  <a:lnTo>
                    <a:pt x="4274859" y="576373"/>
                  </a:lnTo>
                  <a:lnTo>
                    <a:pt x="4275103" y="576373"/>
                  </a:lnTo>
                  <a:lnTo>
                    <a:pt x="4275346" y="576373"/>
                  </a:lnTo>
                  <a:lnTo>
                    <a:pt x="4275346" y="569257"/>
                  </a:lnTo>
                  <a:lnTo>
                    <a:pt x="4275590" y="569257"/>
                  </a:lnTo>
                  <a:lnTo>
                    <a:pt x="4275833" y="569257"/>
                  </a:lnTo>
                  <a:lnTo>
                    <a:pt x="4276076" y="569257"/>
                  </a:lnTo>
                  <a:lnTo>
                    <a:pt x="4276320" y="569257"/>
                  </a:lnTo>
                  <a:lnTo>
                    <a:pt x="4276563" y="569257"/>
                  </a:lnTo>
                  <a:lnTo>
                    <a:pt x="4277050" y="569257"/>
                  </a:lnTo>
                  <a:lnTo>
                    <a:pt x="4277536" y="569257"/>
                  </a:lnTo>
                  <a:lnTo>
                    <a:pt x="4277780" y="569257"/>
                  </a:lnTo>
                  <a:lnTo>
                    <a:pt x="4278023" y="569257"/>
                  </a:lnTo>
                  <a:lnTo>
                    <a:pt x="4278267" y="569257"/>
                  </a:lnTo>
                  <a:lnTo>
                    <a:pt x="4278510" y="569257"/>
                  </a:lnTo>
                  <a:lnTo>
                    <a:pt x="4278753" y="569257"/>
                  </a:lnTo>
                  <a:lnTo>
                    <a:pt x="4278997" y="569257"/>
                  </a:lnTo>
                  <a:lnTo>
                    <a:pt x="4279240" y="569257"/>
                  </a:lnTo>
                  <a:lnTo>
                    <a:pt x="4279483" y="569257"/>
                  </a:lnTo>
                  <a:lnTo>
                    <a:pt x="4279727" y="569257"/>
                  </a:lnTo>
                  <a:lnTo>
                    <a:pt x="4279727" y="562141"/>
                  </a:lnTo>
                  <a:lnTo>
                    <a:pt x="4279970" y="562141"/>
                  </a:lnTo>
                  <a:lnTo>
                    <a:pt x="4280213" y="562141"/>
                  </a:lnTo>
                  <a:lnTo>
                    <a:pt x="4280457" y="562141"/>
                  </a:lnTo>
                  <a:lnTo>
                    <a:pt x="4280700" y="562141"/>
                  </a:lnTo>
                  <a:lnTo>
                    <a:pt x="4280943" y="562141"/>
                  </a:lnTo>
                  <a:lnTo>
                    <a:pt x="4281187" y="562141"/>
                  </a:lnTo>
                  <a:lnTo>
                    <a:pt x="4281430" y="562141"/>
                  </a:lnTo>
                  <a:lnTo>
                    <a:pt x="4281674" y="562141"/>
                  </a:lnTo>
                  <a:lnTo>
                    <a:pt x="4281917" y="562141"/>
                  </a:lnTo>
                  <a:lnTo>
                    <a:pt x="4282160" y="562141"/>
                  </a:lnTo>
                  <a:lnTo>
                    <a:pt x="4282404" y="562141"/>
                  </a:lnTo>
                  <a:lnTo>
                    <a:pt x="4282647" y="562141"/>
                  </a:lnTo>
                  <a:lnTo>
                    <a:pt x="4282890" y="562141"/>
                  </a:lnTo>
                  <a:lnTo>
                    <a:pt x="4283134" y="562141"/>
                  </a:lnTo>
                  <a:lnTo>
                    <a:pt x="4283377" y="562141"/>
                  </a:lnTo>
                  <a:lnTo>
                    <a:pt x="4283620" y="562141"/>
                  </a:lnTo>
                  <a:lnTo>
                    <a:pt x="4283864" y="562141"/>
                  </a:lnTo>
                  <a:lnTo>
                    <a:pt x="4284107" y="562141"/>
                  </a:lnTo>
                  <a:lnTo>
                    <a:pt x="4284351" y="562141"/>
                  </a:lnTo>
                  <a:lnTo>
                    <a:pt x="4284594" y="562141"/>
                  </a:lnTo>
                  <a:lnTo>
                    <a:pt x="4284837" y="562141"/>
                  </a:lnTo>
                  <a:lnTo>
                    <a:pt x="4285081" y="562141"/>
                  </a:lnTo>
                  <a:lnTo>
                    <a:pt x="4285324" y="562141"/>
                  </a:lnTo>
                  <a:lnTo>
                    <a:pt x="4285567" y="562141"/>
                  </a:lnTo>
                  <a:lnTo>
                    <a:pt x="4285811" y="562141"/>
                  </a:lnTo>
                  <a:lnTo>
                    <a:pt x="4286054" y="562141"/>
                  </a:lnTo>
                  <a:lnTo>
                    <a:pt x="4286297" y="562141"/>
                  </a:lnTo>
                  <a:lnTo>
                    <a:pt x="4286541" y="562141"/>
                  </a:lnTo>
                  <a:lnTo>
                    <a:pt x="4286784" y="562141"/>
                  </a:lnTo>
                  <a:lnTo>
                    <a:pt x="4287027" y="562141"/>
                  </a:lnTo>
                  <a:lnTo>
                    <a:pt x="4287271" y="562141"/>
                  </a:lnTo>
                  <a:lnTo>
                    <a:pt x="4287514" y="562141"/>
                  </a:lnTo>
                  <a:lnTo>
                    <a:pt x="4287758" y="562141"/>
                  </a:lnTo>
                  <a:lnTo>
                    <a:pt x="4288001" y="562141"/>
                  </a:lnTo>
                  <a:lnTo>
                    <a:pt x="4288244" y="562141"/>
                  </a:lnTo>
                  <a:lnTo>
                    <a:pt x="4288488" y="562141"/>
                  </a:lnTo>
                  <a:lnTo>
                    <a:pt x="4288731" y="562141"/>
                  </a:lnTo>
                  <a:lnTo>
                    <a:pt x="4288974" y="562141"/>
                  </a:lnTo>
                  <a:lnTo>
                    <a:pt x="4289218" y="562141"/>
                  </a:lnTo>
                  <a:lnTo>
                    <a:pt x="4289461" y="562141"/>
                  </a:lnTo>
                  <a:lnTo>
                    <a:pt x="4289704" y="562141"/>
                  </a:lnTo>
                  <a:lnTo>
                    <a:pt x="4289948" y="562141"/>
                  </a:lnTo>
                  <a:lnTo>
                    <a:pt x="4290191" y="562141"/>
                  </a:lnTo>
                  <a:lnTo>
                    <a:pt x="4290435" y="562141"/>
                  </a:lnTo>
                  <a:lnTo>
                    <a:pt x="4290678" y="562141"/>
                  </a:lnTo>
                  <a:lnTo>
                    <a:pt x="4290921" y="562141"/>
                  </a:lnTo>
                  <a:lnTo>
                    <a:pt x="4291165" y="562141"/>
                  </a:lnTo>
                  <a:lnTo>
                    <a:pt x="4291408" y="562141"/>
                  </a:lnTo>
                  <a:lnTo>
                    <a:pt x="4291651" y="562141"/>
                  </a:lnTo>
                  <a:lnTo>
                    <a:pt x="4291895" y="562141"/>
                  </a:lnTo>
                  <a:lnTo>
                    <a:pt x="4292138" y="562141"/>
                  </a:lnTo>
                  <a:lnTo>
                    <a:pt x="4292381" y="562141"/>
                  </a:lnTo>
                  <a:lnTo>
                    <a:pt x="4292625" y="562141"/>
                  </a:lnTo>
                  <a:lnTo>
                    <a:pt x="4292868" y="562141"/>
                  </a:lnTo>
                  <a:lnTo>
                    <a:pt x="4293111" y="562141"/>
                  </a:lnTo>
                  <a:lnTo>
                    <a:pt x="4293355" y="562141"/>
                  </a:lnTo>
                  <a:lnTo>
                    <a:pt x="4293598" y="562141"/>
                  </a:lnTo>
                  <a:lnTo>
                    <a:pt x="4293842" y="562141"/>
                  </a:lnTo>
                  <a:lnTo>
                    <a:pt x="4294085" y="562141"/>
                  </a:lnTo>
                  <a:lnTo>
                    <a:pt x="4294328" y="562141"/>
                  </a:lnTo>
                  <a:lnTo>
                    <a:pt x="4294572" y="562141"/>
                  </a:lnTo>
                  <a:lnTo>
                    <a:pt x="4294815" y="562141"/>
                  </a:lnTo>
                  <a:lnTo>
                    <a:pt x="4295058" y="562141"/>
                  </a:lnTo>
                  <a:lnTo>
                    <a:pt x="4295302" y="562141"/>
                  </a:lnTo>
                  <a:lnTo>
                    <a:pt x="4295545" y="562141"/>
                  </a:lnTo>
                  <a:lnTo>
                    <a:pt x="4295788" y="562141"/>
                  </a:lnTo>
                  <a:lnTo>
                    <a:pt x="4296032" y="562141"/>
                  </a:lnTo>
                  <a:lnTo>
                    <a:pt x="4296275" y="562141"/>
                  </a:lnTo>
                  <a:lnTo>
                    <a:pt x="4296519" y="562141"/>
                  </a:lnTo>
                  <a:lnTo>
                    <a:pt x="4296762" y="562141"/>
                  </a:lnTo>
                  <a:lnTo>
                    <a:pt x="4297005" y="562141"/>
                  </a:lnTo>
                  <a:lnTo>
                    <a:pt x="4297249" y="562141"/>
                  </a:lnTo>
                  <a:lnTo>
                    <a:pt x="4297492" y="562141"/>
                  </a:lnTo>
                  <a:lnTo>
                    <a:pt x="4297735" y="562141"/>
                  </a:lnTo>
                  <a:lnTo>
                    <a:pt x="4297979" y="562141"/>
                  </a:lnTo>
                  <a:lnTo>
                    <a:pt x="4298222" y="562141"/>
                  </a:lnTo>
                  <a:lnTo>
                    <a:pt x="4298465" y="562141"/>
                  </a:lnTo>
                  <a:lnTo>
                    <a:pt x="4298709" y="562141"/>
                  </a:lnTo>
                  <a:lnTo>
                    <a:pt x="4298952" y="562141"/>
                  </a:lnTo>
                  <a:lnTo>
                    <a:pt x="4299195" y="562141"/>
                  </a:lnTo>
                  <a:lnTo>
                    <a:pt x="4299439" y="562141"/>
                  </a:lnTo>
                  <a:lnTo>
                    <a:pt x="4299682" y="562141"/>
                  </a:lnTo>
                  <a:lnTo>
                    <a:pt x="4299926" y="562141"/>
                  </a:lnTo>
                  <a:lnTo>
                    <a:pt x="4300169" y="562141"/>
                  </a:lnTo>
                  <a:lnTo>
                    <a:pt x="4300412" y="562141"/>
                  </a:lnTo>
                  <a:lnTo>
                    <a:pt x="4300656" y="562141"/>
                  </a:lnTo>
                  <a:lnTo>
                    <a:pt x="4300899" y="562141"/>
                  </a:lnTo>
                  <a:lnTo>
                    <a:pt x="4301142" y="562141"/>
                  </a:lnTo>
                  <a:lnTo>
                    <a:pt x="4301386" y="562141"/>
                  </a:lnTo>
                  <a:lnTo>
                    <a:pt x="4301629" y="562141"/>
                  </a:lnTo>
                  <a:lnTo>
                    <a:pt x="4301872" y="562141"/>
                  </a:lnTo>
                  <a:lnTo>
                    <a:pt x="4302116" y="562141"/>
                  </a:lnTo>
                  <a:lnTo>
                    <a:pt x="4302359" y="562141"/>
                  </a:lnTo>
                  <a:lnTo>
                    <a:pt x="4302602" y="562141"/>
                  </a:lnTo>
                  <a:lnTo>
                    <a:pt x="4302846" y="562141"/>
                  </a:lnTo>
                  <a:lnTo>
                    <a:pt x="4303089" y="562141"/>
                  </a:lnTo>
                  <a:lnTo>
                    <a:pt x="4303333" y="562141"/>
                  </a:lnTo>
                  <a:lnTo>
                    <a:pt x="4303576" y="562141"/>
                  </a:lnTo>
                  <a:lnTo>
                    <a:pt x="4303819" y="562141"/>
                  </a:lnTo>
                  <a:lnTo>
                    <a:pt x="4304063" y="562141"/>
                  </a:lnTo>
                  <a:lnTo>
                    <a:pt x="4304306" y="562141"/>
                  </a:lnTo>
                  <a:lnTo>
                    <a:pt x="4304549" y="562141"/>
                  </a:lnTo>
                  <a:lnTo>
                    <a:pt x="4304793" y="562141"/>
                  </a:lnTo>
                  <a:lnTo>
                    <a:pt x="4305036" y="562141"/>
                  </a:lnTo>
                  <a:lnTo>
                    <a:pt x="4305279" y="562141"/>
                  </a:lnTo>
                  <a:lnTo>
                    <a:pt x="4305523" y="562141"/>
                  </a:lnTo>
                  <a:lnTo>
                    <a:pt x="4305766" y="562141"/>
                  </a:lnTo>
                  <a:lnTo>
                    <a:pt x="4306010" y="562141"/>
                  </a:lnTo>
                  <a:lnTo>
                    <a:pt x="4306253" y="562141"/>
                  </a:lnTo>
                  <a:lnTo>
                    <a:pt x="4306496" y="562141"/>
                  </a:lnTo>
                  <a:lnTo>
                    <a:pt x="4306740" y="562141"/>
                  </a:lnTo>
                  <a:lnTo>
                    <a:pt x="4306983" y="562141"/>
                  </a:lnTo>
                  <a:lnTo>
                    <a:pt x="4307226" y="562141"/>
                  </a:lnTo>
                  <a:lnTo>
                    <a:pt x="4307470" y="562141"/>
                  </a:lnTo>
                  <a:lnTo>
                    <a:pt x="4307713" y="562141"/>
                  </a:lnTo>
                  <a:lnTo>
                    <a:pt x="4307956" y="562141"/>
                  </a:lnTo>
                  <a:lnTo>
                    <a:pt x="4308200" y="562141"/>
                  </a:lnTo>
                  <a:lnTo>
                    <a:pt x="4308443" y="562141"/>
                  </a:lnTo>
                  <a:lnTo>
                    <a:pt x="4308686" y="562141"/>
                  </a:lnTo>
                  <a:lnTo>
                    <a:pt x="4308930" y="562141"/>
                  </a:lnTo>
                  <a:lnTo>
                    <a:pt x="4309173" y="562141"/>
                  </a:lnTo>
                  <a:lnTo>
                    <a:pt x="4309417" y="562141"/>
                  </a:lnTo>
                  <a:lnTo>
                    <a:pt x="4309660" y="562141"/>
                  </a:lnTo>
                  <a:lnTo>
                    <a:pt x="4309903" y="562141"/>
                  </a:lnTo>
                  <a:lnTo>
                    <a:pt x="4310147" y="562141"/>
                  </a:lnTo>
                  <a:lnTo>
                    <a:pt x="4310390" y="562141"/>
                  </a:lnTo>
                  <a:lnTo>
                    <a:pt x="4310633" y="562141"/>
                  </a:lnTo>
                  <a:lnTo>
                    <a:pt x="4310877" y="562141"/>
                  </a:lnTo>
                  <a:lnTo>
                    <a:pt x="4311120" y="562141"/>
                  </a:lnTo>
                  <a:lnTo>
                    <a:pt x="4311363" y="562141"/>
                  </a:lnTo>
                  <a:lnTo>
                    <a:pt x="4311607" y="562141"/>
                  </a:lnTo>
                  <a:lnTo>
                    <a:pt x="4311850" y="562141"/>
                  </a:lnTo>
                  <a:lnTo>
                    <a:pt x="4312094" y="562141"/>
                  </a:lnTo>
                  <a:lnTo>
                    <a:pt x="4312337" y="562141"/>
                  </a:lnTo>
                  <a:lnTo>
                    <a:pt x="4312580" y="562141"/>
                  </a:lnTo>
                  <a:lnTo>
                    <a:pt x="4312824" y="562141"/>
                  </a:lnTo>
                  <a:lnTo>
                    <a:pt x="4313067" y="562141"/>
                  </a:lnTo>
                  <a:lnTo>
                    <a:pt x="4313310" y="562141"/>
                  </a:lnTo>
                  <a:lnTo>
                    <a:pt x="4313554" y="562141"/>
                  </a:lnTo>
                  <a:lnTo>
                    <a:pt x="4313797" y="562141"/>
                  </a:lnTo>
                  <a:lnTo>
                    <a:pt x="4314040" y="562141"/>
                  </a:lnTo>
                  <a:lnTo>
                    <a:pt x="4314284" y="562141"/>
                  </a:lnTo>
                  <a:lnTo>
                    <a:pt x="4314527" y="562141"/>
                  </a:lnTo>
                  <a:lnTo>
                    <a:pt x="4314770" y="562141"/>
                  </a:lnTo>
                  <a:lnTo>
                    <a:pt x="4315014" y="562141"/>
                  </a:lnTo>
                  <a:lnTo>
                    <a:pt x="4315257" y="562141"/>
                  </a:lnTo>
                  <a:lnTo>
                    <a:pt x="4315501" y="562141"/>
                  </a:lnTo>
                  <a:lnTo>
                    <a:pt x="4315744" y="562141"/>
                  </a:lnTo>
                  <a:lnTo>
                    <a:pt x="4315987" y="562141"/>
                  </a:lnTo>
                  <a:lnTo>
                    <a:pt x="4316231" y="562141"/>
                  </a:lnTo>
                  <a:lnTo>
                    <a:pt x="4316474" y="562141"/>
                  </a:lnTo>
                  <a:lnTo>
                    <a:pt x="4316717" y="562141"/>
                  </a:lnTo>
                  <a:lnTo>
                    <a:pt x="4317204" y="562141"/>
                  </a:lnTo>
                  <a:lnTo>
                    <a:pt x="4317447" y="562141"/>
                  </a:lnTo>
                  <a:lnTo>
                    <a:pt x="4317934" y="562141"/>
                  </a:lnTo>
                  <a:lnTo>
                    <a:pt x="4318178" y="562141"/>
                  </a:lnTo>
                  <a:lnTo>
                    <a:pt x="4318421" y="562141"/>
                  </a:lnTo>
                  <a:lnTo>
                    <a:pt x="4318664" y="562141"/>
                  </a:lnTo>
                  <a:lnTo>
                    <a:pt x="4318908" y="562141"/>
                  </a:lnTo>
                  <a:lnTo>
                    <a:pt x="4319151" y="562141"/>
                  </a:lnTo>
                  <a:lnTo>
                    <a:pt x="4319394" y="562141"/>
                  </a:lnTo>
                  <a:lnTo>
                    <a:pt x="4319638" y="562141"/>
                  </a:lnTo>
                  <a:lnTo>
                    <a:pt x="4319881" y="562141"/>
                  </a:lnTo>
                  <a:lnTo>
                    <a:pt x="4320124" y="562141"/>
                  </a:lnTo>
                  <a:lnTo>
                    <a:pt x="4320368" y="562141"/>
                  </a:lnTo>
                  <a:lnTo>
                    <a:pt x="4320611" y="562141"/>
                  </a:lnTo>
                  <a:lnTo>
                    <a:pt x="4320611" y="555026"/>
                  </a:lnTo>
                  <a:lnTo>
                    <a:pt x="4320854" y="555026"/>
                  </a:lnTo>
                  <a:lnTo>
                    <a:pt x="4321098" y="555026"/>
                  </a:lnTo>
                  <a:lnTo>
                    <a:pt x="4321341" y="555026"/>
                  </a:lnTo>
                  <a:lnTo>
                    <a:pt x="4321585" y="555026"/>
                  </a:lnTo>
                  <a:lnTo>
                    <a:pt x="4321828" y="555026"/>
                  </a:lnTo>
                  <a:lnTo>
                    <a:pt x="4322071" y="555026"/>
                  </a:lnTo>
                  <a:lnTo>
                    <a:pt x="4322315" y="555026"/>
                  </a:lnTo>
                  <a:lnTo>
                    <a:pt x="4322558" y="555026"/>
                  </a:lnTo>
                  <a:lnTo>
                    <a:pt x="4322801" y="555026"/>
                  </a:lnTo>
                  <a:lnTo>
                    <a:pt x="4322801" y="547910"/>
                  </a:lnTo>
                  <a:lnTo>
                    <a:pt x="4323045" y="547910"/>
                  </a:lnTo>
                  <a:lnTo>
                    <a:pt x="4323288" y="547910"/>
                  </a:lnTo>
                  <a:lnTo>
                    <a:pt x="4323531" y="547910"/>
                  </a:lnTo>
                  <a:lnTo>
                    <a:pt x="4323775" y="547910"/>
                  </a:lnTo>
                  <a:lnTo>
                    <a:pt x="4324018" y="547910"/>
                  </a:lnTo>
                  <a:lnTo>
                    <a:pt x="4324262" y="547910"/>
                  </a:lnTo>
                  <a:lnTo>
                    <a:pt x="4324505" y="547910"/>
                  </a:lnTo>
                  <a:lnTo>
                    <a:pt x="4324748" y="547910"/>
                  </a:lnTo>
                  <a:lnTo>
                    <a:pt x="4324992" y="547910"/>
                  </a:lnTo>
                  <a:lnTo>
                    <a:pt x="4325235" y="547910"/>
                  </a:lnTo>
                  <a:lnTo>
                    <a:pt x="4325478" y="547910"/>
                  </a:lnTo>
                  <a:lnTo>
                    <a:pt x="4325722" y="547910"/>
                  </a:lnTo>
                  <a:lnTo>
                    <a:pt x="4325965" y="547910"/>
                  </a:lnTo>
                  <a:lnTo>
                    <a:pt x="4326208" y="547910"/>
                  </a:lnTo>
                  <a:lnTo>
                    <a:pt x="4326452" y="547910"/>
                  </a:lnTo>
                  <a:lnTo>
                    <a:pt x="4326695" y="547910"/>
                  </a:lnTo>
                  <a:lnTo>
                    <a:pt x="4326938" y="547910"/>
                  </a:lnTo>
                  <a:lnTo>
                    <a:pt x="4327182" y="547910"/>
                  </a:lnTo>
                  <a:lnTo>
                    <a:pt x="4327425" y="547910"/>
                  </a:lnTo>
                  <a:lnTo>
                    <a:pt x="4327669" y="547910"/>
                  </a:lnTo>
                  <a:lnTo>
                    <a:pt x="4327912" y="547910"/>
                  </a:lnTo>
                  <a:lnTo>
                    <a:pt x="4328155" y="547910"/>
                  </a:lnTo>
                  <a:lnTo>
                    <a:pt x="4328399" y="547910"/>
                  </a:lnTo>
                  <a:lnTo>
                    <a:pt x="4328642" y="547910"/>
                  </a:lnTo>
                  <a:lnTo>
                    <a:pt x="4328885" y="547910"/>
                  </a:lnTo>
                  <a:lnTo>
                    <a:pt x="4329129" y="547910"/>
                  </a:lnTo>
                  <a:lnTo>
                    <a:pt x="4329615" y="547910"/>
                  </a:lnTo>
                  <a:lnTo>
                    <a:pt x="4329859" y="547910"/>
                  </a:lnTo>
                  <a:lnTo>
                    <a:pt x="4330102" y="547910"/>
                  </a:lnTo>
                  <a:lnTo>
                    <a:pt x="4330346" y="547910"/>
                  </a:lnTo>
                  <a:lnTo>
                    <a:pt x="4330589" y="547910"/>
                  </a:lnTo>
                  <a:lnTo>
                    <a:pt x="4330832" y="547910"/>
                  </a:lnTo>
                  <a:lnTo>
                    <a:pt x="4331076" y="547910"/>
                  </a:lnTo>
                  <a:lnTo>
                    <a:pt x="4331319" y="547910"/>
                  </a:lnTo>
                  <a:lnTo>
                    <a:pt x="4331562" y="547910"/>
                  </a:lnTo>
                  <a:lnTo>
                    <a:pt x="4332049" y="547910"/>
                  </a:lnTo>
                  <a:lnTo>
                    <a:pt x="4332292" y="547910"/>
                  </a:lnTo>
                  <a:lnTo>
                    <a:pt x="4332536" y="547910"/>
                  </a:lnTo>
                  <a:lnTo>
                    <a:pt x="4332779" y="547910"/>
                  </a:lnTo>
                  <a:lnTo>
                    <a:pt x="4333022" y="547910"/>
                  </a:lnTo>
                  <a:lnTo>
                    <a:pt x="4333266" y="547910"/>
                  </a:lnTo>
                  <a:lnTo>
                    <a:pt x="4333509" y="547910"/>
                  </a:lnTo>
                  <a:lnTo>
                    <a:pt x="4333753" y="547910"/>
                  </a:lnTo>
                  <a:lnTo>
                    <a:pt x="4333996" y="547910"/>
                  </a:lnTo>
                  <a:lnTo>
                    <a:pt x="4334239" y="547910"/>
                  </a:lnTo>
                  <a:lnTo>
                    <a:pt x="4334483" y="547910"/>
                  </a:lnTo>
                  <a:lnTo>
                    <a:pt x="4334726" y="547910"/>
                  </a:lnTo>
                  <a:lnTo>
                    <a:pt x="4334969" y="547910"/>
                  </a:lnTo>
                  <a:lnTo>
                    <a:pt x="4335213" y="547910"/>
                  </a:lnTo>
                  <a:lnTo>
                    <a:pt x="4335456" y="547910"/>
                  </a:lnTo>
                  <a:lnTo>
                    <a:pt x="4335699" y="547910"/>
                  </a:lnTo>
                  <a:lnTo>
                    <a:pt x="4335943" y="547910"/>
                  </a:lnTo>
                  <a:lnTo>
                    <a:pt x="4335943" y="540794"/>
                  </a:lnTo>
                  <a:lnTo>
                    <a:pt x="4336186" y="540794"/>
                  </a:lnTo>
                  <a:lnTo>
                    <a:pt x="4336430" y="540794"/>
                  </a:lnTo>
                  <a:lnTo>
                    <a:pt x="4336673" y="540794"/>
                  </a:lnTo>
                  <a:lnTo>
                    <a:pt x="4336916" y="540794"/>
                  </a:lnTo>
                  <a:lnTo>
                    <a:pt x="4337160" y="540794"/>
                  </a:lnTo>
                  <a:lnTo>
                    <a:pt x="4337403" y="540794"/>
                  </a:lnTo>
                  <a:lnTo>
                    <a:pt x="4337646" y="540794"/>
                  </a:lnTo>
                  <a:lnTo>
                    <a:pt x="4337890" y="540794"/>
                  </a:lnTo>
                  <a:lnTo>
                    <a:pt x="4338133" y="540794"/>
                  </a:lnTo>
                  <a:lnTo>
                    <a:pt x="4338376" y="540794"/>
                  </a:lnTo>
                  <a:lnTo>
                    <a:pt x="4338620" y="540794"/>
                  </a:lnTo>
                  <a:lnTo>
                    <a:pt x="4339106" y="540794"/>
                  </a:lnTo>
                  <a:lnTo>
                    <a:pt x="4339350" y="540794"/>
                  </a:lnTo>
                  <a:lnTo>
                    <a:pt x="4339593" y="540794"/>
                  </a:lnTo>
                  <a:lnTo>
                    <a:pt x="4339837" y="540794"/>
                  </a:lnTo>
                  <a:lnTo>
                    <a:pt x="4340080" y="540794"/>
                  </a:lnTo>
                  <a:lnTo>
                    <a:pt x="4340323" y="540794"/>
                  </a:lnTo>
                  <a:lnTo>
                    <a:pt x="4340567" y="540794"/>
                  </a:lnTo>
                  <a:lnTo>
                    <a:pt x="4340810" y="540794"/>
                  </a:lnTo>
                  <a:lnTo>
                    <a:pt x="4341053" y="540794"/>
                  </a:lnTo>
                  <a:lnTo>
                    <a:pt x="4341297" y="540794"/>
                  </a:lnTo>
                  <a:lnTo>
                    <a:pt x="4341540" y="540794"/>
                  </a:lnTo>
                  <a:lnTo>
                    <a:pt x="4341783" y="540794"/>
                  </a:lnTo>
                  <a:lnTo>
                    <a:pt x="4342027" y="540794"/>
                  </a:lnTo>
                  <a:lnTo>
                    <a:pt x="4342270" y="540794"/>
                  </a:lnTo>
                  <a:lnTo>
                    <a:pt x="4342514" y="540794"/>
                  </a:lnTo>
                  <a:lnTo>
                    <a:pt x="4342757" y="540794"/>
                  </a:lnTo>
                  <a:lnTo>
                    <a:pt x="4343000" y="540794"/>
                  </a:lnTo>
                  <a:lnTo>
                    <a:pt x="4343244" y="540794"/>
                  </a:lnTo>
                  <a:lnTo>
                    <a:pt x="4343487" y="540794"/>
                  </a:lnTo>
                  <a:lnTo>
                    <a:pt x="4343730" y="540794"/>
                  </a:lnTo>
                  <a:lnTo>
                    <a:pt x="4343974" y="540794"/>
                  </a:lnTo>
                  <a:lnTo>
                    <a:pt x="4344217" y="540794"/>
                  </a:lnTo>
                  <a:lnTo>
                    <a:pt x="4344460" y="540794"/>
                  </a:lnTo>
                  <a:lnTo>
                    <a:pt x="4344704" y="540794"/>
                  </a:lnTo>
                  <a:lnTo>
                    <a:pt x="4344947" y="540794"/>
                  </a:lnTo>
                  <a:lnTo>
                    <a:pt x="4345190" y="540794"/>
                  </a:lnTo>
                  <a:lnTo>
                    <a:pt x="4345434" y="540794"/>
                  </a:lnTo>
                  <a:lnTo>
                    <a:pt x="4345677" y="540794"/>
                  </a:lnTo>
                  <a:lnTo>
                    <a:pt x="4345921" y="540794"/>
                  </a:lnTo>
                  <a:lnTo>
                    <a:pt x="4346164" y="540794"/>
                  </a:lnTo>
                  <a:lnTo>
                    <a:pt x="4346407" y="540794"/>
                  </a:lnTo>
                  <a:lnTo>
                    <a:pt x="4346651" y="540794"/>
                  </a:lnTo>
                  <a:lnTo>
                    <a:pt x="4346651" y="533679"/>
                  </a:lnTo>
                  <a:lnTo>
                    <a:pt x="4346894" y="533679"/>
                  </a:lnTo>
                  <a:lnTo>
                    <a:pt x="4347137" y="533679"/>
                  </a:lnTo>
                  <a:lnTo>
                    <a:pt x="4347381" y="533679"/>
                  </a:lnTo>
                  <a:lnTo>
                    <a:pt x="4347624" y="533679"/>
                  </a:lnTo>
                  <a:lnTo>
                    <a:pt x="4347624" y="526563"/>
                  </a:lnTo>
                  <a:lnTo>
                    <a:pt x="4347867" y="526563"/>
                  </a:lnTo>
                  <a:lnTo>
                    <a:pt x="4348111" y="526563"/>
                  </a:lnTo>
                  <a:lnTo>
                    <a:pt x="4348354" y="526563"/>
                  </a:lnTo>
                  <a:lnTo>
                    <a:pt x="4348598" y="526563"/>
                  </a:lnTo>
                  <a:lnTo>
                    <a:pt x="4348841" y="526563"/>
                  </a:lnTo>
                  <a:lnTo>
                    <a:pt x="4349084" y="526563"/>
                  </a:lnTo>
                  <a:lnTo>
                    <a:pt x="4349328" y="526563"/>
                  </a:lnTo>
                  <a:lnTo>
                    <a:pt x="4349571" y="526563"/>
                  </a:lnTo>
                  <a:lnTo>
                    <a:pt x="4349814" y="526563"/>
                  </a:lnTo>
                  <a:lnTo>
                    <a:pt x="4350058" y="526563"/>
                  </a:lnTo>
                  <a:lnTo>
                    <a:pt x="4350301" y="526563"/>
                  </a:lnTo>
                  <a:lnTo>
                    <a:pt x="4350544" y="526563"/>
                  </a:lnTo>
                  <a:lnTo>
                    <a:pt x="4350788" y="526563"/>
                  </a:lnTo>
                  <a:lnTo>
                    <a:pt x="4351031" y="526563"/>
                  </a:lnTo>
                  <a:lnTo>
                    <a:pt x="4351274" y="526563"/>
                  </a:lnTo>
                  <a:lnTo>
                    <a:pt x="4351761" y="526563"/>
                  </a:lnTo>
                  <a:lnTo>
                    <a:pt x="4352005" y="526563"/>
                  </a:lnTo>
                  <a:lnTo>
                    <a:pt x="4352248" y="526563"/>
                  </a:lnTo>
                  <a:lnTo>
                    <a:pt x="4352491" y="526563"/>
                  </a:lnTo>
                  <a:lnTo>
                    <a:pt x="4352735" y="526563"/>
                  </a:lnTo>
                  <a:lnTo>
                    <a:pt x="4352978" y="526563"/>
                  </a:lnTo>
                  <a:lnTo>
                    <a:pt x="4353221" y="526563"/>
                  </a:lnTo>
                  <a:lnTo>
                    <a:pt x="4353465" y="526563"/>
                  </a:lnTo>
                  <a:lnTo>
                    <a:pt x="4353708" y="526563"/>
                  </a:lnTo>
                  <a:lnTo>
                    <a:pt x="4353951" y="526563"/>
                  </a:lnTo>
                  <a:lnTo>
                    <a:pt x="4354195" y="526563"/>
                  </a:lnTo>
                  <a:lnTo>
                    <a:pt x="4354438" y="526563"/>
                  </a:lnTo>
                  <a:lnTo>
                    <a:pt x="4354682" y="526563"/>
                  </a:lnTo>
                  <a:lnTo>
                    <a:pt x="4354925" y="526563"/>
                  </a:lnTo>
                  <a:lnTo>
                    <a:pt x="4355168" y="526563"/>
                  </a:lnTo>
                  <a:lnTo>
                    <a:pt x="4355412" y="526563"/>
                  </a:lnTo>
                  <a:lnTo>
                    <a:pt x="4355655" y="526563"/>
                  </a:lnTo>
                  <a:lnTo>
                    <a:pt x="4355898" y="526563"/>
                  </a:lnTo>
                  <a:lnTo>
                    <a:pt x="4356142" y="526563"/>
                  </a:lnTo>
                  <a:lnTo>
                    <a:pt x="4356385" y="526563"/>
                  </a:lnTo>
                  <a:lnTo>
                    <a:pt x="4356628" y="526563"/>
                  </a:lnTo>
                  <a:lnTo>
                    <a:pt x="4356872" y="526563"/>
                  </a:lnTo>
                  <a:lnTo>
                    <a:pt x="4357115" y="526563"/>
                  </a:lnTo>
                  <a:lnTo>
                    <a:pt x="4357358" y="526563"/>
                  </a:lnTo>
                  <a:lnTo>
                    <a:pt x="4357602" y="526563"/>
                  </a:lnTo>
                  <a:lnTo>
                    <a:pt x="4357845" y="526563"/>
                  </a:lnTo>
                  <a:lnTo>
                    <a:pt x="4358089" y="526563"/>
                  </a:lnTo>
                  <a:lnTo>
                    <a:pt x="4358819" y="526563"/>
                  </a:lnTo>
                  <a:lnTo>
                    <a:pt x="4359062" y="526563"/>
                  </a:lnTo>
                  <a:lnTo>
                    <a:pt x="4359305" y="526563"/>
                  </a:lnTo>
                  <a:lnTo>
                    <a:pt x="4359549" y="526563"/>
                  </a:lnTo>
                  <a:lnTo>
                    <a:pt x="4359792" y="526563"/>
                  </a:lnTo>
                  <a:lnTo>
                    <a:pt x="4360035" y="526563"/>
                  </a:lnTo>
                  <a:lnTo>
                    <a:pt x="4360279" y="526563"/>
                  </a:lnTo>
                  <a:lnTo>
                    <a:pt x="4360522" y="526563"/>
                  </a:lnTo>
                  <a:lnTo>
                    <a:pt x="4360766" y="526563"/>
                  </a:lnTo>
                  <a:lnTo>
                    <a:pt x="4361009" y="526563"/>
                  </a:lnTo>
                  <a:lnTo>
                    <a:pt x="4361252" y="526563"/>
                  </a:lnTo>
                  <a:lnTo>
                    <a:pt x="4361496" y="526563"/>
                  </a:lnTo>
                  <a:lnTo>
                    <a:pt x="4361739" y="526563"/>
                  </a:lnTo>
                  <a:lnTo>
                    <a:pt x="4361982" y="526563"/>
                  </a:lnTo>
                  <a:lnTo>
                    <a:pt x="4362226" y="526563"/>
                  </a:lnTo>
                  <a:lnTo>
                    <a:pt x="4362712" y="526563"/>
                  </a:lnTo>
                  <a:lnTo>
                    <a:pt x="4362956" y="526563"/>
                  </a:lnTo>
                  <a:lnTo>
                    <a:pt x="4363199" y="526563"/>
                  </a:lnTo>
                  <a:lnTo>
                    <a:pt x="4363442" y="526563"/>
                  </a:lnTo>
                  <a:lnTo>
                    <a:pt x="4363686" y="526563"/>
                  </a:lnTo>
                  <a:lnTo>
                    <a:pt x="4363929" y="526563"/>
                  </a:lnTo>
                  <a:lnTo>
                    <a:pt x="4364173" y="526563"/>
                  </a:lnTo>
                  <a:lnTo>
                    <a:pt x="4364416" y="526563"/>
                  </a:lnTo>
                  <a:lnTo>
                    <a:pt x="4364659" y="526563"/>
                  </a:lnTo>
                  <a:lnTo>
                    <a:pt x="4364903" y="526563"/>
                  </a:lnTo>
                  <a:lnTo>
                    <a:pt x="4365146" y="526563"/>
                  </a:lnTo>
                  <a:lnTo>
                    <a:pt x="4365389" y="526563"/>
                  </a:lnTo>
                  <a:lnTo>
                    <a:pt x="4365633" y="526563"/>
                  </a:lnTo>
                  <a:lnTo>
                    <a:pt x="4365876" y="526563"/>
                  </a:lnTo>
                  <a:lnTo>
                    <a:pt x="4366119" y="526563"/>
                  </a:lnTo>
                  <a:lnTo>
                    <a:pt x="4366363" y="526563"/>
                  </a:lnTo>
                  <a:lnTo>
                    <a:pt x="4366606" y="526563"/>
                  </a:lnTo>
                  <a:lnTo>
                    <a:pt x="4366850" y="526563"/>
                  </a:lnTo>
                  <a:lnTo>
                    <a:pt x="4367093" y="526563"/>
                  </a:lnTo>
                  <a:lnTo>
                    <a:pt x="4367336" y="526563"/>
                  </a:lnTo>
                  <a:lnTo>
                    <a:pt x="4367580" y="526563"/>
                  </a:lnTo>
                  <a:lnTo>
                    <a:pt x="4367823" y="526563"/>
                  </a:lnTo>
                  <a:lnTo>
                    <a:pt x="4368066" y="526563"/>
                  </a:lnTo>
                  <a:lnTo>
                    <a:pt x="4368310" y="526563"/>
                  </a:lnTo>
                  <a:lnTo>
                    <a:pt x="4368553" y="526563"/>
                  </a:lnTo>
                  <a:lnTo>
                    <a:pt x="4368796" y="526563"/>
                  </a:lnTo>
                  <a:lnTo>
                    <a:pt x="4369040" y="526563"/>
                  </a:lnTo>
                  <a:lnTo>
                    <a:pt x="4369283" y="526563"/>
                  </a:lnTo>
                  <a:lnTo>
                    <a:pt x="4369526" y="526563"/>
                  </a:lnTo>
                  <a:lnTo>
                    <a:pt x="4369770" y="526563"/>
                  </a:lnTo>
                  <a:lnTo>
                    <a:pt x="4370013" y="526563"/>
                  </a:lnTo>
                  <a:lnTo>
                    <a:pt x="4370257" y="526563"/>
                  </a:lnTo>
                  <a:lnTo>
                    <a:pt x="4370500" y="526563"/>
                  </a:lnTo>
                  <a:lnTo>
                    <a:pt x="4370743" y="526563"/>
                  </a:lnTo>
                  <a:lnTo>
                    <a:pt x="4370987" y="526563"/>
                  </a:lnTo>
                  <a:lnTo>
                    <a:pt x="4371230" y="526563"/>
                  </a:lnTo>
                  <a:lnTo>
                    <a:pt x="4371473" y="526563"/>
                  </a:lnTo>
                  <a:lnTo>
                    <a:pt x="4371717" y="526563"/>
                  </a:lnTo>
                  <a:lnTo>
                    <a:pt x="4371960" y="526563"/>
                  </a:lnTo>
                  <a:lnTo>
                    <a:pt x="4372203" y="526563"/>
                  </a:lnTo>
                  <a:lnTo>
                    <a:pt x="4372447" y="526563"/>
                  </a:lnTo>
                  <a:lnTo>
                    <a:pt x="4372690" y="526563"/>
                  </a:lnTo>
                  <a:lnTo>
                    <a:pt x="4372934" y="526563"/>
                  </a:lnTo>
                  <a:lnTo>
                    <a:pt x="4373177" y="526563"/>
                  </a:lnTo>
                  <a:lnTo>
                    <a:pt x="4373177" y="519447"/>
                  </a:lnTo>
                  <a:lnTo>
                    <a:pt x="4373420" y="519447"/>
                  </a:lnTo>
                  <a:lnTo>
                    <a:pt x="4373664" y="519447"/>
                  </a:lnTo>
                  <a:lnTo>
                    <a:pt x="4373907" y="519447"/>
                  </a:lnTo>
                  <a:lnTo>
                    <a:pt x="4374150" y="519447"/>
                  </a:lnTo>
                  <a:lnTo>
                    <a:pt x="4374394" y="519447"/>
                  </a:lnTo>
                  <a:lnTo>
                    <a:pt x="4374637" y="519447"/>
                  </a:lnTo>
                  <a:lnTo>
                    <a:pt x="4374880" y="519447"/>
                  </a:lnTo>
                  <a:lnTo>
                    <a:pt x="4375124" y="519447"/>
                  </a:lnTo>
                  <a:lnTo>
                    <a:pt x="4375367" y="519447"/>
                  </a:lnTo>
                  <a:lnTo>
                    <a:pt x="4375610" y="519447"/>
                  </a:lnTo>
                  <a:lnTo>
                    <a:pt x="4376097" y="519447"/>
                  </a:lnTo>
                  <a:lnTo>
                    <a:pt x="4376341" y="519447"/>
                  </a:lnTo>
                  <a:lnTo>
                    <a:pt x="4376584" y="519447"/>
                  </a:lnTo>
                  <a:lnTo>
                    <a:pt x="4376827" y="519447"/>
                  </a:lnTo>
                  <a:lnTo>
                    <a:pt x="4377071" y="519447"/>
                  </a:lnTo>
                  <a:lnTo>
                    <a:pt x="4377314" y="519447"/>
                  </a:lnTo>
                  <a:lnTo>
                    <a:pt x="4377557" y="519447"/>
                  </a:lnTo>
                  <a:lnTo>
                    <a:pt x="4377801" y="519447"/>
                  </a:lnTo>
                  <a:lnTo>
                    <a:pt x="4378044" y="519447"/>
                  </a:lnTo>
                  <a:lnTo>
                    <a:pt x="4378287" y="519447"/>
                  </a:lnTo>
                  <a:lnTo>
                    <a:pt x="4378531" y="519447"/>
                  </a:lnTo>
                  <a:lnTo>
                    <a:pt x="4379018" y="519447"/>
                  </a:lnTo>
                  <a:lnTo>
                    <a:pt x="4379261" y="519447"/>
                  </a:lnTo>
                  <a:lnTo>
                    <a:pt x="4379504" y="519447"/>
                  </a:lnTo>
                  <a:lnTo>
                    <a:pt x="4379748" y="519447"/>
                  </a:lnTo>
                  <a:lnTo>
                    <a:pt x="4380234" y="519447"/>
                  </a:lnTo>
                  <a:lnTo>
                    <a:pt x="4380478" y="519447"/>
                  </a:lnTo>
                  <a:lnTo>
                    <a:pt x="4380721" y="519447"/>
                  </a:lnTo>
                  <a:lnTo>
                    <a:pt x="4380964" y="519447"/>
                  </a:lnTo>
                  <a:lnTo>
                    <a:pt x="4381208" y="519447"/>
                  </a:lnTo>
                  <a:lnTo>
                    <a:pt x="4381451" y="519447"/>
                  </a:lnTo>
                  <a:lnTo>
                    <a:pt x="4381694" y="519447"/>
                  </a:lnTo>
                  <a:lnTo>
                    <a:pt x="4381938" y="519447"/>
                  </a:lnTo>
                  <a:lnTo>
                    <a:pt x="4382181" y="519447"/>
                  </a:lnTo>
                  <a:lnTo>
                    <a:pt x="4382425" y="519447"/>
                  </a:lnTo>
                  <a:lnTo>
                    <a:pt x="4382668" y="519447"/>
                  </a:lnTo>
                  <a:lnTo>
                    <a:pt x="4382911" y="519447"/>
                  </a:lnTo>
                  <a:lnTo>
                    <a:pt x="4383155" y="519447"/>
                  </a:lnTo>
                  <a:lnTo>
                    <a:pt x="4383398" y="519447"/>
                  </a:lnTo>
                  <a:lnTo>
                    <a:pt x="4383641" y="519447"/>
                  </a:lnTo>
                  <a:lnTo>
                    <a:pt x="4383885" y="519447"/>
                  </a:lnTo>
                  <a:lnTo>
                    <a:pt x="4384128" y="519447"/>
                  </a:lnTo>
                  <a:lnTo>
                    <a:pt x="4384371" y="519447"/>
                  </a:lnTo>
                  <a:lnTo>
                    <a:pt x="4384615" y="519447"/>
                  </a:lnTo>
                  <a:lnTo>
                    <a:pt x="4384858" y="519447"/>
                  </a:lnTo>
                  <a:lnTo>
                    <a:pt x="4385102" y="519447"/>
                  </a:lnTo>
                  <a:lnTo>
                    <a:pt x="4385345" y="519447"/>
                  </a:lnTo>
                  <a:lnTo>
                    <a:pt x="4385588" y="519447"/>
                  </a:lnTo>
                  <a:lnTo>
                    <a:pt x="4385832" y="519447"/>
                  </a:lnTo>
                  <a:lnTo>
                    <a:pt x="4386075" y="519447"/>
                  </a:lnTo>
                  <a:lnTo>
                    <a:pt x="4386318" y="519447"/>
                  </a:lnTo>
                  <a:lnTo>
                    <a:pt x="4386562" y="519447"/>
                  </a:lnTo>
                  <a:lnTo>
                    <a:pt x="4386805" y="519447"/>
                  </a:lnTo>
                  <a:lnTo>
                    <a:pt x="4387048" y="519447"/>
                  </a:lnTo>
                  <a:lnTo>
                    <a:pt x="4387292" y="519447"/>
                  </a:lnTo>
                  <a:lnTo>
                    <a:pt x="4387535" y="519447"/>
                  </a:lnTo>
                  <a:lnTo>
                    <a:pt x="4387778" y="519447"/>
                  </a:lnTo>
                  <a:lnTo>
                    <a:pt x="4388022" y="519447"/>
                  </a:lnTo>
                  <a:lnTo>
                    <a:pt x="4388265" y="519447"/>
                  </a:lnTo>
                  <a:lnTo>
                    <a:pt x="4388509" y="519447"/>
                  </a:lnTo>
                  <a:lnTo>
                    <a:pt x="4388752" y="519447"/>
                  </a:lnTo>
                  <a:lnTo>
                    <a:pt x="4388995" y="519447"/>
                  </a:lnTo>
                  <a:lnTo>
                    <a:pt x="4389239" y="519447"/>
                  </a:lnTo>
                  <a:lnTo>
                    <a:pt x="4389482" y="519447"/>
                  </a:lnTo>
                  <a:lnTo>
                    <a:pt x="4389725" y="519447"/>
                  </a:lnTo>
                  <a:lnTo>
                    <a:pt x="4389969" y="519447"/>
                  </a:lnTo>
                  <a:lnTo>
                    <a:pt x="4390212" y="519447"/>
                  </a:lnTo>
                  <a:lnTo>
                    <a:pt x="4390455" y="519447"/>
                  </a:lnTo>
                  <a:lnTo>
                    <a:pt x="4390699" y="519447"/>
                  </a:lnTo>
                  <a:lnTo>
                    <a:pt x="4390942" y="519447"/>
                  </a:lnTo>
                  <a:lnTo>
                    <a:pt x="4391186" y="519447"/>
                  </a:lnTo>
                  <a:lnTo>
                    <a:pt x="4391429" y="519447"/>
                  </a:lnTo>
                  <a:lnTo>
                    <a:pt x="4391672" y="519447"/>
                  </a:lnTo>
                  <a:lnTo>
                    <a:pt x="4391916" y="519447"/>
                  </a:lnTo>
                  <a:lnTo>
                    <a:pt x="4392159" y="519447"/>
                  </a:lnTo>
                  <a:lnTo>
                    <a:pt x="4392402" y="519447"/>
                  </a:lnTo>
                  <a:lnTo>
                    <a:pt x="4392646" y="519447"/>
                  </a:lnTo>
                  <a:lnTo>
                    <a:pt x="4392889" y="519447"/>
                  </a:lnTo>
                  <a:lnTo>
                    <a:pt x="4393132" y="519447"/>
                  </a:lnTo>
                  <a:lnTo>
                    <a:pt x="4393376" y="519447"/>
                  </a:lnTo>
                  <a:lnTo>
                    <a:pt x="4393619" y="519447"/>
                  </a:lnTo>
                  <a:lnTo>
                    <a:pt x="4393862" y="519447"/>
                  </a:lnTo>
                  <a:lnTo>
                    <a:pt x="4394106" y="519447"/>
                  </a:lnTo>
                  <a:lnTo>
                    <a:pt x="4394349" y="519447"/>
                  </a:lnTo>
                  <a:lnTo>
                    <a:pt x="4394593" y="519447"/>
                  </a:lnTo>
                  <a:lnTo>
                    <a:pt x="4394836" y="519447"/>
                  </a:lnTo>
                  <a:lnTo>
                    <a:pt x="4395079" y="519447"/>
                  </a:lnTo>
                  <a:lnTo>
                    <a:pt x="4395323" y="519447"/>
                  </a:lnTo>
                  <a:lnTo>
                    <a:pt x="4395809" y="519447"/>
                  </a:lnTo>
                  <a:lnTo>
                    <a:pt x="4396053" y="519447"/>
                  </a:lnTo>
                  <a:lnTo>
                    <a:pt x="4396296" y="519447"/>
                  </a:lnTo>
                  <a:lnTo>
                    <a:pt x="4396539" y="519447"/>
                  </a:lnTo>
                  <a:lnTo>
                    <a:pt x="4396783" y="519447"/>
                  </a:lnTo>
                  <a:lnTo>
                    <a:pt x="4397026" y="519447"/>
                  </a:lnTo>
                  <a:lnTo>
                    <a:pt x="4397269" y="519447"/>
                  </a:lnTo>
                  <a:lnTo>
                    <a:pt x="4397513" y="519447"/>
                  </a:lnTo>
                  <a:lnTo>
                    <a:pt x="4397756" y="519447"/>
                  </a:lnTo>
                  <a:lnTo>
                    <a:pt x="4398000" y="519447"/>
                  </a:lnTo>
                  <a:lnTo>
                    <a:pt x="4398243" y="519447"/>
                  </a:lnTo>
                  <a:lnTo>
                    <a:pt x="4398730" y="519447"/>
                  </a:lnTo>
                  <a:lnTo>
                    <a:pt x="4398973" y="519447"/>
                  </a:lnTo>
                  <a:lnTo>
                    <a:pt x="4399216" y="519447"/>
                  </a:lnTo>
                  <a:lnTo>
                    <a:pt x="4399460" y="519447"/>
                  </a:lnTo>
                  <a:lnTo>
                    <a:pt x="4399703" y="519447"/>
                  </a:lnTo>
                  <a:lnTo>
                    <a:pt x="4399946" y="519447"/>
                  </a:lnTo>
                  <a:lnTo>
                    <a:pt x="4400190" y="519447"/>
                  </a:lnTo>
                  <a:lnTo>
                    <a:pt x="4400433" y="519447"/>
                  </a:lnTo>
                  <a:lnTo>
                    <a:pt x="4400677" y="519447"/>
                  </a:lnTo>
                  <a:lnTo>
                    <a:pt x="4401163" y="519447"/>
                  </a:lnTo>
                  <a:lnTo>
                    <a:pt x="4401407" y="519447"/>
                  </a:lnTo>
                  <a:lnTo>
                    <a:pt x="4401650" y="519447"/>
                  </a:lnTo>
                  <a:lnTo>
                    <a:pt x="4401893" y="519447"/>
                  </a:lnTo>
                  <a:lnTo>
                    <a:pt x="4402137" y="519447"/>
                  </a:lnTo>
                  <a:lnTo>
                    <a:pt x="4402380" y="519447"/>
                  </a:lnTo>
                  <a:lnTo>
                    <a:pt x="4402623" y="519447"/>
                  </a:lnTo>
                  <a:lnTo>
                    <a:pt x="4402867" y="519447"/>
                  </a:lnTo>
                  <a:lnTo>
                    <a:pt x="4403110" y="519447"/>
                  </a:lnTo>
                  <a:lnTo>
                    <a:pt x="4403353" y="519447"/>
                  </a:lnTo>
                  <a:lnTo>
                    <a:pt x="4403597" y="519447"/>
                  </a:lnTo>
                  <a:lnTo>
                    <a:pt x="4403840" y="519447"/>
                  </a:lnTo>
                  <a:lnTo>
                    <a:pt x="4404084" y="519447"/>
                  </a:lnTo>
                  <a:lnTo>
                    <a:pt x="4404327" y="519447"/>
                  </a:lnTo>
                  <a:lnTo>
                    <a:pt x="4404814" y="519447"/>
                  </a:lnTo>
                  <a:lnTo>
                    <a:pt x="4405057" y="519447"/>
                  </a:lnTo>
                  <a:lnTo>
                    <a:pt x="4405057" y="512331"/>
                  </a:lnTo>
                  <a:lnTo>
                    <a:pt x="4405300" y="512331"/>
                  </a:lnTo>
                  <a:lnTo>
                    <a:pt x="4405544" y="512331"/>
                  </a:lnTo>
                  <a:lnTo>
                    <a:pt x="4405787" y="512331"/>
                  </a:lnTo>
                  <a:lnTo>
                    <a:pt x="4406030" y="512331"/>
                  </a:lnTo>
                  <a:lnTo>
                    <a:pt x="4406274" y="512331"/>
                  </a:lnTo>
                  <a:lnTo>
                    <a:pt x="4406517" y="512331"/>
                  </a:lnTo>
                  <a:lnTo>
                    <a:pt x="4406761" y="512331"/>
                  </a:lnTo>
                  <a:lnTo>
                    <a:pt x="4407004" y="512331"/>
                  </a:lnTo>
                  <a:lnTo>
                    <a:pt x="4407247" y="512331"/>
                  </a:lnTo>
                  <a:lnTo>
                    <a:pt x="4407491" y="512331"/>
                  </a:lnTo>
                  <a:lnTo>
                    <a:pt x="4407734" y="512331"/>
                  </a:lnTo>
                  <a:lnTo>
                    <a:pt x="4407977" y="512331"/>
                  </a:lnTo>
                  <a:lnTo>
                    <a:pt x="4408221" y="512331"/>
                  </a:lnTo>
                  <a:lnTo>
                    <a:pt x="4408464" y="512331"/>
                  </a:lnTo>
                  <a:lnTo>
                    <a:pt x="4408707" y="512331"/>
                  </a:lnTo>
                  <a:lnTo>
                    <a:pt x="4408951" y="512331"/>
                  </a:lnTo>
                  <a:lnTo>
                    <a:pt x="4409194" y="512331"/>
                  </a:lnTo>
                  <a:lnTo>
                    <a:pt x="4409437" y="512331"/>
                  </a:lnTo>
                  <a:lnTo>
                    <a:pt x="4409681" y="512331"/>
                  </a:lnTo>
                  <a:lnTo>
                    <a:pt x="4409924" y="512331"/>
                  </a:lnTo>
                  <a:lnTo>
                    <a:pt x="4410168" y="512331"/>
                  </a:lnTo>
                  <a:lnTo>
                    <a:pt x="4410411" y="512331"/>
                  </a:lnTo>
                  <a:lnTo>
                    <a:pt x="4410654" y="512331"/>
                  </a:lnTo>
                  <a:lnTo>
                    <a:pt x="4410898" y="512331"/>
                  </a:lnTo>
                  <a:lnTo>
                    <a:pt x="4411141" y="512331"/>
                  </a:lnTo>
                  <a:lnTo>
                    <a:pt x="4411384" y="512331"/>
                  </a:lnTo>
                  <a:lnTo>
                    <a:pt x="4411628" y="512331"/>
                  </a:lnTo>
                  <a:lnTo>
                    <a:pt x="4411871" y="512331"/>
                  </a:lnTo>
                  <a:lnTo>
                    <a:pt x="4412114" y="512331"/>
                  </a:lnTo>
                  <a:lnTo>
                    <a:pt x="4412358" y="512331"/>
                  </a:lnTo>
                  <a:lnTo>
                    <a:pt x="4412601" y="512331"/>
                  </a:lnTo>
                  <a:lnTo>
                    <a:pt x="4412845" y="512331"/>
                  </a:lnTo>
                  <a:lnTo>
                    <a:pt x="4413088" y="512331"/>
                  </a:lnTo>
                  <a:lnTo>
                    <a:pt x="4413331" y="512331"/>
                  </a:lnTo>
                  <a:lnTo>
                    <a:pt x="4413575" y="512331"/>
                  </a:lnTo>
                  <a:lnTo>
                    <a:pt x="4413818" y="512331"/>
                  </a:lnTo>
                  <a:lnTo>
                    <a:pt x="4414061" y="512331"/>
                  </a:lnTo>
                  <a:lnTo>
                    <a:pt x="4414305" y="512331"/>
                  </a:lnTo>
                  <a:lnTo>
                    <a:pt x="4414548" y="512331"/>
                  </a:lnTo>
                  <a:lnTo>
                    <a:pt x="4414791" y="512331"/>
                  </a:lnTo>
                  <a:lnTo>
                    <a:pt x="4415035" y="512331"/>
                  </a:lnTo>
                  <a:lnTo>
                    <a:pt x="4415278" y="512331"/>
                  </a:lnTo>
                  <a:lnTo>
                    <a:pt x="4415521" y="512331"/>
                  </a:lnTo>
                  <a:lnTo>
                    <a:pt x="4415765" y="512331"/>
                  </a:lnTo>
                  <a:lnTo>
                    <a:pt x="4416008" y="512331"/>
                  </a:lnTo>
                  <a:lnTo>
                    <a:pt x="4416252" y="512331"/>
                  </a:lnTo>
                  <a:lnTo>
                    <a:pt x="4416495" y="512331"/>
                  </a:lnTo>
                  <a:lnTo>
                    <a:pt x="4416738" y="505216"/>
                  </a:lnTo>
                  <a:lnTo>
                    <a:pt x="4416982" y="505216"/>
                  </a:lnTo>
                  <a:lnTo>
                    <a:pt x="4417225" y="505216"/>
                  </a:lnTo>
                  <a:lnTo>
                    <a:pt x="4417468" y="505216"/>
                  </a:lnTo>
                  <a:lnTo>
                    <a:pt x="4417712" y="505216"/>
                  </a:lnTo>
                  <a:lnTo>
                    <a:pt x="4417955" y="505216"/>
                  </a:lnTo>
                  <a:lnTo>
                    <a:pt x="4418198" y="505216"/>
                  </a:lnTo>
                  <a:lnTo>
                    <a:pt x="4418442" y="505216"/>
                  </a:lnTo>
                  <a:lnTo>
                    <a:pt x="4418685" y="505216"/>
                  </a:lnTo>
                  <a:lnTo>
                    <a:pt x="4418929" y="505216"/>
                  </a:lnTo>
                  <a:lnTo>
                    <a:pt x="4419172" y="505216"/>
                  </a:lnTo>
                  <a:lnTo>
                    <a:pt x="4419415" y="505216"/>
                  </a:lnTo>
                  <a:lnTo>
                    <a:pt x="4419659" y="505216"/>
                  </a:lnTo>
                  <a:lnTo>
                    <a:pt x="4419902" y="505216"/>
                  </a:lnTo>
                  <a:lnTo>
                    <a:pt x="4420145" y="505216"/>
                  </a:lnTo>
                  <a:lnTo>
                    <a:pt x="4420389" y="505216"/>
                  </a:lnTo>
                  <a:lnTo>
                    <a:pt x="4420632" y="505216"/>
                  </a:lnTo>
                  <a:lnTo>
                    <a:pt x="4421119" y="505216"/>
                  </a:lnTo>
                  <a:lnTo>
                    <a:pt x="4421362" y="505216"/>
                  </a:lnTo>
                  <a:lnTo>
                    <a:pt x="4421605" y="505216"/>
                  </a:lnTo>
                  <a:lnTo>
                    <a:pt x="4421849" y="505216"/>
                  </a:lnTo>
                  <a:lnTo>
                    <a:pt x="4422092" y="505216"/>
                  </a:lnTo>
                  <a:lnTo>
                    <a:pt x="4422336" y="505216"/>
                  </a:lnTo>
                  <a:lnTo>
                    <a:pt x="4422336" y="498100"/>
                  </a:lnTo>
                  <a:lnTo>
                    <a:pt x="4422579" y="498100"/>
                  </a:lnTo>
                  <a:lnTo>
                    <a:pt x="4422822" y="498100"/>
                  </a:lnTo>
                  <a:lnTo>
                    <a:pt x="4423066" y="498100"/>
                  </a:lnTo>
                  <a:lnTo>
                    <a:pt x="4423309" y="498100"/>
                  </a:lnTo>
                  <a:lnTo>
                    <a:pt x="4423552" y="498100"/>
                  </a:lnTo>
                  <a:lnTo>
                    <a:pt x="4423796" y="498100"/>
                  </a:lnTo>
                  <a:lnTo>
                    <a:pt x="4424039" y="498100"/>
                  </a:lnTo>
                  <a:lnTo>
                    <a:pt x="4424282" y="498100"/>
                  </a:lnTo>
                  <a:lnTo>
                    <a:pt x="4424526" y="498100"/>
                  </a:lnTo>
                  <a:lnTo>
                    <a:pt x="4424769" y="498100"/>
                  </a:lnTo>
                  <a:lnTo>
                    <a:pt x="4425013" y="498100"/>
                  </a:lnTo>
                  <a:lnTo>
                    <a:pt x="4425256" y="498100"/>
                  </a:lnTo>
                  <a:lnTo>
                    <a:pt x="4425499" y="498100"/>
                  </a:lnTo>
                  <a:lnTo>
                    <a:pt x="4425743" y="498100"/>
                  </a:lnTo>
                  <a:lnTo>
                    <a:pt x="4425986" y="498100"/>
                  </a:lnTo>
                  <a:lnTo>
                    <a:pt x="4426229" y="498100"/>
                  </a:lnTo>
                  <a:lnTo>
                    <a:pt x="4426473" y="498100"/>
                  </a:lnTo>
                  <a:lnTo>
                    <a:pt x="4426716" y="498100"/>
                  </a:lnTo>
                  <a:lnTo>
                    <a:pt x="4426959" y="498100"/>
                  </a:lnTo>
                  <a:lnTo>
                    <a:pt x="4427203" y="498100"/>
                  </a:lnTo>
                  <a:lnTo>
                    <a:pt x="4427446" y="498100"/>
                  </a:lnTo>
                  <a:lnTo>
                    <a:pt x="4427689" y="498100"/>
                  </a:lnTo>
                  <a:lnTo>
                    <a:pt x="4427933" y="498100"/>
                  </a:lnTo>
                  <a:lnTo>
                    <a:pt x="4428176" y="498100"/>
                  </a:lnTo>
                  <a:lnTo>
                    <a:pt x="4428420" y="498100"/>
                  </a:lnTo>
                  <a:lnTo>
                    <a:pt x="4428420" y="490984"/>
                  </a:lnTo>
                  <a:lnTo>
                    <a:pt x="4428663" y="490984"/>
                  </a:lnTo>
                  <a:lnTo>
                    <a:pt x="4428906" y="490984"/>
                  </a:lnTo>
                  <a:lnTo>
                    <a:pt x="4429150" y="490984"/>
                  </a:lnTo>
                  <a:lnTo>
                    <a:pt x="4429393" y="490984"/>
                  </a:lnTo>
                  <a:lnTo>
                    <a:pt x="4429880" y="490984"/>
                  </a:lnTo>
                  <a:lnTo>
                    <a:pt x="4430123" y="490984"/>
                  </a:lnTo>
                  <a:lnTo>
                    <a:pt x="4430366" y="490984"/>
                  </a:lnTo>
                  <a:lnTo>
                    <a:pt x="4430610" y="490984"/>
                  </a:lnTo>
                  <a:lnTo>
                    <a:pt x="4430853" y="490984"/>
                  </a:lnTo>
                  <a:lnTo>
                    <a:pt x="4431097" y="490984"/>
                  </a:lnTo>
                  <a:lnTo>
                    <a:pt x="4431340" y="490984"/>
                  </a:lnTo>
                  <a:lnTo>
                    <a:pt x="4431583" y="490984"/>
                  </a:lnTo>
                  <a:lnTo>
                    <a:pt x="4431827" y="490984"/>
                  </a:lnTo>
                  <a:lnTo>
                    <a:pt x="4432313" y="490984"/>
                  </a:lnTo>
                  <a:lnTo>
                    <a:pt x="4432557" y="490984"/>
                  </a:lnTo>
                  <a:lnTo>
                    <a:pt x="4432800" y="490984"/>
                  </a:lnTo>
                  <a:lnTo>
                    <a:pt x="4433043" y="490984"/>
                  </a:lnTo>
                  <a:lnTo>
                    <a:pt x="4433287" y="490984"/>
                  </a:lnTo>
                  <a:lnTo>
                    <a:pt x="4433530" y="490984"/>
                  </a:lnTo>
                  <a:lnTo>
                    <a:pt x="4433773" y="490984"/>
                  </a:lnTo>
                  <a:lnTo>
                    <a:pt x="4434017" y="490984"/>
                  </a:lnTo>
                  <a:lnTo>
                    <a:pt x="4434260" y="490984"/>
                  </a:lnTo>
                  <a:lnTo>
                    <a:pt x="4434504" y="490984"/>
                  </a:lnTo>
                  <a:lnTo>
                    <a:pt x="4434747" y="490984"/>
                  </a:lnTo>
                  <a:lnTo>
                    <a:pt x="4434990" y="490984"/>
                  </a:lnTo>
                  <a:lnTo>
                    <a:pt x="4435234" y="490984"/>
                  </a:lnTo>
                  <a:lnTo>
                    <a:pt x="4435477" y="490984"/>
                  </a:lnTo>
                  <a:lnTo>
                    <a:pt x="4435720" y="490984"/>
                  </a:lnTo>
                  <a:lnTo>
                    <a:pt x="4435964" y="490984"/>
                  </a:lnTo>
                  <a:lnTo>
                    <a:pt x="4436207" y="490984"/>
                  </a:lnTo>
                  <a:lnTo>
                    <a:pt x="4436450" y="490984"/>
                  </a:lnTo>
                  <a:lnTo>
                    <a:pt x="4436694" y="490984"/>
                  </a:lnTo>
                  <a:lnTo>
                    <a:pt x="4436937" y="490984"/>
                  </a:lnTo>
                  <a:lnTo>
                    <a:pt x="4437181" y="490984"/>
                  </a:lnTo>
                  <a:lnTo>
                    <a:pt x="4437424" y="490984"/>
                  </a:lnTo>
                  <a:lnTo>
                    <a:pt x="4437667" y="490984"/>
                  </a:lnTo>
                  <a:lnTo>
                    <a:pt x="4437911" y="490984"/>
                  </a:lnTo>
                  <a:lnTo>
                    <a:pt x="4438154" y="490984"/>
                  </a:lnTo>
                  <a:lnTo>
                    <a:pt x="4438397" y="490984"/>
                  </a:lnTo>
                  <a:lnTo>
                    <a:pt x="4438641" y="490984"/>
                  </a:lnTo>
                  <a:lnTo>
                    <a:pt x="4438884" y="490984"/>
                  </a:lnTo>
                  <a:lnTo>
                    <a:pt x="4439127" y="490984"/>
                  </a:lnTo>
                  <a:lnTo>
                    <a:pt x="4439371" y="490984"/>
                  </a:lnTo>
                  <a:lnTo>
                    <a:pt x="4439614" y="490984"/>
                  </a:lnTo>
                  <a:lnTo>
                    <a:pt x="4439857" y="490984"/>
                  </a:lnTo>
                  <a:lnTo>
                    <a:pt x="4440101" y="490984"/>
                  </a:lnTo>
                  <a:lnTo>
                    <a:pt x="4440344" y="490984"/>
                  </a:lnTo>
                  <a:lnTo>
                    <a:pt x="4440588" y="490984"/>
                  </a:lnTo>
                  <a:lnTo>
                    <a:pt x="4440831" y="490984"/>
                  </a:lnTo>
                  <a:lnTo>
                    <a:pt x="4441074" y="490984"/>
                  </a:lnTo>
                  <a:lnTo>
                    <a:pt x="4441074" y="483868"/>
                  </a:lnTo>
                  <a:lnTo>
                    <a:pt x="4441318" y="483868"/>
                  </a:lnTo>
                  <a:lnTo>
                    <a:pt x="4441561" y="483868"/>
                  </a:lnTo>
                  <a:lnTo>
                    <a:pt x="4441804" y="483868"/>
                  </a:lnTo>
                  <a:lnTo>
                    <a:pt x="4442048" y="483868"/>
                  </a:lnTo>
                  <a:lnTo>
                    <a:pt x="4442291" y="483868"/>
                  </a:lnTo>
                  <a:lnTo>
                    <a:pt x="4442534" y="483868"/>
                  </a:lnTo>
                  <a:lnTo>
                    <a:pt x="4442778" y="483868"/>
                  </a:lnTo>
                  <a:lnTo>
                    <a:pt x="4443021" y="483868"/>
                  </a:lnTo>
                  <a:lnTo>
                    <a:pt x="4443265" y="483868"/>
                  </a:lnTo>
                  <a:lnTo>
                    <a:pt x="4443508" y="483868"/>
                  </a:lnTo>
                  <a:lnTo>
                    <a:pt x="4443751" y="483868"/>
                  </a:lnTo>
                  <a:lnTo>
                    <a:pt x="4443995" y="483868"/>
                  </a:lnTo>
                  <a:lnTo>
                    <a:pt x="4444238" y="483868"/>
                  </a:lnTo>
                  <a:lnTo>
                    <a:pt x="4444481" y="483868"/>
                  </a:lnTo>
                  <a:lnTo>
                    <a:pt x="4444725" y="483868"/>
                  </a:lnTo>
                  <a:lnTo>
                    <a:pt x="4444968" y="483868"/>
                  </a:lnTo>
                  <a:lnTo>
                    <a:pt x="4445211" y="483868"/>
                  </a:lnTo>
                  <a:lnTo>
                    <a:pt x="4445455" y="483868"/>
                  </a:lnTo>
                  <a:lnTo>
                    <a:pt x="4445698" y="483868"/>
                  </a:lnTo>
                  <a:lnTo>
                    <a:pt x="4445941" y="483868"/>
                  </a:lnTo>
                  <a:lnTo>
                    <a:pt x="4446185" y="483868"/>
                  </a:lnTo>
                  <a:lnTo>
                    <a:pt x="4446428" y="483868"/>
                  </a:lnTo>
                  <a:lnTo>
                    <a:pt x="4446672" y="483868"/>
                  </a:lnTo>
                  <a:lnTo>
                    <a:pt x="4446915" y="483868"/>
                  </a:lnTo>
                  <a:lnTo>
                    <a:pt x="4447158" y="483868"/>
                  </a:lnTo>
                  <a:lnTo>
                    <a:pt x="4447402" y="483868"/>
                  </a:lnTo>
                  <a:lnTo>
                    <a:pt x="4447645" y="483868"/>
                  </a:lnTo>
                  <a:lnTo>
                    <a:pt x="4447888" y="483868"/>
                  </a:lnTo>
                  <a:lnTo>
                    <a:pt x="4448132" y="483868"/>
                  </a:lnTo>
                  <a:lnTo>
                    <a:pt x="4448375" y="483868"/>
                  </a:lnTo>
                  <a:lnTo>
                    <a:pt x="4448618" y="483868"/>
                  </a:lnTo>
                  <a:lnTo>
                    <a:pt x="4448862" y="483868"/>
                  </a:lnTo>
                  <a:lnTo>
                    <a:pt x="4449105" y="483868"/>
                  </a:lnTo>
                  <a:lnTo>
                    <a:pt x="4449349" y="483868"/>
                  </a:lnTo>
                  <a:lnTo>
                    <a:pt x="4449592" y="483868"/>
                  </a:lnTo>
                  <a:lnTo>
                    <a:pt x="4449835" y="483868"/>
                  </a:lnTo>
                  <a:lnTo>
                    <a:pt x="4450079" y="483868"/>
                  </a:lnTo>
                  <a:lnTo>
                    <a:pt x="4450322" y="483868"/>
                  </a:lnTo>
                  <a:lnTo>
                    <a:pt x="4450565" y="483868"/>
                  </a:lnTo>
                  <a:lnTo>
                    <a:pt x="4450809" y="483868"/>
                  </a:lnTo>
                  <a:lnTo>
                    <a:pt x="4451052" y="483868"/>
                  </a:lnTo>
                  <a:lnTo>
                    <a:pt x="4451539" y="483868"/>
                  </a:lnTo>
                  <a:lnTo>
                    <a:pt x="4451782" y="483868"/>
                  </a:lnTo>
                  <a:lnTo>
                    <a:pt x="4452025" y="483868"/>
                  </a:lnTo>
                  <a:lnTo>
                    <a:pt x="4452269" y="483868"/>
                  </a:lnTo>
                  <a:lnTo>
                    <a:pt x="4452512" y="483868"/>
                  </a:lnTo>
                  <a:lnTo>
                    <a:pt x="4452756" y="483868"/>
                  </a:lnTo>
                  <a:lnTo>
                    <a:pt x="4452999" y="483868"/>
                  </a:lnTo>
                  <a:lnTo>
                    <a:pt x="4453242" y="483868"/>
                  </a:lnTo>
                  <a:lnTo>
                    <a:pt x="4453486" y="483868"/>
                  </a:lnTo>
                  <a:lnTo>
                    <a:pt x="4453729" y="483868"/>
                  </a:lnTo>
                  <a:lnTo>
                    <a:pt x="4453972" y="483868"/>
                  </a:lnTo>
                  <a:lnTo>
                    <a:pt x="4454216" y="483868"/>
                  </a:lnTo>
                  <a:lnTo>
                    <a:pt x="4454459" y="483868"/>
                  </a:lnTo>
                  <a:lnTo>
                    <a:pt x="4454702" y="483868"/>
                  </a:lnTo>
                  <a:lnTo>
                    <a:pt x="4454946" y="483868"/>
                  </a:lnTo>
                  <a:lnTo>
                    <a:pt x="4455189" y="483868"/>
                  </a:lnTo>
                  <a:lnTo>
                    <a:pt x="4455433" y="483868"/>
                  </a:lnTo>
                  <a:lnTo>
                    <a:pt x="4455676" y="483868"/>
                  </a:lnTo>
                  <a:lnTo>
                    <a:pt x="4455919" y="483868"/>
                  </a:lnTo>
                  <a:lnTo>
                    <a:pt x="4456406" y="483868"/>
                  </a:lnTo>
                  <a:lnTo>
                    <a:pt x="4456649" y="483868"/>
                  </a:lnTo>
                  <a:lnTo>
                    <a:pt x="4456893" y="483868"/>
                  </a:lnTo>
                  <a:lnTo>
                    <a:pt x="4457136" y="483868"/>
                  </a:lnTo>
                  <a:lnTo>
                    <a:pt x="4457379" y="483868"/>
                  </a:lnTo>
                  <a:lnTo>
                    <a:pt x="4457623" y="483868"/>
                  </a:lnTo>
                  <a:lnTo>
                    <a:pt x="4457866" y="483868"/>
                  </a:lnTo>
                  <a:lnTo>
                    <a:pt x="4458109" y="483868"/>
                  </a:lnTo>
                  <a:lnTo>
                    <a:pt x="4458353" y="483868"/>
                  </a:lnTo>
                  <a:lnTo>
                    <a:pt x="4458596" y="483868"/>
                  </a:lnTo>
                  <a:lnTo>
                    <a:pt x="4458840" y="483868"/>
                  </a:lnTo>
                  <a:lnTo>
                    <a:pt x="4459083" y="483868"/>
                  </a:lnTo>
                  <a:lnTo>
                    <a:pt x="4459326" y="483868"/>
                  </a:lnTo>
                  <a:lnTo>
                    <a:pt x="4459570" y="483868"/>
                  </a:lnTo>
                  <a:lnTo>
                    <a:pt x="4459813" y="483868"/>
                  </a:lnTo>
                  <a:lnTo>
                    <a:pt x="4460056" y="483868"/>
                  </a:lnTo>
                  <a:lnTo>
                    <a:pt x="4460300" y="483868"/>
                  </a:lnTo>
                  <a:lnTo>
                    <a:pt x="4460543" y="483868"/>
                  </a:lnTo>
                  <a:lnTo>
                    <a:pt x="4460786" y="483868"/>
                  </a:lnTo>
                  <a:lnTo>
                    <a:pt x="4461030" y="483868"/>
                  </a:lnTo>
                  <a:lnTo>
                    <a:pt x="4461273" y="483868"/>
                  </a:lnTo>
                  <a:lnTo>
                    <a:pt x="4461517" y="483868"/>
                  </a:lnTo>
                  <a:lnTo>
                    <a:pt x="4462003" y="483868"/>
                  </a:lnTo>
                  <a:lnTo>
                    <a:pt x="4462247" y="483868"/>
                  </a:lnTo>
                  <a:lnTo>
                    <a:pt x="4462247" y="476753"/>
                  </a:lnTo>
                  <a:lnTo>
                    <a:pt x="4462490" y="476753"/>
                  </a:lnTo>
                  <a:lnTo>
                    <a:pt x="4462733" y="476753"/>
                  </a:lnTo>
                  <a:lnTo>
                    <a:pt x="4462977" y="476753"/>
                  </a:lnTo>
                  <a:lnTo>
                    <a:pt x="4463220" y="476753"/>
                  </a:lnTo>
                  <a:lnTo>
                    <a:pt x="4463463" y="476753"/>
                  </a:lnTo>
                  <a:lnTo>
                    <a:pt x="4463707" y="476753"/>
                  </a:lnTo>
                  <a:lnTo>
                    <a:pt x="4463950" y="476753"/>
                  </a:lnTo>
                  <a:lnTo>
                    <a:pt x="4464193" y="476753"/>
                  </a:lnTo>
                  <a:lnTo>
                    <a:pt x="4464437" y="476753"/>
                  </a:lnTo>
                  <a:lnTo>
                    <a:pt x="4464680" y="476753"/>
                  </a:lnTo>
                  <a:lnTo>
                    <a:pt x="4464924" y="476753"/>
                  </a:lnTo>
                  <a:lnTo>
                    <a:pt x="4465167" y="476753"/>
                  </a:lnTo>
                  <a:lnTo>
                    <a:pt x="4465410" y="476753"/>
                  </a:lnTo>
                  <a:lnTo>
                    <a:pt x="4465654" y="476753"/>
                  </a:lnTo>
                  <a:lnTo>
                    <a:pt x="4465897" y="476753"/>
                  </a:lnTo>
                  <a:lnTo>
                    <a:pt x="4466140" y="476753"/>
                  </a:lnTo>
                  <a:lnTo>
                    <a:pt x="4466384" y="476753"/>
                  </a:lnTo>
                  <a:lnTo>
                    <a:pt x="4466627" y="476753"/>
                  </a:lnTo>
                  <a:lnTo>
                    <a:pt x="4466870" y="476753"/>
                  </a:lnTo>
                  <a:lnTo>
                    <a:pt x="4467114" y="469637"/>
                  </a:lnTo>
                  <a:lnTo>
                    <a:pt x="4467357" y="469637"/>
                  </a:lnTo>
                  <a:lnTo>
                    <a:pt x="4467601" y="469637"/>
                  </a:lnTo>
                  <a:lnTo>
                    <a:pt x="4467844" y="469637"/>
                  </a:lnTo>
                  <a:lnTo>
                    <a:pt x="4468087" y="469637"/>
                  </a:lnTo>
                  <a:lnTo>
                    <a:pt x="4468331" y="469637"/>
                  </a:lnTo>
                  <a:lnTo>
                    <a:pt x="4468574" y="469637"/>
                  </a:lnTo>
                  <a:lnTo>
                    <a:pt x="4468817" y="469637"/>
                  </a:lnTo>
                  <a:lnTo>
                    <a:pt x="4469061" y="469637"/>
                  </a:lnTo>
                  <a:lnTo>
                    <a:pt x="4469304" y="469637"/>
                  </a:lnTo>
                  <a:lnTo>
                    <a:pt x="4469791" y="469637"/>
                  </a:lnTo>
                  <a:lnTo>
                    <a:pt x="4470034" y="469637"/>
                  </a:lnTo>
                  <a:lnTo>
                    <a:pt x="4470277" y="469637"/>
                  </a:lnTo>
                  <a:lnTo>
                    <a:pt x="4470521" y="469637"/>
                  </a:lnTo>
                  <a:lnTo>
                    <a:pt x="4470764" y="469637"/>
                  </a:lnTo>
                  <a:lnTo>
                    <a:pt x="4471008" y="469637"/>
                  </a:lnTo>
                  <a:lnTo>
                    <a:pt x="4471251" y="469637"/>
                  </a:lnTo>
                  <a:lnTo>
                    <a:pt x="4471494" y="469637"/>
                  </a:lnTo>
                  <a:lnTo>
                    <a:pt x="4471738" y="469637"/>
                  </a:lnTo>
                  <a:lnTo>
                    <a:pt x="4471981" y="469637"/>
                  </a:lnTo>
                  <a:lnTo>
                    <a:pt x="4472224" y="469637"/>
                  </a:lnTo>
                  <a:lnTo>
                    <a:pt x="4472468" y="469637"/>
                  </a:lnTo>
                  <a:lnTo>
                    <a:pt x="4472711" y="469637"/>
                  </a:lnTo>
                  <a:lnTo>
                    <a:pt x="4472954" y="469637"/>
                  </a:lnTo>
                  <a:lnTo>
                    <a:pt x="4473198" y="469637"/>
                  </a:lnTo>
                  <a:lnTo>
                    <a:pt x="4473198" y="462521"/>
                  </a:lnTo>
                  <a:lnTo>
                    <a:pt x="4473441" y="462521"/>
                  </a:lnTo>
                  <a:lnTo>
                    <a:pt x="4473685" y="462521"/>
                  </a:lnTo>
                  <a:lnTo>
                    <a:pt x="4473928" y="462521"/>
                  </a:lnTo>
                  <a:lnTo>
                    <a:pt x="4474171" y="462521"/>
                  </a:lnTo>
                  <a:lnTo>
                    <a:pt x="4474415" y="462521"/>
                  </a:lnTo>
                  <a:lnTo>
                    <a:pt x="4474658" y="462521"/>
                  </a:lnTo>
                  <a:lnTo>
                    <a:pt x="4475145" y="462521"/>
                  </a:lnTo>
                  <a:lnTo>
                    <a:pt x="4475388" y="462521"/>
                  </a:lnTo>
                  <a:lnTo>
                    <a:pt x="4475631" y="462521"/>
                  </a:lnTo>
                  <a:lnTo>
                    <a:pt x="4475875" y="462521"/>
                  </a:lnTo>
                  <a:lnTo>
                    <a:pt x="4476118" y="462521"/>
                  </a:lnTo>
                  <a:lnTo>
                    <a:pt x="4476361" y="462521"/>
                  </a:lnTo>
                  <a:lnTo>
                    <a:pt x="4476605" y="462521"/>
                  </a:lnTo>
                  <a:lnTo>
                    <a:pt x="4476848" y="462521"/>
                  </a:lnTo>
                  <a:lnTo>
                    <a:pt x="4477092" y="462521"/>
                  </a:lnTo>
                  <a:lnTo>
                    <a:pt x="4477335" y="462521"/>
                  </a:lnTo>
                  <a:lnTo>
                    <a:pt x="4477578" y="462521"/>
                  </a:lnTo>
                  <a:lnTo>
                    <a:pt x="4477822" y="462521"/>
                  </a:lnTo>
                  <a:lnTo>
                    <a:pt x="4478308" y="462521"/>
                  </a:lnTo>
                  <a:lnTo>
                    <a:pt x="4478552" y="462521"/>
                  </a:lnTo>
                  <a:lnTo>
                    <a:pt x="4478795" y="462521"/>
                  </a:lnTo>
                  <a:lnTo>
                    <a:pt x="4479038" y="462521"/>
                  </a:lnTo>
                  <a:lnTo>
                    <a:pt x="4479282" y="462521"/>
                  </a:lnTo>
                  <a:lnTo>
                    <a:pt x="4479525" y="462521"/>
                  </a:lnTo>
                  <a:lnTo>
                    <a:pt x="4479769" y="462521"/>
                  </a:lnTo>
                  <a:lnTo>
                    <a:pt x="4480012" y="462521"/>
                  </a:lnTo>
                  <a:lnTo>
                    <a:pt x="4480255" y="462521"/>
                  </a:lnTo>
                  <a:lnTo>
                    <a:pt x="4480499" y="462521"/>
                  </a:lnTo>
                  <a:lnTo>
                    <a:pt x="4480742" y="462521"/>
                  </a:lnTo>
                  <a:lnTo>
                    <a:pt x="4480985" y="462521"/>
                  </a:lnTo>
                  <a:lnTo>
                    <a:pt x="4481229" y="462521"/>
                  </a:lnTo>
                  <a:lnTo>
                    <a:pt x="4481472" y="462521"/>
                  </a:lnTo>
                  <a:lnTo>
                    <a:pt x="4481715" y="462521"/>
                  </a:lnTo>
                  <a:lnTo>
                    <a:pt x="4481959" y="462521"/>
                  </a:lnTo>
                  <a:lnTo>
                    <a:pt x="4482202" y="462521"/>
                  </a:lnTo>
                  <a:lnTo>
                    <a:pt x="4482445" y="462521"/>
                  </a:lnTo>
                  <a:lnTo>
                    <a:pt x="4482689" y="462521"/>
                  </a:lnTo>
                  <a:lnTo>
                    <a:pt x="4482932" y="462521"/>
                  </a:lnTo>
                  <a:lnTo>
                    <a:pt x="4483176" y="462521"/>
                  </a:lnTo>
                  <a:lnTo>
                    <a:pt x="4483419" y="462521"/>
                  </a:lnTo>
                  <a:lnTo>
                    <a:pt x="4483662" y="462521"/>
                  </a:lnTo>
                  <a:lnTo>
                    <a:pt x="4483906" y="462521"/>
                  </a:lnTo>
                  <a:lnTo>
                    <a:pt x="4484149" y="462521"/>
                  </a:lnTo>
                  <a:lnTo>
                    <a:pt x="4484392" y="462521"/>
                  </a:lnTo>
                  <a:lnTo>
                    <a:pt x="4484636" y="462521"/>
                  </a:lnTo>
                  <a:lnTo>
                    <a:pt x="4484879" y="462521"/>
                  </a:lnTo>
                  <a:lnTo>
                    <a:pt x="4485122" y="462521"/>
                  </a:lnTo>
                  <a:lnTo>
                    <a:pt x="4485366" y="462521"/>
                  </a:lnTo>
                  <a:lnTo>
                    <a:pt x="4485609" y="462521"/>
                  </a:lnTo>
                  <a:lnTo>
                    <a:pt x="4485853" y="462521"/>
                  </a:lnTo>
                  <a:lnTo>
                    <a:pt x="4486096" y="462521"/>
                  </a:lnTo>
                  <a:lnTo>
                    <a:pt x="4486339" y="462521"/>
                  </a:lnTo>
                  <a:lnTo>
                    <a:pt x="4486583" y="462521"/>
                  </a:lnTo>
                  <a:lnTo>
                    <a:pt x="4486826" y="462521"/>
                  </a:lnTo>
                  <a:lnTo>
                    <a:pt x="4487069" y="462521"/>
                  </a:lnTo>
                  <a:lnTo>
                    <a:pt x="4487313" y="462521"/>
                  </a:lnTo>
                  <a:lnTo>
                    <a:pt x="4487556" y="462521"/>
                  </a:lnTo>
                  <a:lnTo>
                    <a:pt x="4487799" y="462521"/>
                  </a:lnTo>
                  <a:lnTo>
                    <a:pt x="4488043" y="462521"/>
                  </a:lnTo>
                  <a:lnTo>
                    <a:pt x="4488286" y="462521"/>
                  </a:lnTo>
                  <a:lnTo>
                    <a:pt x="4488529" y="462521"/>
                  </a:lnTo>
                  <a:lnTo>
                    <a:pt x="4488773" y="462521"/>
                  </a:lnTo>
                  <a:lnTo>
                    <a:pt x="4489016" y="462521"/>
                  </a:lnTo>
                  <a:lnTo>
                    <a:pt x="4489260" y="462521"/>
                  </a:lnTo>
                  <a:lnTo>
                    <a:pt x="4489503" y="462521"/>
                  </a:lnTo>
                  <a:lnTo>
                    <a:pt x="4489746" y="462521"/>
                  </a:lnTo>
                  <a:lnTo>
                    <a:pt x="4489990" y="462521"/>
                  </a:lnTo>
                  <a:lnTo>
                    <a:pt x="4490233" y="462521"/>
                  </a:lnTo>
                  <a:lnTo>
                    <a:pt x="4490476" y="462521"/>
                  </a:lnTo>
                  <a:lnTo>
                    <a:pt x="4490720" y="462521"/>
                  </a:lnTo>
                  <a:lnTo>
                    <a:pt x="4490720" y="455406"/>
                  </a:lnTo>
                  <a:lnTo>
                    <a:pt x="4490720" y="448290"/>
                  </a:lnTo>
                  <a:lnTo>
                    <a:pt x="4490963" y="448290"/>
                  </a:lnTo>
                  <a:lnTo>
                    <a:pt x="4491206" y="448290"/>
                  </a:lnTo>
                  <a:lnTo>
                    <a:pt x="4491450" y="448290"/>
                  </a:lnTo>
                  <a:lnTo>
                    <a:pt x="4491693" y="448290"/>
                  </a:lnTo>
                  <a:lnTo>
                    <a:pt x="4491937" y="448290"/>
                  </a:lnTo>
                  <a:lnTo>
                    <a:pt x="4492180" y="448290"/>
                  </a:lnTo>
                  <a:lnTo>
                    <a:pt x="4492423" y="448290"/>
                  </a:lnTo>
                  <a:lnTo>
                    <a:pt x="4492667" y="448290"/>
                  </a:lnTo>
                  <a:lnTo>
                    <a:pt x="4492910" y="448290"/>
                  </a:lnTo>
                  <a:lnTo>
                    <a:pt x="4493153" y="448290"/>
                  </a:lnTo>
                  <a:lnTo>
                    <a:pt x="4493397" y="448290"/>
                  </a:lnTo>
                  <a:lnTo>
                    <a:pt x="4493640" y="448290"/>
                  </a:lnTo>
                  <a:lnTo>
                    <a:pt x="4493883" y="448290"/>
                  </a:lnTo>
                  <a:lnTo>
                    <a:pt x="4494127" y="448290"/>
                  </a:lnTo>
                  <a:lnTo>
                    <a:pt x="4494370" y="448290"/>
                  </a:lnTo>
                  <a:lnTo>
                    <a:pt x="4494613" y="448290"/>
                  </a:lnTo>
                  <a:lnTo>
                    <a:pt x="4494857" y="448290"/>
                  </a:lnTo>
                  <a:lnTo>
                    <a:pt x="4494857" y="441174"/>
                  </a:lnTo>
                  <a:lnTo>
                    <a:pt x="4495100" y="441174"/>
                  </a:lnTo>
                  <a:lnTo>
                    <a:pt x="4495344" y="441174"/>
                  </a:lnTo>
                  <a:lnTo>
                    <a:pt x="4495587" y="441174"/>
                  </a:lnTo>
                  <a:lnTo>
                    <a:pt x="4495830" y="441174"/>
                  </a:lnTo>
                  <a:lnTo>
                    <a:pt x="4496074" y="441174"/>
                  </a:lnTo>
                  <a:lnTo>
                    <a:pt x="4496317" y="441174"/>
                  </a:lnTo>
                  <a:lnTo>
                    <a:pt x="4496560" y="441174"/>
                  </a:lnTo>
                  <a:lnTo>
                    <a:pt x="4496804" y="441174"/>
                  </a:lnTo>
                  <a:lnTo>
                    <a:pt x="4497047" y="441174"/>
                  </a:lnTo>
                  <a:lnTo>
                    <a:pt x="4497290" y="441174"/>
                  </a:lnTo>
                  <a:lnTo>
                    <a:pt x="4497534" y="441174"/>
                  </a:lnTo>
                  <a:lnTo>
                    <a:pt x="4497777" y="441174"/>
                  </a:lnTo>
                  <a:lnTo>
                    <a:pt x="4498020" y="441174"/>
                  </a:lnTo>
                  <a:lnTo>
                    <a:pt x="4498264" y="441174"/>
                  </a:lnTo>
                  <a:lnTo>
                    <a:pt x="4498507" y="441174"/>
                  </a:lnTo>
                  <a:lnTo>
                    <a:pt x="4498751" y="441174"/>
                  </a:lnTo>
                  <a:lnTo>
                    <a:pt x="4498994" y="441174"/>
                  </a:lnTo>
                  <a:lnTo>
                    <a:pt x="4499237" y="441174"/>
                  </a:lnTo>
                  <a:lnTo>
                    <a:pt x="4499481" y="441174"/>
                  </a:lnTo>
                  <a:lnTo>
                    <a:pt x="4499724" y="441174"/>
                  </a:lnTo>
                  <a:lnTo>
                    <a:pt x="4499967" y="441174"/>
                  </a:lnTo>
                  <a:lnTo>
                    <a:pt x="4500211" y="441174"/>
                  </a:lnTo>
                  <a:lnTo>
                    <a:pt x="4500211" y="434058"/>
                  </a:lnTo>
                  <a:lnTo>
                    <a:pt x="4500454" y="434058"/>
                  </a:lnTo>
                  <a:lnTo>
                    <a:pt x="4500697" y="434058"/>
                  </a:lnTo>
                  <a:lnTo>
                    <a:pt x="4500941" y="434058"/>
                  </a:lnTo>
                  <a:lnTo>
                    <a:pt x="4501184" y="434058"/>
                  </a:lnTo>
                  <a:lnTo>
                    <a:pt x="4501428" y="434058"/>
                  </a:lnTo>
                  <a:lnTo>
                    <a:pt x="4501671" y="434058"/>
                  </a:lnTo>
                  <a:lnTo>
                    <a:pt x="4501914" y="434058"/>
                  </a:lnTo>
                  <a:lnTo>
                    <a:pt x="4502158" y="434058"/>
                  </a:lnTo>
                  <a:lnTo>
                    <a:pt x="4502401" y="434058"/>
                  </a:lnTo>
                  <a:lnTo>
                    <a:pt x="4502644" y="434058"/>
                  </a:lnTo>
                  <a:lnTo>
                    <a:pt x="4502888" y="434058"/>
                  </a:lnTo>
                  <a:lnTo>
                    <a:pt x="4503131" y="434058"/>
                  </a:lnTo>
                  <a:lnTo>
                    <a:pt x="4503374" y="434058"/>
                  </a:lnTo>
                  <a:lnTo>
                    <a:pt x="4503618" y="434058"/>
                  </a:lnTo>
                  <a:lnTo>
                    <a:pt x="4503861" y="434058"/>
                  </a:lnTo>
                  <a:lnTo>
                    <a:pt x="4503861" y="426943"/>
                  </a:lnTo>
                  <a:lnTo>
                    <a:pt x="4504104" y="426943"/>
                  </a:lnTo>
                  <a:lnTo>
                    <a:pt x="4504348" y="426943"/>
                  </a:lnTo>
                  <a:lnTo>
                    <a:pt x="4504591" y="426943"/>
                  </a:lnTo>
                  <a:lnTo>
                    <a:pt x="4504835" y="426943"/>
                  </a:lnTo>
                  <a:lnTo>
                    <a:pt x="4505078" y="426943"/>
                  </a:lnTo>
                  <a:lnTo>
                    <a:pt x="4505321" y="426943"/>
                  </a:lnTo>
                  <a:lnTo>
                    <a:pt x="4505565" y="426943"/>
                  </a:lnTo>
                  <a:lnTo>
                    <a:pt x="4505808" y="426943"/>
                  </a:lnTo>
                  <a:lnTo>
                    <a:pt x="4506051" y="426943"/>
                  </a:lnTo>
                  <a:lnTo>
                    <a:pt x="4506295" y="426943"/>
                  </a:lnTo>
                  <a:lnTo>
                    <a:pt x="4506538" y="426943"/>
                  </a:lnTo>
                  <a:lnTo>
                    <a:pt x="4506781" y="426943"/>
                  </a:lnTo>
                  <a:lnTo>
                    <a:pt x="4506781" y="419827"/>
                  </a:lnTo>
                  <a:lnTo>
                    <a:pt x="4507025" y="419827"/>
                  </a:lnTo>
                  <a:lnTo>
                    <a:pt x="4507268" y="419827"/>
                  </a:lnTo>
                  <a:lnTo>
                    <a:pt x="4507512" y="419827"/>
                  </a:lnTo>
                  <a:lnTo>
                    <a:pt x="4507755" y="419827"/>
                  </a:lnTo>
                  <a:lnTo>
                    <a:pt x="4507998" y="419827"/>
                  </a:lnTo>
                  <a:lnTo>
                    <a:pt x="4508242" y="419827"/>
                  </a:lnTo>
                  <a:lnTo>
                    <a:pt x="4508485" y="419827"/>
                  </a:lnTo>
                  <a:lnTo>
                    <a:pt x="4508728" y="419827"/>
                  </a:lnTo>
                  <a:lnTo>
                    <a:pt x="4508972" y="419827"/>
                  </a:lnTo>
                  <a:lnTo>
                    <a:pt x="4509215" y="419827"/>
                  </a:lnTo>
                  <a:lnTo>
                    <a:pt x="4509458" y="419827"/>
                  </a:lnTo>
                  <a:lnTo>
                    <a:pt x="4509702" y="419827"/>
                  </a:lnTo>
                  <a:lnTo>
                    <a:pt x="4509945" y="419827"/>
                  </a:lnTo>
                  <a:lnTo>
                    <a:pt x="4510188" y="419827"/>
                  </a:lnTo>
                  <a:lnTo>
                    <a:pt x="4510432" y="419827"/>
                  </a:lnTo>
                  <a:lnTo>
                    <a:pt x="4510675" y="419827"/>
                  </a:lnTo>
                  <a:lnTo>
                    <a:pt x="4510675" y="412711"/>
                  </a:lnTo>
                  <a:lnTo>
                    <a:pt x="4510919" y="412711"/>
                  </a:lnTo>
                  <a:lnTo>
                    <a:pt x="4511162" y="412711"/>
                  </a:lnTo>
                  <a:lnTo>
                    <a:pt x="4511405" y="412711"/>
                  </a:lnTo>
                  <a:lnTo>
                    <a:pt x="4511649" y="412711"/>
                  </a:lnTo>
                  <a:lnTo>
                    <a:pt x="4511892" y="412711"/>
                  </a:lnTo>
                  <a:lnTo>
                    <a:pt x="4512135" y="412711"/>
                  </a:lnTo>
                  <a:lnTo>
                    <a:pt x="4512379" y="412711"/>
                  </a:lnTo>
                  <a:lnTo>
                    <a:pt x="4512622" y="412711"/>
                  </a:lnTo>
                  <a:lnTo>
                    <a:pt x="4512865" y="412711"/>
                  </a:lnTo>
                  <a:lnTo>
                    <a:pt x="4513109" y="412711"/>
                  </a:lnTo>
                  <a:lnTo>
                    <a:pt x="4513352" y="412711"/>
                  </a:lnTo>
                  <a:lnTo>
                    <a:pt x="4513596" y="412711"/>
                  </a:lnTo>
                  <a:lnTo>
                    <a:pt x="4513839" y="412711"/>
                  </a:lnTo>
                  <a:lnTo>
                    <a:pt x="4514082" y="412711"/>
                  </a:lnTo>
                  <a:lnTo>
                    <a:pt x="4514326" y="412711"/>
                  </a:lnTo>
                  <a:lnTo>
                    <a:pt x="4514569" y="412711"/>
                  </a:lnTo>
                  <a:lnTo>
                    <a:pt x="4514812" y="412711"/>
                  </a:lnTo>
                  <a:lnTo>
                    <a:pt x="4515056" y="412711"/>
                  </a:lnTo>
                  <a:lnTo>
                    <a:pt x="4515299" y="412711"/>
                  </a:lnTo>
                  <a:lnTo>
                    <a:pt x="4515542" y="412711"/>
                  </a:lnTo>
                  <a:lnTo>
                    <a:pt x="4515786" y="412711"/>
                  </a:lnTo>
                  <a:lnTo>
                    <a:pt x="4516029" y="412711"/>
                  </a:lnTo>
                  <a:lnTo>
                    <a:pt x="4516272" y="412711"/>
                  </a:lnTo>
                  <a:lnTo>
                    <a:pt x="4516516" y="412711"/>
                  </a:lnTo>
                  <a:lnTo>
                    <a:pt x="4516759" y="412711"/>
                  </a:lnTo>
                  <a:lnTo>
                    <a:pt x="4517003" y="412711"/>
                  </a:lnTo>
                  <a:lnTo>
                    <a:pt x="4517246" y="412711"/>
                  </a:lnTo>
                  <a:lnTo>
                    <a:pt x="4517489" y="412711"/>
                  </a:lnTo>
                  <a:lnTo>
                    <a:pt x="4517733" y="412711"/>
                  </a:lnTo>
                  <a:lnTo>
                    <a:pt x="4517976" y="412711"/>
                  </a:lnTo>
                  <a:lnTo>
                    <a:pt x="4518219" y="412711"/>
                  </a:lnTo>
                  <a:lnTo>
                    <a:pt x="4518463" y="412711"/>
                  </a:lnTo>
                  <a:lnTo>
                    <a:pt x="4518706" y="412711"/>
                  </a:lnTo>
                  <a:lnTo>
                    <a:pt x="4518949" y="412711"/>
                  </a:lnTo>
                  <a:lnTo>
                    <a:pt x="4519193" y="412711"/>
                  </a:lnTo>
                  <a:lnTo>
                    <a:pt x="4519436" y="412711"/>
                  </a:lnTo>
                  <a:lnTo>
                    <a:pt x="4519680" y="412711"/>
                  </a:lnTo>
                  <a:lnTo>
                    <a:pt x="4519923" y="412711"/>
                  </a:lnTo>
                  <a:lnTo>
                    <a:pt x="4520166" y="412711"/>
                  </a:lnTo>
                  <a:lnTo>
                    <a:pt x="4520653" y="412711"/>
                  </a:lnTo>
                  <a:lnTo>
                    <a:pt x="4520896" y="412711"/>
                  </a:lnTo>
                  <a:lnTo>
                    <a:pt x="4521140" y="412711"/>
                  </a:lnTo>
                  <a:lnTo>
                    <a:pt x="4521383" y="412711"/>
                  </a:lnTo>
                  <a:lnTo>
                    <a:pt x="4521626" y="412711"/>
                  </a:lnTo>
                  <a:lnTo>
                    <a:pt x="4521870" y="412711"/>
                  </a:lnTo>
                  <a:lnTo>
                    <a:pt x="4522113" y="412711"/>
                  </a:lnTo>
                  <a:lnTo>
                    <a:pt x="4522356" y="412711"/>
                  </a:lnTo>
                  <a:lnTo>
                    <a:pt x="4522600" y="412711"/>
                  </a:lnTo>
                  <a:lnTo>
                    <a:pt x="4522843" y="412711"/>
                  </a:lnTo>
                  <a:lnTo>
                    <a:pt x="4523087" y="412711"/>
                  </a:lnTo>
                  <a:lnTo>
                    <a:pt x="4523330" y="412711"/>
                  </a:lnTo>
                  <a:lnTo>
                    <a:pt x="4523573" y="412711"/>
                  </a:lnTo>
                  <a:lnTo>
                    <a:pt x="4523817" y="412711"/>
                  </a:lnTo>
                  <a:lnTo>
                    <a:pt x="4524060" y="412711"/>
                  </a:lnTo>
                  <a:lnTo>
                    <a:pt x="4524303" y="412711"/>
                  </a:lnTo>
                  <a:lnTo>
                    <a:pt x="4524547" y="412711"/>
                  </a:lnTo>
                  <a:lnTo>
                    <a:pt x="4524790" y="412711"/>
                  </a:lnTo>
                  <a:lnTo>
                    <a:pt x="4525033" y="412711"/>
                  </a:lnTo>
                  <a:lnTo>
                    <a:pt x="4525277" y="412711"/>
                  </a:lnTo>
                  <a:lnTo>
                    <a:pt x="4525520" y="412711"/>
                  </a:lnTo>
                  <a:lnTo>
                    <a:pt x="4525764" y="412711"/>
                  </a:lnTo>
                  <a:lnTo>
                    <a:pt x="4526007" y="412711"/>
                  </a:lnTo>
                  <a:lnTo>
                    <a:pt x="4526250" y="412711"/>
                  </a:lnTo>
                  <a:lnTo>
                    <a:pt x="4526494" y="412711"/>
                  </a:lnTo>
                  <a:lnTo>
                    <a:pt x="4526737" y="412711"/>
                  </a:lnTo>
                  <a:lnTo>
                    <a:pt x="4526980" y="412711"/>
                  </a:lnTo>
                  <a:lnTo>
                    <a:pt x="4527224" y="412711"/>
                  </a:lnTo>
                  <a:lnTo>
                    <a:pt x="4527467" y="412711"/>
                  </a:lnTo>
                  <a:lnTo>
                    <a:pt x="4527710" y="412711"/>
                  </a:lnTo>
                  <a:lnTo>
                    <a:pt x="4527954" y="412711"/>
                  </a:lnTo>
                  <a:lnTo>
                    <a:pt x="4528197" y="412711"/>
                  </a:lnTo>
                  <a:lnTo>
                    <a:pt x="4528440" y="412711"/>
                  </a:lnTo>
                  <a:lnTo>
                    <a:pt x="4528684" y="412711"/>
                  </a:lnTo>
                  <a:lnTo>
                    <a:pt x="4528927" y="412711"/>
                  </a:lnTo>
                  <a:lnTo>
                    <a:pt x="4529171" y="412711"/>
                  </a:lnTo>
                  <a:lnTo>
                    <a:pt x="4529414" y="412711"/>
                  </a:lnTo>
                  <a:lnTo>
                    <a:pt x="4529657" y="412711"/>
                  </a:lnTo>
                  <a:lnTo>
                    <a:pt x="4529901" y="412711"/>
                  </a:lnTo>
                  <a:lnTo>
                    <a:pt x="4530144" y="412711"/>
                  </a:lnTo>
                  <a:lnTo>
                    <a:pt x="4530387" y="412711"/>
                  </a:lnTo>
                  <a:lnTo>
                    <a:pt x="4530631" y="412711"/>
                  </a:lnTo>
                  <a:lnTo>
                    <a:pt x="4530874" y="412711"/>
                  </a:lnTo>
                  <a:lnTo>
                    <a:pt x="4531117" y="412711"/>
                  </a:lnTo>
                  <a:lnTo>
                    <a:pt x="4531361" y="412711"/>
                  </a:lnTo>
                  <a:lnTo>
                    <a:pt x="4531604" y="412711"/>
                  </a:lnTo>
                  <a:lnTo>
                    <a:pt x="4531848" y="412711"/>
                  </a:lnTo>
                  <a:lnTo>
                    <a:pt x="4532091" y="412711"/>
                  </a:lnTo>
                  <a:lnTo>
                    <a:pt x="4532334" y="412711"/>
                  </a:lnTo>
                  <a:lnTo>
                    <a:pt x="4532578" y="412711"/>
                  </a:lnTo>
                  <a:lnTo>
                    <a:pt x="4532821" y="412711"/>
                  </a:lnTo>
                  <a:lnTo>
                    <a:pt x="4533064" y="412711"/>
                  </a:lnTo>
                  <a:lnTo>
                    <a:pt x="4533308" y="412711"/>
                  </a:lnTo>
                  <a:lnTo>
                    <a:pt x="4533551" y="412711"/>
                  </a:lnTo>
                  <a:lnTo>
                    <a:pt x="4533794" y="412711"/>
                  </a:lnTo>
                  <a:lnTo>
                    <a:pt x="4534038" y="412711"/>
                  </a:lnTo>
                  <a:lnTo>
                    <a:pt x="4534281" y="412711"/>
                  </a:lnTo>
                  <a:lnTo>
                    <a:pt x="4534524" y="412711"/>
                  </a:lnTo>
                  <a:lnTo>
                    <a:pt x="4534768" y="412711"/>
                  </a:lnTo>
                  <a:lnTo>
                    <a:pt x="4535011" y="412711"/>
                  </a:lnTo>
                  <a:lnTo>
                    <a:pt x="4535255" y="412711"/>
                  </a:lnTo>
                  <a:lnTo>
                    <a:pt x="4535741" y="412711"/>
                  </a:lnTo>
                  <a:lnTo>
                    <a:pt x="4535985" y="412711"/>
                  </a:lnTo>
                  <a:lnTo>
                    <a:pt x="4536228" y="412711"/>
                  </a:lnTo>
                  <a:lnTo>
                    <a:pt x="4536471" y="412711"/>
                  </a:lnTo>
                  <a:lnTo>
                    <a:pt x="4536715" y="412711"/>
                  </a:lnTo>
                  <a:lnTo>
                    <a:pt x="4536958" y="412711"/>
                  </a:lnTo>
                  <a:lnTo>
                    <a:pt x="4537445" y="412711"/>
                  </a:lnTo>
                  <a:lnTo>
                    <a:pt x="4537688" y="412711"/>
                  </a:lnTo>
                  <a:lnTo>
                    <a:pt x="4537932" y="412711"/>
                  </a:lnTo>
                  <a:lnTo>
                    <a:pt x="4538175" y="412711"/>
                  </a:lnTo>
                  <a:lnTo>
                    <a:pt x="4538418" y="412711"/>
                  </a:lnTo>
                  <a:lnTo>
                    <a:pt x="4538662" y="412711"/>
                  </a:lnTo>
                  <a:lnTo>
                    <a:pt x="4538905" y="412711"/>
                  </a:lnTo>
                  <a:lnTo>
                    <a:pt x="4539148" y="412711"/>
                  </a:lnTo>
                  <a:lnTo>
                    <a:pt x="4539392" y="412711"/>
                  </a:lnTo>
                  <a:lnTo>
                    <a:pt x="4539635" y="412711"/>
                  </a:lnTo>
                  <a:lnTo>
                    <a:pt x="4539878" y="412711"/>
                  </a:lnTo>
                  <a:lnTo>
                    <a:pt x="4540122" y="412711"/>
                  </a:lnTo>
                  <a:lnTo>
                    <a:pt x="4540365" y="412711"/>
                  </a:lnTo>
                  <a:lnTo>
                    <a:pt x="4540608" y="412711"/>
                  </a:lnTo>
                  <a:lnTo>
                    <a:pt x="4540852" y="412711"/>
                  </a:lnTo>
                  <a:lnTo>
                    <a:pt x="4541095" y="412711"/>
                  </a:lnTo>
                  <a:lnTo>
                    <a:pt x="4541339" y="412711"/>
                  </a:lnTo>
                  <a:lnTo>
                    <a:pt x="4541582" y="412711"/>
                  </a:lnTo>
                  <a:lnTo>
                    <a:pt x="4541825" y="412711"/>
                  </a:lnTo>
                  <a:lnTo>
                    <a:pt x="4542069" y="412711"/>
                  </a:lnTo>
                  <a:lnTo>
                    <a:pt x="4542312" y="412711"/>
                  </a:lnTo>
                  <a:lnTo>
                    <a:pt x="4542555" y="412711"/>
                  </a:lnTo>
                  <a:lnTo>
                    <a:pt x="4542799" y="412711"/>
                  </a:lnTo>
                  <a:lnTo>
                    <a:pt x="4543042" y="412711"/>
                  </a:lnTo>
                  <a:lnTo>
                    <a:pt x="4543285" y="412711"/>
                  </a:lnTo>
                  <a:lnTo>
                    <a:pt x="4543529" y="412711"/>
                  </a:lnTo>
                  <a:lnTo>
                    <a:pt x="4543772" y="412711"/>
                  </a:lnTo>
                  <a:lnTo>
                    <a:pt x="4544016" y="412711"/>
                  </a:lnTo>
                  <a:lnTo>
                    <a:pt x="4544259" y="412711"/>
                  </a:lnTo>
                  <a:lnTo>
                    <a:pt x="4544502" y="412711"/>
                  </a:lnTo>
                  <a:lnTo>
                    <a:pt x="4544746" y="412711"/>
                  </a:lnTo>
                  <a:lnTo>
                    <a:pt x="4544989" y="412711"/>
                  </a:lnTo>
                  <a:lnTo>
                    <a:pt x="4545232" y="412711"/>
                  </a:lnTo>
                  <a:lnTo>
                    <a:pt x="4545476" y="412711"/>
                  </a:lnTo>
                  <a:lnTo>
                    <a:pt x="4545719" y="412711"/>
                  </a:lnTo>
                  <a:lnTo>
                    <a:pt x="4545962" y="412711"/>
                  </a:lnTo>
                  <a:lnTo>
                    <a:pt x="4546206" y="412711"/>
                  </a:lnTo>
                  <a:lnTo>
                    <a:pt x="4546449" y="412711"/>
                  </a:lnTo>
                  <a:lnTo>
                    <a:pt x="4546692" y="412711"/>
                  </a:lnTo>
                  <a:lnTo>
                    <a:pt x="4546936" y="412711"/>
                  </a:lnTo>
                  <a:lnTo>
                    <a:pt x="4547179" y="412711"/>
                  </a:lnTo>
                  <a:lnTo>
                    <a:pt x="4547423" y="412711"/>
                  </a:lnTo>
                  <a:lnTo>
                    <a:pt x="4547666" y="412711"/>
                  </a:lnTo>
                  <a:lnTo>
                    <a:pt x="4547666" y="405596"/>
                  </a:lnTo>
                  <a:lnTo>
                    <a:pt x="4547909" y="405596"/>
                  </a:lnTo>
                  <a:lnTo>
                    <a:pt x="4548153" y="405596"/>
                  </a:lnTo>
                  <a:lnTo>
                    <a:pt x="4548396" y="405596"/>
                  </a:lnTo>
                  <a:lnTo>
                    <a:pt x="4548639" y="405596"/>
                  </a:lnTo>
                  <a:lnTo>
                    <a:pt x="4548883" y="405596"/>
                  </a:lnTo>
                  <a:lnTo>
                    <a:pt x="4549369" y="405596"/>
                  </a:lnTo>
                  <a:lnTo>
                    <a:pt x="4549613" y="405596"/>
                  </a:lnTo>
                  <a:lnTo>
                    <a:pt x="4549856" y="405596"/>
                  </a:lnTo>
                  <a:lnTo>
                    <a:pt x="4550100" y="405596"/>
                  </a:lnTo>
                  <a:lnTo>
                    <a:pt x="4550343" y="405596"/>
                  </a:lnTo>
                  <a:lnTo>
                    <a:pt x="4550586" y="405596"/>
                  </a:lnTo>
                  <a:lnTo>
                    <a:pt x="4550830" y="405596"/>
                  </a:lnTo>
                  <a:lnTo>
                    <a:pt x="4551073" y="405596"/>
                  </a:lnTo>
                  <a:lnTo>
                    <a:pt x="4551316" y="405596"/>
                  </a:lnTo>
                  <a:lnTo>
                    <a:pt x="4551560" y="405596"/>
                  </a:lnTo>
                  <a:lnTo>
                    <a:pt x="4551803" y="405596"/>
                  </a:lnTo>
                  <a:lnTo>
                    <a:pt x="4552046" y="405596"/>
                  </a:lnTo>
                  <a:lnTo>
                    <a:pt x="4552290" y="405596"/>
                  </a:lnTo>
                  <a:lnTo>
                    <a:pt x="4552533" y="405596"/>
                  </a:lnTo>
                  <a:lnTo>
                    <a:pt x="4552776" y="405596"/>
                  </a:lnTo>
                  <a:lnTo>
                    <a:pt x="4553020" y="405596"/>
                  </a:lnTo>
                  <a:lnTo>
                    <a:pt x="4553507" y="405596"/>
                  </a:lnTo>
                  <a:lnTo>
                    <a:pt x="4553750" y="405596"/>
                  </a:lnTo>
                  <a:lnTo>
                    <a:pt x="4553993" y="405596"/>
                  </a:lnTo>
                  <a:lnTo>
                    <a:pt x="4554237" y="405596"/>
                  </a:lnTo>
                  <a:lnTo>
                    <a:pt x="4554723" y="405596"/>
                  </a:lnTo>
                  <a:lnTo>
                    <a:pt x="4554967" y="405596"/>
                  </a:lnTo>
                  <a:lnTo>
                    <a:pt x="4555210" y="405596"/>
                  </a:lnTo>
                  <a:lnTo>
                    <a:pt x="4555453" y="405596"/>
                  </a:lnTo>
                  <a:lnTo>
                    <a:pt x="4555697" y="405596"/>
                  </a:lnTo>
                  <a:lnTo>
                    <a:pt x="4555940" y="405596"/>
                  </a:lnTo>
                  <a:lnTo>
                    <a:pt x="4556184" y="405596"/>
                  </a:lnTo>
                  <a:lnTo>
                    <a:pt x="4556427" y="405596"/>
                  </a:lnTo>
                  <a:lnTo>
                    <a:pt x="4556670" y="405596"/>
                  </a:lnTo>
                  <a:lnTo>
                    <a:pt x="4556914" y="405596"/>
                  </a:lnTo>
                  <a:lnTo>
                    <a:pt x="4557157" y="405596"/>
                  </a:lnTo>
                  <a:lnTo>
                    <a:pt x="4557400" y="405596"/>
                  </a:lnTo>
                  <a:lnTo>
                    <a:pt x="4557644" y="405596"/>
                  </a:lnTo>
                  <a:lnTo>
                    <a:pt x="4557887" y="405596"/>
                  </a:lnTo>
                  <a:lnTo>
                    <a:pt x="4558130" y="405596"/>
                  </a:lnTo>
                  <a:lnTo>
                    <a:pt x="4558374" y="405596"/>
                  </a:lnTo>
                  <a:lnTo>
                    <a:pt x="4558617" y="405596"/>
                  </a:lnTo>
                  <a:lnTo>
                    <a:pt x="4558860" y="405596"/>
                  </a:lnTo>
                  <a:lnTo>
                    <a:pt x="4559104" y="405596"/>
                  </a:lnTo>
                  <a:lnTo>
                    <a:pt x="4559347" y="405596"/>
                  </a:lnTo>
                  <a:lnTo>
                    <a:pt x="4559591" y="405596"/>
                  </a:lnTo>
                  <a:lnTo>
                    <a:pt x="4559834" y="405596"/>
                  </a:lnTo>
                  <a:lnTo>
                    <a:pt x="4560077" y="405596"/>
                  </a:lnTo>
                  <a:lnTo>
                    <a:pt x="4560321" y="405596"/>
                  </a:lnTo>
                  <a:lnTo>
                    <a:pt x="4560564" y="405596"/>
                  </a:lnTo>
                  <a:lnTo>
                    <a:pt x="4560807" y="405596"/>
                  </a:lnTo>
                  <a:lnTo>
                    <a:pt x="4561051" y="405596"/>
                  </a:lnTo>
                  <a:lnTo>
                    <a:pt x="4561294" y="405596"/>
                  </a:lnTo>
                  <a:lnTo>
                    <a:pt x="4561537" y="405596"/>
                  </a:lnTo>
                  <a:lnTo>
                    <a:pt x="4561781" y="405596"/>
                  </a:lnTo>
                  <a:lnTo>
                    <a:pt x="4562268" y="405596"/>
                  </a:lnTo>
                  <a:lnTo>
                    <a:pt x="4562511" y="405596"/>
                  </a:lnTo>
                  <a:lnTo>
                    <a:pt x="4562754" y="405596"/>
                  </a:lnTo>
                  <a:lnTo>
                    <a:pt x="4562998" y="405596"/>
                  </a:lnTo>
                  <a:lnTo>
                    <a:pt x="4563241" y="405596"/>
                  </a:lnTo>
                  <a:lnTo>
                    <a:pt x="4563484" y="405596"/>
                  </a:lnTo>
                  <a:lnTo>
                    <a:pt x="4563728" y="405596"/>
                  </a:lnTo>
                  <a:lnTo>
                    <a:pt x="4563971" y="405596"/>
                  </a:lnTo>
                  <a:lnTo>
                    <a:pt x="4564214" y="405596"/>
                  </a:lnTo>
                  <a:lnTo>
                    <a:pt x="4564458" y="405596"/>
                  </a:lnTo>
                  <a:lnTo>
                    <a:pt x="4564701" y="405596"/>
                  </a:lnTo>
                  <a:lnTo>
                    <a:pt x="4565188" y="405596"/>
                  </a:lnTo>
                  <a:lnTo>
                    <a:pt x="4565431" y="405596"/>
                  </a:lnTo>
                  <a:lnTo>
                    <a:pt x="4565675" y="405596"/>
                  </a:lnTo>
                  <a:lnTo>
                    <a:pt x="4565918" y="405596"/>
                  </a:lnTo>
                  <a:lnTo>
                    <a:pt x="4566161" y="405596"/>
                  </a:lnTo>
                  <a:lnTo>
                    <a:pt x="4566405" y="405596"/>
                  </a:lnTo>
                  <a:lnTo>
                    <a:pt x="4566648" y="405596"/>
                  </a:lnTo>
                  <a:lnTo>
                    <a:pt x="4566891" y="405596"/>
                  </a:lnTo>
                  <a:lnTo>
                    <a:pt x="4567135" y="405596"/>
                  </a:lnTo>
                  <a:lnTo>
                    <a:pt x="4567378" y="405596"/>
                  </a:lnTo>
                  <a:lnTo>
                    <a:pt x="4567621" y="405596"/>
                  </a:lnTo>
                  <a:lnTo>
                    <a:pt x="4567865" y="405596"/>
                  </a:lnTo>
                  <a:lnTo>
                    <a:pt x="4568108" y="405596"/>
                  </a:lnTo>
                  <a:lnTo>
                    <a:pt x="4568352" y="405596"/>
                  </a:lnTo>
                  <a:lnTo>
                    <a:pt x="4568595" y="405596"/>
                  </a:lnTo>
                  <a:lnTo>
                    <a:pt x="4568838" y="405596"/>
                  </a:lnTo>
                  <a:lnTo>
                    <a:pt x="4569082" y="405596"/>
                  </a:lnTo>
                  <a:lnTo>
                    <a:pt x="4569325" y="405596"/>
                  </a:lnTo>
                  <a:lnTo>
                    <a:pt x="4569568" y="405596"/>
                  </a:lnTo>
                  <a:lnTo>
                    <a:pt x="4569812" y="405596"/>
                  </a:lnTo>
                  <a:lnTo>
                    <a:pt x="4570055" y="405596"/>
                  </a:lnTo>
                  <a:lnTo>
                    <a:pt x="4570298" y="405596"/>
                  </a:lnTo>
                  <a:lnTo>
                    <a:pt x="4570542" y="405596"/>
                  </a:lnTo>
                  <a:lnTo>
                    <a:pt x="4570785" y="405596"/>
                  </a:lnTo>
                  <a:lnTo>
                    <a:pt x="4571028" y="405596"/>
                  </a:lnTo>
                  <a:lnTo>
                    <a:pt x="4571272" y="405596"/>
                  </a:lnTo>
                  <a:lnTo>
                    <a:pt x="4571759" y="405596"/>
                  </a:lnTo>
                  <a:lnTo>
                    <a:pt x="4572002" y="405596"/>
                  </a:lnTo>
                  <a:lnTo>
                    <a:pt x="4572489" y="405596"/>
                  </a:lnTo>
                  <a:lnTo>
                    <a:pt x="4572732" y="405596"/>
                  </a:lnTo>
                  <a:lnTo>
                    <a:pt x="4572975" y="405596"/>
                  </a:lnTo>
                  <a:lnTo>
                    <a:pt x="4573219" y="405596"/>
                  </a:lnTo>
                  <a:lnTo>
                    <a:pt x="4573462" y="405596"/>
                  </a:lnTo>
                  <a:lnTo>
                    <a:pt x="4573705" y="405596"/>
                  </a:lnTo>
                  <a:lnTo>
                    <a:pt x="4573949" y="405596"/>
                  </a:lnTo>
                  <a:lnTo>
                    <a:pt x="4574192" y="405596"/>
                  </a:lnTo>
                  <a:lnTo>
                    <a:pt x="4574436" y="405596"/>
                  </a:lnTo>
                  <a:lnTo>
                    <a:pt x="4574679" y="405596"/>
                  </a:lnTo>
                  <a:lnTo>
                    <a:pt x="4574922" y="405596"/>
                  </a:lnTo>
                  <a:lnTo>
                    <a:pt x="4575166" y="405596"/>
                  </a:lnTo>
                  <a:lnTo>
                    <a:pt x="4575409" y="405596"/>
                  </a:lnTo>
                  <a:lnTo>
                    <a:pt x="4575652" y="405596"/>
                  </a:lnTo>
                  <a:lnTo>
                    <a:pt x="4575896" y="405596"/>
                  </a:lnTo>
                  <a:lnTo>
                    <a:pt x="4576139" y="405596"/>
                  </a:lnTo>
                  <a:lnTo>
                    <a:pt x="4576382" y="405596"/>
                  </a:lnTo>
                  <a:lnTo>
                    <a:pt x="4576626" y="405596"/>
                  </a:lnTo>
                  <a:lnTo>
                    <a:pt x="4576869" y="405596"/>
                  </a:lnTo>
                  <a:lnTo>
                    <a:pt x="4577112" y="405596"/>
                  </a:lnTo>
                  <a:lnTo>
                    <a:pt x="4577356" y="405596"/>
                  </a:lnTo>
                  <a:lnTo>
                    <a:pt x="4577599" y="405596"/>
                  </a:lnTo>
                  <a:lnTo>
                    <a:pt x="4577843" y="405596"/>
                  </a:lnTo>
                  <a:lnTo>
                    <a:pt x="4578086" y="405596"/>
                  </a:lnTo>
                  <a:lnTo>
                    <a:pt x="4578329" y="405596"/>
                  </a:lnTo>
                  <a:lnTo>
                    <a:pt x="4578573" y="405596"/>
                  </a:lnTo>
                  <a:lnTo>
                    <a:pt x="4578816" y="405596"/>
                  </a:lnTo>
                  <a:lnTo>
                    <a:pt x="4579059" y="405596"/>
                  </a:lnTo>
                  <a:lnTo>
                    <a:pt x="4579303" y="405596"/>
                  </a:lnTo>
                  <a:lnTo>
                    <a:pt x="4579789" y="405596"/>
                  </a:lnTo>
                  <a:lnTo>
                    <a:pt x="4580033" y="405596"/>
                  </a:lnTo>
                  <a:lnTo>
                    <a:pt x="4580276" y="405596"/>
                  </a:lnTo>
                  <a:lnTo>
                    <a:pt x="4580520" y="405596"/>
                  </a:lnTo>
                  <a:lnTo>
                    <a:pt x="4580763" y="405596"/>
                  </a:lnTo>
                  <a:lnTo>
                    <a:pt x="4581006" y="405596"/>
                  </a:lnTo>
                  <a:lnTo>
                    <a:pt x="4581250" y="405596"/>
                  </a:lnTo>
                  <a:lnTo>
                    <a:pt x="4581493" y="405596"/>
                  </a:lnTo>
                  <a:lnTo>
                    <a:pt x="4581980" y="405596"/>
                  </a:lnTo>
                  <a:lnTo>
                    <a:pt x="4582223" y="405596"/>
                  </a:lnTo>
                  <a:lnTo>
                    <a:pt x="4582466" y="405596"/>
                  </a:lnTo>
                  <a:lnTo>
                    <a:pt x="4582710" y="405596"/>
                  </a:lnTo>
                  <a:lnTo>
                    <a:pt x="4582953" y="405596"/>
                  </a:lnTo>
                  <a:lnTo>
                    <a:pt x="4583196" y="405596"/>
                  </a:lnTo>
                  <a:lnTo>
                    <a:pt x="4583440" y="405596"/>
                  </a:lnTo>
                  <a:lnTo>
                    <a:pt x="4583683" y="405596"/>
                  </a:lnTo>
                  <a:lnTo>
                    <a:pt x="4583927" y="405596"/>
                  </a:lnTo>
                  <a:lnTo>
                    <a:pt x="4584170" y="405596"/>
                  </a:lnTo>
                  <a:lnTo>
                    <a:pt x="4584413" y="405596"/>
                  </a:lnTo>
                  <a:lnTo>
                    <a:pt x="4584657" y="405596"/>
                  </a:lnTo>
                  <a:lnTo>
                    <a:pt x="4584900" y="405596"/>
                  </a:lnTo>
                  <a:lnTo>
                    <a:pt x="4585143" y="405596"/>
                  </a:lnTo>
                  <a:lnTo>
                    <a:pt x="4585387" y="405596"/>
                  </a:lnTo>
                  <a:lnTo>
                    <a:pt x="4585630" y="405596"/>
                  </a:lnTo>
                  <a:lnTo>
                    <a:pt x="4585873" y="405596"/>
                  </a:lnTo>
                  <a:lnTo>
                    <a:pt x="4586117" y="405596"/>
                  </a:lnTo>
                  <a:lnTo>
                    <a:pt x="4586360" y="405596"/>
                  </a:lnTo>
                  <a:lnTo>
                    <a:pt x="4586604" y="405596"/>
                  </a:lnTo>
                  <a:lnTo>
                    <a:pt x="4586847" y="405596"/>
                  </a:lnTo>
                  <a:lnTo>
                    <a:pt x="4587090" y="405596"/>
                  </a:lnTo>
                  <a:lnTo>
                    <a:pt x="4587334" y="405596"/>
                  </a:lnTo>
                  <a:lnTo>
                    <a:pt x="4587577" y="405596"/>
                  </a:lnTo>
                  <a:lnTo>
                    <a:pt x="4587820" y="405596"/>
                  </a:lnTo>
                  <a:lnTo>
                    <a:pt x="4588064" y="405596"/>
                  </a:lnTo>
                  <a:lnTo>
                    <a:pt x="4588307" y="405596"/>
                  </a:lnTo>
                  <a:lnTo>
                    <a:pt x="4588550" y="405596"/>
                  </a:lnTo>
                  <a:lnTo>
                    <a:pt x="4588794" y="405596"/>
                  </a:lnTo>
                  <a:lnTo>
                    <a:pt x="4589037" y="405596"/>
                  </a:lnTo>
                  <a:lnTo>
                    <a:pt x="4589280" y="405596"/>
                  </a:lnTo>
                  <a:lnTo>
                    <a:pt x="4589524" y="405596"/>
                  </a:lnTo>
                  <a:lnTo>
                    <a:pt x="4589767" y="405596"/>
                  </a:lnTo>
                  <a:lnTo>
                    <a:pt x="4590011" y="405596"/>
                  </a:lnTo>
                  <a:lnTo>
                    <a:pt x="4590254" y="405596"/>
                  </a:lnTo>
                  <a:lnTo>
                    <a:pt x="4590497" y="405596"/>
                  </a:lnTo>
                  <a:lnTo>
                    <a:pt x="4590741" y="405596"/>
                  </a:lnTo>
                  <a:lnTo>
                    <a:pt x="4590984" y="405596"/>
                  </a:lnTo>
                  <a:lnTo>
                    <a:pt x="4591227" y="405596"/>
                  </a:lnTo>
                  <a:lnTo>
                    <a:pt x="4591471" y="405596"/>
                  </a:lnTo>
                  <a:lnTo>
                    <a:pt x="4591714" y="405596"/>
                  </a:lnTo>
                  <a:lnTo>
                    <a:pt x="4591957" y="405596"/>
                  </a:lnTo>
                  <a:lnTo>
                    <a:pt x="4592201" y="405596"/>
                  </a:lnTo>
                  <a:lnTo>
                    <a:pt x="4592444" y="405596"/>
                  </a:lnTo>
                  <a:lnTo>
                    <a:pt x="4592687" y="405596"/>
                  </a:lnTo>
                  <a:lnTo>
                    <a:pt x="4592931" y="405596"/>
                  </a:lnTo>
                  <a:lnTo>
                    <a:pt x="4593174" y="405596"/>
                  </a:lnTo>
                  <a:lnTo>
                    <a:pt x="4593418" y="405596"/>
                  </a:lnTo>
                  <a:lnTo>
                    <a:pt x="4593661" y="405596"/>
                  </a:lnTo>
                  <a:lnTo>
                    <a:pt x="4593904" y="405596"/>
                  </a:lnTo>
                  <a:lnTo>
                    <a:pt x="4594148" y="405596"/>
                  </a:lnTo>
                  <a:lnTo>
                    <a:pt x="4594391" y="405596"/>
                  </a:lnTo>
                  <a:lnTo>
                    <a:pt x="4594634" y="405596"/>
                  </a:lnTo>
                  <a:lnTo>
                    <a:pt x="4594878" y="405596"/>
                  </a:lnTo>
                  <a:lnTo>
                    <a:pt x="4594878" y="398480"/>
                  </a:lnTo>
                  <a:lnTo>
                    <a:pt x="4595121" y="398480"/>
                  </a:lnTo>
                  <a:lnTo>
                    <a:pt x="4595364" y="398480"/>
                  </a:lnTo>
                  <a:lnTo>
                    <a:pt x="4595608" y="398480"/>
                  </a:lnTo>
                  <a:lnTo>
                    <a:pt x="4595851" y="398480"/>
                  </a:lnTo>
                  <a:lnTo>
                    <a:pt x="4596095" y="398480"/>
                  </a:lnTo>
                  <a:lnTo>
                    <a:pt x="4596338" y="398480"/>
                  </a:lnTo>
                  <a:lnTo>
                    <a:pt x="4596581" y="398480"/>
                  </a:lnTo>
                  <a:lnTo>
                    <a:pt x="4596825" y="398480"/>
                  </a:lnTo>
                  <a:lnTo>
                    <a:pt x="4597068" y="398480"/>
                  </a:lnTo>
                  <a:lnTo>
                    <a:pt x="4597311" y="398480"/>
                  </a:lnTo>
                  <a:lnTo>
                    <a:pt x="4597555" y="398480"/>
                  </a:lnTo>
                  <a:lnTo>
                    <a:pt x="4598041" y="398480"/>
                  </a:lnTo>
                  <a:lnTo>
                    <a:pt x="4598285" y="398480"/>
                  </a:lnTo>
                  <a:lnTo>
                    <a:pt x="4598528" y="398480"/>
                  </a:lnTo>
                  <a:lnTo>
                    <a:pt x="4598771" y="398480"/>
                  </a:lnTo>
                  <a:lnTo>
                    <a:pt x="4599015" y="398480"/>
                  </a:lnTo>
                  <a:lnTo>
                    <a:pt x="4599258" y="398480"/>
                  </a:lnTo>
                  <a:lnTo>
                    <a:pt x="4599502" y="398480"/>
                  </a:lnTo>
                  <a:lnTo>
                    <a:pt x="4599745" y="398480"/>
                  </a:lnTo>
                  <a:lnTo>
                    <a:pt x="4599988" y="398480"/>
                  </a:lnTo>
                  <a:lnTo>
                    <a:pt x="4600232" y="398480"/>
                  </a:lnTo>
                  <a:lnTo>
                    <a:pt x="4600475" y="398480"/>
                  </a:lnTo>
                  <a:lnTo>
                    <a:pt x="4600718" y="398480"/>
                  </a:lnTo>
                  <a:lnTo>
                    <a:pt x="4600962" y="398480"/>
                  </a:lnTo>
                  <a:lnTo>
                    <a:pt x="4601205" y="398480"/>
                  </a:lnTo>
                  <a:lnTo>
                    <a:pt x="4601448" y="398480"/>
                  </a:lnTo>
                  <a:lnTo>
                    <a:pt x="4601692" y="398480"/>
                  </a:lnTo>
                  <a:lnTo>
                    <a:pt x="4601935" y="398480"/>
                  </a:lnTo>
                  <a:lnTo>
                    <a:pt x="4602179" y="398480"/>
                  </a:lnTo>
                  <a:lnTo>
                    <a:pt x="4602422" y="398480"/>
                  </a:lnTo>
                  <a:lnTo>
                    <a:pt x="4602665" y="398480"/>
                  </a:lnTo>
                  <a:lnTo>
                    <a:pt x="4602909" y="398480"/>
                  </a:lnTo>
                  <a:lnTo>
                    <a:pt x="4603152" y="398480"/>
                  </a:lnTo>
                  <a:lnTo>
                    <a:pt x="4603395" y="398480"/>
                  </a:lnTo>
                  <a:lnTo>
                    <a:pt x="4603882" y="398480"/>
                  </a:lnTo>
                  <a:lnTo>
                    <a:pt x="4604125" y="398480"/>
                  </a:lnTo>
                  <a:lnTo>
                    <a:pt x="4604369" y="398480"/>
                  </a:lnTo>
                  <a:lnTo>
                    <a:pt x="4604612" y="398480"/>
                  </a:lnTo>
                  <a:lnTo>
                    <a:pt x="4604855" y="398480"/>
                  </a:lnTo>
                  <a:lnTo>
                    <a:pt x="4605099" y="398480"/>
                  </a:lnTo>
                  <a:lnTo>
                    <a:pt x="4605342" y="398480"/>
                  </a:lnTo>
                  <a:lnTo>
                    <a:pt x="4605586" y="398480"/>
                  </a:lnTo>
                  <a:lnTo>
                    <a:pt x="4605829" y="398480"/>
                  </a:lnTo>
                  <a:lnTo>
                    <a:pt x="4606072" y="398480"/>
                  </a:lnTo>
                  <a:lnTo>
                    <a:pt x="4606316" y="398480"/>
                  </a:lnTo>
                  <a:lnTo>
                    <a:pt x="4606559" y="398480"/>
                  </a:lnTo>
                  <a:lnTo>
                    <a:pt x="4606802" y="398480"/>
                  </a:lnTo>
                  <a:lnTo>
                    <a:pt x="4607046" y="398480"/>
                  </a:lnTo>
                  <a:lnTo>
                    <a:pt x="4607289" y="398480"/>
                  </a:lnTo>
                  <a:lnTo>
                    <a:pt x="4607532" y="398480"/>
                  </a:lnTo>
                  <a:lnTo>
                    <a:pt x="4607776" y="398480"/>
                  </a:lnTo>
                  <a:lnTo>
                    <a:pt x="4608019" y="398480"/>
                  </a:lnTo>
                  <a:lnTo>
                    <a:pt x="4608263" y="398480"/>
                  </a:lnTo>
                  <a:lnTo>
                    <a:pt x="4608506" y="398480"/>
                  </a:lnTo>
                  <a:lnTo>
                    <a:pt x="4608993" y="398480"/>
                  </a:lnTo>
                  <a:lnTo>
                    <a:pt x="4609236" y="398480"/>
                  </a:lnTo>
                  <a:lnTo>
                    <a:pt x="4609479" y="398480"/>
                  </a:lnTo>
                  <a:lnTo>
                    <a:pt x="4609723" y="398480"/>
                  </a:lnTo>
                  <a:lnTo>
                    <a:pt x="4609966" y="398480"/>
                  </a:lnTo>
                  <a:lnTo>
                    <a:pt x="4610209" y="398480"/>
                  </a:lnTo>
                  <a:lnTo>
                    <a:pt x="4610453" y="398480"/>
                  </a:lnTo>
                  <a:lnTo>
                    <a:pt x="4610696" y="398480"/>
                  </a:lnTo>
                  <a:lnTo>
                    <a:pt x="4610939" y="398480"/>
                  </a:lnTo>
                  <a:lnTo>
                    <a:pt x="4611183" y="398480"/>
                  </a:lnTo>
                  <a:lnTo>
                    <a:pt x="4611426" y="398480"/>
                  </a:lnTo>
                  <a:lnTo>
                    <a:pt x="4611670" y="398480"/>
                  </a:lnTo>
                  <a:lnTo>
                    <a:pt x="4611913" y="398480"/>
                  </a:lnTo>
                  <a:lnTo>
                    <a:pt x="4612156" y="398480"/>
                  </a:lnTo>
                  <a:lnTo>
                    <a:pt x="4612400" y="398480"/>
                  </a:lnTo>
                  <a:lnTo>
                    <a:pt x="4612643" y="398480"/>
                  </a:lnTo>
                  <a:lnTo>
                    <a:pt x="4612886" y="398480"/>
                  </a:lnTo>
                  <a:lnTo>
                    <a:pt x="4613130" y="398480"/>
                  </a:lnTo>
                  <a:lnTo>
                    <a:pt x="4613373" y="398480"/>
                  </a:lnTo>
                  <a:lnTo>
                    <a:pt x="4613616" y="398480"/>
                  </a:lnTo>
                  <a:lnTo>
                    <a:pt x="4613860" y="398480"/>
                  </a:lnTo>
                  <a:lnTo>
                    <a:pt x="4614103" y="398480"/>
                  </a:lnTo>
                  <a:lnTo>
                    <a:pt x="4614347" y="398480"/>
                  </a:lnTo>
                  <a:lnTo>
                    <a:pt x="4614590" y="398480"/>
                  </a:lnTo>
                  <a:lnTo>
                    <a:pt x="4615077" y="398480"/>
                  </a:lnTo>
                  <a:lnTo>
                    <a:pt x="4615320" y="398480"/>
                  </a:lnTo>
                  <a:lnTo>
                    <a:pt x="4615563" y="398480"/>
                  </a:lnTo>
                  <a:lnTo>
                    <a:pt x="4615807" y="398480"/>
                  </a:lnTo>
                  <a:lnTo>
                    <a:pt x="4616050" y="398480"/>
                  </a:lnTo>
                  <a:lnTo>
                    <a:pt x="4616293" y="398480"/>
                  </a:lnTo>
                  <a:lnTo>
                    <a:pt x="4616537" y="398480"/>
                  </a:lnTo>
                  <a:lnTo>
                    <a:pt x="4616780" y="398480"/>
                  </a:lnTo>
                  <a:lnTo>
                    <a:pt x="4617023" y="398480"/>
                  </a:lnTo>
                  <a:lnTo>
                    <a:pt x="4617267" y="398480"/>
                  </a:lnTo>
                  <a:lnTo>
                    <a:pt x="4617510" y="398480"/>
                  </a:lnTo>
                  <a:lnTo>
                    <a:pt x="4617754" y="398480"/>
                  </a:lnTo>
                  <a:lnTo>
                    <a:pt x="4617997" y="398480"/>
                  </a:lnTo>
                  <a:lnTo>
                    <a:pt x="4618240" y="398480"/>
                  </a:lnTo>
                  <a:lnTo>
                    <a:pt x="4618484" y="398480"/>
                  </a:lnTo>
                  <a:lnTo>
                    <a:pt x="4618727" y="398480"/>
                  </a:lnTo>
                  <a:lnTo>
                    <a:pt x="4618970" y="398480"/>
                  </a:lnTo>
                  <a:lnTo>
                    <a:pt x="4619214" y="398480"/>
                  </a:lnTo>
                  <a:lnTo>
                    <a:pt x="4619457" y="398480"/>
                  </a:lnTo>
                  <a:lnTo>
                    <a:pt x="4619700" y="398480"/>
                  </a:lnTo>
                  <a:lnTo>
                    <a:pt x="4619944" y="398480"/>
                  </a:lnTo>
                  <a:lnTo>
                    <a:pt x="4620187" y="398480"/>
                  </a:lnTo>
                  <a:lnTo>
                    <a:pt x="4620431" y="398480"/>
                  </a:lnTo>
                  <a:lnTo>
                    <a:pt x="4620674" y="398480"/>
                  </a:lnTo>
                  <a:lnTo>
                    <a:pt x="4620917" y="398480"/>
                  </a:lnTo>
                  <a:lnTo>
                    <a:pt x="4621161" y="398480"/>
                  </a:lnTo>
                  <a:lnTo>
                    <a:pt x="4621404" y="398480"/>
                  </a:lnTo>
                  <a:lnTo>
                    <a:pt x="4621647" y="398480"/>
                  </a:lnTo>
                  <a:lnTo>
                    <a:pt x="4621891" y="398480"/>
                  </a:lnTo>
                  <a:lnTo>
                    <a:pt x="4622134" y="398480"/>
                  </a:lnTo>
                  <a:lnTo>
                    <a:pt x="4622377" y="398480"/>
                  </a:lnTo>
                  <a:lnTo>
                    <a:pt x="4622621" y="398480"/>
                  </a:lnTo>
                  <a:lnTo>
                    <a:pt x="4622864" y="398480"/>
                  </a:lnTo>
                  <a:lnTo>
                    <a:pt x="4623107" y="398480"/>
                  </a:lnTo>
                  <a:lnTo>
                    <a:pt x="4623351" y="398480"/>
                  </a:lnTo>
                  <a:lnTo>
                    <a:pt x="4623594" y="398480"/>
                  </a:lnTo>
                  <a:lnTo>
                    <a:pt x="4623838" y="398480"/>
                  </a:lnTo>
                  <a:lnTo>
                    <a:pt x="4624081" y="398480"/>
                  </a:lnTo>
                  <a:lnTo>
                    <a:pt x="4624324" y="398480"/>
                  </a:lnTo>
                  <a:lnTo>
                    <a:pt x="4624568" y="398480"/>
                  </a:lnTo>
                  <a:lnTo>
                    <a:pt x="4624811" y="398480"/>
                  </a:lnTo>
                  <a:lnTo>
                    <a:pt x="4625054" y="398480"/>
                  </a:lnTo>
                  <a:lnTo>
                    <a:pt x="4625298" y="398480"/>
                  </a:lnTo>
                  <a:lnTo>
                    <a:pt x="4625541" y="398480"/>
                  </a:lnTo>
                  <a:lnTo>
                    <a:pt x="4625784" y="398480"/>
                  </a:lnTo>
                  <a:lnTo>
                    <a:pt x="4626028" y="398480"/>
                  </a:lnTo>
                  <a:lnTo>
                    <a:pt x="4626271" y="398480"/>
                  </a:lnTo>
                  <a:lnTo>
                    <a:pt x="4626515" y="398480"/>
                  </a:lnTo>
                  <a:lnTo>
                    <a:pt x="4626758" y="398480"/>
                  </a:lnTo>
                  <a:lnTo>
                    <a:pt x="4627001" y="398480"/>
                  </a:lnTo>
                  <a:lnTo>
                    <a:pt x="4627245" y="398480"/>
                  </a:lnTo>
                  <a:lnTo>
                    <a:pt x="4627488" y="398480"/>
                  </a:lnTo>
                  <a:lnTo>
                    <a:pt x="4627731" y="398480"/>
                  </a:lnTo>
                  <a:lnTo>
                    <a:pt x="4627975" y="398480"/>
                  </a:lnTo>
                  <a:lnTo>
                    <a:pt x="4628218" y="398480"/>
                  </a:lnTo>
                  <a:lnTo>
                    <a:pt x="4628461" y="398480"/>
                  </a:lnTo>
                  <a:lnTo>
                    <a:pt x="4628705" y="398480"/>
                  </a:lnTo>
                  <a:lnTo>
                    <a:pt x="4628948" y="398480"/>
                  </a:lnTo>
                  <a:lnTo>
                    <a:pt x="4629191" y="398480"/>
                  </a:lnTo>
                  <a:lnTo>
                    <a:pt x="4629435" y="398480"/>
                  </a:lnTo>
                  <a:lnTo>
                    <a:pt x="4629678" y="398480"/>
                  </a:lnTo>
                  <a:lnTo>
                    <a:pt x="4629922" y="398480"/>
                  </a:lnTo>
                  <a:lnTo>
                    <a:pt x="4630165" y="398480"/>
                  </a:lnTo>
                  <a:lnTo>
                    <a:pt x="4630408" y="398480"/>
                  </a:lnTo>
                  <a:lnTo>
                    <a:pt x="4630652" y="398480"/>
                  </a:lnTo>
                  <a:lnTo>
                    <a:pt x="4630895" y="398480"/>
                  </a:lnTo>
                  <a:lnTo>
                    <a:pt x="4631138" y="398480"/>
                  </a:lnTo>
                  <a:lnTo>
                    <a:pt x="4631382" y="398480"/>
                  </a:lnTo>
                  <a:lnTo>
                    <a:pt x="4631625" y="398480"/>
                  </a:lnTo>
                  <a:lnTo>
                    <a:pt x="4631868" y="398480"/>
                  </a:lnTo>
                  <a:lnTo>
                    <a:pt x="4632112" y="398480"/>
                  </a:lnTo>
                  <a:lnTo>
                    <a:pt x="4632355" y="398480"/>
                  </a:lnTo>
                  <a:lnTo>
                    <a:pt x="4632599" y="398480"/>
                  </a:lnTo>
                  <a:lnTo>
                    <a:pt x="4632599" y="391364"/>
                  </a:lnTo>
                  <a:lnTo>
                    <a:pt x="4632842" y="391364"/>
                  </a:lnTo>
                  <a:lnTo>
                    <a:pt x="4633085" y="391364"/>
                  </a:lnTo>
                  <a:lnTo>
                    <a:pt x="4633329" y="391364"/>
                  </a:lnTo>
                  <a:lnTo>
                    <a:pt x="4633572" y="391364"/>
                  </a:lnTo>
                  <a:lnTo>
                    <a:pt x="4633815" y="391364"/>
                  </a:lnTo>
                  <a:lnTo>
                    <a:pt x="4634059" y="391364"/>
                  </a:lnTo>
                  <a:lnTo>
                    <a:pt x="4634302" y="391364"/>
                  </a:lnTo>
                  <a:lnTo>
                    <a:pt x="4634545" y="391364"/>
                  </a:lnTo>
                  <a:lnTo>
                    <a:pt x="4634789" y="391364"/>
                  </a:lnTo>
                  <a:lnTo>
                    <a:pt x="4635032" y="391364"/>
                  </a:lnTo>
                  <a:lnTo>
                    <a:pt x="4635275" y="391364"/>
                  </a:lnTo>
                  <a:lnTo>
                    <a:pt x="4635519" y="391364"/>
                  </a:lnTo>
                  <a:lnTo>
                    <a:pt x="4635762" y="391364"/>
                  </a:lnTo>
                  <a:lnTo>
                    <a:pt x="4636006" y="391364"/>
                  </a:lnTo>
                  <a:lnTo>
                    <a:pt x="4636249" y="391364"/>
                  </a:lnTo>
                  <a:lnTo>
                    <a:pt x="4636492" y="391364"/>
                  </a:lnTo>
                  <a:lnTo>
                    <a:pt x="4636736" y="391364"/>
                  </a:lnTo>
                  <a:lnTo>
                    <a:pt x="4636979" y="391364"/>
                  </a:lnTo>
                  <a:lnTo>
                    <a:pt x="4637222" y="391364"/>
                  </a:lnTo>
                  <a:lnTo>
                    <a:pt x="4637466" y="391364"/>
                  </a:lnTo>
                  <a:lnTo>
                    <a:pt x="4637709" y="391364"/>
                  </a:lnTo>
                  <a:lnTo>
                    <a:pt x="4637952" y="391364"/>
                  </a:lnTo>
                  <a:lnTo>
                    <a:pt x="4638196" y="391364"/>
                  </a:lnTo>
                  <a:lnTo>
                    <a:pt x="4638439" y="391364"/>
                  </a:lnTo>
                  <a:lnTo>
                    <a:pt x="4638926" y="391364"/>
                  </a:lnTo>
                  <a:lnTo>
                    <a:pt x="4639169" y="391364"/>
                  </a:lnTo>
                  <a:lnTo>
                    <a:pt x="4639413" y="391364"/>
                  </a:lnTo>
                  <a:lnTo>
                    <a:pt x="4639656" y="391364"/>
                  </a:lnTo>
                  <a:lnTo>
                    <a:pt x="4639899" y="391364"/>
                  </a:lnTo>
                  <a:lnTo>
                    <a:pt x="4640143" y="391364"/>
                  </a:lnTo>
                  <a:lnTo>
                    <a:pt x="4640386" y="391364"/>
                  </a:lnTo>
                  <a:lnTo>
                    <a:pt x="4640629" y="391364"/>
                  </a:lnTo>
                  <a:lnTo>
                    <a:pt x="4640873" y="391364"/>
                  </a:lnTo>
                  <a:lnTo>
                    <a:pt x="4641116" y="391364"/>
                  </a:lnTo>
                  <a:lnTo>
                    <a:pt x="4641359" y="391364"/>
                  </a:lnTo>
                  <a:lnTo>
                    <a:pt x="4641603" y="391364"/>
                  </a:lnTo>
                  <a:lnTo>
                    <a:pt x="4641846" y="391364"/>
                  </a:lnTo>
                  <a:lnTo>
                    <a:pt x="4642090" y="391364"/>
                  </a:lnTo>
                  <a:lnTo>
                    <a:pt x="4642333" y="391364"/>
                  </a:lnTo>
                  <a:lnTo>
                    <a:pt x="4642576" y="391364"/>
                  </a:lnTo>
                  <a:lnTo>
                    <a:pt x="4642820" y="391364"/>
                  </a:lnTo>
                  <a:lnTo>
                    <a:pt x="4643063" y="391364"/>
                  </a:lnTo>
                  <a:lnTo>
                    <a:pt x="4643306" y="391364"/>
                  </a:lnTo>
                  <a:lnTo>
                    <a:pt x="4643550" y="391364"/>
                  </a:lnTo>
                  <a:lnTo>
                    <a:pt x="4643793" y="391364"/>
                  </a:lnTo>
                  <a:lnTo>
                    <a:pt x="4644036" y="391364"/>
                  </a:lnTo>
                  <a:lnTo>
                    <a:pt x="4644523" y="391364"/>
                  </a:lnTo>
                  <a:lnTo>
                    <a:pt x="4644767" y="391364"/>
                  </a:lnTo>
                  <a:lnTo>
                    <a:pt x="4645253" y="391364"/>
                  </a:lnTo>
                  <a:lnTo>
                    <a:pt x="4645497" y="391364"/>
                  </a:lnTo>
                  <a:lnTo>
                    <a:pt x="4645740" y="391364"/>
                  </a:lnTo>
                  <a:lnTo>
                    <a:pt x="4645983" y="391364"/>
                  </a:lnTo>
                  <a:lnTo>
                    <a:pt x="4646227" y="391364"/>
                  </a:lnTo>
                  <a:lnTo>
                    <a:pt x="4646470" y="391364"/>
                  </a:lnTo>
                  <a:lnTo>
                    <a:pt x="4646713" y="391364"/>
                  </a:lnTo>
                  <a:lnTo>
                    <a:pt x="4646957" y="391364"/>
                  </a:lnTo>
                  <a:lnTo>
                    <a:pt x="4647200" y="391364"/>
                  </a:lnTo>
                  <a:lnTo>
                    <a:pt x="4647443" y="391364"/>
                  </a:lnTo>
                  <a:lnTo>
                    <a:pt x="4647687" y="391364"/>
                  </a:lnTo>
                  <a:lnTo>
                    <a:pt x="4647930" y="391364"/>
                  </a:lnTo>
                  <a:lnTo>
                    <a:pt x="4648174" y="391364"/>
                  </a:lnTo>
                  <a:lnTo>
                    <a:pt x="4648417" y="391364"/>
                  </a:lnTo>
                  <a:lnTo>
                    <a:pt x="4648660" y="391364"/>
                  </a:lnTo>
                  <a:lnTo>
                    <a:pt x="4648904" y="391364"/>
                  </a:lnTo>
                  <a:lnTo>
                    <a:pt x="4649147" y="391364"/>
                  </a:lnTo>
                  <a:lnTo>
                    <a:pt x="4649390" y="391364"/>
                  </a:lnTo>
                  <a:lnTo>
                    <a:pt x="4649634" y="391364"/>
                  </a:lnTo>
                  <a:lnTo>
                    <a:pt x="4649877" y="391364"/>
                  </a:lnTo>
                  <a:lnTo>
                    <a:pt x="4650120" y="391364"/>
                  </a:lnTo>
                  <a:lnTo>
                    <a:pt x="4650364" y="391364"/>
                  </a:lnTo>
                  <a:lnTo>
                    <a:pt x="4650607" y="391364"/>
                  </a:lnTo>
                  <a:lnTo>
                    <a:pt x="4650851" y="391364"/>
                  </a:lnTo>
                  <a:lnTo>
                    <a:pt x="4651094" y="391364"/>
                  </a:lnTo>
                  <a:lnTo>
                    <a:pt x="4651337" y="391364"/>
                  </a:lnTo>
                  <a:lnTo>
                    <a:pt x="4651581" y="391364"/>
                  </a:lnTo>
                  <a:lnTo>
                    <a:pt x="4651824" y="391364"/>
                  </a:lnTo>
                  <a:lnTo>
                    <a:pt x="4652067" y="391364"/>
                  </a:lnTo>
                  <a:lnTo>
                    <a:pt x="4652311" y="391364"/>
                  </a:lnTo>
                  <a:lnTo>
                    <a:pt x="4652554" y="391364"/>
                  </a:lnTo>
                  <a:lnTo>
                    <a:pt x="4652797" y="391364"/>
                  </a:lnTo>
                  <a:lnTo>
                    <a:pt x="4653041" y="391364"/>
                  </a:lnTo>
                  <a:lnTo>
                    <a:pt x="4653284" y="391364"/>
                  </a:lnTo>
                  <a:lnTo>
                    <a:pt x="4653527" y="391364"/>
                  </a:lnTo>
                  <a:lnTo>
                    <a:pt x="4653771" y="391364"/>
                  </a:lnTo>
                  <a:lnTo>
                    <a:pt x="4654014" y="391364"/>
                  </a:lnTo>
                  <a:lnTo>
                    <a:pt x="4654258" y="391364"/>
                  </a:lnTo>
                  <a:lnTo>
                    <a:pt x="4654501" y="391364"/>
                  </a:lnTo>
                  <a:lnTo>
                    <a:pt x="4654744" y="391364"/>
                  </a:lnTo>
                  <a:lnTo>
                    <a:pt x="4654988" y="391364"/>
                  </a:lnTo>
                  <a:lnTo>
                    <a:pt x="4655231" y="391364"/>
                  </a:lnTo>
                  <a:lnTo>
                    <a:pt x="4655474" y="391364"/>
                  </a:lnTo>
                  <a:lnTo>
                    <a:pt x="4655961" y="391364"/>
                  </a:lnTo>
                  <a:lnTo>
                    <a:pt x="4656204" y="391364"/>
                  </a:lnTo>
                  <a:lnTo>
                    <a:pt x="4656448" y="391364"/>
                  </a:lnTo>
                  <a:lnTo>
                    <a:pt x="4656691" y="391364"/>
                  </a:lnTo>
                  <a:lnTo>
                    <a:pt x="4656935" y="391364"/>
                  </a:lnTo>
                  <a:lnTo>
                    <a:pt x="4657178" y="391364"/>
                  </a:lnTo>
                  <a:lnTo>
                    <a:pt x="4657421" y="391364"/>
                  </a:lnTo>
                  <a:lnTo>
                    <a:pt x="4657665" y="391364"/>
                  </a:lnTo>
                  <a:lnTo>
                    <a:pt x="4657908" y="391364"/>
                  </a:lnTo>
                  <a:lnTo>
                    <a:pt x="4658151" y="391364"/>
                  </a:lnTo>
                  <a:lnTo>
                    <a:pt x="4658395" y="391364"/>
                  </a:lnTo>
                  <a:lnTo>
                    <a:pt x="4658638" y="391364"/>
                  </a:lnTo>
                  <a:lnTo>
                    <a:pt x="4658881" y="391364"/>
                  </a:lnTo>
                  <a:lnTo>
                    <a:pt x="4659125" y="391364"/>
                  </a:lnTo>
                  <a:lnTo>
                    <a:pt x="4659368" y="391364"/>
                  </a:lnTo>
                  <a:lnTo>
                    <a:pt x="4659611" y="391364"/>
                  </a:lnTo>
                  <a:lnTo>
                    <a:pt x="4659855" y="391364"/>
                  </a:lnTo>
                  <a:lnTo>
                    <a:pt x="4660098" y="391364"/>
                  </a:lnTo>
                  <a:lnTo>
                    <a:pt x="4660342" y="391364"/>
                  </a:lnTo>
                  <a:lnTo>
                    <a:pt x="4660585" y="391364"/>
                  </a:lnTo>
                  <a:lnTo>
                    <a:pt x="4660828" y="391364"/>
                  </a:lnTo>
                  <a:lnTo>
                    <a:pt x="4661072" y="391364"/>
                  </a:lnTo>
                  <a:lnTo>
                    <a:pt x="4661558" y="391364"/>
                  </a:lnTo>
                  <a:lnTo>
                    <a:pt x="4661802" y="391364"/>
                  </a:lnTo>
                  <a:lnTo>
                    <a:pt x="4662045" y="391364"/>
                  </a:lnTo>
                  <a:lnTo>
                    <a:pt x="4662288" y="391364"/>
                  </a:lnTo>
                  <a:lnTo>
                    <a:pt x="4662532" y="391364"/>
                  </a:lnTo>
                  <a:lnTo>
                    <a:pt x="4662775" y="391364"/>
                  </a:lnTo>
                  <a:lnTo>
                    <a:pt x="4663019" y="391364"/>
                  </a:lnTo>
                  <a:lnTo>
                    <a:pt x="4663262" y="391364"/>
                  </a:lnTo>
                  <a:lnTo>
                    <a:pt x="4663505" y="391364"/>
                  </a:lnTo>
                  <a:lnTo>
                    <a:pt x="4663749" y="391364"/>
                  </a:lnTo>
                  <a:lnTo>
                    <a:pt x="4663992" y="391364"/>
                  </a:lnTo>
                  <a:lnTo>
                    <a:pt x="4664235" y="391364"/>
                  </a:lnTo>
                  <a:lnTo>
                    <a:pt x="4664479" y="391364"/>
                  </a:lnTo>
                  <a:lnTo>
                    <a:pt x="4664722" y="391364"/>
                  </a:lnTo>
                  <a:lnTo>
                    <a:pt x="4664965" y="391364"/>
                  </a:lnTo>
                  <a:lnTo>
                    <a:pt x="4665209" y="391364"/>
                  </a:lnTo>
                  <a:lnTo>
                    <a:pt x="4665452" y="391364"/>
                  </a:lnTo>
                  <a:lnTo>
                    <a:pt x="4665695" y="391364"/>
                  </a:lnTo>
                  <a:lnTo>
                    <a:pt x="4665939" y="391364"/>
                  </a:lnTo>
                  <a:lnTo>
                    <a:pt x="4666182" y="391364"/>
                  </a:lnTo>
                  <a:lnTo>
                    <a:pt x="4666426" y="391364"/>
                  </a:lnTo>
                  <a:lnTo>
                    <a:pt x="4666669" y="391364"/>
                  </a:lnTo>
                  <a:lnTo>
                    <a:pt x="4666912" y="391364"/>
                  </a:lnTo>
                  <a:lnTo>
                    <a:pt x="4667156" y="391364"/>
                  </a:lnTo>
                  <a:lnTo>
                    <a:pt x="4667399" y="391364"/>
                  </a:lnTo>
                  <a:lnTo>
                    <a:pt x="4667642" y="391364"/>
                  </a:lnTo>
                  <a:lnTo>
                    <a:pt x="4667886" y="391364"/>
                  </a:lnTo>
                  <a:lnTo>
                    <a:pt x="4668129" y="391364"/>
                  </a:lnTo>
                  <a:lnTo>
                    <a:pt x="4668372" y="391364"/>
                  </a:lnTo>
                  <a:lnTo>
                    <a:pt x="4668859" y="391364"/>
                  </a:lnTo>
                  <a:lnTo>
                    <a:pt x="4669103" y="391364"/>
                  </a:lnTo>
                  <a:lnTo>
                    <a:pt x="4669346" y="391364"/>
                  </a:lnTo>
                  <a:lnTo>
                    <a:pt x="4669589" y="391364"/>
                  </a:lnTo>
                  <a:lnTo>
                    <a:pt x="4669833" y="391364"/>
                  </a:lnTo>
                  <a:lnTo>
                    <a:pt x="4670076" y="391364"/>
                  </a:lnTo>
                  <a:lnTo>
                    <a:pt x="4670319" y="391364"/>
                  </a:lnTo>
                  <a:lnTo>
                    <a:pt x="4670563" y="391364"/>
                  </a:lnTo>
                  <a:lnTo>
                    <a:pt x="4670806" y="391364"/>
                  </a:lnTo>
                  <a:lnTo>
                    <a:pt x="4671049" y="391364"/>
                  </a:lnTo>
                  <a:lnTo>
                    <a:pt x="4671293" y="391364"/>
                  </a:lnTo>
                  <a:lnTo>
                    <a:pt x="4671536" y="391364"/>
                  </a:lnTo>
                  <a:lnTo>
                    <a:pt x="4671779" y="391364"/>
                  </a:lnTo>
                  <a:lnTo>
                    <a:pt x="4671779" y="384248"/>
                  </a:lnTo>
                  <a:lnTo>
                    <a:pt x="4672023" y="384248"/>
                  </a:lnTo>
                  <a:lnTo>
                    <a:pt x="4672266" y="384248"/>
                  </a:lnTo>
                  <a:lnTo>
                    <a:pt x="4672510" y="384248"/>
                  </a:lnTo>
                  <a:lnTo>
                    <a:pt x="4672753" y="384248"/>
                  </a:lnTo>
                  <a:lnTo>
                    <a:pt x="4672996" y="384248"/>
                  </a:lnTo>
                  <a:lnTo>
                    <a:pt x="4673240" y="384248"/>
                  </a:lnTo>
                  <a:lnTo>
                    <a:pt x="4673483" y="384248"/>
                  </a:lnTo>
                  <a:lnTo>
                    <a:pt x="4673726" y="384248"/>
                  </a:lnTo>
                  <a:lnTo>
                    <a:pt x="4673970" y="384248"/>
                  </a:lnTo>
                  <a:lnTo>
                    <a:pt x="4674213" y="384248"/>
                  </a:lnTo>
                  <a:lnTo>
                    <a:pt x="4674456" y="384248"/>
                  </a:lnTo>
                  <a:lnTo>
                    <a:pt x="4674700" y="384248"/>
                  </a:lnTo>
                  <a:lnTo>
                    <a:pt x="4674943" y="384248"/>
                  </a:lnTo>
                  <a:lnTo>
                    <a:pt x="4675187" y="384248"/>
                  </a:lnTo>
                  <a:lnTo>
                    <a:pt x="4675430" y="384248"/>
                  </a:lnTo>
                  <a:lnTo>
                    <a:pt x="4675673" y="384248"/>
                  </a:lnTo>
                  <a:lnTo>
                    <a:pt x="4675917" y="384248"/>
                  </a:lnTo>
                  <a:lnTo>
                    <a:pt x="4676160" y="384248"/>
                  </a:lnTo>
                  <a:lnTo>
                    <a:pt x="4676403" y="384248"/>
                  </a:lnTo>
                  <a:lnTo>
                    <a:pt x="4676647" y="384248"/>
                  </a:lnTo>
                  <a:lnTo>
                    <a:pt x="4676890" y="384248"/>
                  </a:lnTo>
                  <a:lnTo>
                    <a:pt x="4677133" y="384248"/>
                  </a:lnTo>
                  <a:lnTo>
                    <a:pt x="4677377" y="384248"/>
                  </a:lnTo>
                  <a:lnTo>
                    <a:pt x="4677620" y="384248"/>
                  </a:lnTo>
                  <a:lnTo>
                    <a:pt x="4677863" y="384248"/>
                  </a:lnTo>
                  <a:lnTo>
                    <a:pt x="4678107" y="384248"/>
                  </a:lnTo>
                  <a:lnTo>
                    <a:pt x="4678350" y="384248"/>
                  </a:lnTo>
                  <a:lnTo>
                    <a:pt x="4678594" y="384248"/>
                  </a:lnTo>
                  <a:lnTo>
                    <a:pt x="4678837" y="384248"/>
                  </a:lnTo>
                  <a:lnTo>
                    <a:pt x="4679080" y="384248"/>
                  </a:lnTo>
                  <a:lnTo>
                    <a:pt x="4679324" y="384248"/>
                  </a:lnTo>
                  <a:lnTo>
                    <a:pt x="4679567" y="384248"/>
                  </a:lnTo>
                  <a:lnTo>
                    <a:pt x="4679810" y="384248"/>
                  </a:lnTo>
                  <a:lnTo>
                    <a:pt x="4680054" y="384248"/>
                  </a:lnTo>
                  <a:lnTo>
                    <a:pt x="4680297" y="384248"/>
                  </a:lnTo>
                  <a:lnTo>
                    <a:pt x="4680540" y="384248"/>
                  </a:lnTo>
                  <a:lnTo>
                    <a:pt x="4680784" y="384248"/>
                  </a:lnTo>
                  <a:lnTo>
                    <a:pt x="4681027" y="384248"/>
                  </a:lnTo>
                  <a:lnTo>
                    <a:pt x="4681271" y="384248"/>
                  </a:lnTo>
                  <a:lnTo>
                    <a:pt x="4681514" y="384248"/>
                  </a:lnTo>
                  <a:lnTo>
                    <a:pt x="4681757" y="384248"/>
                  </a:lnTo>
                  <a:lnTo>
                    <a:pt x="4682001" y="384248"/>
                  </a:lnTo>
                  <a:lnTo>
                    <a:pt x="4682244" y="384248"/>
                  </a:lnTo>
                  <a:lnTo>
                    <a:pt x="4682487" y="384248"/>
                  </a:lnTo>
                  <a:lnTo>
                    <a:pt x="4682731" y="384248"/>
                  </a:lnTo>
                  <a:lnTo>
                    <a:pt x="4682974" y="384248"/>
                  </a:lnTo>
                  <a:lnTo>
                    <a:pt x="4683217" y="384248"/>
                  </a:lnTo>
                  <a:lnTo>
                    <a:pt x="4683461" y="384248"/>
                  </a:lnTo>
                  <a:lnTo>
                    <a:pt x="4683704" y="384248"/>
                  </a:lnTo>
                  <a:lnTo>
                    <a:pt x="4683947" y="384248"/>
                  </a:lnTo>
                  <a:lnTo>
                    <a:pt x="4684191" y="384248"/>
                  </a:lnTo>
                  <a:lnTo>
                    <a:pt x="4684434" y="384248"/>
                  </a:lnTo>
                  <a:lnTo>
                    <a:pt x="4684678" y="384248"/>
                  </a:lnTo>
                  <a:lnTo>
                    <a:pt x="4684921" y="384248"/>
                  </a:lnTo>
                  <a:lnTo>
                    <a:pt x="4685164" y="384248"/>
                  </a:lnTo>
                  <a:lnTo>
                    <a:pt x="4685408" y="384248"/>
                  </a:lnTo>
                  <a:lnTo>
                    <a:pt x="4685651" y="384248"/>
                  </a:lnTo>
                  <a:lnTo>
                    <a:pt x="4685894" y="384248"/>
                  </a:lnTo>
                  <a:lnTo>
                    <a:pt x="4686381" y="384248"/>
                  </a:lnTo>
                  <a:lnTo>
                    <a:pt x="4686624" y="384248"/>
                  </a:lnTo>
                  <a:lnTo>
                    <a:pt x="4686868" y="384248"/>
                  </a:lnTo>
                  <a:lnTo>
                    <a:pt x="4687111" y="384248"/>
                  </a:lnTo>
                  <a:lnTo>
                    <a:pt x="4687354" y="384248"/>
                  </a:lnTo>
                  <a:lnTo>
                    <a:pt x="4687598" y="384248"/>
                  </a:lnTo>
                  <a:lnTo>
                    <a:pt x="4687841" y="384248"/>
                  </a:lnTo>
                  <a:lnTo>
                    <a:pt x="4688085" y="384248"/>
                  </a:lnTo>
                  <a:lnTo>
                    <a:pt x="4688328" y="384248"/>
                  </a:lnTo>
                  <a:lnTo>
                    <a:pt x="4688571" y="384248"/>
                  </a:lnTo>
                  <a:lnTo>
                    <a:pt x="4688815" y="384248"/>
                  </a:lnTo>
                  <a:lnTo>
                    <a:pt x="4689058" y="384248"/>
                  </a:lnTo>
                  <a:lnTo>
                    <a:pt x="4689301" y="384248"/>
                  </a:lnTo>
                  <a:lnTo>
                    <a:pt x="4689545" y="384248"/>
                  </a:lnTo>
                  <a:lnTo>
                    <a:pt x="4689788" y="384248"/>
                  </a:lnTo>
                  <a:lnTo>
                    <a:pt x="4690031" y="384248"/>
                  </a:lnTo>
                  <a:lnTo>
                    <a:pt x="4690275" y="384248"/>
                  </a:lnTo>
                  <a:lnTo>
                    <a:pt x="4690518" y="384248"/>
                  </a:lnTo>
                  <a:lnTo>
                    <a:pt x="4690762" y="384248"/>
                  </a:lnTo>
                  <a:lnTo>
                    <a:pt x="4691005" y="384248"/>
                  </a:lnTo>
                  <a:lnTo>
                    <a:pt x="4691248" y="384248"/>
                  </a:lnTo>
                  <a:lnTo>
                    <a:pt x="4691492" y="384248"/>
                  </a:lnTo>
                  <a:lnTo>
                    <a:pt x="4691735" y="384248"/>
                  </a:lnTo>
                  <a:lnTo>
                    <a:pt x="4691978" y="384248"/>
                  </a:lnTo>
                  <a:lnTo>
                    <a:pt x="4692222" y="384248"/>
                  </a:lnTo>
                  <a:lnTo>
                    <a:pt x="4692465" y="384248"/>
                  </a:lnTo>
                  <a:lnTo>
                    <a:pt x="4692708" y="384248"/>
                  </a:lnTo>
                  <a:lnTo>
                    <a:pt x="4692952" y="384248"/>
                  </a:lnTo>
                  <a:lnTo>
                    <a:pt x="4693195" y="384248"/>
                  </a:lnTo>
                  <a:lnTo>
                    <a:pt x="4693438" y="384248"/>
                  </a:lnTo>
                  <a:lnTo>
                    <a:pt x="4693682" y="384248"/>
                  </a:lnTo>
                  <a:lnTo>
                    <a:pt x="4693925" y="384248"/>
                  </a:lnTo>
                  <a:lnTo>
                    <a:pt x="4694169" y="384248"/>
                  </a:lnTo>
                  <a:lnTo>
                    <a:pt x="4694412" y="384248"/>
                  </a:lnTo>
                  <a:lnTo>
                    <a:pt x="4694655" y="384248"/>
                  </a:lnTo>
                  <a:lnTo>
                    <a:pt x="4694899" y="384248"/>
                  </a:lnTo>
                  <a:lnTo>
                    <a:pt x="4695142" y="384248"/>
                  </a:lnTo>
                  <a:lnTo>
                    <a:pt x="4695385" y="384248"/>
                  </a:lnTo>
                  <a:lnTo>
                    <a:pt x="4695629" y="384248"/>
                  </a:lnTo>
                  <a:lnTo>
                    <a:pt x="4695872" y="384248"/>
                  </a:lnTo>
                  <a:lnTo>
                    <a:pt x="4696115" y="384248"/>
                  </a:lnTo>
                  <a:lnTo>
                    <a:pt x="4696359" y="384248"/>
                  </a:lnTo>
                  <a:lnTo>
                    <a:pt x="4696602" y="384248"/>
                  </a:lnTo>
                  <a:lnTo>
                    <a:pt x="4696846" y="384248"/>
                  </a:lnTo>
                  <a:lnTo>
                    <a:pt x="4697089" y="384248"/>
                  </a:lnTo>
                  <a:lnTo>
                    <a:pt x="4697332" y="384248"/>
                  </a:lnTo>
                  <a:lnTo>
                    <a:pt x="4697576" y="384248"/>
                  </a:lnTo>
                  <a:lnTo>
                    <a:pt x="4697819" y="384248"/>
                  </a:lnTo>
                  <a:lnTo>
                    <a:pt x="4698062" y="384248"/>
                  </a:lnTo>
                  <a:lnTo>
                    <a:pt x="4698306" y="384248"/>
                  </a:lnTo>
                  <a:lnTo>
                    <a:pt x="4698549" y="384248"/>
                  </a:lnTo>
                  <a:lnTo>
                    <a:pt x="4698792" y="384248"/>
                  </a:lnTo>
                  <a:lnTo>
                    <a:pt x="4699036" y="384248"/>
                  </a:lnTo>
                  <a:lnTo>
                    <a:pt x="4699279" y="384248"/>
                  </a:lnTo>
                  <a:lnTo>
                    <a:pt x="4699522" y="384248"/>
                  </a:lnTo>
                  <a:lnTo>
                    <a:pt x="4699766" y="384248"/>
                  </a:lnTo>
                  <a:lnTo>
                    <a:pt x="4700009" y="384248"/>
                  </a:lnTo>
                  <a:lnTo>
                    <a:pt x="4700253" y="384248"/>
                  </a:lnTo>
                  <a:lnTo>
                    <a:pt x="4700496" y="384248"/>
                  </a:lnTo>
                  <a:lnTo>
                    <a:pt x="4700739" y="384248"/>
                  </a:lnTo>
                  <a:lnTo>
                    <a:pt x="4700983" y="384248"/>
                  </a:lnTo>
                  <a:lnTo>
                    <a:pt x="4701469" y="384248"/>
                  </a:lnTo>
                  <a:lnTo>
                    <a:pt x="4701713" y="384248"/>
                  </a:lnTo>
                  <a:lnTo>
                    <a:pt x="4701956" y="384248"/>
                  </a:lnTo>
                  <a:lnTo>
                    <a:pt x="4702199" y="384248"/>
                  </a:lnTo>
                  <a:lnTo>
                    <a:pt x="4702443" y="384248"/>
                  </a:lnTo>
                  <a:lnTo>
                    <a:pt x="4702686" y="384248"/>
                  </a:lnTo>
                  <a:lnTo>
                    <a:pt x="4702930" y="384248"/>
                  </a:lnTo>
                  <a:lnTo>
                    <a:pt x="4703173" y="384248"/>
                  </a:lnTo>
                  <a:lnTo>
                    <a:pt x="4703416" y="384248"/>
                  </a:lnTo>
                  <a:lnTo>
                    <a:pt x="4703903" y="384248"/>
                  </a:lnTo>
                  <a:lnTo>
                    <a:pt x="4704146" y="384248"/>
                  </a:lnTo>
                  <a:lnTo>
                    <a:pt x="4704390" y="384248"/>
                  </a:lnTo>
                  <a:lnTo>
                    <a:pt x="4704633" y="384248"/>
                  </a:lnTo>
                  <a:lnTo>
                    <a:pt x="4704876" y="384248"/>
                  </a:lnTo>
                  <a:lnTo>
                    <a:pt x="4705120" y="384248"/>
                  </a:lnTo>
                  <a:lnTo>
                    <a:pt x="4705363" y="384248"/>
                  </a:lnTo>
                  <a:lnTo>
                    <a:pt x="4705606" y="384248"/>
                  </a:lnTo>
                  <a:lnTo>
                    <a:pt x="4705850" y="384248"/>
                  </a:lnTo>
                  <a:lnTo>
                    <a:pt x="4706093" y="384248"/>
                  </a:lnTo>
                  <a:lnTo>
                    <a:pt x="4706337" y="384248"/>
                  </a:lnTo>
                  <a:lnTo>
                    <a:pt x="4706580" y="384248"/>
                  </a:lnTo>
                  <a:lnTo>
                    <a:pt x="4706823" y="384248"/>
                  </a:lnTo>
                  <a:lnTo>
                    <a:pt x="4707067" y="384248"/>
                  </a:lnTo>
                  <a:lnTo>
                    <a:pt x="4707310" y="384248"/>
                  </a:lnTo>
                  <a:lnTo>
                    <a:pt x="4707553" y="384248"/>
                  </a:lnTo>
                  <a:lnTo>
                    <a:pt x="4707797" y="384248"/>
                  </a:lnTo>
                  <a:lnTo>
                    <a:pt x="4708040" y="384248"/>
                  </a:lnTo>
                  <a:lnTo>
                    <a:pt x="4708283" y="384248"/>
                  </a:lnTo>
                  <a:lnTo>
                    <a:pt x="4708527" y="384248"/>
                  </a:lnTo>
                  <a:lnTo>
                    <a:pt x="4708770" y="384248"/>
                  </a:lnTo>
                  <a:lnTo>
                    <a:pt x="4709014" y="384248"/>
                  </a:lnTo>
                  <a:lnTo>
                    <a:pt x="4709257" y="384248"/>
                  </a:lnTo>
                  <a:lnTo>
                    <a:pt x="4709500" y="384248"/>
                  </a:lnTo>
                  <a:lnTo>
                    <a:pt x="4709744" y="384248"/>
                  </a:lnTo>
                  <a:lnTo>
                    <a:pt x="4709987" y="384248"/>
                  </a:lnTo>
                  <a:lnTo>
                    <a:pt x="4710474" y="384248"/>
                  </a:lnTo>
                  <a:lnTo>
                    <a:pt x="4710717" y="384248"/>
                  </a:lnTo>
                  <a:lnTo>
                    <a:pt x="4711204" y="384248"/>
                  </a:lnTo>
                  <a:lnTo>
                    <a:pt x="4711447" y="384248"/>
                  </a:lnTo>
                  <a:lnTo>
                    <a:pt x="4711690" y="384248"/>
                  </a:lnTo>
                  <a:lnTo>
                    <a:pt x="4711934" y="384248"/>
                  </a:lnTo>
                  <a:lnTo>
                    <a:pt x="4712177" y="384248"/>
                  </a:lnTo>
                  <a:lnTo>
                    <a:pt x="4712421" y="384248"/>
                  </a:lnTo>
                  <a:lnTo>
                    <a:pt x="4712907" y="384248"/>
                  </a:lnTo>
                  <a:lnTo>
                    <a:pt x="4713151" y="384248"/>
                  </a:lnTo>
                  <a:lnTo>
                    <a:pt x="4713394" y="384248"/>
                  </a:lnTo>
                  <a:lnTo>
                    <a:pt x="4713637" y="384248"/>
                  </a:lnTo>
                  <a:lnTo>
                    <a:pt x="4713881" y="384248"/>
                  </a:lnTo>
                  <a:lnTo>
                    <a:pt x="4714124" y="384248"/>
                  </a:lnTo>
                  <a:lnTo>
                    <a:pt x="4714367" y="384248"/>
                  </a:lnTo>
                  <a:lnTo>
                    <a:pt x="4714611" y="384248"/>
                  </a:lnTo>
                  <a:lnTo>
                    <a:pt x="4714854" y="384248"/>
                  </a:lnTo>
                  <a:lnTo>
                    <a:pt x="4715098" y="384248"/>
                  </a:lnTo>
                  <a:lnTo>
                    <a:pt x="4715341" y="384248"/>
                  </a:lnTo>
                  <a:lnTo>
                    <a:pt x="4715584" y="384248"/>
                  </a:lnTo>
                  <a:lnTo>
                    <a:pt x="4715828" y="384248"/>
                  </a:lnTo>
                  <a:lnTo>
                    <a:pt x="4716071" y="384248"/>
                  </a:lnTo>
                  <a:lnTo>
                    <a:pt x="4716314" y="384248"/>
                  </a:lnTo>
                  <a:lnTo>
                    <a:pt x="4716558" y="384248"/>
                  </a:lnTo>
                  <a:lnTo>
                    <a:pt x="4716801" y="384248"/>
                  </a:lnTo>
                  <a:lnTo>
                    <a:pt x="4717044" y="384248"/>
                  </a:lnTo>
                  <a:lnTo>
                    <a:pt x="4717288" y="384248"/>
                  </a:lnTo>
                  <a:lnTo>
                    <a:pt x="4717531" y="384248"/>
                  </a:lnTo>
                  <a:lnTo>
                    <a:pt x="4717774" y="384248"/>
                  </a:lnTo>
                  <a:lnTo>
                    <a:pt x="4718018" y="384248"/>
                  </a:lnTo>
                  <a:lnTo>
                    <a:pt x="4718261" y="384248"/>
                  </a:lnTo>
                  <a:lnTo>
                    <a:pt x="4718505" y="384248"/>
                  </a:lnTo>
                  <a:lnTo>
                    <a:pt x="4718748" y="384248"/>
                  </a:lnTo>
                  <a:lnTo>
                    <a:pt x="4718991" y="384248"/>
                  </a:lnTo>
                  <a:lnTo>
                    <a:pt x="4719235" y="384248"/>
                  </a:lnTo>
                  <a:lnTo>
                    <a:pt x="4719478" y="384248"/>
                  </a:lnTo>
                  <a:lnTo>
                    <a:pt x="4719965" y="384248"/>
                  </a:lnTo>
                  <a:lnTo>
                    <a:pt x="4720208" y="384248"/>
                  </a:lnTo>
                  <a:lnTo>
                    <a:pt x="4720451" y="384248"/>
                  </a:lnTo>
                  <a:lnTo>
                    <a:pt x="4720695" y="384248"/>
                  </a:lnTo>
                  <a:lnTo>
                    <a:pt x="4720938" y="384248"/>
                  </a:lnTo>
                  <a:lnTo>
                    <a:pt x="4721182" y="384248"/>
                  </a:lnTo>
                  <a:lnTo>
                    <a:pt x="4721425" y="384248"/>
                  </a:lnTo>
                  <a:lnTo>
                    <a:pt x="4721668" y="384248"/>
                  </a:lnTo>
                  <a:lnTo>
                    <a:pt x="4721912" y="384248"/>
                  </a:lnTo>
                  <a:lnTo>
                    <a:pt x="4722155" y="384248"/>
                  </a:lnTo>
                  <a:lnTo>
                    <a:pt x="4722398" y="384248"/>
                  </a:lnTo>
                  <a:lnTo>
                    <a:pt x="4722642" y="384248"/>
                  </a:lnTo>
                  <a:lnTo>
                    <a:pt x="4722885" y="384248"/>
                  </a:lnTo>
                  <a:lnTo>
                    <a:pt x="4723128" y="384248"/>
                  </a:lnTo>
                  <a:lnTo>
                    <a:pt x="4723372" y="384248"/>
                  </a:lnTo>
                  <a:lnTo>
                    <a:pt x="4723615" y="384248"/>
                  </a:lnTo>
                  <a:lnTo>
                    <a:pt x="4723858" y="384248"/>
                  </a:lnTo>
                  <a:lnTo>
                    <a:pt x="4724102" y="384248"/>
                  </a:lnTo>
                  <a:lnTo>
                    <a:pt x="4724345" y="384248"/>
                  </a:lnTo>
                  <a:lnTo>
                    <a:pt x="4724589" y="384248"/>
                  </a:lnTo>
                  <a:lnTo>
                    <a:pt x="4724832" y="384248"/>
                  </a:lnTo>
                  <a:lnTo>
                    <a:pt x="4725075" y="384248"/>
                  </a:lnTo>
                  <a:lnTo>
                    <a:pt x="4725319" y="384248"/>
                  </a:lnTo>
                  <a:lnTo>
                    <a:pt x="4725562" y="384248"/>
                  </a:lnTo>
                  <a:lnTo>
                    <a:pt x="4725805" y="384248"/>
                  </a:lnTo>
                  <a:lnTo>
                    <a:pt x="4726049" y="384248"/>
                  </a:lnTo>
                  <a:lnTo>
                    <a:pt x="4726292" y="384248"/>
                  </a:lnTo>
                  <a:lnTo>
                    <a:pt x="4726535" y="384248"/>
                  </a:lnTo>
                  <a:lnTo>
                    <a:pt x="4726779" y="384248"/>
                  </a:lnTo>
                  <a:lnTo>
                    <a:pt x="4727022" y="384248"/>
                  </a:lnTo>
                  <a:lnTo>
                    <a:pt x="4727266" y="384248"/>
                  </a:lnTo>
                  <a:lnTo>
                    <a:pt x="4727509" y="384248"/>
                  </a:lnTo>
                  <a:lnTo>
                    <a:pt x="4727752" y="384248"/>
                  </a:lnTo>
                  <a:lnTo>
                    <a:pt x="4727996" y="384248"/>
                  </a:lnTo>
                  <a:lnTo>
                    <a:pt x="4728239" y="384248"/>
                  </a:lnTo>
                  <a:lnTo>
                    <a:pt x="4728482" y="384248"/>
                  </a:lnTo>
                  <a:lnTo>
                    <a:pt x="4728726" y="384248"/>
                  </a:lnTo>
                  <a:lnTo>
                    <a:pt x="4728969" y="384248"/>
                  </a:lnTo>
                  <a:lnTo>
                    <a:pt x="4729212" y="384248"/>
                  </a:lnTo>
                  <a:lnTo>
                    <a:pt x="4729456" y="384248"/>
                  </a:lnTo>
                  <a:lnTo>
                    <a:pt x="4729699" y="384248"/>
                  </a:lnTo>
                  <a:lnTo>
                    <a:pt x="4729942" y="384248"/>
                  </a:lnTo>
                  <a:lnTo>
                    <a:pt x="4730186" y="384248"/>
                  </a:lnTo>
                  <a:lnTo>
                    <a:pt x="4730673" y="384248"/>
                  </a:lnTo>
                  <a:lnTo>
                    <a:pt x="4730916" y="384248"/>
                  </a:lnTo>
                  <a:lnTo>
                    <a:pt x="4731159" y="384248"/>
                  </a:lnTo>
                  <a:lnTo>
                    <a:pt x="4731403" y="384248"/>
                  </a:lnTo>
                  <a:lnTo>
                    <a:pt x="4731646" y="384248"/>
                  </a:lnTo>
                  <a:lnTo>
                    <a:pt x="4731889" y="384248"/>
                  </a:lnTo>
                  <a:lnTo>
                    <a:pt x="4732133" y="384248"/>
                  </a:lnTo>
                  <a:lnTo>
                    <a:pt x="4732376" y="384248"/>
                  </a:lnTo>
                  <a:lnTo>
                    <a:pt x="4732863" y="384248"/>
                  </a:lnTo>
                  <a:lnTo>
                    <a:pt x="4733106" y="384248"/>
                  </a:lnTo>
                  <a:lnTo>
                    <a:pt x="4733350" y="384248"/>
                  </a:lnTo>
                  <a:lnTo>
                    <a:pt x="4733593" y="384248"/>
                  </a:lnTo>
                  <a:lnTo>
                    <a:pt x="4733836" y="384248"/>
                  </a:lnTo>
                  <a:lnTo>
                    <a:pt x="4734323" y="384248"/>
                  </a:lnTo>
                  <a:lnTo>
                    <a:pt x="4734566" y="384248"/>
                  </a:lnTo>
                  <a:lnTo>
                    <a:pt x="4734810" y="384248"/>
                  </a:lnTo>
                  <a:lnTo>
                    <a:pt x="4735053" y="384248"/>
                  </a:lnTo>
                  <a:lnTo>
                    <a:pt x="4735296" y="384248"/>
                  </a:lnTo>
                  <a:lnTo>
                    <a:pt x="4735540" y="384248"/>
                  </a:lnTo>
                  <a:lnTo>
                    <a:pt x="4735783" y="384248"/>
                  </a:lnTo>
                  <a:lnTo>
                    <a:pt x="4736026" y="384248"/>
                  </a:lnTo>
                  <a:lnTo>
                    <a:pt x="4736270" y="384248"/>
                  </a:lnTo>
                  <a:lnTo>
                    <a:pt x="4736757" y="384248"/>
                  </a:lnTo>
                  <a:lnTo>
                    <a:pt x="4737000" y="384248"/>
                  </a:lnTo>
                  <a:lnTo>
                    <a:pt x="4737243" y="384248"/>
                  </a:lnTo>
                  <a:lnTo>
                    <a:pt x="4737487" y="384248"/>
                  </a:lnTo>
                  <a:lnTo>
                    <a:pt x="4737730" y="384248"/>
                  </a:lnTo>
                  <a:lnTo>
                    <a:pt x="4737973" y="384248"/>
                  </a:lnTo>
                  <a:lnTo>
                    <a:pt x="4738217" y="384248"/>
                  </a:lnTo>
                  <a:lnTo>
                    <a:pt x="4738460" y="384248"/>
                  </a:lnTo>
                  <a:lnTo>
                    <a:pt x="4738703" y="384248"/>
                  </a:lnTo>
                  <a:lnTo>
                    <a:pt x="4738947" y="384248"/>
                  </a:lnTo>
                  <a:lnTo>
                    <a:pt x="4739190" y="384248"/>
                  </a:lnTo>
                  <a:lnTo>
                    <a:pt x="4739434" y="384248"/>
                  </a:lnTo>
                  <a:lnTo>
                    <a:pt x="4739677" y="384248"/>
                  </a:lnTo>
                  <a:lnTo>
                    <a:pt x="4739920" y="384248"/>
                  </a:lnTo>
                  <a:lnTo>
                    <a:pt x="4740164" y="384248"/>
                  </a:lnTo>
                  <a:lnTo>
                    <a:pt x="4740407" y="384248"/>
                  </a:lnTo>
                  <a:lnTo>
                    <a:pt x="4740650" y="384248"/>
                  </a:lnTo>
                  <a:lnTo>
                    <a:pt x="4740894" y="384248"/>
                  </a:lnTo>
                  <a:lnTo>
                    <a:pt x="4741137" y="384248"/>
                  </a:lnTo>
                  <a:lnTo>
                    <a:pt x="4741380" y="384248"/>
                  </a:lnTo>
                  <a:lnTo>
                    <a:pt x="4741624" y="384248"/>
                  </a:lnTo>
                  <a:lnTo>
                    <a:pt x="4741867" y="384248"/>
                  </a:lnTo>
                  <a:lnTo>
                    <a:pt x="4742110" y="384248"/>
                  </a:lnTo>
                  <a:lnTo>
                    <a:pt x="4742354" y="384248"/>
                  </a:lnTo>
                  <a:lnTo>
                    <a:pt x="4742597" y="384248"/>
                  </a:lnTo>
                  <a:lnTo>
                    <a:pt x="4742841" y="384248"/>
                  </a:lnTo>
                  <a:lnTo>
                    <a:pt x="4743084" y="384248"/>
                  </a:lnTo>
                  <a:lnTo>
                    <a:pt x="4743327" y="384248"/>
                  </a:lnTo>
                  <a:lnTo>
                    <a:pt x="4743571" y="384248"/>
                  </a:lnTo>
                  <a:lnTo>
                    <a:pt x="4743814" y="384248"/>
                  </a:lnTo>
                  <a:lnTo>
                    <a:pt x="4744057" y="384248"/>
                  </a:lnTo>
                  <a:lnTo>
                    <a:pt x="4744301" y="384248"/>
                  </a:lnTo>
                  <a:lnTo>
                    <a:pt x="4744544" y="384248"/>
                  </a:lnTo>
                  <a:lnTo>
                    <a:pt x="4744787" y="384248"/>
                  </a:lnTo>
                  <a:lnTo>
                    <a:pt x="4745031" y="384248"/>
                  </a:lnTo>
                  <a:lnTo>
                    <a:pt x="4745274" y="384248"/>
                  </a:lnTo>
                  <a:lnTo>
                    <a:pt x="4745761" y="384248"/>
                  </a:lnTo>
                  <a:lnTo>
                    <a:pt x="4746004" y="384248"/>
                  </a:lnTo>
                  <a:lnTo>
                    <a:pt x="4746248" y="384248"/>
                  </a:lnTo>
                  <a:lnTo>
                    <a:pt x="4746491" y="384248"/>
                  </a:lnTo>
                  <a:lnTo>
                    <a:pt x="4746734" y="384248"/>
                  </a:lnTo>
                  <a:lnTo>
                    <a:pt x="4746978" y="384248"/>
                  </a:lnTo>
                  <a:lnTo>
                    <a:pt x="4747221" y="384248"/>
                  </a:lnTo>
                  <a:lnTo>
                    <a:pt x="4747464" y="384248"/>
                  </a:lnTo>
                  <a:lnTo>
                    <a:pt x="4747708" y="384248"/>
                  </a:lnTo>
                  <a:lnTo>
                    <a:pt x="4747951" y="384248"/>
                  </a:lnTo>
                  <a:lnTo>
                    <a:pt x="4748194" y="384248"/>
                  </a:lnTo>
                  <a:lnTo>
                    <a:pt x="4748438" y="384248"/>
                  </a:lnTo>
                  <a:lnTo>
                    <a:pt x="4748681" y="384248"/>
                  </a:lnTo>
                  <a:lnTo>
                    <a:pt x="4748925" y="384248"/>
                  </a:lnTo>
                  <a:lnTo>
                    <a:pt x="4749168" y="384248"/>
                  </a:lnTo>
                  <a:lnTo>
                    <a:pt x="4749411" y="384248"/>
                  </a:lnTo>
                  <a:lnTo>
                    <a:pt x="4749655" y="384248"/>
                  </a:lnTo>
                  <a:lnTo>
                    <a:pt x="4749898" y="384248"/>
                  </a:lnTo>
                  <a:lnTo>
                    <a:pt x="4750385" y="384248"/>
                  </a:lnTo>
                  <a:lnTo>
                    <a:pt x="4750628" y="384248"/>
                  </a:lnTo>
                  <a:lnTo>
                    <a:pt x="4751115" y="384248"/>
                  </a:lnTo>
                  <a:lnTo>
                    <a:pt x="4751358" y="384248"/>
                  </a:lnTo>
                  <a:lnTo>
                    <a:pt x="4751602" y="384248"/>
                  </a:lnTo>
                  <a:lnTo>
                    <a:pt x="4751845" y="384248"/>
                  </a:lnTo>
                  <a:lnTo>
                    <a:pt x="4752088" y="384248"/>
                  </a:lnTo>
                  <a:lnTo>
                    <a:pt x="4752332" y="384248"/>
                  </a:lnTo>
                  <a:lnTo>
                    <a:pt x="4752575" y="384248"/>
                  </a:lnTo>
                  <a:lnTo>
                    <a:pt x="4752818" y="384248"/>
                  </a:lnTo>
                  <a:lnTo>
                    <a:pt x="4753062" y="384248"/>
                  </a:lnTo>
                  <a:lnTo>
                    <a:pt x="4753305" y="384248"/>
                  </a:lnTo>
                  <a:lnTo>
                    <a:pt x="4753548" y="384248"/>
                  </a:lnTo>
                  <a:lnTo>
                    <a:pt x="4753792" y="384248"/>
                  </a:lnTo>
                  <a:lnTo>
                    <a:pt x="4754035" y="384248"/>
                  </a:lnTo>
                  <a:lnTo>
                    <a:pt x="4754278" y="384248"/>
                  </a:lnTo>
                  <a:lnTo>
                    <a:pt x="4754522" y="384248"/>
                  </a:lnTo>
                  <a:lnTo>
                    <a:pt x="4754765" y="384248"/>
                  </a:lnTo>
                  <a:lnTo>
                    <a:pt x="4755009" y="384248"/>
                  </a:lnTo>
                  <a:lnTo>
                    <a:pt x="4755252" y="384248"/>
                  </a:lnTo>
                  <a:lnTo>
                    <a:pt x="4755495" y="384248"/>
                  </a:lnTo>
                  <a:lnTo>
                    <a:pt x="4755739" y="384248"/>
                  </a:lnTo>
                  <a:lnTo>
                    <a:pt x="4755982" y="384248"/>
                  </a:lnTo>
                  <a:lnTo>
                    <a:pt x="4756225" y="384248"/>
                  </a:lnTo>
                  <a:lnTo>
                    <a:pt x="4756712" y="384248"/>
                  </a:lnTo>
                  <a:lnTo>
                    <a:pt x="4756955" y="384248"/>
                  </a:lnTo>
                  <a:lnTo>
                    <a:pt x="4757199" y="384248"/>
                  </a:lnTo>
                  <a:lnTo>
                    <a:pt x="4757442" y="384248"/>
                  </a:lnTo>
                  <a:lnTo>
                    <a:pt x="4757686" y="384248"/>
                  </a:lnTo>
                  <a:lnTo>
                    <a:pt x="4757929" y="384248"/>
                  </a:lnTo>
                  <a:lnTo>
                    <a:pt x="4758172" y="384248"/>
                  </a:lnTo>
                  <a:lnTo>
                    <a:pt x="4758416" y="384248"/>
                  </a:lnTo>
                  <a:lnTo>
                    <a:pt x="4758659" y="384248"/>
                  </a:lnTo>
                  <a:lnTo>
                    <a:pt x="4759146" y="384248"/>
                  </a:lnTo>
                  <a:lnTo>
                    <a:pt x="4759389" y="384248"/>
                  </a:lnTo>
                  <a:lnTo>
                    <a:pt x="4759632" y="384248"/>
                  </a:lnTo>
                  <a:lnTo>
                    <a:pt x="4759876" y="384248"/>
                  </a:lnTo>
                  <a:lnTo>
                    <a:pt x="4760119" y="384248"/>
                  </a:lnTo>
                  <a:lnTo>
                    <a:pt x="4760362" y="384248"/>
                  </a:lnTo>
                  <a:lnTo>
                    <a:pt x="4760606" y="384248"/>
                  </a:lnTo>
                  <a:lnTo>
                    <a:pt x="4760849" y="384248"/>
                  </a:lnTo>
                  <a:lnTo>
                    <a:pt x="4761093" y="384248"/>
                  </a:lnTo>
                  <a:lnTo>
                    <a:pt x="4761336" y="384248"/>
                  </a:lnTo>
                  <a:lnTo>
                    <a:pt x="4761579" y="384248"/>
                  </a:lnTo>
                  <a:lnTo>
                    <a:pt x="4761823" y="384248"/>
                  </a:lnTo>
                  <a:lnTo>
                    <a:pt x="4762066" y="384248"/>
                  </a:lnTo>
                  <a:lnTo>
                    <a:pt x="4762309" y="384248"/>
                  </a:lnTo>
                  <a:lnTo>
                    <a:pt x="4762309" y="377133"/>
                  </a:lnTo>
                  <a:lnTo>
                    <a:pt x="4762553" y="377133"/>
                  </a:lnTo>
                  <a:lnTo>
                    <a:pt x="4762796" y="377133"/>
                  </a:lnTo>
                  <a:lnTo>
                    <a:pt x="4763039" y="377133"/>
                  </a:lnTo>
                  <a:lnTo>
                    <a:pt x="4763283" y="377133"/>
                  </a:lnTo>
                  <a:lnTo>
                    <a:pt x="4763526" y="377133"/>
                  </a:lnTo>
                  <a:lnTo>
                    <a:pt x="4763770" y="377133"/>
                  </a:lnTo>
                  <a:lnTo>
                    <a:pt x="4764013" y="377133"/>
                  </a:lnTo>
                  <a:lnTo>
                    <a:pt x="4764256" y="377133"/>
                  </a:lnTo>
                  <a:lnTo>
                    <a:pt x="4764500" y="377133"/>
                  </a:lnTo>
                  <a:lnTo>
                    <a:pt x="4764743" y="377133"/>
                  </a:lnTo>
                  <a:lnTo>
                    <a:pt x="4764986" y="377133"/>
                  </a:lnTo>
                  <a:lnTo>
                    <a:pt x="4765230" y="377133"/>
                  </a:lnTo>
                  <a:lnTo>
                    <a:pt x="4765473" y="377133"/>
                  </a:lnTo>
                  <a:lnTo>
                    <a:pt x="4765716" y="377133"/>
                  </a:lnTo>
                  <a:lnTo>
                    <a:pt x="4765960" y="377133"/>
                  </a:lnTo>
                  <a:lnTo>
                    <a:pt x="4766203" y="377133"/>
                  </a:lnTo>
                  <a:lnTo>
                    <a:pt x="4766446" y="377133"/>
                  </a:lnTo>
                  <a:lnTo>
                    <a:pt x="4766690" y="377133"/>
                  </a:lnTo>
                  <a:lnTo>
                    <a:pt x="4766933" y="377133"/>
                  </a:lnTo>
                  <a:lnTo>
                    <a:pt x="4767177" y="377133"/>
                  </a:lnTo>
                  <a:lnTo>
                    <a:pt x="4767420" y="377133"/>
                  </a:lnTo>
                  <a:lnTo>
                    <a:pt x="4767663" y="377133"/>
                  </a:lnTo>
                  <a:lnTo>
                    <a:pt x="4767907" y="377133"/>
                  </a:lnTo>
                  <a:lnTo>
                    <a:pt x="4768150" y="377133"/>
                  </a:lnTo>
                  <a:lnTo>
                    <a:pt x="4768393" y="377133"/>
                  </a:lnTo>
                  <a:lnTo>
                    <a:pt x="4768637" y="377133"/>
                  </a:lnTo>
                  <a:lnTo>
                    <a:pt x="4768880" y="377133"/>
                  </a:lnTo>
                  <a:lnTo>
                    <a:pt x="4769123" y="377133"/>
                  </a:lnTo>
                  <a:lnTo>
                    <a:pt x="4769367" y="377133"/>
                  </a:lnTo>
                  <a:lnTo>
                    <a:pt x="4769610" y="377133"/>
                  </a:lnTo>
                  <a:lnTo>
                    <a:pt x="4769854" y="377133"/>
                  </a:lnTo>
                  <a:lnTo>
                    <a:pt x="4770097" y="377133"/>
                  </a:lnTo>
                  <a:lnTo>
                    <a:pt x="4770340" y="377133"/>
                  </a:lnTo>
                  <a:lnTo>
                    <a:pt x="4770584" y="377133"/>
                  </a:lnTo>
                  <a:lnTo>
                    <a:pt x="4770827" y="377133"/>
                  </a:lnTo>
                  <a:lnTo>
                    <a:pt x="4771070" y="377133"/>
                  </a:lnTo>
                  <a:lnTo>
                    <a:pt x="4771314" y="377133"/>
                  </a:lnTo>
                  <a:lnTo>
                    <a:pt x="4771557" y="377133"/>
                  </a:lnTo>
                  <a:lnTo>
                    <a:pt x="4771800" y="377133"/>
                  </a:lnTo>
                  <a:lnTo>
                    <a:pt x="4772044" y="377133"/>
                  </a:lnTo>
                  <a:lnTo>
                    <a:pt x="4772287" y="377133"/>
                  </a:lnTo>
                  <a:lnTo>
                    <a:pt x="4772530" y="377133"/>
                  </a:lnTo>
                  <a:lnTo>
                    <a:pt x="4772774" y="377133"/>
                  </a:lnTo>
                  <a:lnTo>
                    <a:pt x="4773017" y="377133"/>
                  </a:lnTo>
                  <a:lnTo>
                    <a:pt x="4773261" y="377133"/>
                  </a:lnTo>
                  <a:lnTo>
                    <a:pt x="4773504" y="377133"/>
                  </a:lnTo>
                  <a:lnTo>
                    <a:pt x="4773747" y="377133"/>
                  </a:lnTo>
                  <a:lnTo>
                    <a:pt x="4773991" y="377133"/>
                  </a:lnTo>
                  <a:lnTo>
                    <a:pt x="4774234" y="377133"/>
                  </a:lnTo>
                  <a:lnTo>
                    <a:pt x="4774477" y="377133"/>
                  </a:lnTo>
                  <a:lnTo>
                    <a:pt x="4774721" y="377133"/>
                  </a:lnTo>
                  <a:lnTo>
                    <a:pt x="4774964" y="377133"/>
                  </a:lnTo>
                  <a:lnTo>
                    <a:pt x="4775451" y="377133"/>
                  </a:lnTo>
                  <a:lnTo>
                    <a:pt x="4775694" y="377133"/>
                  </a:lnTo>
                  <a:lnTo>
                    <a:pt x="4775938" y="377133"/>
                  </a:lnTo>
                  <a:lnTo>
                    <a:pt x="4776181" y="377133"/>
                  </a:lnTo>
                  <a:lnTo>
                    <a:pt x="4776424" y="377133"/>
                  </a:lnTo>
                  <a:lnTo>
                    <a:pt x="4776911" y="377133"/>
                  </a:lnTo>
                  <a:lnTo>
                    <a:pt x="4777154" y="377133"/>
                  </a:lnTo>
                  <a:lnTo>
                    <a:pt x="4777398" y="377133"/>
                  </a:lnTo>
                  <a:lnTo>
                    <a:pt x="4777641" y="377133"/>
                  </a:lnTo>
                  <a:lnTo>
                    <a:pt x="4777884" y="377133"/>
                  </a:lnTo>
                  <a:lnTo>
                    <a:pt x="4778128" y="377133"/>
                  </a:lnTo>
                  <a:lnTo>
                    <a:pt x="4778371" y="377133"/>
                  </a:lnTo>
                  <a:lnTo>
                    <a:pt x="4778614" y="377133"/>
                  </a:lnTo>
                  <a:lnTo>
                    <a:pt x="4778858" y="377133"/>
                  </a:lnTo>
                  <a:lnTo>
                    <a:pt x="4779101" y="377133"/>
                  </a:lnTo>
                  <a:lnTo>
                    <a:pt x="4779345" y="377133"/>
                  </a:lnTo>
                  <a:lnTo>
                    <a:pt x="4779588" y="377133"/>
                  </a:lnTo>
                  <a:lnTo>
                    <a:pt x="4779831" y="377133"/>
                  </a:lnTo>
                  <a:lnTo>
                    <a:pt x="4780075" y="377133"/>
                  </a:lnTo>
                  <a:lnTo>
                    <a:pt x="4780318" y="377133"/>
                  </a:lnTo>
                  <a:lnTo>
                    <a:pt x="4780561" y="377133"/>
                  </a:lnTo>
                  <a:lnTo>
                    <a:pt x="4780805" y="377133"/>
                  </a:lnTo>
                  <a:lnTo>
                    <a:pt x="4781048" y="377133"/>
                  </a:lnTo>
                  <a:lnTo>
                    <a:pt x="4781291" y="377133"/>
                  </a:lnTo>
                  <a:lnTo>
                    <a:pt x="4781535" y="377133"/>
                  </a:lnTo>
                  <a:lnTo>
                    <a:pt x="4781778" y="377133"/>
                  </a:lnTo>
                  <a:lnTo>
                    <a:pt x="4782021" y="377133"/>
                  </a:lnTo>
                  <a:lnTo>
                    <a:pt x="4782508" y="377133"/>
                  </a:lnTo>
                  <a:lnTo>
                    <a:pt x="4782752" y="377133"/>
                  </a:lnTo>
                  <a:lnTo>
                    <a:pt x="4782995" y="377133"/>
                  </a:lnTo>
                  <a:lnTo>
                    <a:pt x="4783238" y="377133"/>
                  </a:lnTo>
                  <a:lnTo>
                    <a:pt x="4783482" y="377133"/>
                  </a:lnTo>
                  <a:lnTo>
                    <a:pt x="4783725" y="377133"/>
                  </a:lnTo>
                  <a:lnTo>
                    <a:pt x="4783968" y="377133"/>
                  </a:lnTo>
                  <a:lnTo>
                    <a:pt x="4784212" y="377133"/>
                  </a:lnTo>
                  <a:lnTo>
                    <a:pt x="4784455" y="377133"/>
                  </a:lnTo>
                  <a:lnTo>
                    <a:pt x="4784698" y="377133"/>
                  </a:lnTo>
                  <a:lnTo>
                    <a:pt x="4784942" y="377133"/>
                  </a:lnTo>
                  <a:lnTo>
                    <a:pt x="4785185" y="377133"/>
                  </a:lnTo>
                  <a:lnTo>
                    <a:pt x="4785672" y="377133"/>
                  </a:lnTo>
                  <a:lnTo>
                    <a:pt x="4785915" y="377133"/>
                  </a:lnTo>
                  <a:lnTo>
                    <a:pt x="4786159" y="377133"/>
                  </a:lnTo>
                  <a:lnTo>
                    <a:pt x="4786402" y="377133"/>
                  </a:lnTo>
                  <a:lnTo>
                    <a:pt x="4786645" y="377133"/>
                  </a:lnTo>
                  <a:lnTo>
                    <a:pt x="4786889" y="377133"/>
                  </a:lnTo>
                  <a:lnTo>
                    <a:pt x="4787132" y="377133"/>
                  </a:lnTo>
                  <a:lnTo>
                    <a:pt x="4787375" y="377133"/>
                  </a:lnTo>
                  <a:lnTo>
                    <a:pt x="4787619" y="377133"/>
                  </a:lnTo>
                  <a:lnTo>
                    <a:pt x="4787862" y="377133"/>
                  </a:lnTo>
                  <a:lnTo>
                    <a:pt x="4788105" y="377133"/>
                  </a:lnTo>
                  <a:lnTo>
                    <a:pt x="4788349" y="377133"/>
                  </a:lnTo>
                  <a:lnTo>
                    <a:pt x="4788592" y="377133"/>
                  </a:lnTo>
                  <a:lnTo>
                    <a:pt x="4788836" y="377133"/>
                  </a:lnTo>
                  <a:lnTo>
                    <a:pt x="4789079" y="377133"/>
                  </a:lnTo>
                  <a:lnTo>
                    <a:pt x="4789322" y="377133"/>
                  </a:lnTo>
                  <a:lnTo>
                    <a:pt x="4789566" y="377133"/>
                  </a:lnTo>
                  <a:lnTo>
                    <a:pt x="4789809" y="377133"/>
                  </a:lnTo>
                  <a:lnTo>
                    <a:pt x="4790052" y="377133"/>
                  </a:lnTo>
                  <a:lnTo>
                    <a:pt x="4790296" y="377133"/>
                  </a:lnTo>
                  <a:lnTo>
                    <a:pt x="4790539" y="377133"/>
                  </a:lnTo>
                  <a:lnTo>
                    <a:pt x="4790782" y="377133"/>
                  </a:lnTo>
                  <a:lnTo>
                    <a:pt x="4791026" y="377133"/>
                  </a:lnTo>
                  <a:lnTo>
                    <a:pt x="4791269" y="377133"/>
                  </a:lnTo>
                  <a:lnTo>
                    <a:pt x="4791513" y="377133"/>
                  </a:lnTo>
                  <a:lnTo>
                    <a:pt x="4791756" y="377133"/>
                  </a:lnTo>
                  <a:lnTo>
                    <a:pt x="4791999" y="377133"/>
                  </a:lnTo>
                  <a:lnTo>
                    <a:pt x="4792243" y="377133"/>
                  </a:lnTo>
                  <a:lnTo>
                    <a:pt x="4792486" y="377133"/>
                  </a:lnTo>
                  <a:lnTo>
                    <a:pt x="4792729" y="377133"/>
                  </a:lnTo>
                  <a:lnTo>
                    <a:pt x="4792973" y="377133"/>
                  </a:lnTo>
                  <a:lnTo>
                    <a:pt x="4793216" y="377133"/>
                  </a:lnTo>
                  <a:lnTo>
                    <a:pt x="4793459" y="377133"/>
                  </a:lnTo>
                  <a:lnTo>
                    <a:pt x="4793703" y="377133"/>
                  </a:lnTo>
                  <a:lnTo>
                    <a:pt x="4793946" y="377133"/>
                  </a:lnTo>
                  <a:lnTo>
                    <a:pt x="4794189" y="377133"/>
                  </a:lnTo>
                  <a:lnTo>
                    <a:pt x="4794433" y="377133"/>
                  </a:lnTo>
                  <a:lnTo>
                    <a:pt x="4794676" y="377133"/>
                  </a:lnTo>
                  <a:lnTo>
                    <a:pt x="4794920" y="377133"/>
                  </a:lnTo>
                  <a:lnTo>
                    <a:pt x="4795163" y="377133"/>
                  </a:lnTo>
                  <a:lnTo>
                    <a:pt x="4795406" y="377133"/>
                  </a:lnTo>
                  <a:lnTo>
                    <a:pt x="4795650" y="377133"/>
                  </a:lnTo>
                  <a:lnTo>
                    <a:pt x="4795893" y="377133"/>
                  </a:lnTo>
                  <a:lnTo>
                    <a:pt x="4796136" y="377133"/>
                  </a:lnTo>
                  <a:lnTo>
                    <a:pt x="4796380" y="377133"/>
                  </a:lnTo>
                  <a:lnTo>
                    <a:pt x="4796623" y="377133"/>
                  </a:lnTo>
                  <a:lnTo>
                    <a:pt x="4796866" y="377133"/>
                  </a:lnTo>
                  <a:lnTo>
                    <a:pt x="4797110" y="377133"/>
                  </a:lnTo>
                  <a:lnTo>
                    <a:pt x="4797353" y="377133"/>
                  </a:lnTo>
                  <a:lnTo>
                    <a:pt x="4797597" y="377133"/>
                  </a:lnTo>
                  <a:lnTo>
                    <a:pt x="4797840" y="377133"/>
                  </a:lnTo>
                  <a:lnTo>
                    <a:pt x="4798083" y="377133"/>
                  </a:lnTo>
                  <a:lnTo>
                    <a:pt x="4798327" y="377133"/>
                  </a:lnTo>
                  <a:lnTo>
                    <a:pt x="4798570" y="377133"/>
                  </a:lnTo>
                  <a:lnTo>
                    <a:pt x="4798813" y="377133"/>
                  </a:lnTo>
                  <a:lnTo>
                    <a:pt x="4799057" y="377133"/>
                  </a:lnTo>
                  <a:lnTo>
                    <a:pt x="4799300" y="377133"/>
                  </a:lnTo>
                  <a:lnTo>
                    <a:pt x="4799543" y="377133"/>
                  </a:lnTo>
                  <a:lnTo>
                    <a:pt x="4799787" y="377133"/>
                  </a:lnTo>
                  <a:lnTo>
                    <a:pt x="4800030" y="377133"/>
                  </a:lnTo>
                  <a:lnTo>
                    <a:pt x="4800273" y="377133"/>
                  </a:lnTo>
                  <a:lnTo>
                    <a:pt x="4800517" y="377133"/>
                  </a:lnTo>
                  <a:lnTo>
                    <a:pt x="4800760" y="377133"/>
                  </a:lnTo>
                  <a:lnTo>
                    <a:pt x="4801004" y="377133"/>
                  </a:lnTo>
                  <a:lnTo>
                    <a:pt x="4801247" y="377133"/>
                  </a:lnTo>
                  <a:lnTo>
                    <a:pt x="4801490" y="377133"/>
                  </a:lnTo>
                  <a:lnTo>
                    <a:pt x="4801734" y="377133"/>
                  </a:lnTo>
                  <a:lnTo>
                    <a:pt x="4801977" y="377133"/>
                  </a:lnTo>
                  <a:lnTo>
                    <a:pt x="4802220" y="377133"/>
                  </a:lnTo>
                  <a:lnTo>
                    <a:pt x="4802464" y="377133"/>
                  </a:lnTo>
                  <a:lnTo>
                    <a:pt x="4802707" y="377133"/>
                  </a:lnTo>
                  <a:lnTo>
                    <a:pt x="4802950" y="377133"/>
                  </a:lnTo>
                  <a:lnTo>
                    <a:pt x="4803194" y="377133"/>
                  </a:lnTo>
                  <a:lnTo>
                    <a:pt x="4803437" y="377133"/>
                  </a:lnTo>
                  <a:lnTo>
                    <a:pt x="4803681" y="377133"/>
                  </a:lnTo>
                  <a:lnTo>
                    <a:pt x="4803924" y="377133"/>
                  </a:lnTo>
                  <a:lnTo>
                    <a:pt x="4804167" y="377133"/>
                  </a:lnTo>
                  <a:lnTo>
                    <a:pt x="4804411" y="377133"/>
                  </a:lnTo>
                  <a:lnTo>
                    <a:pt x="4804654" y="377133"/>
                  </a:lnTo>
                  <a:lnTo>
                    <a:pt x="4804897" y="377133"/>
                  </a:lnTo>
                  <a:lnTo>
                    <a:pt x="4805141" y="377133"/>
                  </a:lnTo>
                  <a:lnTo>
                    <a:pt x="4805384" y="377133"/>
                  </a:lnTo>
                  <a:lnTo>
                    <a:pt x="4805627" y="377133"/>
                  </a:lnTo>
                  <a:lnTo>
                    <a:pt x="4805871" y="377133"/>
                  </a:lnTo>
                  <a:lnTo>
                    <a:pt x="4806114" y="377133"/>
                  </a:lnTo>
                  <a:lnTo>
                    <a:pt x="4806357" y="377133"/>
                  </a:lnTo>
                  <a:lnTo>
                    <a:pt x="4806601" y="377133"/>
                  </a:lnTo>
                  <a:lnTo>
                    <a:pt x="4806844" y="377133"/>
                  </a:lnTo>
                  <a:lnTo>
                    <a:pt x="4807088" y="377133"/>
                  </a:lnTo>
                  <a:lnTo>
                    <a:pt x="4807331" y="377133"/>
                  </a:lnTo>
                  <a:lnTo>
                    <a:pt x="4807574" y="377133"/>
                  </a:lnTo>
                  <a:lnTo>
                    <a:pt x="4807818" y="377133"/>
                  </a:lnTo>
                  <a:lnTo>
                    <a:pt x="4808061" y="377133"/>
                  </a:lnTo>
                  <a:lnTo>
                    <a:pt x="4808304" y="377133"/>
                  </a:lnTo>
                  <a:lnTo>
                    <a:pt x="4808791" y="377133"/>
                  </a:lnTo>
                  <a:lnTo>
                    <a:pt x="4809521" y="377133"/>
                  </a:lnTo>
                  <a:lnTo>
                    <a:pt x="4809765" y="377133"/>
                  </a:lnTo>
                  <a:lnTo>
                    <a:pt x="4810008" y="377133"/>
                  </a:lnTo>
                  <a:lnTo>
                    <a:pt x="4810251" y="377133"/>
                  </a:lnTo>
                  <a:lnTo>
                    <a:pt x="4810495" y="377133"/>
                  </a:lnTo>
                  <a:lnTo>
                    <a:pt x="4810738" y="377133"/>
                  </a:lnTo>
                  <a:lnTo>
                    <a:pt x="4810981" y="377133"/>
                  </a:lnTo>
                  <a:lnTo>
                    <a:pt x="4811225" y="377133"/>
                  </a:lnTo>
                  <a:lnTo>
                    <a:pt x="4811468" y="377133"/>
                  </a:lnTo>
                  <a:lnTo>
                    <a:pt x="4811711" y="377133"/>
                  </a:lnTo>
                  <a:lnTo>
                    <a:pt x="4811955" y="377133"/>
                  </a:lnTo>
                  <a:lnTo>
                    <a:pt x="4812198" y="377133"/>
                  </a:lnTo>
                  <a:lnTo>
                    <a:pt x="4812441" y="377133"/>
                  </a:lnTo>
                  <a:lnTo>
                    <a:pt x="4812685" y="377133"/>
                  </a:lnTo>
                  <a:lnTo>
                    <a:pt x="4813172" y="377133"/>
                  </a:lnTo>
                  <a:lnTo>
                    <a:pt x="4813415" y="377133"/>
                  </a:lnTo>
                  <a:lnTo>
                    <a:pt x="4813658" y="377133"/>
                  </a:lnTo>
                  <a:lnTo>
                    <a:pt x="4813902" y="377133"/>
                  </a:lnTo>
                  <a:lnTo>
                    <a:pt x="4814145" y="377133"/>
                  </a:lnTo>
                  <a:lnTo>
                    <a:pt x="4814388" y="377133"/>
                  </a:lnTo>
                  <a:lnTo>
                    <a:pt x="4814632" y="377133"/>
                  </a:lnTo>
                  <a:lnTo>
                    <a:pt x="4814875" y="377133"/>
                  </a:lnTo>
                  <a:lnTo>
                    <a:pt x="4815118" y="377133"/>
                  </a:lnTo>
                  <a:lnTo>
                    <a:pt x="4815362" y="377133"/>
                  </a:lnTo>
                  <a:lnTo>
                    <a:pt x="4815605" y="377133"/>
                  </a:lnTo>
                  <a:lnTo>
                    <a:pt x="4815849" y="377133"/>
                  </a:lnTo>
                  <a:lnTo>
                    <a:pt x="4816092" y="377133"/>
                  </a:lnTo>
                  <a:lnTo>
                    <a:pt x="4816335" y="377133"/>
                  </a:lnTo>
                  <a:lnTo>
                    <a:pt x="4816579" y="377133"/>
                  </a:lnTo>
                  <a:lnTo>
                    <a:pt x="4816822" y="377133"/>
                  </a:lnTo>
                  <a:lnTo>
                    <a:pt x="4817065" y="377133"/>
                  </a:lnTo>
                  <a:lnTo>
                    <a:pt x="4817309" y="377133"/>
                  </a:lnTo>
                  <a:lnTo>
                    <a:pt x="4817552" y="377133"/>
                  </a:lnTo>
                  <a:lnTo>
                    <a:pt x="4817795" y="377133"/>
                  </a:lnTo>
                  <a:lnTo>
                    <a:pt x="4818039" y="377133"/>
                  </a:lnTo>
                  <a:lnTo>
                    <a:pt x="4818282" y="377133"/>
                  </a:lnTo>
                  <a:lnTo>
                    <a:pt x="4818525" y="377133"/>
                  </a:lnTo>
                  <a:lnTo>
                    <a:pt x="4818769" y="377133"/>
                  </a:lnTo>
                  <a:lnTo>
                    <a:pt x="4819012" y="377133"/>
                  </a:lnTo>
                  <a:lnTo>
                    <a:pt x="4819256" y="377133"/>
                  </a:lnTo>
                  <a:lnTo>
                    <a:pt x="4819499" y="377133"/>
                  </a:lnTo>
                  <a:lnTo>
                    <a:pt x="4819742" y="377133"/>
                  </a:lnTo>
                  <a:lnTo>
                    <a:pt x="4819986" y="377133"/>
                  </a:lnTo>
                  <a:lnTo>
                    <a:pt x="4820229" y="377133"/>
                  </a:lnTo>
                  <a:lnTo>
                    <a:pt x="4820472" y="377133"/>
                  </a:lnTo>
                  <a:lnTo>
                    <a:pt x="4820716" y="377133"/>
                  </a:lnTo>
                  <a:lnTo>
                    <a:pt x="4820959" y="377133"/>
                  </a:lnTo>
                  <a:lnTo>
                    <a:pt x="4821202" y="377133"/>
                  </a:lnTo>
                  <a:lnTo>
                    <a:pt x="4821446" y="377133"/>
                  </a:lnTo>
                  <a:lnTo>
                    <a:pt x="4821446" y="370017"/>
                  </a:lnTo>
                  <a:lnTo>
                    <a:pt x="4821689" y="370017"/>
                  </a:lnTo>
                  <a:lnTo>
                    <a:pt x="4821933" y="370017"/>
                  </a:lnTo>
                  <a:lnTo>
                    <a:pt x="4822176" y="370017"/>
                  </a:lnTo>
                  <a:lnTo>
                    <a:pt x="4822419" y="370017"/>
                  </a:lnTo>
                  <a:lnTo>
                    <a:pt x="4822663" y="370017"/>
                  </a:lnTo>
                  <a:lnTo>
                    <a:pt x="4822906" y="370017"/>
                  </a:lnTo>
                  <a:lnTo>
                    <a:pt x="4823149" y="370017"/>
                  </a:lnTo>
                  <a:lnTo>
                    <a:pt x="4823393" y="370017"/>
                  </a:lnTo>
                  <a:lnTo>
                    <a:pt x="4823636" y="370017"/>
                  </a:lnTo>
                  <a:lnTo>
                    <a:pt x="4823879" y="370017"/>
                  </a:lnTo>
                  <a:lnTo>
                    <a:pt x="4824123" y="370017"/>
                  </a:lnTo>
                  <a:lnTo>
                    <a:pt x="4824366" y="370017"/>
                  </a:lnTo>
                  <a:lnTo>
                    <a:pt x="4824609" y="370017"/>
                  </a:lnTo>
                  <a:lnTo>
                    <a:pt x="4824853" y="370017"/>
                  </a:lnTo>
                  <a:lnTo>
                    <a:pt x="4825096" y="370017"/>
                  </a:lnTo>
                  <a:lnTo>
                    <a:pt x="4825340" y="370017"/>
                  </a:lnTo>
                  <a:lnTo>
                    <a:pt x="4825583" y="370017"/>
                  </a:lnTo>
                  <a:lnTo>
                    <a:pt x="4825826" y="370017"/>
                  </a:lnTo>
                  <a:lnTo>
                    <a:pt x="4826070" y="370017"/>
                  </a:lnTo>
                  <a:lnTo>
                    <a:pt x="4826313" y="370017"/>
                  </a:lnTo>
                  <a:lnTo>
                    <a:pt x="4826556" y="370017"/>
                  </a:lnTo>
                  <a:lnTo>
                    <a:pt x="4826800" y="370017"/>
                  </a:lnTo>
                  <a:lnTo>
                    <a:pt x="4827043" y="370017"/>
                  </a:lnTo>
                  <a:lnTo>
                    <a:pt x="4827286" y="370017"/>
                  </a:lnTo>
                  <a:lnTo>
                    <a:pt x="4827530" y="370017"/>
                  </a:lnTo>
                  <a:lnTo>
                    <a:pt x="4827773" y="370017"/>
                  </a:lnTo>
                  <a:lnTo>
                    <a:pt x="4828017" y="370017"/>
                  </a:lnTo>
                  <a:lnTo>
                    <a:pt x="4828503" y="370017"/>
                  </a:lnTo>
                  <a:lnTo>
                    <a:pt x="4828747" y="370017"/>
                  </a:lnTo>
                  <a:lnTo>
                    <a:pt x="4828990" y="370017"/>
                  </a:lnTo>
                  <a:lnTo>
                    <a:pt x="4829233" y="370017"/>
                  </a:lnTo>
                  <a:lnTo>
                    <a:pt x="4829477" y="370017"/>
                  </a:lnTo>
                  <a:lnTo>
                    <a:pt x="4829720" y="370017"/>
                  </a:lnTo>
                  <a:lnTo>
                    <a:pt x="4829963" y="370017"/>
                  </a:lnTo>
                  <a:lnTo>
                    <a:pt x="4830207" y="370017"/>
                  </a:lnTo>
                  <a:lnTo>
                    <a:pt x="4830450" y="370017"/>
                  </a:lnTo>
                  <a:lnTo>
                    <a:pt x="4830693" y="370017"/>
                  </a:lnTo>
                  <a:lnTo>
                    <a:pt x="4830937" y="370017"/>
                  </a:lnTo>
                  <a:lnTo>
                    <a:pt x="4831180" y="370017"/>
                  </a:lnTo>
                  <a:lnTo>
                    <a:pt x="4831424" y="370017"/>
                  </a:lnTo>
                  <a:lnTo>
                    <a:pt x="4831667" y="370017"/>
                  </a:lnTo>
                  <a:lnTo>
                    <a:pt x="4831910" y="370017"/>
                  </a:lnTo>
                  <a:lnTo>
                    <a:pt x="4832154" y="370017"/>
                  </a:lnTo>
                  <a:lnTo>
                    <a:pt x="4832640" y="370017"/>
                  </a:lnTo>
                  <a:lnTo>
                    <a:pt x="4832884" y="370017"/>
                  </a:lnTo>
                  <a:lnTo>
                    <a:pt x="4833127" y="370017"/>
                  </a:lnTo>
                  <a:lnTo>
                    <a:pt x="4833614" y="370017"/>
                  </a:lnTo>
                  <a:lnTo>
                    <a:pt x="4833857" y="370017"/>
                  </a:lnTo>
                  <a:lnTo>
                    <a:pt x="4834101" y="370017"/>
                  </a:lnTo>
                  <a:lnTo>
                    <a:pt x="4834344" y="370017"/>
                  </a:lnTo>
                  <a:lnTo>
                    <a:pt x="4834587" y="370017"/>
                  </a:lnTo>
                  <a:lnTo>
                    <a:pt x="4834831" y="370017"/>
                  </a:lnTo>
                  <a:lnTo>
                    <a:pt x="4835074" y="370017"/>
                  </a:lnTo>
                  <a:lnTo>
                    <a:pt x="4835317" y="370017"/>
                  </a:lnTo>
                  <a:lnTo>
                    <a:pt x="4835561" y="370017"/>
                  </a:lnTo>
                  <a:lnTo>
                    <a:pt x="4835804" y="370017"/>
                  </a:lnTo>
                  <a:lnTo>
                    <a:pt x="4836047" y="370017"/>
                  </a:lnTo>
                  <a:lnTo>
                    <a:pt x="4836291" y="370017"/>
                  </a:lnTo>
                  <a:lnTo>
                    <a:pt x="4836534" y="370017"/>
                  </a:lnTo>
                  <a:lnTo>
                    <a:pt x="4836777" y="370017"/>
                  </a:lnTo>
                  <a:lnTo>
                    <a:pt x="4837264" y="370017"/>
                  </a:lnTo>
                  <a:lnTo>
                    <a:pt x="4837508" y="370017"/>
                  </a:lnTo>
                  <a:lnTo>
                    <a:pt x="4837751" y="370017"/>
                  </a:lnTo>
                  <a:lnTo>
                    <a:pt x="4837994" y="370017"/>
                  </a:lnTo>
                  <a:lnTo>
                    <a:pt x="4838238" y="370017"/>
                  </a:lnTo>
                  <a:lnTo>
                    <a:pt x="4838481" y="370017"/>
                  </a:lnTo>
                  <a:lnTo>
                    <a:pt x="4838968" y="370017"/>
                  </a:lnTo>
                  <a:lnTo>
                    <a:pt x="4839211" y="370017"/>
                  </a:lnTo>
                  <a:lnTo>
                    <a:pt x="4839454" y="370017"/>
                  </a:lnTo>
                  <a:lnTo>
                    <a:pt x="4839698" y="370017"/>
                  </a:lnTo>
                  <a:lnTo>
                    <a:pt x="4839941" y="370017"/>
                  </a:lnTo>
                  <a:lnTo>
                    <a:pt x="4840185" y="370017"/>
                  </a:lnTo>
                  <a:lnTo>
                    <a:pt x="4840428" y="370017"/>
                  </a:lnTo>
                  <a:lnTo>
                    <a:pt x="4840671" y="370017"/>
                  </a:lnTo>
                  <a:lnTo>
                    <a:pt x="4840915" y="370017"/>
                  </a:lnTo>
                  <a:lnTo>
                    <a:pt x="4841158" y="370017"/>
                  </a:lnTo>
                  <a:lnTo>
                    <a:pt x="4841401" y="370017"/>
                  </a:lnTo>
                  <a:lnTo>
                    <a:pt x="4841645" y="370017"/>
                  </a:lnTo>
                  <a:lnTo>
                    <a:pt x="4841888" y="370017"/>
                  </a:lnTo>
                  <a:lnTo>
                    <a:pt x="4842131" y="370017"/>
                  </a:lnTo>
                  <a:lnTo>
                    <a:pt x="4842375" y="370017"/>
                  </a:lnTo>
                  <a:lnTo>
                    <a:pt x="4842618" y="370017"/>
                  </a:lnTo>
                  <a:lnTo>
                    <a:pt x="4842861" y="370017"/>
                  </a:lnTo>
                  <a:lnTo>
                    <a:pt x="4843105" y="370017"/>
                  </a:lnTo>
                  <a:lnTo>
                    <a:pt x="4843592" y="370017"/>
                  </a:lnTo>
                  <a:lnTo>
                    <a:pt x="4843835" y="370017"/>
                  </a:lnTo>
                  <a:lnTo>
                    <a:pt x="4844078" y="370017"/>
                  </a:lnTo>
                  <a:lnTo>
                    <a:pt x="4844322" y="370017"/>
                  </a:lnTo>
                  <a:lnTo>
                    <a:pt x="4844565" y="370017"/>
                  </a:lnTo>
                  <a:lnTo>
                    <a:pt x="4844808" y="370017"/>
                  </a:lnTo>
                  <a:lnTo>
                    <a:pt x="4845052" y="370017"/>
                  </a:lnTo>
                  <a:lnTo>
                    <a:pt x="4845295" y="370017"/>
                  </a:lnTo>
                  <a:lnTo>
                    <a:pt x="4845538" y="370017"/>
                  </a:lnTo>
                  <a:lnTo>
                    <a:pt x="4845782" y="370017"/>
                  </a:lnTo>
                  <a:lnTo>
                    <a:pt x="4846025" y="370017"/>
                  </a:lnTo>
                  <a:lnTo>
                    <a:pt x="4846025" y="362901"/>
                  </a:lnTo>
                  <a:lnTo>
                    <a:pt x="4846269" y="362901"/>
                  </a:lnTo>
                  <a:lnTo>
                    <a:pt x="4846512" y="362901"/>
                  </a:lnTo>
                  <a:lnTo>
                    <a:pt x="4846755" y="362901"/>
                  </a:lnTo>
                  <a:lnTo>
                    <a:pt x="4846999" y="362901"/>
                  </a:lnTo>
                  <a:lnTo>
                    <a:pt x="4847242" y="362901"/>
                  </a:lnTo>
                  <a:lnTo>
                    <a:pt x="4847972" y="362901"/>
                  </a:lnTo>
                  <a:lnTo>
                    <a:pt x="4848215" y="362901"/>
                  </a:lnTo>
                  <a:lnTo>
                    <a:pt x="4848459" y="362901"/>
                  </a:lnTo>
                  <a:lnTo>
                    <a:pt x="4848702" y="362901"/>
                  </a:lnTo>
                  <a:lnTo>
                    <a:pt x="4848945" y="362901"/>
                  </a:lnTo>
                  <a:lnTo>
                    <a:pt x="4849189" y="362901"/>
                  </a:lnTo>
                  <a:lnTo>
                    <a:pt x="4849432" y="362901"/>
                  </a:lnTo>
                  <a:lnTo>
                    <a:pt x="4849676" y="362901"/>
                  </a:lnTo>
                  <a:lnTo>
                    <a:pt x="4849919" y="362901"/>
                  </a:lnTo>
                  <a:lnTo>
                    <a:pt x="4850162" y="362901"/>
                  </a:lnTo>
                  <a:lnTo>
                    <a:pt x="4850406" y="362901"/>
                  </a:lnTo>
                  <a:lnTo>
                    <a:pt x="4850649" y="362901"/>
                  </a:lnTo>
                  <a:lnTo>
                    <a:pt x="4850892" y="362901"/>
                  </a:lnTo>
                  <a:lnTo>
                    <a:pt x="4851136" y="362901"/>
                  </a:lnTo>
                  <a:lnTo>
                    <a:pt x="4851379" y="362901"/>
                  </a:lnTo>
                  <a:lnTo>
                    <a:pt x="4851622" y="362901"/>
                  </a:lnTo>
                  <a:lnTo>
                    <a:pt x="4851866" y="362901"/>
                  </a:lnTo>
                  <a:lnTo>
                    <a:pt x="4852109" y="362901"/>
                  </a:lnTo>
                  <a:lnTo>
                    <a:pt x="4852353" y="362901"/>
                  </a:lnTo>
                  <a:lnTo>
                    <a:pt x="4852596" y="362901"/>
                  </a:lnTo>
                  <a:lnTo>
                    <a:pt x="4852839" y="362901"/>
                  </a:lnTo>
                  <a:lnTo>
                    <a:pt x="4853083" y="362901"/>
                  </a:lnTo>
                  <a:lnTo>
                    <a:pt x="4853326" y="362901"/>
                  </a:lnTo>
                  <a:lnTo>
                    <a:pt x="4853569" y="362901"/>
                  </a:lnTo>
                  <a:lnTo>
                    <a:pt x="4853813" y="362901"/>
                  </a:lnTo>
                  <a:lnTo>
                    <a:pt x="4854056" y="362901"/>
                  </a:lnTo>
                  <a:lnTo>
                    <a:pt x="4854299" y="362901"/>
                  </a:lnTo>
                  <a:lnTo>
                    <a:pt x="4854543" y="362901"/>
                  </a:lnTo>
                  <a:lnTo>
                    <a:pt x="4854786" y="362901"/>
                  </a:lnTo>
                  <a:lnTo>
                    <a:pt x="4855029" y="362901"/>
                  </a:lnTo>
                  <a:lnTo>
                    <a:pt x="4855273" y="362901"/>
                  </a:lnTo>
                  <a:lnTo>
                    <a:pt x="4855516" y="362901"/>
                  </a:lnTo>
                  <a:lnTo>
                    <a:pt x="4855760" y="362901"/>
                  </a:lnTo>
                  <a:lnTo>
                    <a:pt x="4856003" y="362901"/>
                  </a:lnTo>
                  <a:lnTo>
                    <a:pt x="4856246" y="362901"/>
                  </a:lnTo>
                  <a:lnTo>
                    <a:pt x="4856490" y="362901"/>
                  </a:lnTo>
                  <a:lnTo>
                    <a:pt x="4856733" y="362901"/>
                  </a:lnTo>
                  <a:lnTo>
                    <a:pt x="4856976" y="362901"/>
                  </a:lnTo>
                  <a:lnTo>
                    <a:pt x="4857220" y="362901"/>
                  </a:lnTo>
                  <a:lnTo>
                    <a:pt x="4857463" y="362901"/>
                  </a:lnTo>
                  <a:lnTo>
                    <a:pt x="4857706" y="362901"/>
                  </a:lnTo>
                  <a:lnTo>
                    <a:pt x="4857950" y="362901"/>
                  </a:lnTo>
                  <a:lnTo>
                    <a:pt x="4858193" y="362901"/>
                  </a:lnTo>
                  <a:lnTo>
                    <a:pt x="4858437" y="362901"/>
                  </a:lnTo>
                  <a:lnTo>
                    <a:pt x="4858680" y="362901"/>
                  </a:lnTo>
                  <a:lnTo>
                    <a:pt x="4858923" y="362901"/>
                  </a:lnTo>
                  <a:lnTo>
                    <a:pt x="4859167" y="362901"/>
                  </a:lnTo>
                  <a:lnTo>
                    <a:pt x="4859410" y="362901"/>
                  </a:lnTo>
                  <a:lnTo>
                    <a:pt x="4859653" y="362901"/>
                  </a:lnTo>
                  <a:lnTo>
                    <a:pt x="4860627" y="362901"/>
                  </a:lnTo>
                  <a:lnTo>
                    <a:pt x="4860870" y="362901"/>
                  </a:lnTo>
                  <a:lnTo>
                    <a:pt x="4861113" y="362901"/>
                  </a:lnTo>
                  <a:lnTo>
                    <a:pt x="4861357" y="362901"/>
                  </a:lnTo>
                  <a:lnTo>
                    <a:pt x="4861600" y="362901"/>
                  </a:lnTo>
                  <a:lnTo>
                    <a:pt x="4861844" y="362901"/>
                  </a:lnTo>
                  <a:lnTo>
                    <a:pt x="4862087" y="362901"/>
                  </a:lnTo>
                  <a:lnTo>
                    <a:pt x="4862330" y="362901"/>
                  </a:lnTo>
                  <a:lnTo>
                    <a:pt x="4862574" y="362901"/>
                  </a:lnTo>
                  <a:lnTo>
                    <a:pt x="4862817" y="362901"/>
                  </a:lnTo>
                  <a:lnTo>
                    <a:pt x="4863304" y="362901"/>
                  </a:lnTo>
                  <a:lnTo>
                    <a:pt x="4863547" y="362901"/>
                  </a:lnTo>
                  <a:lnTo>
                    <a:pt x="4863790" y="362901"/>
                  </a:lnTo>
                  <a:lnTo>
                    <a:pt x="4864034" y="362901"/>
                  </a:lnTo>
                  <a:lnTo>
                    <a:pt x="4864277" y="362901"/>
                  </a:lnTo>
                  <a:lnTo>
                    <a:pt x="4864764" y="362901"/>
                  </a:lnTo>
                  <a:lnTo>
                    <a:pt x="4865007" y="362901"/>
                  </a:lnTo>
                  <a:lnTo>
                    <a:pt x="4865251" y="362901"/>
                  </a:lnTo>
                  <a:lnTo>
                    <a:pt x="4865494" y="362901"/>
                  </a:lnTo>
                  <a:lnTo>
                    <a:pt x="4865737" y="362901"/>
                  </a:lnTo>
                  <a:lnTo>
                    <a:pt x="4865981" y="362901"/>
                  </a:lnTo>
                  <a:lnTo>
                    <a:pt x="4866224" y="362901"/>
                  </a:lnTo>
                  <a:lnTo>
                    <a:pt x="4866467" y="362901"/>
                  </a:lnTo>
                  <a:lnTo>
                    <a:pt x="4866711" y="362901"/>
                  </a:lnTo>
                  <a:lnTo>
                    <a:pt x="4866954" y="362901"/>
                  </a:lnTo>
                  <a:lnTo>
                    <a:pt x="4867197" y="362901"/>
                  </a:lnTo>
                  <a:lnTo>
                    <a:pt x="4867441" y="362901"/>
                  </a:lnTo>
                  <a:lnTo>
                    <a:pt x="4867684" y="362901"/>
                  </a:lnTo>
                  <a:lnTo>
                    <a:pt x="4867928" y="362901"/>
                  </a:lnTo>
                  <a:lnTo>
                    <a:pt x="4868171" y="362901"/>
                  </a:lnTo>
                  <a:lnTo>
                    <a:pt x="4868414" y="362901"/>
                  </a:lnTo>
                  <a:lnTo>
                    <a:pt x="4868658" y="362901"/>
                  </a:lnTo>
                  <a:lnTo>
                    <a:pt x="4868901" y="362901"/>
                  </a:lnTo>
                  <a:lnTo>
                    <a:pt x="4869144" y="362901"/>
                  </a:lnTo>
                  <a:lnTo>
                    <a:pt x="4869388" y="362901"/>
                  </a:lnTo>
                  <a:lnTo>
                    <a:pt x="4869631" y="362901"/>
                  </a:lnTo>
                  <a:lnTo>
                    <a:pt x="4869874" y="362901"/>
                  </a:lnTo>
                  <a:lnTo>
                    <a:pt x="4870118" y="362901"/>
                  </a:lnTo>
                  <a:lnTo>
                    <a:pt x="4870361" y="362901"/>
                  </a:lnTo>
                  <a:lnTo>
                    <a:pt x="4870605" y="362901"/>
                  </a:lnTo>
                  <a:lnTo>
                    <a:pt x="4870848" y="362901"/>
                  </a:lnTo>
                  <a:lnTo>
                    <a:pt x="4871091" y="362901"/>
                  </a:lnTo>
                  <a:lnTo>
                    <a:pt x="4871335" y="362901"/>
                  </a:lnTo>
                  <a:lnTo>
                    <a:pt x="4871578" y="362901"/>
                  </a:lnTo>
                  <a:lnTo>
                    <a:pt x="4871821" y="362901"/>
                  </a:lnTo>
                  <a:lnTo>
                    <a:pt x="4872065" y="362901"/>
                  </a:lnTo>
                  <a:lnTo>
                    <a:pt x="4872308" y="362901"/>
                  </a:lnTo>
                  <a:lnTo>
                    <a:pt x="4872551" y="362901"/>
                  </a:lnTo>
                  <a:lnTo>
                    <a:pt x="4872795" y="362901"/>
                  </a:lnTo>
                  <a:lnTo>
                    <a:pt x="4873038" y="362901"/>
                  </a:lnTo>
                  <a:lnTo>
                    <a:pt x="4873281" y="362901"/>
                  </a:lnTo>
                  <a:lnTo>
                    <a:pt x="4873525" y="362901"/>
                  </a:lnTo>
                  <a:lnTo>
                    <a:pt x="4873768" y="362901"/>
                  </a:lnTo>
                  <a:lnTo>
                    <a:pt x="4874012" y="362901"/>
                  </a:lnTo>
                  <a:lnTo>
                    <a:pt x="4874255" y="362901"/>
                  </a:lnTo>
                  <a:lnTo>
                    <a:pt x="4874498" y="362901"/>
                  </a:lnTo>
                  <a:lnTo>
                    <a:pt x="4874742" y="362901"/>
                  </a:lnTo>
                  <a:lnTo>
                    <a:pt x="4874985" y="362901"/>
                  </a:lnTo>
                  <a:lnTo>
                    <a:pt x="4875228" y="362901"/>
                  </a:lnTo>
                  <a:lnTo>
                    <a:pt x="4875472" y="362901"/>
                  </a:lnTo>
                  <a:lnTo>
                    <a:pt x="4875715" y="362901"/>
                  </a:lnTo>
                  <a:lnTo>
                    <a:pt x="4875958" y="362901"/>
                  </a:lnTo>
                  <a:lnTo>
                    <a:pt x="4876202" y="362901"/>
                  </a:lnTo>
                  <a:lnTo>
                    <a:pt x="4876202" y="355786"/>
                  </a:lnTo>
                  <a:lnTo>
                    <a:pt x="4876445" y="355786"/>
                  </a:lnTo>
                  <a:lnTo>
                    <a:pt x="4876688" y="355786"/>
                  </a:lnTo>
                  <a:lnTo>
                    <a:pt x="4876932" y="355786"/>
                  </a:lnTo>
                  <a:lnTo>
                    <a:pt x="4877175" y="355786"/>
                  </a:lnTo>
                  <a:lnTo>
                    <a:pt x="4877419" y="355786"/>
                  </a:lnTo>
                  <a:lnTo>
                    <a:pt x="4877662" y="355786"/>
                  </a:lnTo>
                  <a:lnTo>
                    <a:pt x="4877905" y="355786"/>
                  </a:lnTo>
                  <a:lnTo>
                    <a:pt x="4878149" y="355786"/>
                  </a:lnTo>
                  <a:lnTo>
                    <a:pt x="4878392" y="355786"/>
                  </a:lnTo>
                  <a:lnTo>
                    <a:pt x="4878635" y="355786"/>
                  </a:lnTo>
                  <a:lnTo>
                    <a:pt x="4878879" y="355786"/>
                  </a:lnTo>
                  <a:lnTo>
                    <a:pt x="4879122" y="355786"/>
                  </a:lnTo>
                  <a:lnTo>
                    <a:pt x="4879365" y="355786"/>
                  </a:lnTo>
                  <a:lnTo>
                    <a:pt x="4879609" y="355786"/>
                  </a:lnTo>
                  <a:lnTo>
                    <a:pt x="4880339" y="355786"/>
                  </a:lnTo>
                  <a:lnTo>
                    <a:pt x="4880582" y="355786"/>
                  </a:lnTo>
                  <a:lnTo>
                    <a:pt x="4880826" y="355786"/>
                  </a:lnTo>
                  <a:lnTo>
                    <a:pt x="4881069" y="355786"/>
                  </a:lnTo>
                  <a:lnTo>
                    <a:pt x="4881312" y="355786"/>
                  </a:lnTo>
                  <a:lnTo>
                    <a:pt x="4881556" y="355786"/>
                  </a:lnTo>
                  <a:lnTo>
                    <a:pt x="4881799" y="355786"/>
                  </a:lnTo>
                  <a:lnTo>
                    <a:pt x="4882042" y="355786"/>
                  </a:lnTo>
                  <a:lnTo>
                    <a:pt x="4882286" y="355786"/>
                  </a:lnTo>
                  <a:lnTo>
                    <a:pt x="4882529" y="355786"/>
                  </a:lnTo>
                  <a:lnTo>
                    <a:pt x="4882772" y="355786"/>
                  </a:lnTo>
                  <a:lnTo>
                    <a:pt x="4883016" y="355786"/>
                  </a:lnTo>
                  <a:lnTo>
                    <a:pt x="4883503" y="355786"/>
                  </a:lnTo>
                  <a:lnTo>
                    <a:pt x="4883746" y="355786"/>
                  </a:lnTo>
                  <a:lnTo>
                    <a:pt x="4883989" y="355786"/>
                  </a:lnTo>
                  <a:lnTo>
                    <a:pt x="4884233" y="355786"/>
                  </a:lnTo>
                  <a:lnTo>
                    <a:pt x="4884476" y="355786"/>
                  </a:lnTo>
                  <a:lnTo>
                    <a:pt x="4884719" y="355786"/>
                  </a:lnTo>
                  <a:lnTo>
                    <a:pt x="4884963" y="355786"/>
                  </a:lnTo>
                  <a:lnTo>
                    <a:pt x="4885206" y="355786"/>
                  </a:lnTo>
                  <a:lnTo>
                    <a:pt x="4885449" y="355786"/>
                  </a:lnTo>
                  <a:lnTo>
                    <a:pt x="4885693" y="355786"/>
                  </a:lnTo>
                  <a:lnTo>
                    <a:pt x="4885936" y="355786"/>
                  </a:lnTo>
                  <a:lnTo>
                    <a:pt x="4886180" y="355786"/>
                  </a:lnTo>
                  <a:lnTo>
                    <a:pt x="4886423" y="355786"/>
                  </a:lnTo>
                  <a:lnTo>
                    <a:pt x="4886666" y="355786"/>
                  </a:lnTo>
                  <a:lnTo>
                    <a:pt x="4886910" y="355786"/>
                  </a:lnTo>
                  <a:lnTo>
                    <a:pt x="4887153" y="355786"/>
                  </a:lnTo>
                  <a:lnTo>
                    <a:pt x="4887396" y="355786"/>
                  </a:lnTo>
                  <a:lnTo>
                    <a:pt x="4887640" y="355786"/>
                  </a:lnTo>
                  <a:lnTo>
                    <a:pt x="4888126" y="355786"/>
                  </a:lnTo>
                  <a:lnTo>
                    <a:pt x="4888370" y="355786"/>
                  </a:lnTo>
                  <a:lnTo>
                    <a:pt x="4888613" y="355786"/>
                  </a:lnTo>
                  <a:lnTo>
                    <a:pt x="4888856" y="355786"/>
                  </a:lnTo>
                  <a:lnTo>
                    <a:pt x="4889100" y="355786"/>
                  </a:lnTo>
                  <a:lnTo>
                    <a:pt x="4889343" y="355786"/>
                  </a:lnTo>
                  <a:lnTo>
                    <a:pt x="4889587" y="355786"/>
                  </a:lnTo>
                  <a:lnTo>
                    <a:pt x="4889830" y="355786"/>
                  </a:lnTo>
                  <a:lnTo>
                    <a:pt x="4890317" y="355786"/>
                  </a:lnTo>
                  <a:lnTo>
                    <a:pt x="4890560" y="355786"/>
                  </a:lnTo>
                  <a:lnTo>
                    <a:pt x="4890803" y="355786"/>
                  </a:lnTo>
                  <a:lnTo>
                    <a:pt x="4891047" y="355786"/>
                  </a:lnTo>
                  <a:lnTo>
                    <a:pt x="4891290" y="355786"/>
                  </a:lnTo>
                  <a:lnTo>
                    <a:pt x="4891533" y="355786"/>
                  </a:lnTo>
                  <a:lnTo>
                    <a:pt x="4891777" y="355786"/>
                  </a:lnTo>
                  <a:lnTo>
                    <a:pt x="4892020" y="355786"/>
                  </a:lnTo>
                  <a:lnTo>
                    <a:pt x="4892264" y="355786"/>
                  </a:lnTo>
                  <a:lnTo>
                    <a:pt x="4892507" y="355786"/>
                  </a:lnTo>
                  <a:lnTo>
                    <a:pt x="4892750" y="355786"/>
                  </a:lnTo>
                  <a:lnTo>
                    <a:pt x="4892994" y="355786"/>
                  </a:lnTo>
                  <a:lnTo>
                    <a:pt x="4893237" y="355786"/>
                  </a:lnTo>
                  <a:lnTo>
                    <a:pt x="4893237" y="348670"/>
                  </a:lnTo>
                  <a:lnTo>
                    <a:pt x="4893480" y="348670"/>
                  </a:lnTo>
                  <a:lnTo>
                    <a:pt x="4893724" y="348670"/>
                  </a:lnTo>
                  <a:lnTo>
                    <a:pt x="4893967" y="348670"/>
                  </a:lnTo>
                  <a:lnTo>
                    <a:pt x="4894210" y="348670"/>
                  </a:lnTo>
                  <a:lnTo>
                    <a:pt x="4894454" y="348670"/>
                  </a:lnTo>
                  <a:lnTo>
                    <a:pt x="4894697" y="348670"/>
                  </a:lnTo>
                  <a:lnTo>
                    <a:pt x="4894940" y="348670"/>
                  </a:lnTo>
                  <a:lnTo>
                    <a:pt x="4895184" y="348670"/>
                  </a:lnTo>
                  <a:lnTo>
                    <a:pt x="4895427" y="348670"/>
                  </a:lnTo>
                  <a:lnTo>
                    <a:pt x="4895671" y="348670"/>
                  </a:lnTo>
                  <a:lnTo>
                    <a:pt x="4895914" y="348670"/>
                  </a:lnTo>
                  <a:lnTo>
                    <a:pt x="4896157" y="348670"/>
                  </a:lnTo>
                  <a:lnTo>
                    <a:pt x="4896401" y="348670"/>
                  </a:lnTo>
                  <a:lnTo>
                    <a:pt x="4896644" y="348670"/>
                  </a:lnTo>
                  <a:lnTo>
                    <a:pt x="4896887" y="348670"/>
                  </a:lnTo>
                  <a:lnTo>
                    <a:pt x="4897131" y="348670"/>
                  </a:lnTo>
                  <a:lnTo>
                    <a:pt x="4897374" y="348670"/>
                  </a:lnTo>
                  <a:lnTo>
                    <a:pt x="4897617" y="348670"/>
                  </a:lnTo>
                  <a:lnTo>
                    <a:pt x="4897861" y="348670"/>
                  </a:lnTo>
                  <a:lnTo>
                    <a:pt x="4898104" y="348670"/>
                  </a:lnTo>
                  <a:lnTo>
                    <a:pt x="4898348" y="348670"/>
                  </a:lnTo>
                  <a:lnTo>
                    <a:pt x="4898591" y="348670"/>
                  </a:lnTo>
                  <a:lnTo>
                    <a:pt x="4898834" y="348670"/>
                  </a:lnTo>
                  <a:lnTo>
                    <a:pt x="4899078" y="348670"/>
                  </a:lnTo>
                  <a:lnTo>
                    <a:pt x="4899321" y="348670"/>
                  </a:lnTo>
                  <a:lnTo>
                    <a:pt x="4899564" y="348670"/>
                  </a:lnTo>
                  <a:lnTo>
                    <a:pt x="4899808" y="348670"/>
                  </a:lnTo>
                  <a:lnTo>
                    <a:pt x="4900051" y="348670"/>
                  </a:lnTo>
                  <a:lnTo>
                    <a:pt x="4900294" y="348670"/>
                  </a:lnTo>
                  <a:lnTo>
                    <a:pt x="4900538" y="348670"/>
                  </a:lnTo>
                  <a:lnTo>
                    <a:pt x="4901024" y="348670"/>
                  </a:lnTo>
                  <a:lnTo>
                    <a:pt x="4901268" y="348670"/>
                  </a:lnTo>
                  <a:lnTo>
                    <a:pt x="4901511" y="348670"/>
                  </a:lnTo>
                  <a:lnTo>
                    <a:pt x="4901755" y="348670"/>
                  </a:lnTo>
                  <a:lnTo>
                    <a:pt x="4901998" y="348670"/>
                  </a:lnTo>
                  <a:lnTo>
                    <a:pt x="4902241" y="348670"/>
                  </a:lnTo>
                  <a:lnTo>
                    <a:pt x="4902485" y="348670"/>
                  </a:lnTo>
                  <a:lnTo>
                    <a:pt x="4902971" y="348670"/>
                  </a:lnTo>
                  <a:lnTo>
                    <a:pt x="4903215" y="348670"/>
                  </a:lnTo>
                  <a:lnTo>
                    <a:pt x="4903458" y="348670"/>
                  </a:lnTo>
                  <a:lnTo>
                    <a:pt x="4903701" y="348670"/>
                  </a:lnTo>
                  <a:lnTo>
                    <a:pt x="4903945" y="348670"/>
                  </a:lnTo>
                  <a:lnTo>
                    <a:pt x="4903945" y="341554"/>
                  </a:lnTo>
                  <a:lnTo>
                    <a:pt x="4904188" y="341554"/>
                  </a:lnTo>
                  <a:lnTo>
                    <a:pt x="4904432" y="341554"/>
                  </a:lnTo>
                  <a:lnTo>
                    <a:pt x="4904675" y="341554"/>
                  </a:lnTo>
                  <a:lnTo>
                    <a:pt x="4904918" y="341554"/>
                  </a:lnTo>
                  <a:lnTo>
                    <a:pt x="4905162" y="341554"/>
                  </a:lnTo>
                  <a:lnTo>
                    <a:pt x="4905405" y="341554"/>
                  </a:lnTo>
                  <a:lnTo>
                    <a:pt x="4905648" y="341554"/>
                  </a:lnTo>
                  <a:lnTo>
                    <a:pt x="4905892" y="341554"/>
                  </a:lnTo>
                  <a:lnTo>
                    <a:pt x="4906135" y="341554"/>
                  </a:lnTo>
                  <a:lnTo>
                    <a:pt x="4906378" y="341554"/>
                  </a:lnTo>
                  <a:lnTo>
                    <a:pt x="4906622" y="341554"/>
                  </a:lnTo>
                  <a:lnTo>
                    <a:pt x="4906865" y="341554"/>
                  </a:lnTo>
                  <a:lnTo>
                    <a:pt x="4907108" y="341554"/>
                  </a:lnTo>
                  <a:lnTo>
                    <a:pt x="4907595" y="341554"/>
                  </a:lnTo>
                  <a:lnTo>
                    <a:pt x="4907839" y="341554"/>
                  </a:lnTo>
                  <a:lnTo>
                    <a:pt x="4908082" y="341554"/>
                  </a:lnTo>
                  <a:lnTo>
                    <a:pt x="4908325" y="341554"/>
                  </a:lnTo>
                  <a:lnTo>
                    <a:pt x="4908569" y="341554"/>
                  </a:lnTo>
                  <a:lnTo>
                    <a:pt x="4908812" y="341554"/>
                  </a:lnTo>
                  <a:lnTo>
                    <a:pt x="4909055" y="341554"/>
                  </a:lnTo>
                  <a:lnTo>
                    <a:pt x="4909299" y="341554"/>
                  </a:lnTo>
                  <a:lnTo>
                    <a:pt x="4909542" y="341554"/>
                  </a:lnTo>
                  <a:lnTo>
                    <a:pt x="4909785" y="341554"/>
                  </a:lnTo>
                  <a:lnTo>
                    <a:pt x="4910029" y="341554"/>
                  </a:lnTo>
                  <a:lnTo>
                    <a:pt x="4910272" y="341554"/>
                  </a:lnTo>
                  <a:lnTo>
                    <a:pt x="4910516" y="341554"/>
                  </a:lnTo>
                  <a:lnTo>
                    <a:pt x="4910759" y="341554"/>
                  </a:lnTo>
                  <a:lnTo>
                    <a:pt x="4911002" y="341554"/>
                  </a:lnTo>
                  <a:lnTo>
                    <a:pt x="4911246" y="341554"/>
                  </a:lnTo>
                  <a:lnTo>
                    <a:pt x="4911489" y="341554"/>
                  </a:lnTo>
                  <a:lnTo>
                    <a:pt x="4911976" y="341554"/>
                  </a:lnTo>
                  <a:lnTo>
                    <a:pt x="4912219" y="341554"/>
                  </a:lnTo>
                  <a:lnTo>
                    <a:pt x="4912462" y="341554"/>
                  </a:lnTo>
                  <a:lnTo>
                    <a:pt x="4912706" y="341554"/>
                  </a:lnTo>
                  <a:lnTo>
                    <a:pt x="4912949" y="341554"/>
                  </a:lnTo>
                  <a:lnTo>
                    <a:pt x="4913192" y="341554"/>
                  </a:lnTo>
                  <a:lnTo>
                    <a:pt x="4913436" y="341554"/>
                  </a:lnTo>
                  <a:lnTo>
                    <a:pt x="4913679" y="341554"/>
                  </a:lnTo>
                  <a:lnTo>
                    <a:pt x="4914166" y="341554"/>
                  </a:lnTo>
                  <a:lnTo>
                    <a:pt x="4914409" y="341554"/>
                  </a:lnTo>
                  <a:lnTo>
                    <a:pt x="4914653" y="341554"/>
                  </a:lnTo>
                  <a:lnTo>
                    <a:pt x="4914896" y="341554"/>
                  </a:lnTo>
                  <a:lnTo>
                    <a:pt x="4915139" y="341554"/>
                  </a:lnTo>
                  <a:lnTo>
                    <a:pt x="4915383" y="341554"/>
                  </a:lnTo>
                  <a:lnTo>
                    <a:pt x="4915626" y="341554"/>
                  </a:lnTo>
                  <a:lnTo>
                    <a:pt x="4915869" y="341554"/>
                  </a:lnTo>
                  <a:lnTo>
                    <a:pt x="4916113" y="341554"/>
                  </a:lnTo>
                  <a:lnTo>
                    <a:pt x="4916356" y="341554"/>
                  </a:lnTo>
                  <a:lnTo>
                    <a:pt x="4916600" y="341554"/>
                  </a:lnTo>
                  <a:lnTo>
                    <a:pt x="4916843" y="341554"/>
                  </a:lnTo>
                  <a:lnTo>
                    <a:pt x="4917086" y="341554"/>
                  </a:lnTo>
                  <a:lnTo>
                    <a:pt x="4917330" y="341554"/>
                  </a:lnTo>
                  <a:lnTo>
                    <a:pt x="4917573" y="341554"/>
                  </a:lnTo>
                  <a:lnTo>
                    <a:pt x="4917816" y="341554"/>
                  </a:lnTo>
                  <a:lnTo>
                    <a:pt x="4918060" y="341554"/>
                  </a:lnTo>
                  <a:lnTo>
                    <a:pt x="4918303" y="341554"/>
                  </a:lnTo>
                  <a:lnTo>
                    <a:pt x="4918546" y="341554"/>
                  </a:lnTo>
                  <a:lnTo>
                    <a:pt x="4918790" y="341554"/>
                  </a:lnTo>
                  <a:lnTo>
                    <a:pt x="4918790" y="334438"/>
                  </a:lnTo>
                  <a:lnTo>
                    <a:pt x="4919033" y="334438"/>
                  </a:lnTo>
                  <a:lnTo>
                    <a:pt x="4919276" y="334438"/>
                  </a:lnTo>
                  <a:lnTo>
                    <a:pt x="4919520" y="334438"/>
                  </a:lnTo>
                  <a:lnTo>
                    <a:pt x="4920007" y="334438"/>
                  </a:lnTo>
                  <a:lnTo>
                    <a:pt x="4920250" y="334438"/>
                  </a:lnTo>
                  <a:lnTo>
                    <a:pt x="4920737" y="334438"/>
                  </a:lnTo>
                  <a:lnTo>
                    <a:pt x="4920980" y="334438"/>
                  </a:lnTo>
                  <a:lnTo>
                    <a:pt x="4921223" y="334438"/>
                  </a:lnTo>
                  <a:lnTo>
                    <a:pt x="4921710" y="334438"/>
                  </a:lnTo>
                  <a:lnTo>
                    <a:pt x="4921953" y="334438"/>
                  </a:lnTo>
                  <a:lnTo>
                    <a:pt x="4922197" y="334438"/>
                  </a:lnTo>
                  <a:lnTo>
                    <a:pt x="4922440" y="334438"/>
                  </a:lnTo>
                  <a:lnTo>
                    <a:pt x="4922684" y="334438"/>
                  </a:lnTo>
                  <a:lnTo>
                    <a:pt x="4922927" y="334438"/>
                  </a:lnTo>
                  <a:lnTo>
                    <a:pt x="4923170" y="334438"/>
                  </a:lnTo>
                  <a:lnTo>
                    <a:pt x="4923414" y="334438"/>
                  </a:lnTo>
                  <a:lnTo>
                    <a:pt x="4923657" y="334438"/>
                  </a:lnTo>
                  <a:lnTo>
                    <a:pt x="4923900" y="334438"/>
                  </a:lnTo>
                  <a:lnTo>
                    <a:pt x="4924144" y="334438"/>
                  </a:lnTo>
                  <a:lnTo>
                    <a:pt x="4924387" y="334438"/>
                  </a:lnTo>
                  <a:lnTo>
                    <a:pt x="4924630" y="334438"/>
                  </a:lnTo>
                  <a:lnTo>
                    <a:pt x="4924874" y="334438"/>
                  </a:lnTo>
                  <a:lnTo>
                    <a:pt x="4925117" y="334438"/>
                  </a:lnTo>
                  <a:lnTo>
                    <a:pt x="4925360" y="334438"/>
                  </a:lnTo>
                  <a:lnTo>
                    <a:pt x="4925604" y="334438"/>
                  </a:lnTo>
                  <a:lnTo>
                    <a:pt x="4925847" y="334438"/>
                  </a:lnTo>
                  <a:lnTo>
                    <a:pt x="4926091" y="334438"/>
                  </a:lnTo>
                  <a:lnTo>
                    <a:pt x="4926334" y="334438"/>
                  </a:lnTo>
                  <a:lnTo>
                    <a:pt x="4926577" y="334438"/>
                  </a:lnTo>
                  <a:lnTo>
                    <a:pt x="4926821" y="334438"/>
                  </a:lnTo>
                  <a:lnTo>
                    <a:pt x="4927064" y="334438"/>
                  </a:lnTo>
                  <a:lnTo>
                    <a:pt x="4927307" y="334438"/>
                  </a:lnTo>
                  <a:lnTo>
                    <a:pt x="4927551" y="334438"/>
                  </a:lnTo>
                  <a:lnTo>
                    <a:pt x="4927794" y="334438"/>
                  </a:lnTo>
                  <a:lnTo>
                    <a:pt x="4928037" y="334438"/>
                  </a:lnTo>
                  <a:lnTo>
                    <a:pt x="4928281" y="334438"/>
                  </a:lnTo>
                  <a:lnTo>
                    <a:pt x="4928524" y="334438"/>
                  </a:lnTo>
                  <a:lnTo>
                    <a:pt x="4928768" y="334438"/>
                  </a:lnTo>
                  <a:lnTo>
                    <a:pt x="4929011" y="334438"/>
                  </a:lnTo>
                  <a:lnTo>
                    <a:pt x="4929254" y="334438"/>
                  </a:lnTo>
                  <a:lnTo>
                    <a:pt x="4929498" y="334438"/>
                  </a:lnTo>
                  <a:lnTo>
                    <a:pt x="4929741" y="334438"/>
                  </a:lnTo>
                  <a:lnTo>
                    <a:pt x="4930228" y="334438"/>
                  </a:lnTo>
                  <a:lnTo>
                    <a:pt x="4930471" y="334438"/>
                  </a:lnTo>
                  <a:lnTo>
                    <a:pt x="4930714" y="334438"/>
                  </a:lnTo>
                  <a:lnTo>
                    <a:pt x="4930958" y="334438"/>
                  </a:lnTo>
                  <a:lnTo>
                    <a:pt x="4931201" y="334438"/>
                  </a:lnTo>
                  <a:lnTo>
                    <a:pt x="4931444" y="334438"/>
                  </a:lnTo>
                  <a:lnTo>
                    <a:pt x="4931931" y="334438"/>
                  </a:lnTo>
                  <a:lnTo>
                    <a:pt x="4932175" y="334438"/>
                  </a:lnTo>
                  <a:lnTo>
                    <a:pt x="4932418" y="334438"/>
                  </a:lnTo>
                  <a:lnTo>
                    <a:pt x="4932661" y="334438"/>
                  </a:lnTo>
                  <a:lnTo>
                    <a:pt x="4932905" y="334438"/>
                  </a:lnTo>
                  <a:lnTo>
                    <a:pt x="4933148" y="334438"/>
                  </a:lnTo>
                  <a:lnTo>
                    <a:pt x="4933391" y="334438"/>
                  </a:lnTo>
                  <a:lnTo>
                    <a:pt x="4933635" y="334438"/>
                  </a:lnTo>
                  <a:lnTo>
                    <a:pt x="4933878" y="334438"/>
                  </a:lnTo>
                  <a:lnTo>
                    <a:pt x="4934121" y="334438"/>
                  </a:lnTo>
                  <a:lnTo>
                    <a:pt x="4934365" y="334438"/>
                  </a:lnTo>
                  <a:lnTo>
                    <a:pt x="4934608" y="334438"/>
                  </a:lnTo>
                  <a:lnTo>
                    <a:pt x="4934852" y="334438"/>
                  </a:lnTo>
                  <a:lnTo>
                    <a:pt x="4935095" y="334438"/>
                  </a:lnTo>
                  <a:lnTo>
                    <a:pt x="4935338" y="334438"/>
                  </a:lnTo>
                  <a:lnTo>
                    <a:pt x="4935582" y="334438"/>
                  </a:lnTo>
                  <a:lnTo>
                    <a:pt x="4935825" y="334438"/>
                  </a:lnTo>
                  <a:lnTo>
                    <a:pt x="4936312" y="334438"/>
                  </a:lnTo>
                  <a:lnTo>
                    <a:pt x="4936555" y="334438"/>
                  </a:lnTo>
                  <a:lnTo>
                    <a:pt x="4936798" y="334438"/>
                  </a:lnTo>
                  <a:lnTo>
                    <a:pt x="4937042" y="334438"/>
                  </a:lnTo>
                  <a:lnTo>
                    <a:pt x="4937285" y="334438"/>
                  </a:lnTo>
                  <a:lnTo>
                    <a:pt x="4937528" y="334438"/>
                  </a:lnTo>
                  <a:lnTo>
                    <a:pt x="4937772" y="334438"/>
                  </a:lnTo>
                  <a:lnTo>
                    <a:pt x="4938015" y="334438"/>
                  </a:lnTo>
                  <a:lnTo>
                    <a:pt x="4938259" y="334438"/>
                  </a:lnTo>
                  <a:lnTo>
                    <a:pt x="4938502" y="334438"/>
                  </a:lnTo>
                  <a:lnTo>
                    <a:pt x="4938745" y="334438"/>
                  </a:lnTo>
                  <a:lnTo>
                    <a:pt x="4938989" y="334438"/>
                  </a:lnTo>
                  <a:lnTo>
                    <a:pt x="4939232" y="334438"/>
                  </a:lnTo>
                  <a:lnTo>
                    <a:pt x="4939475" y="334438"/>
                  </a:lnTo>
                  <a:lnTo>
                    <a:pt x="4939719" y="334438"/>
                  </a:lnTo>
                  <a:lnTo>
                    <a:pt x="4939962" y="334438"/>
                  </a:lnTo>
                  <a:lnTo>
                    <a:pt x="4940205" y="334438"/>
                  </a:lnTo>
                  <a:lnTo>
                    <a:pt x="4940692" y="334438"/>
                  </a:lnTo>
                  <a:lnTo>
                    <a:pt x="4940936" y="334438"/>
                  </a:lnTo>
                  <a:lnTo>
                    <a:pt x="4941179" y="334438"/>
                  </a:lnTo>
                  <a:lnTo>
                    <a:pt x="4941422" y="334438"/>
                  </a:lnTo>
                  <a:lnTo>
                    <a:pt x="4941666" y="334438"/>
                  </a:lnTo>
                  <a:lnTo>
                    <a:pt x="4941909" y="334438"/>
                  </a:lnTo>
                  <a:lnTo>
                    <a:pt x="4942152" y="334438"/>
                  </a:lnTo>
                  <a:lnTo>
                    <a:pt x="4942396" y="334438"/>
                  </a:lnTo>
                  <a:lnTo>
                    <a:pt x="4942639" y="334438"/>
                  </a:lnTo>
                  <a:lnTo>
                    <a:pt x="4942882" y="334438"/>
                  </a:lnTo>
                  <a:lnTo>
                    <a:pt x="4943126" y="334438"/>
                  </a:lnTo>
                  <a:lnTo>
                    <a:pt x="4943369" y="334438"/>
                  </a:lnTo>
                  <a:lnTo>
                    <a:pt x="4943612" y="334438"/>
                  </a:lnTo>
                  <a:lnTo>
                    <a:pt x="4943856" y="334438"/>
                  </a:lnTo>
                  <a:lnTo>
                    <a:pt x="4944099" y="334438"/>
                  </a:lnTo>
                  <a:lnTo>
                    <a:pt x="4944343" y="334438"/>
                  </a:lnTo>
                  <a:lnTo>
                    <a:pt x="4944586" y="334438"/>
                  </a:lnTo>
                  <a:lnTo>
                    <a:pt x="4944829" y="334438"/>
                  </a:lnTo>
                  <a:lnTo>
                    <a:pt x="4945073" y="334438"/>
                  </a:lnTo>
                  <a:lnTo>
                    <a:pt x="4945316" y="334438"/>
                  </a:lnTo>
                  <a:lnTo>
                    <a:pt x="4945559" y="334438"/>
                  </a:lnTo>
                  <a:lnTo>
                    <a:pt x="4945803" y="334438"/>
                  </a:lnTo>
                  <a:lnTo>
                    <a:pt x="4946046" y="334438"/>
                  </a:lnTo>
                  <a:lnTo>
                    <a:pt x="4946046" y="327323"/>
                  </a:lnTo>
                  <a:lnTo>
                    <a:pt x="4946289" y="327323"/>
                  </a:lnTo>
                  <a:lnTo>
                    <a:pt x="4946533" y="327323"/>
                  </a:lnTo>
                  <a:lnTo>
                    <a:pt x="4946776" y="327323"/>
                  </a:lnTo>
                  <a:lnTo>
                    <a:pt x="4947020" y="327323"/>
                  </a:lnTo>
                  <a:lnTo>
                    <a:pt x="4947263" y="327323"/>
                  </a:lnTo>
                  <a:lnTo>
                    <a:pt x="4947506" y="327323"/>
                  </a:lnTo>
                  <a:lnTo>
                    <a:pt x="4947506" y="320207"/>
                  </a:lnTo>
                  <a:lnTo>
                    <a:pt x="4947750" y="320207"/>
                  </a:lnTo>
                  <a:lnTo>
                    <a:pt x="4947993" y="320207"/>
                  </a:lnTo>
                  <a:lnTo>
                    <a:pt x="4948236" y="320207"/>
                  </a:lnTo>
                  <a:lnTo>
                    <a:pt x="4948480" y="320207"/>
                  </a:lnTo>
                  <a:lnTo>
                    <a:pt x="4948723" y="320207"/>
                  </a:lnTo>
                  <a:lnTo>
                    <a:pt x="4948966" y="320207"/>
                  </a:lnTo>
                  <a:lnTo>
                    <a:pt x="4949210" y="320207"/>
                  </a:lnTo>
                  <a:lnTo>
                    <a:pt x="4949453" y="320207"/>
                  </a:lnTo>
                  <a:lnTo>
                    <a:pt x="4949696" y="320207"/>
                  </a:lnTo>
                  <a:lnTo>
                    <a:pt x="4949940" y="320207"/>
                  </a:lnTo>
                  <a:lnTo>
                    <a:pt x="4950183" y="320207"/>
                  </a:lnTo>
                  <a:lnTo>
                    <a:pt x="4950427" y="320207"/>
                  </a:lnTo>
                  <a:lnTo>
                    <a:pt x="4950670" y="320207"/>
                  </a:lnTo>
                  <a:lnTo>
                    <a:pt x="4951157" y="320207"/>
                  </a:lnTo>
                  <a:lnTo>
                    <a:pt x="4951400" y="320207"/>
                  </a:lnTo>
                  <a:lnTo>
                    <a:pt x="4951643" y="320207"/>
                  </a:lnTo>
                  <a:lnTo>
                    <a:pt x="4951887" y="320207"/>
                  </a:lnTo>
                  <a:lnTo>
                    <a:pt x="4952130" y="320207"/>
                  </a:lnTo>
                  <a:lnTo>
                    <a:pt x="4952373" y="320207"/>
                  </a:lnTo>
                  <a:lnTo>
                    <a:pt x="4952617" y="320207"/>
                  </a:lnTo>
                  <a:lnTo>
                    <a:pt x="4952860" y="320207"/>
                  </a:lnTo>
                  <a:lnTo>
                    <a:pt x="4953104" y="320207"/>
                  </a:lnTo>
                  <a:lnTo>
                    <a:pt x="4953347" y="320207"/>
                  </a:lnTo>
                  <a:lnTo>
                    <a:pt x="4953590" y="320207"/>
                  </a:lnTo>
                  <a:lnTo>
                    <a:pt x="4953834" y="320207"/>
                  </a:lnTo>
                  <a:lnTo>
                    <a:pt x="4954320" y="320207"/>
                  </a:lnTo>
                  <a:lnTo>
                    <a:pt x="4954564" y="320207"/>
                  </a:lnTo>
                  <a:lnTo>
                    <a:pt x="4955050" y="320207"/>
                  </a:lnTo>
                  <a:lnTo>
                    <a:pt x="4955294" y="320207"/>
                  </a:lnTo>
                  <a:lnTo>
                    <a:pt x="4955537" y="320207"/>
                  </a:lnTo>
                  <a:lnTo>
                    <a:pt x="4955780" y="320207"/>
                  </a:lnTo>
                  <a:lnTo>
                    <a:pt x="4956024" y="320207"/>
                  </a:lnTo>
                  <a:lnTo>
                    <a:pt x="4956267" y="320207"/>
                  </a:lnTo>
                  <a:lnTo>
                    <a:pt x="4956511" y="320207"/>
                  </a:lnTo>
                  <a:lnTo>
                    <a:pt x="4956754" y="320207"/>
                  </a:lnTo>
                  <a:lnTo>
                    <a:pt x="4956997" y="320207"/>
                  </a:lnTo>
                  <a:lnTo>
                    <a:pt x="4957241" y="320207"/>
                  </a:lnTo>
                  <a:lnTo>
                    <a:pt x="4957484" y="320207"/>
                  </a:lnTo>
                  <a:lnTo>
                    <a:pt x="4957727" y="320207"/>
                  </a:lnTo>
                  <a:lnTo>
                    <a:pt x="4957971" y="320207"/>
                  </a:lnTo>
                  <a:lnTo>
                    <a:pt x="4958214" y="320207"/>
                  </a:lnTo>
                  <a:lnTo>
                    <a:pt x="4958457" y="320207"/>
                  </a:lnTo>
                  <a:lnTo>
                    <a:pt x="4958701" y="320207"/>
                  </a:lnTo>
                  <a:lnTo>
                    <a:pt x="4958944" y="320207"/>
                  </a:lnTo>
                  <a:lnTo>
                    <a:pt x="4959188" y="320207"/>
                  </a:lnTo>
                  <a:lnTo>
                    <a:pt x="4959431" y="320207"/>
                  </a:lnTo>
                  <a:lnTo>
                    <a:pt x="4959674" y="320207"/>
                  </a:lnTo>
                  <a:lnTo>
                    <a:pt x="4959918" y="320207"/>
                  </a:lnTo>
                  <a:lnTo>
                    <a:pt x="4960161" y="320207"/>
                  </a:lnTo>
                  <a:lnTo>
                    <a:pt x="4960404" y="320207"/>
                  </a:lnTo>
                  <a:lnTo>
                    <a:pt x="4960891" y="320207"/>
                  </a:lnTo>
                  <a:lnTo>
                    <a:pt x="4961134" y="320207"/>
                  </a:lnTo>
                  <a:lnTo>
                    <a:pt x="4961378" y="320207"/>
                  </a:lnTo>
                  <a:lnTo>
                    <a:pt x="4961621" y="320207"/>
                  </a:lnTo>
                  <a:lnTo>
                    <a:pt x="4961864" y="320207"/>
                  </a:lnTo>
                  <a:lnTo>
                    <a:pt x="4962108" y="320207"/>
                  </a:lnTo>
                  <a:lnTo>
                    <a:pt x="4962351" y="320207"/>
                  </a:lnTo>
                  <a:lnTo>
                    <a:pt x="4962595" y="320207"/>
                  </a:lnTo>
                  <a:lnTo>
                    <a:pt x="4962838" y="320207"/>
                  </a:lnTo>
                  <a:lnTo>
                    <a:pt x="4963081" y="320207"/>
                  </a:lnTo>
                  <a:lnTo>
                    <a:pt x="4963325" y="320207"/>
                  </a:lnTo>
                  <a:lnTo>
                    <a:pt x="4963568" y="320207"/>
                  </a:lnTo>
                  <a:lnTo>
                    <a:pt x="4963811" y="320207"/>
                  </a:lnTo>
                  <a:lnTo>
                    <a:pt x="4964055" y="320207"/>
                  </a:lnTo>
                  <a:lnTo>
                    <a:pt x="4964298" y="320207"/>
                  </a:lnTo>
                  <a:lnTo>
                    <a:pt x="4964541" y="320207"/>
                  </a:lnTo>
                  <a:lnTo>
                    <a:pt x="4964785" y="320207"/>
                  </a:lnTo>
                  <a:lnTo>
                    <a:pt x="4965028" y="320207"/>
                  </a:lnTo>
                  <a:lnTo>
                    <a:pt x="4965272" y="320207"/>
                  </a:lnTo>
                  <a:lnTo>
                    <a:pt x="4965515" y="320207"/>
                  </a:lnTo>
                  <a:lnTo>
                    <a:pt x="4965758" y="320207"/>
                  </a:lnTo>
                  <a:lnTo>
                    <a:pt x="4966002" y="320207"/>
                  </a:lnTo>
                  <a:lnTo>
                    <a:pt x="4966245" y="320207"/>
                  </a:lnTo>
                  <a:lnTo>
                    <a:pt x="4966488" y="320207"/>
                  </a:lnTo>
                  <a:lnTo>
                    <a:pt x="4966732" y="320207"/>
                  </a:lnTo>
                  <a:lnTo>
                    <a:pt x="4966975" y="320207"/>
                  </a:lnTo>
                  <a:lnTo>
                    <a:pt x="4967218" y="320207"/>
                  </a:lnTo>
                  <a:lnTo>
                    <a:pt x="4967462" y="320207"/>
                  </a:lnTo>
                  <a:lnTo>
                    <a:pt x="4967705" y="320207"/>
                  </a:lnTo>
                  <a:lnTo>
                    <a:pt x="4967948" y="320207"/>
                  </a:lnTo>
                  <a:lnTo>
                    <a:pt x="4968192" y="320207"/>
                  </a:lnTo>
                  <a:lnTo>
                    <a:pt x="4968435" y="320207"/>
                  </a:lnTo>
                  <a:lnTo>
                    <a:pt x="4968679" y="320207"/>
                  </a:lnTo>
                  <a:lnTo>
                    <a:pt x="4968922" y="320207"/>
                  </a:lnTo>
                  <a:lnTo>
                    <a:pt x="4969165" y="320207"/>
                  </a:lnTo>
                  <a:lnTo>
                    <a:pt x="4969409" y="320207"/>
                  </a:lnTo>
                  <a:lnTo>
                    <a:pt x="4969652" y="320207"/>
                  </a:lnTo>
                  <a:lnTo>
                    <a:pt x="4969895" y="320207"/>
                  </a:lnTo>
                  <a:lnTo>
                    <a:pt x="4970139" y="320207"/>
                  </a:lnTo>
                  <a:lnTo>
                    <a:pt x="4970382" y="320207"/>
                  </a:lnTo>
                  <a:lnTo>
                    <a:pt x="4970625" y="320207"/>
                  </a:lnTo>
                  <a:lnTo>
                    <a:pt x="4970869" y="320207"/>
                  </a:lnTo>
                  <a:lnTo>
                    <a:pt x="4970869" y="313091"/>
                  </a:lnTo>
                  <a:lnTo>
                    <a:pt x="4971112" y="313091"/>
                  </a:lnTo>
                  <a:lnTo>
                    <a:pt x="4971355" y="313091"/>
                  </a:lnTo>
                  <a:lnTo>
                    <a:pt x="4971599" y="313091"/>
                  </a:lnTo>
                  <a:lnTo>
                    <a:pt x="4971842" y="313091"/>
                  </a:lnTo>
                  <a:lnTo>
                    <a:pt x="4972086" y="313091"/>
                  </a:lnTo>
                  <a:lnTo>
                    <a:pt x="4972329" y="313091"/>
                  </a:lnTo>
                  <a:lnTo>
                    <a:pt x="4972572" y="313091"/>
                  </a:lnTo>
                  <a:lnTo>
                    <a:pt x="4972816" y="313091"/>
                  </a:lnTo>
                  <a:lnTo>
                    <a:pt x="4973059" y="313091"/>
                  </a:lnTo>
                  <a:lnTo>
                    <a:pt x="4973302" y="313091"/>
                  </a:lnTo>
                  <a:lnTo>
                    <a:pt x="4973546" y="313091"/>
                  </a:lnTo>
                  <a:lnTo>
                    <a:pt x="4973789" y="313091"/>
                  </a:lnTo>
                  <a:lnTo>
                    <a:pt x="4973789" y="305975"/>
                  </a:lnTo>
                  <a:lnTo>
                    <a:pt x="4974032" y="305975"/>
                  </a:lnTo>
                  <a:lnTo>
                    <a:pt x="4974276" y="305975"/>
                  </a:lnTo>
                  <a:lnTo>
                    <a:pt x="4974519" y="305975"/>
                  </a:lnTo>
                  <a:lnTo>
                    <a:pt x="4974763" y="305975"/>
                  </a:lnTo>
                  <a:lnTo>
                    <a:pt x="4975006" y="305975"/>
                  </a:lnTo>
                  <a:lnTo>
                    <a:pt x="4975249" y="305975"/>
                  </a:lnTo>
                  <a:lnTo>
                    <a:pt x="4975493" y="305975"/>
                  </a:lnTo>
                  <a:lnTo>
                    <a:pt x="4975736" y="305975"/>
                  </a:lnTo>
                  <a:lnTo>
                    <a:pt x="4975979" y="305975"/>
                  </a:lnTo>
                  <a:lnTo>
                    <a:pt x="4976223" y="305975"/>
                  </a:lnTo>
                  <a:lnTo>
                    <a:pt x="4976466" y="305975"/>
                  </a:lnTo>
                  <a:lnTo>
                    <a:pt x="4976709" y="305975"/>
                  </a:lnTo>
                  <a:lnTo>
                    <a:pt x="4976953" y="305975"/>
                  </a:lnTo>
                  <a:lnTo>
                    <a:pt x="4977196" y="305975"/>
                  </a:lnTo>
                  <a:lnTo>
                    <a:pt x="4977439" y="305975"/>
                  </a:lnTo>
                  <a:lnTo>
                    <a:pt x="4977926" y="305975"/>
                  </a:lnTo>
                  <a:lnTo>
                    <a:pt x="4978170" y="305975"/>
                  </a:lnTo>
                  <a:lnTo>
                    <a:pt x="4978413" y="305975"/>
                  </a:lnTo>
                  <a:lnTo>
                    <a:pt x="4978656" y="305975"/>
                  </a:lnTo>
                  <a:lnTo>
                    <a:pt x="4978900" y="305975"/>
                  </a:lnTo>
                  <a:lnTo>
                    <a:pt x="4979143" y="305975"/>
                  </a:lnTo>
                  <a:lnTo>
                    <a:pt x="4979386" y="305975"/>
                  </a:lnTo>
                  <a:lnTo>
                    <a:pt x="4979630" y="305975"/>
                  </a:lnTo>
                  <a:lnTo>
                    <a:pt x="4980116" y="305975"/>
                  </a:lnTo>
                  <a:lnTo>
                    <a:pt x="4980360" y="305975"/>
                  </a:lnTo>
                  <a:lnTo>
                    <a:pt x="4980603" y="305975"/>
                  </a:lnTo>
                  <a:lnTo>
                    <a:pt x="4980847" y="305975"/>
                  </a:lnTo>
                  <a:lnTo>
                    <a:pt x="4981090" y="305975"/>
                  </a:lnTo>
                  <a:lnTo>
                    <a:pt x="4981333" y="305975"/>
                  </a:lnTo>
                  <a:lnTo>
                    <a:pt x="4981577" y="305975"/>
                  </a:lnTo>
                  <a:lnTo>
                    <a:pt x="4981820" y="305975"/>
                  </a:lnTo>
                  <a:lnTo>
                    <a:pt x="4982063" y="305975"/>
                  </a:lnTo>
                  <a:lnTo>
                    <a:pt x="4982307" y="305975"/>
                  </a:lnTo>
                  <a:lnTo>
                    <a:pt x="4982550" y="305975"/>
                  </a:lnTo>
                  <a:lnTo>
                    <a:pt x="4982793" y="305975"/>
                  </a:lnTo>
                  <a:lnTo>
                    <a:pt x="4983280" y="305975"/>
                  </a:lnTo>
                  <a:lnTo>
                    <a:pt x="4983523" y="305975"/>
                  </a:lnTo>
                  <a:lnTo>
                    <a:pt x="4983767" y="305975"/>
                  </a:lnTo>
                  <a:lnTo>
                    <a:pt x="4984010" y="305975"/>
                  </a:lnTo>
                  <a:lnTo>
                    <a:pt x="4984254" y="305975"/>
                  </a:lnTo>
                  <a:lnTo>
                    <a:pt x="4984497" y="305975"/>
                  </a:lnTo>
                  <a:lnTo>
                    <a:pt x="4984740" y="305975"/>
                  </a:lnTo>
                  <a:lnTo>
                    <a:pt x="4984984" y="305975"/>
                  </a:lnTo>
                  <a:lnTo>
                    <a:pt x="4985227" y="305975"/>
                  </a:lnTo>
                  <a:lnTo>
                    <a:pt x="4985470" y="305975"/>
                  </a:lnTo>
                  <a:lnTo>
                    <a:pt x="4985714" y="305975"/>
                  </a:lnTo>
                  <a:lnTo>
                    <a:pt x="4985957" y="305975"/>
                  </a:lnTo>
                  <a:lnTo>
                    <a:pt x="4986200" y="305975"/>
                  </a:lnTo>
                  <a:lnTo>
                    <a:pt x="4986444" y="305975"/>
                  </a:lnTo>
                  <a:lnTo>
                    <a:pt x="4986687" y="305975"/>
                  </a:lnTo>
                  <a:lnTo>
                    <a:pt x="4986931" y="305975"/>
                  </a:lnTo>
                  <a:lnTo>
                    <a:pt x="4987174" y="305975"/>
                  </a:lnTo>
                  <a:lnTo>
                    <a:pt x="4987417" y="305975"/>
                  </a:lnTo>
                  <a:lnTo>
                    <a:pt x="4987661" y="305975"/>
                  </a:lnTo>
                  <a:lnTo>
                    <a:pt x="4987904" y="305975"/>
                  </a:lnTo>
                  <a:lnTo>
                    <a:pt x="4988147" y="305975"/>
                  </a:lnTo>
                  <a:lnTo>
                    <a:pt x="4988391" y="305975"/>
                  </a:lnTo>
                  <a:lnTo>
                    <a:pt x="4988634" y="305975"/>
                  </a:lnTo>
                  <a:lnTo>
                    <a:pt x="4988877" y="305975"/>
                  </a:lnTo>
                  <a:lnTo>
                    <a:pt x="4989121" y="305975"/>
                  </a:lnTo>
                  <a:lnTo>
                    <a:pt x="4989364" y="305975"/>
                  </a:lnTo>
                  <a:lnTo>
                    <a:pt x="4989607" y="305975"/>
                  </a:lnTo>
                  <a:lnTo>
                    <a:pt x="4989851" y="305975"/>
                  </a:lnTo>
                  <a:lnTo>
                    <a:pt x="4990094" y="305975"/>
                  </a:lnTo>
                  <a:lnTo>
                    <a:pt x="4990338" y="305975"/>
                  </a:lnTo>
                  <a:lnTo>
                    <a:pt x="4990581" y="305975"/>
                  </a:lnTo>
                  <a:lnTo>
                    <a:pt x="4990824" y="305975"/>
                  </a:lnTo>
                  <a:lnTo>
                    <a:pt x="4991068" y="305975"/>
                  </a:lnTo>
                  <a:lnTo>
                    <a:pt x="4991311" y="305975"/>
                  </a:lnTo>
                  <a:lnTo>
                    <a:pt x="4991554" y="305975"/>
                  </a:lnTo>
                  <a:lnTo>
                    <a:pt x="4991798" y="305975"/>
                  </a:lnTo>
                  <a:lnTo>
                    <a:pt x="4992041" y="305975"/>
                  </a:lnTo>
                  <a:lnTo>
                    <a:pt x="4992284" y="305975"/>
                  </a:lnTo>
                  <a:lnTo>
                    <a:pt x="4992528" y="305975"/>
                  </a:lnTo>
                  <a:lnTo>
                    <a:pt x="4992771" y="305975"/>
                  </a:lnTo>
                  <a:lnTo>
                    <a:pt x="4993015" y="305975"/>
                  </a:lnTo>
                  <a:lnTo>
                    <a:pt x="4993258" y="305975"/>
                  </a:lnTo>
                  <a:lnTo>
                    <a:pt x="4993745" y="305975"/>
                  </a:lnTo>
                  <a:lnTo>
                    <a:pt x="4993988" y="305975"/>
                  </a:lnTo>
                  <a:lnTo>
                    <a:pt x="4994231" y="305975"/>
                  </a:lnTo>
                  <a:lnTo>
                    <a:pt x="4994475" y="305975"/>
                  </a:lnTo>
                  <a:lnTo>
                    <a:pt x="4994718" y="305975"/>
                  </a:lnTo>
                  <a:lnTo>
                    <a:pt x="4994961" y="305975"/>
                  </a:lnTo>
                  <a:lnTo>
                    <a:pt x="4995205" y="305975"/>
                  </a:lnTo>
                  <a:lnTo>
                    <a:pt x="4995448" y="305975"/>
                  </a:lnTo>
                  <a:lnTo>
                    <a:pt x="4995691" y="305975"/>
                  </a:lnTo>
                  <a:lnTo>
                    <a:pt x="4995935" y="305975"/>
                  </a:lnTo>
                  <a:lnTo>
                    <a:pt x="4996178" y="305975"/>
                  </a:lnTo>
                  <a:lnTo>
                    <a:pt x="4996422" y="305975"/>
                  </a:lnTo>
                  <a:lnTo>
                    <a:pt x="4996665" y="305975"/>
                  </a:lnTo>
                  <a:lnTo>
                    <a:pt x="4996665" y="298860"/>
                  </a:lnTo>
                  <a:lnTo>
                    <a:pt x="4996908" y="298860"/>
                  </a:lnTo>
                  <a:lnTo>
                    <a:pt x="4997152" y="298860"/>
                  </a:lnTo>
                  <a:lnTo>
                    <a:pt x="4997395" y="298860"/>
                  </a:lnTo>
                  <a:lnTo>
                    <a:pt x="4997638" y="298860"/>
                  </a:lnTo>
                  <a:lnTo>
                    <a:pt x="4997882" y="298860"/>
                  </a:lnTo>
                  <a:lnTo>
                    <a:pt x="4998125" y="298860"/>
                  </a:lnTo>
                  <a:lnTo>
                    <a:pt x="4998368" y="298860"/>
                  </a:lnTo>
                  <a:lnTo>
                    <a:pt x="4998612" y="298860"/>
                  </a:lnTo>
                  <a:lnTo>
                    <a:pt x="4998855" y="298860"/>
                  </a:lnTo>
                  <a:lnTo>
                    <a:pt x="4999099" y="298860"/>
                  </a:lnTo>
                  <a:lnTo>
                    <a:pt x="4999342" y="298860"/>
                  </a:lnTo>
                  <a:lnTo>
                    <a:pt x="4999585" y="298860"/>
                  </a:lnTo>
                  <a:lnTo>
                    <a:pt x="4999829" y="298860"/>
                  </a:lnTo>
                  <a:lnTo>
                    <a:pt x="5000072" y="298860"/>
                  </a:lnTo>
                  <a:lnTo>
                    <a:pt x="5000315" y="298860"/>
                  </a:lnTo>
                  <a:lnTo>
                    <a:pt x="5000802" y="298860"/>
                  </a:lnTo>
                  <a:lnTo>
                    <a:pt x="5001045" y="298860"/>
                  </a:lnTo>
                  <a:lnTo>
                    <a:pt x="5001289" y="298860"/>
                  </a:lnTo>
                  <a:lnTo>
                    <a:pt x="5001532" y="298860"/>
                  </a:lnTo>
                  <a:lnTo>
                    <a:pt x="5001775" y="298860"/>
                  </a:lnTo>
                  <a:lnTo>
                    <a:pt x="5002019" y="298860"/>
                  </a:lnTo>
                  <a:lnTo>
                    <a:pt x="5002262" y="298860"/>
                  </a:lnTo>
                  <a:lnTo>
                    <a:pt x="5002506" y="298860"/>
                  </a:lnTo>
                  <a:lnTo>
                    <a:pt x="5002749" y="298860"/>
                  </a:lnTo>
                  <a:lnTo>
                    <a:pt x="5002992" y="298860"/>
                  </a:lnTo>
                  <a:lnTo>
                    <a:pt x="5003236" y="298860"/>
                  </a:lnTo>
                  <a:lnTo>
                    <a:pt x="5003479" y="298860"/>
                  </a:lnTo>
                  <a:lnTo>
                    <a:pt x="5003722" y="298860"/>
                  </a:lnTo>
                  <a:lnTo>
                    <a:pt x="5003966" y="298860"/>
                  </a:lnTo>
                  <a:lnTo>
                    <a:pt x="5004209" y="298860"/>
                  </a:lnTo>
                  <a:lnTo>
                    <a:pt x="5004452" y="298860"/>
                  </a:lnTo>
                  <a:lnTo>
                    <a:pt x="5004696" y="298860"/>
                  </a:lnTo>
                  <a:lnTo>
                    <a:pt x="5004939" y="298860"/>
                  </a:lnTo>
                  <a:lnTo>
                    <a:pt x="5005426" y="298860"/>
                  </a:lnTo>
                  <a:lnTo>
                    <a:pt x="5005669" y="298860"/>
                  </a:lnTo>
                  <a:lnTo>
                    <a:pt x="5005913" y="298860"/>
                  </a:lnTo>
                  <a:lnTo>
                    <a:pt x="5006156" y="298860"/>
                  </a:lnTo>
                  <a:lnTo>
                    <a:pt x="5006399" y="298860"/>
                  </a:lnTo>
                  <a:lnTo>
                    <a:pt x="5006643" y="298860"/>
                  </a:lnTo>
                  <a:lnTo>
                    <a:pt x="5006886" y="298860"/>
                  </a:lnTo>
                  <a:lnTo>
                    <a:pt x="5007129" y="298860"/>
                  </a:lnTo>
                  <a:lnTo>
                    <a:pt x="5007373" y="298860"/>
                  </a:lnTo>
                  <a:lnTo>
                    <a:pt x="5007373" y="291744"/>
                  </a:lnTo>
                  <a:lnTo>
                    <a:pt x="5007616" y="291744"/>
                  </a:lnTo>
                  <a:lnTo>
                    <a:pt x="5007859" y="291744"/>
                  </a:lnTo>
                  <a:lnTo>
                    <a:pt x="5008103" y="291744"/>
                  </a:lnTo>
                  <a:lnTo>
                    <a:pt x="5008346" y="291744"/>
                  </a:lnTo>
                  <a:lnTo>
                    <a:pt x="5008590" y="291744"/>
                  </a:lnTo>
                  <a:lnTo>
                    <a:pt x="5008833" y="291744"/>
                  </a:lnTo>
                  <a:lnTo>
                    <a:pt x="5008833" y="284628"/>
                  </a:lnTo>
                  <a:lnTo>
                    <a:pt x="5009076" y="284628"/>
                  </a:lnTo>
                  <a:lnTo>
                    <a:pt x="5009320" y="284628"/>
                  </a:lnTo>
                  <a:lnTo>
                    <a:pt x="5009563" y="284628"/>
                  </a:lnTo>
                  <a:lnTo>
                    <a:pt x="5009806" y="284628"/>
                  </a:lnTo>
                  <a:lnTo>
                    <a:pt x="5010050" y="284628"/>
                  </a:lnTo>
                  <a:lnTo>
                    <a:pt x="5010293" y="284628"/>
                  </a:lnTo>
                  <a:lnTo>
                    <a:pt x="5010536" y="284628"/>
                  </a:lnTo>
                  <a:lnTo>
                    <a:pt x="5010780" y="284628"/>
                  </a:lnTo>
                  <a:lnTo>
                    <a:pt x="5011023" y="284628"/>
                  </a:lnTo>
                  <a:lnTo>
                    <a:pt x="5011267" y="284628"/>
                  </a:lnTo>
                  <a:lnTo>
                    <a:pt x="5011510" y="284628"/>
                  </a:lnTo>
                  <a:lnTo>
                    <a:pt x="5011753" y="284628"/>
                  </a:lnTo>
                  <a:lnTo>
                    <a:pt x="5011997" y="284628"/>
                  </a:lnTo>
                  <a:lnTo>
                    <a:pt x="5012240" y="284628"/>
                  </a:lnTo>
                  <a:lnTo>
                    <a:pt x="5012483" y="284628"/>
                  </a:lnTo>
                  <a:lnTo>
                    <a:pt x="5012727" y="284628"/>
                  </a:lnTo>
                  <a:lnTo>
                    <a:pt x="5012970" y="284628"/>
                  </a:lnTo>
                  <a:lnTo>
                    <a:pt x="5013213" y="284628"/>
                  </a:lnTo>
                  <a:lnTo>
                    <a:pt x="5013457" y="284628"/>
                  </a:lnTo>
                  <a:lnTo>
                    <a:pt x="5013700" y="284628"/>
                  </a:lnTo>
                  <a:lnTo>
                    <a:pt x="5013943" y="284628"/>
                  </a:lnTo>
                  <a:lnTo>
                    <a:pt x="5014674" y="284628"/>
                  </a:lnTo>
                  <a:lnTo>
                    <a:pt x="5014917" y="284628"/>
                  </a:lnTo>
                  <a:lnTo>
                    <a:pt x="5015160" y="284628"/>
                  </a:lnTo>
                  <a:lnTo>
                    <a:pt x="5015404" y="284628"/>
                  </a:lnTo>
                  <a:lnTo>
                    <a:pt x="5015647" y="284628"/>
                  </a:lnTo>
                  <a:lnTo>
                    <a:pt x="5015890" y="284628"/>
                  </a:lnTo>
                  <a:lnTo>
                    <a:pt x="5016134" y="284628"/>
                  </a:lnTo>
                  <a:lnTo>
                    <a:pt x="5016377" y="284628"/>
                  </a:lnTo>
                  <a:lnTo>
                    <a:pt x="5016620" y="284628"/>
                  </a:lnTo>
                  <a:lnTo>
                    <a:pt x="5016864" y="284628"/>
                  </a:lnTo>
                  <a:lnTo>
                    <a:pt x="5017107" y="284628"/>
                  </a:lnTo>
                  <a:lnTo>
                    <a:pt x="5017351" y="284628"/>
                  </a:lnTo>
                  <a:lnTo>
                    <a:pt x="5017594" y="284628"/>
                  </a:lnTo>
                  <a:lnTo>
                    <a:pt x="5018081" y="284628"/>
                  </a:lnTo>
                  <a:lnTo>
                    <a:pt x="5018324" y="284628"/>
                  </a:lnTo>
                  <a:lnTo>
                    <a:pt x="5018567" y="284628"/>
                  </a:lnTo>
                  <a:lnTo>
                    <a:pt x="5018811" y="284628"/>
                  </a:lnTo>
                  <a:lnTo>
                    <a:pt x="5019054" y="284628"/>
                  </a:lnTo>
                  <a:lnTo>
                    <a:pt x="5019297" y="284628"/>
                  </a:lnTo>
                  <a:lnTo>
                    <a:pt x="5019784" y="284628"/>
                  </a:lnTo>
                  <a:lnTo>
                    <a:pt x="5019784" y="277513"/>
                  </a:lnTo>
                  <a:lnTo>
                    <a:pt x="5020027" y="277513"/>
                  </a:lnTo>
                  <a:lnTo>
                    <a:pt x="5020271" y="277513"/>
                  </a:lnTo>
                  <a:lnTo>
                    <a:pt x="5020514" y="277513"/>
                  </a:lnTo>
                  <a:lnTo>
                    <a:pt x="5021001" y="277513"/>
                  </a:lnTo>
                  <a:lnTo>
                    <a:pt x="5021244" y="277513"/>
                  </a:lnTo>
                  <a:lnTo>
                    <a:pt x="5021488" y="277513"/>
                  </a:lnTo>
                  <a:lnTo>
                    <a:pt x="5021974" y="277513"/>
                  </a:lnTo>
                  <a:lnTo>
                    <a:pt x="5022218" y="277513"/>
                  </a:lnTo>
                  <a:lnTo>
                    <a:pt x="5022461" y="277513"/>
                  </a:lnTo>
                  <a:lnTo>
                    <a:pt x="5022704" y="277513"/>
                  </a:lnTo>
                  <a:lnTo>
                    <a:pt x="5022948" y="277513"/>
                  </a:lnTo>
                  <a:lnTo>
                    <a:pt x="5023191" y="277513"/>
                  </a:lnTo>
                  <a:lnTo>
                    <a:pt x="5023435" y="277513"/>
                  </a:lnTo>
                  <a:lnTo>
                    <a:pt x="5023678" y="277513"/>
                  </a:lnTo>
                  <a:lnTo>
                    <a:pt x="5023921" y="277513"/>
                  </a:lnTo>
                  <a:lnTo>
                    <a:pt x="5024165" y="277513"/>
                  </a:lnTo>
                  <a:lnTo>
                    <a:pt x="5024408" y="277513"/>
                  </a:lnTo>
                  <a:lnTo>
                    <a:pt x="5024651" y="277513"/>
                  </a:lnTo>
                  <a:lnTo>
                    <a:pt x="5024895" y="277513"/>
                  </a:lnTo>
                  <a:lnTo>
                    <a:pt x="5025138" y="277513"/>
                  </a:lnTo>
                  <a:lnTo>
                    <a:pt x="5025381" y="277513"/>
                  </a:lnTo>
                  <a:lnTo>
                    <a:pt x="5025625" y="277513"/>
                  </a:lnTo>
                  <a:lnTo>
                    <a:pt x="5025868" y="277513"/>
                  </a:lnTo>
                  <a:lnTo>
                    <a:pt x="5026111" y="277513"/>
                  </a:lnTo>
                  <a:lnTo>
                    <a:pt x="5026355" y="277513"/>
                  </a:lnTo>
                  <a:lnTo>
                    <a:pt x="5026842" y="277513"/>
                  </a:lnTo>
                  <a:lnTo>
                    <a:pt x="5027085" y="277513"/>
                  </a:lnTo>
                  <a:lnTo>
                    <a:pt x="5027328" y="277513"/>
                  </a:lnTo>
                  <a:lnTo>
                    <a:pt x="5027572" y="277513"/>
                  </a:lnTo>
                  <a:lnTo>
                    <a:pt x="5027815" y="277513"/>
                  </a:lnTo>
                  <a:lnTo>
                    <a:pt x="5028058" y="277513"/>
                  </a:lnTo>
                  <a:lnTo>
                    <a:pt x="5028302" y="277513"/>
                  </a:lnTo>
                  <a:lnTo>
                    <a:pt x="5028545" y="277513"/>
                  </a:lnTo>
                  <a:lnTo>
                    <a:pt x="5028788" y="277513"/>
                  </a:lnTo>
                  <a:lnTo>
                    <a:pt x="5029032" y="277513"/>
                  </a:lnTo>
                  <a:lnTo>
                    <a:pt x="5029275" y="277513"/>
                  </a:lnTo>
                  <a:lnTo>
                    <a:pt x="5029519" y="277513"/>
                  </a:lnTo>
                  <a:lnTo>
                    <a:pt x="5030249" y="277513"/>
                  </a:lnTo>
                  <a:lnTo>
                    <a:pt x="5030492" y="277513"/>
                  </a:lnTo>
                  <a:lnTo>
                    <a:pt x="5030735" y="277513"/>
                  </a:lnTo>
                  <a:lnTo>
                    <a:pt x="5030979" y="277513"/>
                  </a:lnTo>
                  <a:lnTo>
                    <a:pt x="5031222" y="277513"/>
                  </a:lnTo>
                  <a:lnTo>
                    <a:pt x="5031465" y="277513"/>
                  </a:lnTo>
                  <a:lnTo>
                    <a:pt x="5031709" y="277513"/>
                  </a:lnTo>
                  <a:lnTo>
                    <a:pt x="5031952" y="277513"/>
                  </a:lnTo>
                  <a:lnTo>
                    <a:pt x="5032195" y="277513"/>
                  </a:lnTo>
                  <a:lnTo>
                    <a:pt x="5032439" y="277513"/>
                  </a:lnTo>
                  <a:lnTo>
                    <a:pt x="5032682" y="277513"/>
                  </a:lnTo>
                  <a:lnTo>
                    <a:pt x="5032926" y="277513"/>
                  </a:lnTo>
                  <a:lnTo>
                    <a:pt x="5033169" y="277513"/>
                  </a:lnTo>
                  <a:lnTo>
                    <a:pt x="5033412" y="277513"/>
                  </a:lnTo>
                  <a:lnTo>
                    <a:pt x="5033656" y="277513"/>
                  </a:lnTo>
                  <a:lnTo>
                    <a:pt x="5033899" y="277513"/>
                  </a:lnTo>
                  <a:lnTo>
                    <a:pt x="5034142" y="277513"/>
                  </a:lnTo>
                  <a:lnTo>
                    <a:pt x="5034386" y="277513"/>
                  </a:lnTo>
                  <a:lnTo>
                    <a:pt x="5034629" y="277513"/>
                  </a:lnTo>
                  <a:lnTo>
                    <a:pt x="5034872" y="277513"/>
                  </a:lnTo>
                  <a:lnTo>
                    <a:pt x="5035116" y="277513"/>
                  </a:lnTo>
                  <a:lnTo>
                    <a:pt x="5035359" y="277513"/>
                  </a:lnTo>
                  <a:lnTo>
                    <a:pt x="5035603" y="277513"/>
                  </a:lnTo>
                  <a:lnTo>
                    <a:pt x="5035846" y="277513"/>
                  </a:lnTo>
                  <a:lnTo>
                    <a:pt x="5036089" y="277513"/>
                  </a:lnTo>
                  <a:lnTo>
                    <a:pt x="5036333" y="277513"/>
                  </a:lnTo>
                  <a:lnTo>
                    <a:pt x="5036576" y="277513"/>
                  </a:lnTo>
                  <a:lnTo>
                    <a:pt x="5036819" y="277513"/>
                  </a:lnTo>
                  <a:lnTo>
                    <a:pt x="5037063" y="277513"/>
                  </a:lnTo>
                  <a:lnTo>
                    <a:pt x="5037306" y="277513"/>
                  </a:lnTo>
                  <a:lnTo>
                    <a:pt x="5037549" y="277513"/>
                  </a:lnTo>
                  <a:lnTo>
                    <a:pt x="5037793" y="277513"/>
                  </a:lnTo>
                  <a:lnTo>
                    <a:pt x="5038036" y="277513"/>
                  </a:lnTo>
                  <a:lnTo>
                    <a:pt x="5038279" y="277513"/>
                  </a:lnTo>
                  <a:lnTo>
                    <a:pt x="5038523" y="277513"/>
                  </a:lnTo>
                  <a:lnTo>
                    <a:pt x="5038766" y="277513"/>
                  </a:lnTo>
                  <a:lnTo>
                    <a:pt x="5039010" y="277513"/>
                  </a:lnTo>
                  <a:lnTo>
                    <a:pt x="5039253" y="277513"/>
                  </a:lnTo>
                  <a:lnTo>
                    <a:pt x="5039496" y="277513"/>
                  </a:lnTo>
                  <a:lnTo>
                    <a:pt x="5039740" y="277513"/>
                  </a:lnTo>
                  <a:lnTo>
                    <a:pt x="5039983" y="277513"/>
                  </a:lnTo>
                  <a:lnTo>
                    <a:pt x="5040226" y="277513"/>
                  </a:lnTo>
                  <a:lnTo>
                    <a:pt x="5040470" y="277513"/>
                  </a:lnTo>
                  <a:lnTo>
                    <a:pt x="5040713" y="277513"/>
                  </a:lnTo>
                  <a:lnTo>
                    <a:pt x="5040956" y="277513"/>
                  </a:lnTo>
                  <a:lnTo>
                    <a:pt x="5041200" y="277513"/>
                  </a:lnTo>
                  <a:lnTo>
                    <a:pt x="5041443" y="277513"/>
                  </a:lnTo>
                  <a:lnTo>
                    <a:pt x="5041687" y="277513"/>
                  </a:lnTo>
                  <a:lnTo>
                    <a:pt x="5041930" y="277513"/>
                  </a:lnTo>
                  <a:lnTo>
                    <a:pt x="5042173" y="277513"/>
                  </a:lnTo>
                  <a:lnTo>
                    <a:pt x="5042417" y="277513"/>
                  </a:lnTo>
                  <a:lnTo>
                    <a:pt x="5042660" y="277513"/>
                  </a:lnTo>
                  <a:lnTo>
                    <a:pt x="5042903" y="277513"/>
                  </a:lnTo>
                  <a:lnTo>
                    <a:pt x="5043147" y="277513"/>
                  </a:lnTo>
                  <a:lnTo>
                    <a:pt x="5043390" y="277513"/>
                  </a:lnTo>
                  <a:lnTo>
                    <a:pt x="5043633" y="277513"/>
                  </a:lnTo>
                  <a:lnTo>
                    <a:pt x="5043877" y="277513"/>
                  </a:lnTo>
                  <a:lnTo>
                    <a:pt x="5044120" y="277513"/>
                  </a:lnTo>
                  <a:lnTo>
                    <a:pt x="5044363" y="277513"/>
                  </a:lnTo>
                  <a:lnTo>
                    <a:pt x="5044607" y="277513"/>
                  </a:lnTo>
                  <a:lnTo>
                    <a:pt x="5044850" y="277513"/>
                  </a:lnTo>
                  <a:lnTo>
                    <a:pt x="5045094" y="277513"/>
                  </a:lnTo>
                  <a:lnTo>
                    <a:pt x="5045337" y="277513"/>
                  </a:lnTo>
                  <a:lnTo>
                    <a:pt x="5045580" y="277513"/>
                  </a:lnTo>
                  <a:lnTo>
                    <a:pt x="5045824" y="277513"/>
                  </a:lnTo>
                  <a:lnTo>
                    <a:pt x="5046067" y="277513"/>
                  </a:lnTo>
                  <a:lnTo>
                    <a:pt x="5046310" y="277513"/>
                  </a:lnTo>
                  <a:lnTo>
                    <a:pt x="5046554" y="277513"/>
                  </a:lnTo>
                  <a:lnTo>
                    <a:pt x="5046797" y="277513"/>
                  </a:lnTo>
                  <a:lnTo>
                    <a:pt x="5047040" y="277513"/>
                  </a:lnTo>
                  <a:lnTo>
                    <a:pt x="5047284" y="277513"/>
                  </a:lnTo>
                  <a:lnTo>
                    <a:pt x="5047527" y="277513"/>
                  </a:lnTo>
                  <a:lnTo>
                    <a:pt x="5047771" y="277513"/>
                  </a:lnTo>
                  <a:lnTo>
                    <a:pt x="5048014" y="277513"/>
                  </a:lnTo>
                  <a:lnTo>
                    <a:pt x="5048257" y="277513"/>
                  </a:lnTo>
                  <a:lnTo>
                    <a:pt x="5048501" y="277513"/>
                  </a:lnTo>
                  <a:lnTo>
                    <a:pt x="5048987" y="277513"/>
                  </a:lnTo>
                  <a:lnTo>
                    <a:pt x="5049231" y="277513"/>
                  </a:lnTo>
                  <a:lnTo>
                    <a:pt x="5049474" y="277513"/>
                  </a:lnTo>
                  <a:lnTo>
                    <a:pt x="5049717" y="277513"/>
                  </a:lnTo>
                  <a:lnTo>
                    <a:pt x="5049961" y="277513"/>
                  </a:lnTo>
                  <a:lnTo>
                    <a:pt x="5050204" y="277513"/>
                  </a:lnTo>
                  <a:lnTo>
                    <a:pt x="5050447" y="277513"/>
                  </a:lnTo>
                  <a:lnTo>
                    <a:pt x="5050691" y="277513"/>
                  </a:lnTo>
                  <a:lnTo>
                    <a:pt x="5051178" y="277513"/>
                  </a:lnTo>
                  <a:lnTo>
                    <a:pt x="5051421" y="277513"/>
                  </a:lnTo>
                  <a:lnTo>
                    <a:pt x="5051664" y="277513"/>
                  </a:lnTo>
                  <a:lnTo>
                    <a:pt x="5051908" y="277513"/>
                  </a:lnTo>
                  <a:lnTo>
                    <a:pt x="5052151" y="277513"/>
                  </a:lnTo>
                  <a:lnTo>
                    <a:pt x="5052394" y="277513"/>
                  </a:lnTo>
                  <a:lnTo>
                    <a:pt x="5052638" y="277513"/>
                  </a:lnTo>
                  <a:lnTo>
                    <a:pt x="5052881" y="277513"/>
                  </a:lnTo>
                  <a:lnTo>
                    <a:pt x="5053124" y="277513"/>
                  </a:lnTo>
                  <a:lnTo>
                    <a:pt x="5053368" y="277513"/>
                  </a:lnTo>
                  <a:lnTo>
                    <a:pt x="5053611" y="277513"/>
                  </a:lnTo>
                  <a:lnTo>
                    <a:pt x="5054098" y="277513"/>
                  </a:lnTo>
                  <a:lnTo>
                    <a:pt x="5054341" y="277513"/>
                  </a:lnTo>
                  <a:lnTo>
                    <a:pt x="5054585" y="277513"/>
                  </a:lnTo>
                  <a:lnTo>
                    <a:pt x="5054828" y="277513"/>
                  </a:lnTo>
                  <a:lnTo>
                    <a:pt x="5055071" y="277513"/>
                  </a:lnTo>
                  <a:lnTo>
                    <a:pt x="5055315" y="277513"/>
                  </a:lnTo>
                  <a:lnTo>
                    <a:pt x="5055558" y="277513"/>
                  </a:lnTo>
                  <a:lnTo>
                    <a:pt x="5055801" y="277513"/>
                  </a:lnTo>
                  <a:lnTo>
                    <a:pt x="5056045" y="277513"/>
                  </a:lnTo>
                  <a:lnTo>
                    <a:pt x="5056288" y="277513"/>
                  </a:lnTo>
                  <a:lnTo>
                    <a:pt x="5056531" y="277513"/>
                  </a:lnTo>
                  <a:lnTo>
                    <a:pt x="5056775" y="277513"/>
                  </a:lnTo>
                  <a:lnTo>
                    <a:pt x="5057018" y="277513"/>
                  </a:lnTo>
                  <a:lnTo>
                    <a:pt x="5057262" y="277513"/>
                  </a:lnTo>
                  <a:lnTo>
                    <a:pt x="5057505" y="277513"/>
                  </a:lnTo>
                  <a:lnTo>
                    <a:pt x="5057748" y="277513"/>
                  </a:lnTo>
                  <a:lnTo>
                    <a:pt x="5057992" y="277513"/>
                  </a:lnTo>
                  <a:lnTo>
                    <a:pt x="5058235" y="277513"/>
                  </a:lnTo>
                  <a:lnTo>
                    <a:pt x="5058478" y="277513"/>
                  </a:lnTo>
                  <a:lnTo>
                    <a:pt x="5058722" y="277513"/>
                  </a:lnTo>
                  <a:lnTo>
                    <a:pt x="5058965" y="277513"/>
                  </a:lnTo>
                  <a:lnTo>
                    <a:pt x="5059452" y="277513"/>
                  </a:lnTo>
                  <a:lnTo>
                    <a:pt x="5059695" y="277513"/>
                  </a:lnTo>
                  <a:lnTo>
                    <a:pt x="5059695" y="270397"/>
                  </a:lnTo>
                  <a:lnTo>
                    <a:pt x="5059939" y="270397"/>
                  </a:lnTo>
                  <a:lnTo>
                    <a:pt x="5060182" y="270397"/>
                  </a:lnTo>
                  <a:lnTo>
                    <a:pt x="5060425" y="270397"/>
                  </a:lnTo>
                  <a:lnTo>
                    <a:pt x="5060669" y="270397"/>
                  </a:lnTo>
                  <a:lnTo>
                    <a:pt x="5060912" y="270397"/>
                  </a:lnTo>
                  <a:lnTo>
                    <a:pt x="5061155" y="270397"/>
                  </a:lnTo>
                  <a:lnTo>
                    <a:pt x="5061399" y="270397"/>
                  </a:lnTo>
                  <a:lnTo>
                    <a:pt x="5061642" y="270397"/>
                  </a:lnTo>
                  <a:lnTo>
                    <a:pt x="5061885" y="270397"/>
                  </a:lnTo>
                  <a:lnTo>
                    <a:pt x="5061885" y="263281"/>
                  </a:lnTo>
                  <a:lnTo>
                    <a:pt x="5062129" y="263281"/>
                  </a:lnTo>
                  <a:lnTo>
                    <a:pt x="5062372" y="263281"/>
                  </a:lnTo>
                  <a:lnTo>
                    <a:pt x="5062615" y="263281"/>
                  </a:lnTo>
                  <a:lnTo>
                    <a:pt x="5062859" y="263281"/>
                  </a:lnTo>
                  <a:lnTo>
                    <a:pt x="5063102" y="263281"/>
                  </a:lnTo>
                  <a:lnTo>
                    <a:pt x="5063346" y="263281"/>
                  </a:lnTo>
                  <a:lnTo>
                    <a:pt x="5063832" y="263281"/>
                  </a:lnTo>
                  <a:lnTo>
                    <a:pt x="5064076" y="263281"/>
                  </a:lnTo>
                  <a:lnTo>
                    <a:pt x="5064319" y="263281"/>
                  </a:lnTo>
                  <a:lnTo>
                    <a:pt x="5064562" y="263281"/>
                  </a:lnTo>
                  <a:lnTo>
                    <a:pt x="5064806" y="263281"/>
                  </a:lnTo>
                  <a:lnTo>
                    <a:pt x="5065049" y="263281"/>
                  </a:lnTo>
                  <a:lnTo>
                    <a:pt x="5065292" y="263281"/>
                  </a:lnTo>
                  <a:lnTo>
                    <a:pt x="5065536" y="263281"/>
                  </a:lnTo>
                  <a:lnTo>
                    <a:pt x="5065779" y="263281"/>
                  </a:lnTo>
                  <a:lnTo>
                    <a:pt x="5066022" y="263281"/>
                  </a:lnTo>
                  <a:lnTo>
                    <a:pt x="5066266" y="263281"/>
                  </a:lnTo>
                  <a:lnTo>
                    <a:pt x="5066509" y="263281"/>
                  </a:lnTo>
                  <a:lnTo>
                    <a:pt x="5066753" y="263281"/>
                  </a:lnTo>
                  <a:lnTo>
                    <a:pt x="5066996" y="263281"/>
                  </a:lnTo>
                  <a:lnTo>
                    <a:pt x="5067239" y="263281"/>
                  </a:lnTo>
                  <a:lnTo>
                    <a:pt x="5067483" y="263281"/>
                  </a:lnTo>
                  <a:lnTo>
                    <a:pt x="5067726" y="263281"/>
                  </a:lnTo>
                  <a:lnTo>
                    <a:pt x="5067969" y="263281"/>
                  </a:lnTo>
                  <a:lnTo>
                    <a:pt x="5068213" y="263281"/>
                  </a:lnTo>
                  <a:lnTo>
                    <a:pt x="5068456" y="263281"/>
                  </a:lnTo>
                  <a:lnTo>
                    <a:pt x="5068699" y="263281"/>
                  </a:lnTo>
                  <a:lnTo>
                    <a:pt x="5068943" y="263281"/>
                  </a:lnTo>
                  <a:lnTo>
                    <a:pt x="5069186" y="263281"/>
                  </a:lnTo>
                  <a:lnTo>
                    <a:pt x="5069430" y="263281"/>
                  </a:lnTo>
                  <a:lnTo>
                    <a:pt x="5069673" y="263281"/>
                  </a:lnTo>
                  <a:lnTo>
                    <a:pt x="5069916" y="263281"/>
                  </a:lnTo>
                  <a:lnTo>
                    <a:pt x="5070160" y="263281"/>
                  </a:lnTo>
                  <a:lnTo>
                    <a:pt x="5070403" y="263281"/>
                  </a:lnTo>
                  <a:lnTo>
                    <a:pt x="5070646" y="263281"/>
                  </a:lnTo>
                  <a:lnTo>
                    <a:pt x="5070890" y="263281"/>
                  </a:lnTo>
                  <a:lnTo>
                    <a:pt x="5071133" y="263281"/>
                  </a:lnTo>
                  <a:lnTo>
                    <a:pt x="5071376" y="263281"/>
                  </a:lnTo>
                  <a:lnTo>
                    <a:pt x="5071620" y="263281"/>
                  </a:lnTo>
                  <a:lnTo>
                    <a:pt x="5071863" y="263281"/>
                  </a:lnTo>
                  <a:lnTo>
                    <a:pt x="5072106" y="263281"/>
                  </a:lnTo>
                  <a:lnTo>
                    <a:pt x="5072350" y="263281"/>
                  </a:lnTo>
                  <a:lnTo>
                    <a:pt x="5072593" y="263281"/>
                  </a:lnTo>
                  <a:lnTo>
                    <a:pt x="5072837" y="263281"/>
                  </a:lnTo>
                  <a:lnTo>
                    <a:pt x="5073323" y="263281"/>
                  </a:lnTo>
                  <a:lnTo>
                    <a:pt x="5073567" y="263281"/>
                  </a:lnTo>
                  <a:lnTo>
                    <a:pt x="5073810" y="263281"/>
                  </a:lnTo>
                  <a:lnTo>
                    <a:pt x="5074053" y="263281"/>
                  </a:lnTo>
                  <a:lnTo>
                    <a:pt x="5074297" y="263281"/>
                  </a:lnTo>
                  <a:lnTo>
                    <a:pt x="5074540" y="263281"/>
                  </a:lnTo>
                  <a:lnTo>
                    <a:pt x="5074783" y="263281"/>
                  </a:lnTo>
                  <a:lnTo>
                    <a:pt x="5075027" y="263281"/>
                  </a:lnTo>
                  <a:lnTo>
                    <a:pt x="5075270" y="263281"/>
                  </a:lnTo>
                  <a:lnTo>
                    <a:pt x="5075514" y="263281"/>
                  </a:lnTo>
                  <a:lnTo>
                    <a:pt x="5075757" y="263281"/>
                  </a:lnTo>
                  <a:lnTo>
                    <a:pt x="5076000" y="263281"/>
                  </a:lnTo>
                  <a:lnTo>
                    <a:pt x="5076244" y="263281"/>
                  </a:lnTo>
                  <a:lnTo>
                    <a:pt x="5076487" y="263281"/>
                  </a:lnTo>
                  <a:lnTo>
                    <a:pt x="5076730" y="263281"/>
                  </a:lnTo>
                  <a:lnTo>
                    <a:pt x="5076974" y="263281"/>
                  </a:lnTo>
                  <a:lnTo>
                    <a:pt x="5077217" y="263281"/>
                  </a:lnTo>
                  <a:lnTo>
                    <a:pt x="5077460" y="263281"/>
                  </a:lnTo>
                  <a:lnTo>
                    <a:pt x="5077460" y="256165"/>
                  </a:lnTo>
                  <a:lnTo>
                    <a:pt x="5077704" y="256165"/>
                  </a:lnTo>
                  <a:lnTo>
                    <a:pt x="5077947" y="256165"/>
                  </a:lnTo>
                  <a:lnTo>
                    <a:pt x="5078190" y="256165"/>
                  </a:lnTo>
                  <a:lnTo>
                    <a:pt x="5078434" y="256165"/>
                  </a:lnTo>
                  <a:lnTo>
                    <a:pt x="5078677" y="256165"/>
                  </a:lnTo>
                  <a:lnTo>
                    <a:pt x="5078921" y="256165"/>
                  </a:lnTo>
                  <a:lnTo>
                    <a:pt x="5079164" y="256165"/>
                  </a:lnTo>
                  <a:lnTo>
                    <a:pt x="5079651" y="256165"/>
                  </a:lnTo>
                  <a:lnTo>
                    <a:pt x="5079894" y="256165"/>
                  </a:lnTo>
                  <a:lnTo>
                    <a:pt x="5080137" y="256165"/>
                  </a:lnTo>
                  <a:lnTo>
                    <a:pt x="5080381" y="256165"/>
                  </a:lnTo>
                  <a:lnTo>
                    <a:pt x="5080624" y="256165"/>
                  </a:lnTo>
                  <a:lnTo>
                    <a:pt x="5080867" y="256165"/>
                  </a:lnTo>
                  <a:lnTo>
                    <a:pt x="5081111" y="256165"/>
                  </a:lnTo>
                  <a:lnTo>
                    <a:pt x="5081598" y="256165"/>
                  </a:lnTo>
                  <a:lnTo>
                    <a:pt x="5081841" y="256165"/>
                  </a:lnTo>
                  <a:lnTo>
                    <a:pt x="5082084" y="256165"/>
                  </a:lnTo>
                  <a:lnTo>
                    <a:pt x="5082328" y="256165"/>
                  </a:lnTo>
                  <a:lnTo>
                    <a:pt x="5082571" y="256165"/>
                  </a:lnTo>
                  <a:lnTo>
                    <a:pt x="5082814" y="256165"/>
                  </a:lnTo>
                  <a:lnTo>
                    <a:pt x="5083058" y="256165"/>
                  </a:lnTo>
                  <a:lnTo>
                    <a:pt x="5083301" y="256165"/>
                  </a:lnTo>
                  <a:lnTo>
                    <a:pt x="5083544" y="256165"/>
                  </a:lnTo>
                  <a:lnTo>
                    <a:pt x="5083788" y="256165"/>
                  </a:lnTo>
                  <a:lnTo>
                    <a:pt x="5084031" y="256165"/>
                  </a:lnTo>
                  <a:lnTo>
                    <a:pt x="5084274" y="256165"/>
                  </a:lnTo>
                  <a:lnTo>
                    <a:pt x="5084518" y="256165"/>
                  </a:lnTo>
                  <a:lnTo>
                    <a:pt x="5084761" y="256165"/>
                  </a:lnTo>
                  <a:lnTo>
                    <a:pt x="5085005" y="256165"/>
                  </a:lnTo>
                  <a:lnTo>
                    <a:pt x="5085248" y="256165"/>
                  </a:lnTo>
                  <a:lnTo>
                    <a:pt x="5085491" y="256165"/>
                  </a:lnTo>
                  <a:lnTo>
                    <a:pt x="5085735" y="256165"/>
                  </a:lnTo>
                  <a:lnTo>
                    <a:pt x="5085978" y="256165"/>
                  </a:lnTo>
                  <a:lnTo>
                    <a:pt x="5086221" y="256165"/>
                  </a:lnTo>
                  <a:lnTo>
                    <a:pt x="5086708" y="256165"/>
                  </a:lnTo>
                  <a:lnTo>
                    <a:pt x="5086951" y="256165"/>
                  </a:lnTo>
                  <a:lnTo>
                    <a:pt x="5087438" y="256165"/>
                  </a:lnTo>
                  <a:lnTo>
                    <a:pt x="5087682" y="256165"/>
                  </a:lnTo>
                  <a:lnTo>
                    <a:pt x="5087925" y="256165"/>
                  </a:lnTo>
                  <a:lnTo>
                    <a:pt x="5088168" y="256165"/>
                  </a:lnTo>
                  <a:lnTo>
                    <a:pt x="5088412" y="256165"/>
                  </a:lnTo>
                  <a:lnTo>
                    <a:pt x="5088655" y="256165"/>
                  </a:lnTo>
                  <a:lnTo>
                    <a:pt x="5088898" y="256165"/>
                  </a:lnTo>
                  <a:lnTo>
                    <a:pt x="5089385" y="256165"/>
                  </a:lnTo>
                  <a:lnTo>
                    <a:pt x="5089628" y="256165"/>
                  </a:lnTo>
                  <a:lnTo>
                    <a:pt x="5089872" y="256165"/>
                  </a:lnTo>
                  <a:lnTo>
                    <a:pt x="5090115" y="256165"/>
                  </a:lnTo>
                  <a:lnTo>
                    <a:pt x="5090358" y="256165"/>
                  </a:lnTo>
                  <a:lnTo>
                    <a:pt x="5090602" y="256165"/>
                  </a:lnTo>
                  <a:lnTo>
                    <a:pt x="5090845" y="256165"/>
                  </a:lnTo>
                  <a:lnTo>
                    <a:pt x="5091089" y="256165"/>
                  </a:lnTo>
                  <a:lnTo>
                    <a:pt x="5091332" y="256165"/>
                  </a:lnTo>
                  <a:lnTo>
                    <a:pt x="5091575" y="256165"/>
                  </a:lnTo>
                  <a:lnTo>
                    <a:pt x="5091819" y="256165"/>
                  </a:lnTo>
                  <a:lnTo>
                    <a:pt x="5092062" y="256165"/>
                  </a:lnTo>
                  <a:lnTo>
                    <a:pt x="5092305" y="256165"/>
                  </a:lnTo>
                  <a:lnTo>
                    <a:pt x="5092549" y="256165"/>
                  </a:lnTo>
                  <a:lnTo>
                    <a:pt x="5092792" y="256165"/>
                  </a:lnTo>
                  <a:lnTo>
                    <a:pt x="5093035" y="256165"/>
                  </a:lnTo>
                  <a:lnTo>
                    <a:pt x="5093279" y="256165"/>
                  </a:lnTo>
                  <a:lnTo>
                    <a:pt x="5093522" y="256165"/>
                  </a:lnTo>
                  <a:lnTo>
                    <a:pt x="5093766" y="256165"/>
                  </a:lnTo>
                  <a:lnTo>
                    <a:pt x="5094009" y="256165"/>
                  </a:lnTo>
                  <a:lnTo>
                    <a:pt x="5094252" y="256165"/>
                  </a:lnTo>
                  <a:lnTo>
                    <a:pt x="5094496" y="256165"/>
                  </a:lnTo>
                  <a:lnTo>
                    <a:pt x="5094739" y="256165"/>
                  </a:lnTo>
                  <a:lnTo>
                    <a:pt x="5094982" y="256165"/>
                  </a:lnTo>
                  <a:lnTo>
                    <a:pt x="5095226" y="256165"/>
                  </a:lnTo>
                  <a:lnTo>
                    <a:pt x="5095469" y="256165"/>
                  </a:lnTo>
                  <a:lnTo>
                    <a:pt x="5095712" y="256165"/>
                  </a:lnTo>
                  <a:lnTo>
                    <a:pt x="5095956" y="256165"/>
                  </a:lnTo>
                  <a:lnTo>
                    <a:pt x="5096199" y="256165"/>
                  </a:lnTo>
                  <a:lnTo>
                    <a:pt x="5096442" y="256165"/>
                  </a:lnTo>
                  <a:lnTo>
                    <a:pt x="5096686" y="256165"/>
                  </a:lnTo>
                  <a:lnTo>
                    <a:pt x="5096929" y="256165"/>
                  </a:lnTo>
                  <a:lnTo>
                    <a:pt x="5097173" y="256165"/>
                  </a:lnTo>
                  <a:lnTo>
                    <a:pt x="5097659" y="256165"/>
                  </a:lnTo>
                  <a:lnTo>
                    <a:pt x="5097903" y="256165"/>
                  </a:lnTo>
                  <a:lnTo>
                    <a:pt x="5098146" y="256165"/>
                  </a:lnTo>
                  <a:lnTo>
                    <a:pt x="5098389" y="256165"/>
                  </a:lnTo>
                  <a:lnTo>
                    <a:pt x="5098633" y="256165"/>
                  </a:lnTo>
                  <a:lnTo>
                    <a:pt x="5098876" y="256165"/>
                  </a:lnTo>
                  <a:lnTo>
                    <a:pt x="5099119" y="256165"/>
                  </a:lnTo>
                  <a:lnTo>
                    <a:pt x="5099363" y="256165"/>
                  </a:lnTo>
                  <a:lnTo>
                    <a:pt x="5099606" y="256165"/>
                  </a:lnTo>
                  <a:lnTo>
                    <a:pt x="5099850" y="256165"/>
                  </a:lnTo>
                  <a:lnTo>
                    <a:pt x="5100093" y="256165"/>
                  </a:lnTo>
                  <a:lnTo>
                    <a:pt x="5100336" y="256165"/>
                  </a:lnTo>
                  <a:lnTo>
                    <a:pt x="5100580" y="256165"/>
                  </a:lnTo>
                  <a:lnTo>
                    <a:pt x="5100823" y="256165"/>
                  </a:lnTo>
                  <a:lnTo>
                    <a:pt x="5101066" y="256165"/>
                  </a:lnTo>
                  <a:lnTo>
                    <a:pt x="5101310" y="256165"/>
                  </a:lnTo>
                  <a:lnTo>
                    <a:pt x="5101553" y="256165"/>
                  </a:lnTo>
                  <a:lnTo>
                    <a:pt x="5101796" y="256165"/>
                  </a:lnTo>
                  <a:lnTo>
                    <a:pt x="5102040" y="256165"/>
                  </a:lnTo>
                  <a:lnTo>
                    <a:pt x="5102283" y="256165"/>
                  </a:lnTo>
                  <a:lnTo>
                    <a:pt x="5102526" y="256165"/>
                  </a:lnTo>
                  <a:lnTo>
                    <a:pt x="5102770" y="256165"/>
                  </a:lnTo>
                  <a:lnTo>
                    <a:pt x="5103013" y="256165"/>
                  </a:lnTo>
                  <a:lnTo>
                    <a:pt x="5103257" y="256165"/>
                  </a:lnTo>
                  <a:lnTo>
                    <a:pt x="5103500" y="256165"/>
                  </a:lnTo>
                  <a:lnTo>
                    <a:pt x="5103987" y="256165"/>
                  </a:lnTo>
                  <a:lnTo>
                    <a:pt x="5104230" y="256165"/>
                  </a:lnTo>
                  <a:lnTo>
                    <a:pt x="5104960" y="256165"/>
                  </a:lnTo>
                  <a:lnTo>
                    <a:pt x="5105447" y="256165"/>
                  </a:lnTo>
                  <a:lnTo>
                    <a:pt x="5105690" y="256165"/>
                  </a:lnTo>
                  <a:lnTo>
                    <a:pt x="5105934" y="256165"/>
                  </a:lnTo>
                  <a:lnTo>
                    <a:pt x="5106177" y="256165"/>
                  </a:lnTo>
                  <a:lnTo>
                    <a:pt x="5106420" y="256165"/>
                  </a:lnTo>
                  <a:lnTo>
                    <a:pt x="5106664" y="256165"/>
                  </a:lnTo>
                  <a:lnTo>
                    <a:pt x="5106907" y="256165"/>
                  </a:lnTo>
                  <a:lnTo>
                    <a:pt x="5107150" y="256165"/>
                  </a:lnTo>
                  <a:lnTo>
                    <a:pt x="5107394" y="256165"/>
                  </a:lnTo>
                  <a:lnTo>
                    <a:pt x="5107637" y="256165"/>
                  </a:lnTo>
                  <a:lnTo>
                    <a:pt x="5107880" y="256165"/>
                  </a:lnTo>
                  <a:lnTo>
                    <a:pt x="5108124" y="256165"/>
                  </a:lnTo>
                  <a:lnTo>
                    <a:pt x="5108367" y="256165"/>
                  </a:lnTo>
                  <a:lnTo>
                    <a:pt x="5108610" y="256165"/>
                  </a:lnTo>
                  <a:lnTo>
                    <a:pt x="5109341" y="256165"/>
                  </a:lnTo>
                  <a:lnTo>
                    <a:pt x="5109584" y="256165"/>
                  </a:lnTo>
                  <a:lnTo>
                    <a:pt x="5109827" y="256165"/>
                  </a:lnTo>
                  <a:lnTo>
                    <a:pt x="5110071" y="256165"/>
                  </a:lnTo>
                  <a:lnTo>
                    <a:pt x="5110314" y="256165"/>
                  </a:lnTo>
                  <a:lnTo>
                    <a:pt x="5110557" y="256165"/>
                  </a:lnTo>
                  <a:lnTo>
                    <a:pt x="5110801" y="256165"/>
                  </a:lnTo>
                  <a:lnTo>
                    <a:pt x="5111044" y="256165"/>
                  </a:lnTo>
                  <a:lnTo>
                    <a:pt x="5111287" y="256165"/>
                  </a:lnTo>
                  <a:lnTo>
                    <a:pt x="5111531" y="256165"/>
                  </a:lnTo>
                  <a:lnTo>
                    <a:pt x="5111774" y="256165"/>
                  </a:lnTo>
                  <a:lnTo>
                    <a:pt x="5112018" y="256165"/>
                  </a:lnTo>
                  <a:lnTo>
                    <a:pt x="5112261" y="256165"/>
                  </a:lnTo>
                  <a:lnTo>
                    <a:pt x="5112504" y="256165"/>
                  </a:lnTo>
                  <a:lnTo>
                    <a:pt x="5112748" y="256165"/>
                  </a:lnTo>
                  <a:lnTo>
                    <a:pt x="5112991" y="256165"/>
                  </a:lnTo>
                  <a:lnTo>
                    <a:pt x="5113234" y="256165"/>
                  </a:lnTo>
                  <a:lnTo>
                    <a:pt x="5113478" y="256165"/>
                  </a:lnTo>
                  <a:lnTo>
                    <a:pt x="5113721" y="256165"/>
                  </a:lnTo>
                  <a:lnTo>
                    <a:pt x="5113964" y="256165"/>
                  </a:lnTo>
                  <a:lnTo>
                    <a:pt x="5114208" y="256165"/>
                  </a:lnTo>
                  <a:lnTo>
                    <a:pt x="5114451" y="256165"/>
                  </a:lnTo>
                  <a:lnTo>
                    <a:pt x="5114694" y="256165"/>
                  </a:lnTo>
                  <a:lnTo>
                    <a:pt x="5114938" y="256165"/>
                  </a:lnTo>
                  <a:lnTo>
                    <a:pt x="5115181" y="256165"/>
                  </a:lnTo>
                  <a:lnTo>
                    <a:pt x="5115668" y="256165"/>
                  </a:lnTo>
                  <a:lnTo>
                    <a:pt x="5115911" y="256165"/>
                  </a:lnTo>
                  <a:lnTo>
                    <a:pt x="5116641" y="256165"/>
                  </a:lnTo>
                  <a:lnTo>
                    <a:pt x="5116885" y="256165"/>
                  </a:lnTo>
                  <a:lnTo>
                    <a:pt x="5117128" y="256165"/>
                  </a:lnTo>
                  <a:lnTo>
                    <a:pt x="5117371" y="256165"/>
                  </a:lnTo>
                  <a:lnTo>
                    <a:pt x="5117615" y="256165"/>
                  </a:lnTo>
                  <a:lnTo>
                    <a:pt x="5117858" y="256165"/>
                  </a:lnTo>
                  <a:lnTo>
                    <a:pt x="5118102" y="256165"/>
                  </a:lnTo>
                  <a:lnTo>
                    <a:pt x="5118345" y="256165"/>
                  </a:lnTo>
                  <a:lnTo>
                    <a:pt x="5118588" y="256165"/>
                  </a:lnTo>
                  <a:lnTo>
                    <a:pt x="5118832" y="256165"/>
                  </a:lnTo>
                  <a:lnTo>
                    <a:pt x="5119075" y="256165"/>
                  </a:lnTo>
                  <a:lnTo>
                    <a:pt x="5119318" y="256165"/>
                  </a:lnTo>
                  <a:lnTo>
                    <a:pt x="5119562" y="256165"/>
                  </a:lnTo>
                  <a:lnTo>
                    <a:pt x="5119805" y="256165"/>
                  </a:lnTo>
                  <a:lnTo>
                    <a:pt x="5120048" y="256165"/>
                  </a:lnTo>
                  <a:lnTo>
                    <a:pt x="5120292" y="256165"/>
                  </a:lnTo>
                  <a:lnTo>
                    <a:pt x="5120535" y="256165"/>
                  </a:lnTo>
                  <a:lnTo>
                    <a:pt x="5120778" y="256165"/>
                  </a:lnTo>
                  <a:lnTo>
                    <a:pt x="5121022" y="256165"/>
                  </a:lnTo>
                  <a:lnTo>
                    <a:pt x="5121265" y="256165"/>
                  </a:lnTo>
                  <a:lnTo>
                    <a:pt x="5121509" y="256165"/>
                  </a:lnTo>
                  <a:lnTo>
                    <a:pt x="5121752" y="256165"/>
                  </a:lnTo>
                  <a:lnTo>
                    <a:pt x="5121995" y="256165"/>
                  </a:lnTo>
                  <a:lnTo>
                    <a:pt x="5122239" y="256165"/>
                  </a:lnTo>
                  <a:lnTo>
                    <a:pt x="5122482" y="256165"/>
                  </a:lnTo>
                  <a:lnTo>
                    <a:pt x="5122725" y="256165"/>
                  </a:lnTo>
                  <a:lnTo>
                    <a:pt x="5122969" y="256165"/>
                  </a:lnTo>
                  <a:lnTo>
                    <a:pt x="5123212" y="256165"/>
                  </a:lnTo>
                  <a:lnTo>
                    <a:pt x="5123455" y="256165"/>
                  </a:lnTo>
                  <a:lnTo>
                    <a:pt x="5123699" y="256165"/>
                  </a:lnTo>
                  <a:lnTo>
                    <a:pt x="5123942" y="256165"/>
                  </a:lnTo>
                  <a:lnTo>
                    <a:pt x="5124186" y="256165"/>
                  </a:lnTo>
                  <a:lnTo>
                    <a:pt x="5124429" y="256165"/>
                  </a:lnTo>
                  <a:lnTo>
                    <a:pt x="5124672" y="256165"/>
                  </a:lnTo>
                  <a:lnTo>
                    <a:pt x="5124916" y="256165"/>
                  </a:lnTo>
                  <a:lnTo>
                    <a:pt x="5125159" y="256165"/>
                  </a:lnTo>
                  <a:lnTo>
                    <a:pt x="5125402" y="256165"/>
                  </a:lnTo>
                  <a:lnTo>
                    <a:pt x="5125646" y="256165"/>
                  </a:lnTo>
                  <a:lnTo>
                    <a:pt x="5125889" y="256165"/>
                  </a:lnTo>
                  <a:lnTo>
                    <a:pt x="5126132" y="256165"/>
                  </a:lnTo>
                  <a:lnTo>
                    <a:pt x="5126376" y="256165"/>
                  </a:lnTo>
                  <a:lnTo>
                    <a:pt x="5126619" y="256165"/>
                  </a:lnTo>
                  <a:lnTo>
                    <a:pt x="5126862" y="256165"/>
                  </a:lnTo>
                  <a:lnTo>
                    <a:pt x="5127106" y="256165"/>
                  </a:lnTo>
                  <a:lnTo>
                    <a:pt x="5127349" y="256165"/>
                  </a:lnTo>
                  <a:lnTo>
                    <a:pt x="5127593" y="256165"/>
                  </a:lnTo>
                  <a:lnTo>
                    <a:pt x="5127836" y="256165"/>
                  </a:lnTo>
                  <a:lnTo>
                    <a:pt x="5128079" y="256165"/>
                  </a:lnTo>
                  <a:lnTo>
                    <a:pt x="5128323" y="256165"/>
                  </a:lnTo>
                  <a:lnTo>
                    <a:pt x="5128566" y="256165"/>
                  </a:lnTo>
                  <a:lnTo>
                    <a:pt x="5128809" y="256165"/>
                  </a:lnTo>
                  <a:lnTo>
                    <a:pt x="5129053" y="256165"/>
                  </a:lnTo>
                  <a:lnTo>
                    <a:pt x="5129296" y="256165"/>
                  </a:lnTo>
                  <a:lnTo>
                    <a:pt x="5129539" y="256165"/>
                  </a:lnTo>
                  <a:lnTo>
                    <a:pt x="5129783" y="256165"/>
                  </a:lnTo>
                  <a:lnTo>
                    <a:pt x="5130026" y="256165"/>
                  </a:lnTo>
                  <a:lnTo>
                    <a:pt x="5130270" y="256165"/>
                  </a:lnTo>
                  <a:lnTo>
                    <a:pt x="5130513" y="256165"/>
                  </a:lnTo>
                  <a:lnTo>
                    <a:pt x="5130756" y="256165"/>
                  </a:lnTo>
                  <a:lnTo>
                    <a:pt x="5131000" y="256165"/>
                  </a:lnTo>
                  <a:lnTo>
                    <a:pt x="5131486" y="256165"/>
                  </a:lnTo>
                  <a:lnTo>
                    <a:pt x="5131730" y="256165"/>
                  </a:lnTo>
                  <a:lnTo>
                    <a:pt x="5131973" y="256165"/>
                  </a:lnTo>
                  <a:lnTo>
                    <a:pt x="5132216" y="256165"/>
                  </a:lnTo>
                  <a:lnTo>
                    <a:pt x="5132460" y="256165"/>
                  </a:lnTo>
                  <a:lnTo>
                    <a:pt x="5132703" y="256165"/>
                  </a:lnTo>
                  <a:lnTo>
                    <a:pt x="5133190" y="256165"/>
                  </a:lnTo>
                  <a:lnTo>
                    <a:pt x="5133433" y="256165"/>
                  </a:lnTo>
                  <a:lnTo>
                    <a:pt x="5133677" y="256165"/>
                  </a:lnTo>
                  <a:lnTo>
                    <a:pt x="5133920" y="256165"/>
                  </a:lnTo>
                  <a:lnTo>
                    <a:pt x="5134163" y="256165"/>
                  </a:lnTo>
                  <a:lnTo>
                    <a:pt x="5134407" y="256165"/>
                  </a:lnTo>
                  <a:lnTo>
                    <a:pt x="5134407" y="249050"/>
                  </a:lnTo>
                  <a:lnTo>
                    <a:pt x="5134650" y="249050"/>
                  </a:lnTo>
                  <a:lnTo>
                    <a:pt x="5134893" y="249050"/>
                  </a:lnTo>
                  <a:lnTo>
                    <a:pt x="5135137" y="249050"/>
                  </a:lnTo>
                  <a:lnTo>
                    <a:pt x="5135380" y="249050"/>
                  </a:lnTo>
                  <a:lnTo>
                    <a:pt x="5135623" y="249050"/>
                  </a:lnTo>
                  <a:lnTo>
                    <a:pt x="5135867" y="249050"/>
                  </a:lnTo>
                  <a:lnTo>
                    <a:pt x="5136110" y="249050"/>
                  </a:lnTo>
                  <a:lnTo>
                    <a:pt x="5136354" y="249050"/>
                  </a:lnTo>
                  <a:lnTo>
                    <a:pt x="5136597" y="249050"/>
                  </a:lnTo>
                  <a:lnTo>
                    <a:pt x="5136840" y="249050"/>
                  </a:lnTo>
                  <a:lnTo>
                    <a:pt x="5137084" y="249050"/>
                  </a:lnTo>
                  <a:lnTo>
                    <a:pt x="5137327" y="249050"/>
                  </a:lnTo>
                  <a:lnTo>
                    <a:pt x="5137570" y="249050"/>
                  </a:lnTo>
                  <a:lnTo>
                    <a:pt x="5137814" y="249050"/>
                  </a:lnTo>
                  <a:lnTo>
                    <a:pt x="5138057" y="249050"/>
                  </a:lnTo>
                  <a:lnTo>
                    <a:pt x="5138300" y="249050"/>
                  </a:lnTo>
                  <a:lnTo>
                    <a:pt x="5138544" y="249050"/>
                  </a:lnTo>
                  <a:lnTo>
                    <a:pt x="5138787" y="249050"/>
                  </a:lnTo>
                  <a:lnTo>
                    <a:pt x="5139517" y="249050"/>
                  </a:lnTo>
                  <a:lnTo>
                    <a:pt x="5139761" y="249050"/>
                  </a:lnTo>
                  <a:lnTo>
                    <a:pt x="5140004" y="249050"/>
                  </a:lnTo>
                  <a:lnTo>
                    <a:pt x="5140491" y="249050"/>
                  </a:lnTo>
                  <a:lnTo>
                    <a:pt x="5140734" y="249050"/>
                  </a:lnTo>
                  <a:lnTo>
                    <a:pt x="5140977" y="249050"/>
                  </a:lnTo>
                  <a:lnTo>
                    <a:pt x="5141221" y="249050"/>
                  </a:lnTo>
                  <a:lnTo>
                    <a:pt x="5141464" y="249050"/>
                  </a:lnTo>
                  <a:lnTo>
                    <a:pt x="5141707" y="249050"/>
                  </a:lnTo>
                  <a:lnTo>
                    <a:pt x="5141951" y="249050"/>
                  </a:lnTo>
                  <a:lnTo>
                    <a:pt x="5142194" y="249050"/>
                  </a:lnTo>
                  <a:lnTo>
                    <a:pt x="5142438" y="249050"/>
                  </a:lnTo>
                  <a:lnTo>
                    <a:pt x="5142681" y="249050"/>
                  </a:lnTo>
                  <a:lnTo>
                    <a:pt x="5143168" y="249050"/>
                  </a:lnTo>
                  <a:lnTo>
                    <a:pt x="5143411" y="249050"/>
                  </a:lnTo>
                  <a:lnTo>
                    <a:pt x="5143654" y="249050"/>
                  </a:lnTo>
                  <a:lnTo>
                    <a:pt x="5143898" y="249050"/>
                  </a:lnTo>
                  <a:lnTo>
                    <a:pt x="5144141" y="249050"/>
                  </a:lnTo>
                  <a:lnTo>
                    <a:pt x="5144384" y="249050"/>
                  </a:lnTo>
                  <a:lnTo>
                    <a:pt x="5144628" y="249050"/>
                  </a:lnTo>
                  <a:lnTo>
                    <a:pt x="5144871" y="249050"/>
                  </a:lnTo>
                  <a:lnTo>
                    <a:pt x="5145114" y="249050"/>
                  </a:lnTo>
                  <a:lnTo>
                    <a:pt x="5145358" y="249050"/>
                  </a:lnTo>
                  <a:lnTo>
                    <a:pt x="5145601" y="249050"/>
                  </a:lnTo>
                  <a:lnTo>
                    <a:pt x="5145845" y="249050"/>
                  </a:lnTo>
                  <a:lnTo>
                    <a:pt x="5146088" y="249050"/>
                  </a:lnTo>
                  <a:lnTo>
                    <a:pt x="5146331" y="249050"/>
                  </a:lnTo>
                  <a:lnTo>
                    <a:pt x="5146575" y="249050"/>
                  </a:lnTo>
                  <a:lnTo>
                    <a:pt x="5146818" y="249050"/>
                  </a:lnTo>
                  <a:lnTo>
                    <a:pt x="5147061" y="249050"/>
                  </a:lnTo>
                  <a:lnTo>
                    <a:pt x="5147305" y="249050"/>
                  </a:lnTo>
                  <a:lnTo>
                    <a:pt x="5147548" y="249050"/>
                  </a:lnTo>
                  <a:lnTo>
                    <a:pt x="5147791" y="249050"/>
                  </a:lnTo>
                  <a:lnTo>
                    <a:pt x="5148035" y="249050"/>
                  </a:lnTo>
                  <a:lnTo>
                    <a:pt x="5148278" y="249050"/>
                  </a:lnTo>
                  <a:lnTo>
                    <a:pt x="5148522" y="249050"/>
                  </a:lnTo>
                  <a:lnTo>
                    <a:pt x="5148765" y="249050"/>
                  </a:lnTo>
                  <a:lnTo>
                    <a:pt x="5149008" y="249050"/>
                  </a:lnTo>
                  <a:lnTo>
                    <a:pt x="5149252" y="249050"/>
                  </a:lnTo>
                  <a:lnTo>
                    <a:pt x="5149495" y="249050"/>
                  </a:lnTo>
                  <a:lnTo>
                    <a:pt x="5149738" y="249050"/>
                  </a:lnTo>
                  <a:lnTo>
                    <a:pt x="5149982" y="249050"/>
                  </a:lnTo>
                  <a:lnTo>
                    <a:pt x="5150225" y="249050"/>
                  </a:lnTo>
                  <a:lnTo>
                    <a:pt x="5150468" y="249050"/>
                  </a:lnTo>
                  <a:lnTo>
                    <a:pt x="5150712" y="249050"/>
                  </a:lnTo>
                  <a:lnTo>
                    <a:pt x="5150955" y="249050"/>
                  </a:lnTo>
                  <a:lnTo>
                    <a:pt x="5151929" y="249050"/>
                  </a:lnTo>
                  <a:lnTo>
                    <a:pt x="5152172" y="249050"/>
                  </a:lnTo>
                  <a:lnTo>
                    <a:pt x="5152659" y="249050"/>
                  </a:lnTo>
                  <a:lnTo>
                    <a:pt x="5152902" y="249050"/>
                  </a:lnTo>
                  <a:lnTo>
                    <a:pt x="5153145" y="249050"/>
                  </a:lnTo>
                  <a:lnTo>
                    <a:pt x="5153389" y="249050"/>
                  </a:lnTo>
                  <a:lnTo>
                    <a:pt x="5153632" y="249050"/>
                  </a:lnTo>
                  <a:lnTo>
                    <a:pt x="5153875" y="249050"/>
                  </a:lnTo>
                  <a:lnTo>
                    <a:pt x="5154119" y="249050"/>
                  </a:lnTo>
                  <a:lnTo>
                    <a:pt x="5154362" y="249050"/>
                  </a:lnTo>
                  <a:lnTo>
                    <a:pt x="5154606" y="249050"/>
                  </a:lnTo>
                  <a:lnTo>
                    <a:pt x="5154849" y="249050"/>
                  </a:lnTo>
                  <a:lnTo>
                    <a:pt x="5155092" y="249050"/>
                  </a:lnTo>
                  <a:lnTo>
                    <a:pt x="5155336" y="249050"/>
                  </a:lnTo>
                  <a:lnTo>
                    <a:pt x="5155579" y="249050"/>
                  </a:lnTo>
                  <a:lnTo>
                    <a:pt x="5155822" y="249050"/>
                  </a:lnTo>
                  <a:lnTo>
                    <a:pt x="5156066" y="249050"/>
                  </a:lnTo>
                  <a:lnTo>
                    <a:pt x="5156552" y="249050"/>
                  </a:lnTo>
                  <a:lnTo>
                    <a:pt x="5156796" y="249050"/>
                  </a:lnTo>
                  <a:lnTo>
                    <a:pt x="5157039" y="249050"/>
                  </a:lnTo>
                  <a:lnTo>
                    <a:pt x="5157282" y="249050"/>
                  </a:lnTo>
                  <a:lnTo>
                    <a:pt x="5157526" y="249050"/>
                  </a:lnTo>
                  <a:lnTo>
                    <a:pt x="5157769" y="249050"/>
                  </a:lnTo>
                  <a:lnTo>
                    <a:pt x="5158013" y="249050"/>
                  </a:lnTo>
                  <a:lnTo>
                    <a:pt x="5158256" y="249050"/>
                  </a:lnTo>
                  <a:lnTo>
                    <a:pt x="5158499" y="249050"/>
                  </a:lnTo>
                  <a:lnTo>
                    <a:pt x="5158743" y="249050"/>
                  </a:lnTo>
                  <a:lnTo>
                    <a:pt x="5158986" y="249050"/>
                  </a:lnTo>
                  <a:lnTo>
                    <a:pt x="5159229" y="249050"/>
                  </a:lnTo>
                  <a:lnTo>
                    <a:pt x="5159716" y="249050"/>
                  </a:lnTo>
                  <a:lnTo>
                    <a:pt x="5159959" y="249050"/>
                  </a:lnTo>
                  <a:lnTo>
                    <a:pt x="5160203" y="249050"/>
                  </a:lnTo>
                  <a:lnTo>
                    <a:pt x="5160446" y="249050"/>
                  </a:lnTo>
                  <a:lnTo>
                    <a:pt x="5160446" y="241934"/>
                  </a:lnTo>
                  <a:lnTo>
                    <a:pt x="5160690" y="241934"/>
                  </a:lnTo>
                  <a:lnTo>
                    <a:pt x="5160933" y="241934"/>
                  </a:lnTo>
                  <a:lnTo>
                    <a:pt x="5161176" y="241934"/>
                  </a:lnTo>
                  <a:lnTo>
                    <a:pt x="5161420" y="241934"/>
                  </a:lnTo>
                  <a:lnTo>
                    <a:pt x="5161663" y="241934"/>
                  </a:lnTo>
                  <a:lnTo>
                    <a:pt x="5161906" y="241934"/>
                  </a:lnTo>
                  <a:lnTo>
                    <a:pt x="5162150" y="241934"/>
                  </a:lnTo>
                  <a:lnTo>
                    <a:pt x="5162393" y="241934"/>
                  </a:lnTo>
                  <a:lnTo>
                    <a:pt x="5162636" y="241934"/>
                  </a:lnTo>
                  <a:lnTo>
                    <a:pt x="5162880" y="241934"/>
                  </a:lnTo>
                  <a:lnTo>
                    <a:pt x="5163123" y="241934"/>
                  </a:lnTo>
                  <a:lnTo>
                    <a:pt x="5163366" y="241934"/>
                  </a:lnTo>
                  <a:lnTo>
                    <a:pt x="5163610" y="241934"/>
                  </a:lnTo>
                  <a:lnTo>
                    <a:pt x="5163853" y="241934"/>
                  </a:lnTo>
                  <a:lnTo>
                    <a:pt x="5164097" y="241934"/>
                  </a:lnTo>
                  <a:lnTo>
                    <a:pt x="5164340" y="241934"/>
                  </a:lnTo>
                  <a:lnTo>
                    <a:pt x="5164583" y="241934"/>
                  </a:lnTo>
                  <a:lnTo>
                    <a:pt x="5164827" y="241934"/>
                  </a:lnTo>
                  <a:lnTo>
                    <a:pt x="5165313" y="241934"/>
                  </a:lnTo>
                  <a:lnTo>
                    <a:pt x="5165557" y="241934"/>
                  </a:lnTo>
                  <a:lnTo>
                    <a:pt x="5165800" y="241934"/>
                  </a:lnTo>
                  <a:lnTo>
                    <a:pt x="5166043" y="241934"/>
                  </a:lnTo>
                  <a:lnTo>
                    <a:pt x="5166287" y="241934"/>
                  </a:lnTo>
                  <a:lnTo>
                    <a:pt x="5166530" y="241934"/>
                  </a:lnTo>
                  <a:lnTo>
                    <a:pt x="5166773" y="241934"/>
                  </a:lnTo>
                  <a:lnTo>
                    <a:pt x="5167017" y="241934"/>
                  </a:lnTo>
                  <a:lnTo>
                    <a:pt x="5167260" y="241934"/>
                  </a:lnTo>
                  <a:lnTo>
                    <a:pt x="5167504" y="241934"/>
                  </a:lnTo>
                  <a:lnTo>
                    <a:pt x="5167747" y="241934"/>
                  </a:lnTo>
                  <a:lnTo>
                    <a:pt x="5167990" y="241934"/>
                  </a:lnTo>
                  <a:lnTo>
                    <a:pt x="5168234" y="241934"/>
                  </a:lnTo>
                  <a:lnTo>
                    <a:pt x="5168720" y="241934"/>
                  </a:lnTo>
                  <a:lnTo>
                    <a:pt x="5168964" y="241934"/>
                  </a:lnTo>
                  <a:lnTo>
                    <a:pt x="5169207" y="241934"/>
                  </a:lnTo>
                  <a:lnTo>
                    <a:pt x="5169450" y="241934"/>
                  </a:lnTo>
                  <a:lnTo>
                    <a:pt x="5169694" y="241934"/>
                  </a:lnTo>
                  <a:lnTo>
                    <a:pt x="5169937" y="241934"/>
                  </a:lnTo>
                  <a:lnTo>
                    <a:pt x="5170181" y="241934"/>
                  </a:lnTo>
                  <a:lnTo>
                    <a:pt x="5170424" y="241934"/>
                  </a:lnTo>
                  <a:lnTo>
                    <a:pt x="5170667" y="241934"/>
                  </a:lnTo>
                  <a:lnTo>
                    <a:pt x="5170911" y="241934"/>
                  </a:lnTo>
                  <a:lnTo>
                    <a:pt x="5171154" y="241934"/>
                  </a:lnTo>
                  <a:lnTo>
                    <a:pt x="5171397" y="241934"/>
                  </a:lnTo>
                  <a:lnTo>
                    <a:pt x="5171641" y="241934"/>
                  </a:lnTo>
                  <a:lnTo>
                    <a:pt x="5171884" y="241934"/>
                  </a:lnTo>
                  <a:lnTo>
                    <a:pt x="5172127" y="241934"/>
                  </a:lnTo>
                  <a:lnTo>
                    <a:pt x="5172371" y="241934"/>
                  </a:lnTo>
                  <a:lnTo>
                    <a:pt x="5172614" y="241934"/>
                  </a:lnTo>
                  <a:lnTo>
                    <a:pt x="5173101" y="241934"/>
                  </a:lnTo>
                  <a:lnTo>
                    <a:pt x="5173344" y="241934"/>
                  </a:lnTo>
                  <a:lnTo>
                    <a:pt x="5173588" y="241934"/>
                  </a:lnTo>
                  <a:lnTo>
                    <a:pt x="5173831" y="241934"/>
                  </a:lnTo>
                  <a:lnTo>
                    <a:pt x="5174074" y="241934"/>
                  </a:lnTo>
                  <a:lnTo>
                    <a:pt x="5174318" y="241934"/>
                  </a:lnTo>
                  <a:lnTo>
                    <a:pt x="5174561" y="241934"/>
                  </a:lnTo>
                  <a:lnTo>
                    <a:pt x="5174804" y="241934"/>
                  </a:lnTo>
                  <a:lnTo>
                    <a:pt x="5175048" y="241934"/>
                  </a:lnTo>
                  <a:lnTo>
                    <a:pt x="5175291" y="241934"/>
                  </a:lnTo>
                  <a:lnTo>
                    <a:pt x="5175534" y="241934"/>
                  </a:lnTo>
                  <a:lnTo>
                    <a:pt x="5175778" y="241934"/>
                  </a:lnTo>
                  <a:lnTo>
                    <a:pt x="5176021" y="241934"/>
                  </a:lnTo>
                  <a:lnTo>
                    <a:pt x="5176265" y="241934"/>
                  </a:lnTo>
                  <a:lnTo>
                    <a:pt x="5176508" y="241934"/>
                  </a:lnTo>
                  <a:lnTo>
                    <a:pt x="5176751" y="241934"/>
                  </a:lnTo>
                  <a:lnTo>
                    <a:pt x="5176995" y="241934"/>
                  </a:lnTo>
                  <a:lnTo>
                    <a:pt x="5177238" y="241934"/>
                  </a:lnTo>
                  <a:lnTo>
                    <a:pt x="5177481" y="241934"/>
                  </a:lnTo>
                  <a:lnTo>
                    <a:pt x="5177725" y="241934"/>
                  </a:lnTo>
                  <a:lnTo>
                    <a:pt x="5177968" y="241934"/>
                  </a:lnTo>
                  <a:lnTo>
                    <a:pt x="5178211" y="241934"/>
                  </a:lnTo>
                  <a:lnTo>
                    <a:pt x="5178455" y="241934"/>
                  </a:lnTo>
                  <a:lnTo>
                    <a:pt x="5178698" y="241934"/>
                  </a:lnTo>
                  <a:lnTo>
                    <a:pt x="5178941" y="241934"/>
                  </a:lnTo>
                  <a:lnTo>
                    <a:pt x="5179185" y="241934"/>
                  </a:lnTo>
                  <a:lnTo>
                    <a:pt x="5179428" y="241934"/>
                  </a:lnTo>
                  <a:lnTo>
                    <a:pt x="5179672" y="241934"/>
                  </a:lnTo>
                  <a:lnTo>
                    <a:pt x="5179915" y="241934"/>
                  </a:lnTo>
                  <a:lnTo>
                    <a:pt x="5180158" y="241934"/>
                  </a:lnTo>
                  <a:lnTo>
                    <a:pt x="5180402" y="241934"/>
                  </a:lnTo>
                  <a:lnTo>
                    <a:pt x="5180645" y="241934"/>
                  </a:lnTo>
                  <a:lnTo>
                    <a:pt x="5180888" y="241934"/>
                  </a:lnTo>
                  <a:lnTo>
                    <a:pt x="5181132" y="241934"/>
                  </a:lnTo>
                  <a:lnTo>
                    <a:pt x="5181375" y="241934"/>
                  </a:lnTo>
                  <a:lnTo>
                    <a:pt x="5181618" y="241934"/>
                  </a:lnTo>
                  <a:lnTo>
                    <a:pt x="5182105" y="241934"/>
                  </a:lnTo>
                  <a:lnTo>
                    <a:pt x="5182349" y="241934"/>
                  </a:lnTo>
                  <a:lnTo>
                    <a:pt x="5182592" y="241934"/>
                  </a:lnTo>
                  <a:lnTo>
                    <a:pt x="5182835" y="241934"/>
                  </a:lnTo>
                  <a:lnTo>
                    <a:pt x="5183079" y="241934"/>
                  </a:lnTo>
                  <a:lnTo>
                    <a:pt x="5183322" y="241934"/>
                  </a:lnTo>
                  <a:lnTo>
                    <a:pt x="5183565" y="241934"/>
                  </a:lnTo>
                  <a:lnTo>
                    <a:pt x="5183809" y="241934"/>
                  </a:lnTo>
                  <a:lnTo>
                    <a:pt x="5184052" y="241934"/>
                  </a:lnTo>
                  <a:lnTo>
                    <a:pt x="5184295" y="241934"/>
                  </a:lnTo>
                  <a:lnTo>
                    <a:pt x="5184539" y="241934"/>
                  </a:lnTo>
                  <a:lnTo>
                    <a:pt x="5184782" y="241934"/>
                  </a:lnTo>
                  <a:lnTo>
                    <a:pt x="5185025" y="241934"/>
                  </a:lnTo>
                  <a:lnTo>
                    <a:pt x="5185269" y="241934"/>
                  </a:lnTo>
                  <a:lnTo>
                    <a:pt x="5185512" y="241934"/>
                  </a:lnTo>
                  <a:lnTo>
                    <a:pt x="5185756" y="241934"/>
                  </a:lnTo>
                  <a:lnTo>
                    <a:pt x="5185999" y="241934"/>
                  </a:lnTo>
                  <a:lnTo>
                    <a:pt x="5186242" y="241934"/>
                  </a:lnTo>
                  <a:lnTo>
                    <a:pt x="5186486" y="241934"/>
                  </a:lnTo>
                  <a:lnTo>
                    <a:pt x="5186729" y="241934"/>
                  </a:lnTo>
                  <a:lnTo>
                    <a:pt x="5186972" y="241934"/>
                  </a:lnTo>
                  <a:lnTo>
                    <a:pt x="5187216" y="241934"/>
                  </a:lnTo>
                  <a:lnTo>
                    <a:pt x="5187702" y="241934"/>
                  </a:lnTo>
                  <a:lnTo>
                    <a:pt x="5187946" y="241934"/>
                  </a:lnTo>
                  <a:lnTo>
                    <a:pt x="5188189" y="241934"/>
                  </a:lnTo>
                  <a:lnTo>
                    <a:pt x="5188433" y="241934"/>
                  </a:lnTo>
                  <a:lnTo>
                    <a:pt x="5188676" y="241934"/>
                  </a:lnTo>
                  <a:lnTo>
                    <a:pt x="5188919" y="241934"/>
                  </a:lnTo>
                  <a:lnTo>
                    <a:pt x="5189163" y="241934"/>
                  </a:lnTo>
                  <a:lnTo>
                    <a:pt x="5189406" y="241934"/>
                  </a:lnTo>
                  <a:lnTo>
                    <a:pt x="5190379" y="241934"/>
                  </a:lnTo>
                  <a:lnTo>
                    <a:pt x="5190623" y="241934"/>
                  </a:lnTo>
                  <a:lnTo>
                    <a:pt x="5190866" y="241934"/>
                  </a:lnTo>
                  <a:lnTo>
                    <a:pt x="5191109" y="241934"/>
                  </a:lnTo>
                  <a:lnTo>
                    <a:pt x="5191353" y="241934"/>
                  </a:lnTo>
                  <a:lnTo>
                    <a:pt x="5191596" y="241934"/>
                  </a:lnTo>
                  <a:lnTo>
                    <a:pt x="5191840" y="241934"/>
                  </a:lnTo>
                  <a:lnTo>
                    <a:pt x="5192083" y="241934"/>
                  </a:lnTo>
                  <a:lnTo>
                    <a:pt x="5192326" y="241934"/>
                  </a:lnTo>
                  <a:lnTo>
                    <a:pt x="5192570" y="241934"/>
                  </a:lnTo>
                  <a:lnTo>
                    <a:pt x="5192813" y="241934"/>
                  </a:lnTo>
                  <a:lnTo>
                    <a:pt x="5193056" y="241934"/>
                  </a:lnTo>
                  <a:lnTo>
                    <a:pt x="5193300" y="241934"/>
                  </a:lnTo>
                  <a:lnTo>
                    <a:pt x="5193543" y="241934"/>
                  </a:lnTo>
                  <a:lnTo>
                    <a:pt x="5193786" y="241934"/>
                  </a:lnTo>
                  <a:lnTo>
                    <a:pt x="5194030" y="241934"/>
                  </a:lnTo>
                  <a:lnTo>
                    <a:pt x="5194273" y="241934"/>
                  </a:lnTo>
                  <a:lnTo>
                    <a:pt x="5194517" y="241934"/>
                  </a:lnTo>
                  <a:lnTo>
                    <a:pt x="5194760" y="241934"/>
                  </a:lnTo>
                  <a:lnTo>
                    <a:pt x="5195003" y="241934"/>
                  </a:lnTo>
                  <a:lnTo>
                    <a:pt x="5195247" y="241934"/>
                  </a:lnTo>
                  <a:lnTo>
                    <a:pt x="5195490" y="241934"/>
                  </a:lnTo>
                  <a:lnTo>
                    <a:pt x="5196220" y="241934"/>
                  </a:lnTo>
                  <a:lnTo>
                    <a:pt x="5196463" y="241934"/>
                  </a:lnTo>
                  <a:lnTo>
                    <a:pt x="5196707" y="241934"/>
                  </a:lnTo>
                  <a:lnTo>
                    <a:pt x="5196950" y="241934"/>
                  </a:lnTo>
                  <a:lnTo>
                    <a:pt x="5197193" y="241934"/>
                  </a:lnTo>
                  <a:lnTo>
                    <a:pt x="5197437" y="241934"/>
                  </a:lnTo>
                  <a:lnTo>
                    <a:pt x="5197680" y="241934"/>
                  </a:lnTo>
                  <a:lnTo>
                    <a:pt x="5197924" y="241934"/>
                  </a:lnTo>
                  <a:lnTo>
                    <a:pt x="5198167" y="241934"/>
                  </a:lnTo>
                  <a:lnTo>
                    <a:pt x="5198410" y="241934"/>
                  </a:lnTo>
                  <a:lnTo>
                    <a:pt x="5198654" y="241934"/>
                  </a:lnTo>
                  <a:lnTo>
                    <a:pt x="5198897" y="241934"/>
                  </a:lnTo>
                  <a:lnTo>
                    <a:pt x="5199140" y="241934"/>
                  </a:lnTo>
                  <a:lnTo>
                    <a:pt x="5199384" y="241934"/>
                  </a:lnTo>
                  <a:lnTo>
                    <a:pt x="5199627" y="241934"/>
                  </a:lnTo>
                  <a:lnTo>
                    <a:pt x="5199870" y="241934"/>
                  </a:lnTo>
                  <a:lnTo>
                    <a:pt x="5200114" y="241934"/>
                  </a:lnTo>
                  <a:lnTo>
                    <a:pt x="5200357" y="241934"/>
                  </a:lnTo>
                  <a:lnTo>
                    <a:pt x="5200601" y="241934"/>
                  </a:lnTo>
                  <a:lnTo>
                    <a:pt x="5200844" y="241934"/>
                  </a:lnTo>
                  <a:lnTo>
                    <a:pt x="5201087" y="241934"/>
                  </a:lnTo>
                  <a:lnTo>
                    <a:pt x="5201331" y="241934"/>
                  </a:lnTo>
                  <a:lnTo>
                    <a:pt x="5201574" y="241934"/>
                  </a:lnTo>
                  <a:lnTo>
                    <a:pt x="5201817" y="241934"/>
                  </a:lnTo>
                  <a:lnTo>
                    <a:pt x="5202061" y="241934"/>
                  </a:lnTo>
                  <a:lnTo>
                    <a:pt x="5202304" y="241934"/>
                  </a:lnTo>
                  <a:lnTo>
                    <a:pt x="5202547" y="241934"/>
                  </a:lnTo>
                  <a:lnTo>
                    <a:pt x="5202791" y="241934"/>
                  </a:lnTo>
                  <a:lnTo>
                    <a:pt x="5203034" y="241934"/>
                  </a:lnTo>
                  <a:lnTo>
                    <a:pt x="5203277" y="241934"/>
                  </a:lnTo>
                  <a:lnTo>
                    <a:pt x="5203521" y="241934"/>
                  </a:lnTo>
                  <a:lnTo>
                    <a:pt x="5203764" y="241934"/>
                  </a:lnTo>
                  <a:lnTo>
                    <a:pt x="5204008" y="241934"/>
                  </a:lnTo>
                  <a:lnTo>
                    <a:pt x="5204251" y="241934"/>
                  </a:lnTo>
                  <a:lnTo>
                    <a:pt x="5204494" y="241934"/>
                  </a:lnTo>
                  <a:lnTo>
                    <a:pt x="5204738" y="241934"/>
                  </a:lnTo>
                  <a:lnTo>
                    <a:pt x="5204981" y="241934"/>
                  </a:lnTo>
                  <a:lnTo>
                    <a:pt x="5205468" y="241934"/>
                  </a:lnTo>
                  <a:lnTo>
                    <a:pt x="5205711" y="241934"/>
                  </a:lnTo>
                  <a:lnTo>
                    <a:pt x="5206198" y="241934"/>
                  </a:lnTo>
                  <a:lnTo>
                    <a:pt x="5206441" y="241934"/>
                  </a:lnTo>
                  <a:lnTo>
                    <a:pt x="5206685" y="241934"/>
                  </a:lnTo>
                  <a:lnTo>
                    <a:pt x="5206928" y="241934"/>
                  </a:lnTo>
                  <a:lnTo>
                    <a:pt x="5207171" y="241934"/>
                  </a:lnTo>
                  <a:lnTo>
                    <a:pt x="5207415" y="241934"/>
                  </a:lnTo>
                  <a:lnTo>
                    <a:pt x="5207658" y="241934"/>
                  </a:lnTo>
                  <a:lnTo>
                    <a:pt x="5207901" y="241934"/>
                  </a:lnTo>
                  <a:lnTo>
                    <a:pt x="5208145" y="241934"/>
                  </a:lnTo>
                  <a:lnTo>
                    <a:pt x="5208388" y="241934"/>
                  </a:lnTo>
                  <a:lnTo>
                    <a:pt x="5208631" y="241934"/>
                  </a:lnTo>
                  <a:lnTo>
                    <a:pt x="5208875" y="241934"/>
                  </a:lnTo>
                  <a:lnTo>
                    <a:pt x="5209118" y="241934"/>
                  </a:lnTo>
                  <a:lnTo>
                    <a:pt x="5209361" y="241934"/>
                  </a:lnTo>
                  <a:lnTo>
                    <a:pt x="5209605" y="241934"/>
                  </a:lnTo>
                  <a:lnTo>
                    <a:pt x="5209848" y="241934"/>
                  </a:lnTo>
                  <a:lnTo>
                    <a:pt x="5210092" y="241934"/>
                  </a:lnTo>
                  <a:lnTo>
                    <a:pt x="5210335" y="241934"/>
                  </a:lnTo>
                  <a:lnTo>
                    <a:pt x="5210822" y="241934"/>
                  </a:lnTo>
                  <a:lnTo>
                    <a:pt x="5211065" y="241934"/>
                  </a:lnTo>
                  <a:lnTo>
                    <a:pt x="5211308" y="241934"/>
                  </a:lnTo>
                  <a:lnTo>
                    <a:pt x="5211552" y="241934"/>
                  </a:lnTo>
                  <a:lnTo>
                    <a:pt x="5211795" y="241934"/>
                  </a:lnTo>
                  <a:lnTo>
                    <a:pt x="5212038" y="241934"/>
                  </a:lnTo>
                  <a:lnTo>
                    <a:pt x="5212282" y="241934"/>
                  </a:lnTo>
                  <a:lnTo>
                    <a:pt x="5212525" y="241934"/>
                  </a:lnTo>
                  <a:lnTo>
                    <a:pt x="5212769" y="241934"/>
                  </a:lnTo>
                  <a:lnTo>
                    <a:pt x="5213012" y="241934"/>
                  </a:lnTo>
                  <a:lnTo>
                    <a:pt x="5213255" y="241934"/>
                  </a:lnTo>
                  <a:lnTo>
                    <a:pt x="5213499" y="241934"/>
                  </a:lnTo>
                  <a:lnTo>
                    <a:pt x="5213985" y="234818"/>
                  </a:lnTo>
                  <a:lnTo>
                    <a:pt x="5214229" y="234818"/>
                  </a:lnTo>
                  <a:lnTo>
                    <a:pt x="5214472" y="234818"/>
                  </a:lnTo>
                  <a:lnTo>
                    <a:pt x="5214715" y="234818"/>
                  </a:lnTo>
                  <a:lnTo>
                    <a:pt x="5214959" y="234818"/>
                  </a:lnTo>
                  <a:lnTo>
                    <a:pt x="5215202" y="234818"/>
                  </a:lnTo>
                  <a:lnTo>
                    <a:pt x="5215445" y="234818"/>
                  </a:lnTo>
                  <a:lnTo>
                    <a:pt x="5215689" y="234818"/>
                  </a:lnTo>
                  <a:lnTo>
                    <a:pt x="5215932" y="234818"/>
                  </a:lnTo>
                  <a:lnTo>
                    <a:pt x="5216176" y="234818"/>
                  </a:lnTo>
                  <a:lnTo>
                    <a:pt x="5216419" y="234818"/>
                  </a:lnTo>
                  <a:lnTo>
                    <a:pt x="5216662" y="234818"/>
                  </a:lnTo>
                  <a:lnTo>
                    <a:pt x="5216906" y="234818"/>
                  </a:lnTo>
                  <a:lnTo>
                    <a:pt x="5217149" y="234818"/>
                  </a:lnTo>
                  <a:lnTo>
                    <a:pt x="5217392" y="234818"/>
                  </a:lnTo>
                  <a:lnTo>
                    <a:pt x="5217879" y="234818"/>
                  </a:lnTo>
                  <a:lnTo>
                    <a:pt x="5218122" y="234818"/>
                  </a:lnTo>
                  <a:lnTo>
                    <a:pt x="5218366" y="234818"/>
                  </a:lnTo>
                  <a:lnTo>
                    <a:pt x="5218609" y="234818"/>
                  </a:lnTo>
                  <a:lnTo>
                    <a:pt x="5218853" y="234818"/>
                  </a:lnTo>
                  <a:lnTo>
                    <a:pt x="5219096" y="234818"/>
                  </a:lnTo>
                  <a:lnTo>
                    <a:pt x="5219339" y="234818"/>
                  </a:lnTo>
                  <a:lnTo>
                    <a:pt x="5219583" y="234818"/>
                  </a:lnTo>
                  <a:lnTo>
                    <a:pt x="5219826" y="234818"/>
                  </a:lnTo>
                  <a:lnTo>
                    <a:pt x="5220069" y="234818"/>
                  </a:lnTo>
                  <a:lnTo>
                    <a:pt x="5220313" y="234818"/>
                  </a:lnTo>
                  <a:lnTo>
                    <a:pt x="5220556" y="234818"/>
                  </a:lnTo>
                  <a:lnTo>
                    <a:pt x="5220799" y="234818"/>
                  </a:lnTo>
                  <a:lnTo>
                    <a:pt x="5221043" y="234818"/>
                  </a:lnTo>
                  <a:lnTo>
                    <a:pt x="5221286" y="234818"/>
                  </a:lnTo>
                  <a:lnTo>
                    <a:pt x="5221529" y="234818"/>
                  </a:lnTo>
                  <a:lnTo>
                    <a:pt x="5222016" y="234818"/>
                  </a:lnTo>
                  <a:lnTo>
                    <a:pt x="5222260" y="234818"/>
                  </a:lnTo>
                  <a:lnTo>
                    <a:pt x="5222503" y="234818"/>
                  </a:lnTo>
                  <a:lnTo>
                    <a:pt x="5222746" y="234818"/>
                  </a:lnTo>
                  <a:lnTo>
                    <a:pt x="5222990" y="234818"/>
                  </a:lnTo>
                  <a:lnTo>
                    <a:pt x="5223233" y="234818"/>
                  </a:lnTo>
                  <a:lnTo>
                    <a:pt x="5223720" y="234818"/>
                  </a:lnTo>
                  <a:lnTo>
                    <a:pt x="5223963" y="234818"/>
                  </a:lnTo>
                  <a:lnTo>
                    <a:pt x="5224206" y="234818"/>
                  </a:lnTo>
                  <a:lnTo>
                    <a:pt x="5224693" y="234818"/>
                  </a:lnTo>
                  <a:lnTo>
                    <a:pt x="5224937" y="234818"/>
                  </a:lnTo>
                  <a:lnTo>
                    <a:pt x="5225180" y="234818"/>
                  </a:lnTo>
                  <a:lnTo>
                    <a:pt x="5225423" y="234818"/>
                  </a:lnTo>
                  <a:lnTo>
                    <a:pt x="5225667" y="234818"/>
                  </a:lnTo>
                  <a:lnTo>
                    <a:pt x="5225910" y="234818"/>
                  </a:lnTo>
                  <a:lnTo>
                    <a:pt x="5226153" y="234818"/>
                  </a:lnTo>
                  <a:lnTo>
                    <a:pt x="5226397" y="234818"/>
                  </a:lnTo>
                  <a:lnTo>
                    <a:pt x="5226640" y="234818"/>
                  </a:lnTo>
                  <a:lnTo>
                    <a:pt x="5226883" y="234818"/>
                  </a:lnTo>
                  <a:lnTo>
                    <a:pt x="5227127" y="234818"/>
                  </a:lnTo>
                  <a:lnTo>
                    <a:pt x="5227370" y="234818"/>
                  </a:lnTo>
                  <a:lnTo>
                    <a:pt x="5227613" y="234818"/>
                  </a:lnTo>
                  <a:lnTo>
                    <a:pt x="5227857" y="234818"/>
                  </a:lnTo>
                  <a:lnTo>
                    <a:pt x="5228100" y="234818"/>
                  </a:lnTo>
                  <a:lnTo>
                    <a:pt x="5228344" y="234818"/>
                  </a:lnTo>
                  <a:lnTo>
                    <a:pt x="5228587" y="234818"/>
                  </a:lnTo>
                  <a:lnTo>
                    <a:pt x="5228830" y="234818"/>
                  </a:lnTo>
                  <a:lnTo>
                    <a:pt x="5229074" y="234818"/>
                  </a:lnTo>
                  <a:lnTo>
                    <a:pt x="5229317" y="234818"/>
                  </a:lnTo>
                  <a:lnTo>
                    <a:pt x="5229560" y="234818"/>
                  </a:lnTo>
                  <a:lnTo>
                    <a:pt x="5229804" y="234818"/>
                  </a:lnTo>
                  <a:lnTo>
                    <a:pt x="5230047" y="234818"/>
                  </a:lnTo>
                  <a:lnTo>
                    <a:pt x="5230290" y="234818"/>
                  </a:lnTo>
                  <a:lnTo>
                    <a:pt x="5230534" y="234818"/>
                  </a:lnTo>
                  <a:lnTo>
                    <a:pt x="5230777" y="234818"/>
                  </a:lnTo>
                  <a:lnTo>
                    <a:pt x="5231021" y="234818"/>
                  </a:lnTo>
                  <a:lnTo>
                    <a:pt x="5231264" y="234818"/>
                  </a:lnTo>
                  <a:lnTo>
                    <a:pt x="5231751" y="234818"/>
                  </a:lnTo>
                  <a:lnTo>
                    <a:pt x="5231994" y="234818"/>
                  </a:lnTo>
                  <a:lnTo>
                    <a:pt x="5232237" y="234818"/>
                  </a:lnTo>
                  <a:lnTo>
                    <a:pt x="5232481" y="234818"/>
                  </a:lnTo>
                  <a:lnTo>
                    <a:pt x="5232724" y="234818"/>
                  </a:lnTo>
                  <a:lnTo>
                    <a:pt x="5232967" y="234818"/>
                  </a:lnTo>
                  <a:lnTo>
                    <a:pt x="5233211" y="234818"/>
                  </a:lnTo>
                  <a:lnTo>
                    <a:pt x="5233454" y="234818"/>
                  </a:lnTo>
                  <a:lnTo>
                    <a:pt x="5233697" y="234818"/>
                  </a:lnTo>
                  <a:lnTo>
                    <a:pt x="5233941" y="234818"/>
                  </a:lnTo>
                  <a:lnTo>
                    <a:pt x="5234184" y="234818"/>
                  </a:lnTo>
                  <a:lnTo>
                    <a:pt x="5234428" y="234818"/>
                  </a:lnTo>
                  <a:lnTo>
                    <a:pt x="5234671" y="234818"/>
                  </a:lnTo>
                  <a:lnTo>
                    <a:pt x="5234914" y="234818"/>
                  </a:lnTo>
                  <a:lnTo>
                    <a:pt x="5235158" y="234818"/>
                  </a:lnTo>
                  <a:lnTo>
                    <a:pt x="5235401" y="234818"/>
                  </a:lnTo>
                  <a:lnTo>
                    <a:pt x="5235644" y="234818"/>
                  </a:lnTo>
                  <a:lnTo>
                    <a:pt x="5235888" y="234818"/>
                  </a:lnTo>
                  <a:lnTo>
                    <a:pt x="5236131" y="234818"/>
                  </a:lnTo>
                  <a:lnTo>
                    <a:pt x="5236374" y="234818"/>
                  </a:lnTo>
                  <a:lnTo>
                    <a:pt x="5236618" y="234818"/>
                  </a:lnTo>
                  <a:lnTo>
                    <a:pt x="5236861" y="234818"/>
                  </a:lnTo>
                  <a:lnTo>
                    <a:pt x="5237105" y="234818"/>
                  </a:lnTo>
                  <a:lnTo>
                    <a:pt x="5237348" y="234818"/>
                  </a:lnTo>
                  <a:lnTo>
                    <a:pt x="5237591" y="234818"/>
                  </a:lnTo>
                  <a:lnTo>
                    <a:pt x="5237835" y="234818"/>
                  </a:lnTo>
                  <a:lnTo>
                    <a:pt x="5238078" y="234818"/>
                  </a:lnTo>
                  <a:lnTo>
                    <a:pt x="5238321" y="234818"/>
                  </a:lnTo>
                  <a:lnTo>
                    <a:pt x="5238808" y="234818"/>
                  </a:lnTo>
                  <a:lnTo>
                    <a:pt x="5239051" y="234818"/>
                  </a:lnTo>
                  <a:lnTo>
                    <a:pt x="5239295" y="234818"/>
                  </a:lnTo>
                  <a:lnTo>
                    <a:pt x="5239538" y="234818"/>
                  </a:lnTo>
                  <a:lnTo>
                    <a:pt x="5239781" y="234818"/>
                  </a:lnTo>
                  <a:lnTo>
                    <a:pt x="5240025" y="234818"/>
                  </a:lnTo>
                  <a:lnTo>
                    <a:pt x="5240268" y="234818"/>
                  </a:lnTo>
                  <a:lnTo>
                    <a:pt x="5240512" y="234818"/>
                  </a:lnTo>
                  <a:lnTo>
                    <a:pt x="5240755" y="234818"/>
                  </a:lnTo>
                  <a:lnTo>
                    <a:pt x="5240998" y="234818"/>
                  </a:lnTo>
                  <a:lnTo>
                    <a:pt x="5241242" y="234818"/>
                  </a:lnTo>
                  <a:lnTo>
                    <a:pt x="5241485" y="234818"/>
                  </a:lnTo>
                  <a:lnTo>
                    <a:pt x="5241728" y="234818"/>
                  </a:lnTo>
                  <a:lnTo>
                    <a:pt x="5242215" y="234818"/>
                  </a:lnTo>
                  <a:lnTo>
                    <a:pt x="5242458" y="234818"/>
                  </a:lnTo>
                  <a:lnTo>
                    <a:pt x="5242702" y="234818"/>
                  </a:lnTo>
                  <a:lnTo>
                    <a:pt x="5242945" y="234818"/>
                  </a:lnTo>
                  <a:lnTo>
                    <a:pt x="5243189" y="234818"/>
                  </a:lnTo>
                  <a:lnTo>
                    <a:pt x="5243432" y="234818"/>
                  </a:lnTo>
                  <a:lnTo>
                    <a:pt x="5243675" y="234818"/>
                  </a:lnTo>
                  <a:lnTo>
                    <a:pt x="5243919" y="234818"/>
                  </a:lnTo>
                  <a:lnTo>
                    <a:pt x="5244162" y="234818"/>
                  </a:lnTo>
                  <a:lnTo>
                    <a:pt x="5244405" y="234818"/>
                  </a:lnTo>
                  <a:lnTo>
                    <a:pt x="5244649" y="234818"/>
                  </a:lnTo>
                  <a:lnTo>
                    <a:pt x="5244892" y="234818"/>
                  </a:lnTo>
                  <a:lnTo>
                    <a:pt x="5245379" y="234818"/>
                  </a:lnTo>
                  <a:lnTo>
                    <a:pt x="5245622" y="234818"/>
                  </a:lnTo>
                  <a:lnTo>
                    <a:pt x="5245865" y="234818"/>
                  </a:lnTo>
                  <a:lnTo>
                    <a:pt x="5246109" y="234818"/>
                  </a:lnTo>
                  <a:lnTo>
                    <a:pt x="5246352" y="234818"/>
                  </a:lnTo>
                  <a:lnTo>
                    <a:pt x="5246596" y="234818"/>
                  </a:lnTo>
                  <a:lnTo>
                    <a:pt x="5246839" y="234818"/>
                  </a:lnTo>
                  <a:lnTo>
                    <a:pt x="5247082" y="234818"/>
                  </a:lnTo>
                  <a:lnTo>
                    <a:pt x="5247569" y="234818"/>
                  </a:lnTo>
                  <a:lnTo>
                    <a:pt x="5248056" y="234818"/>
                  </a:lnTo>
                  <a:lnTo>
                    <a:pt x="5248299" y="234818"/>
                  </a:lnTo>
                  <a:lnTo>
                    <a:pt x="5248542" y="234818"/>
                  </a:lnTo>
                  <a:lnTo>
                    <a:pt x="5248786" y="234818"/>
                  </a:lnTo>
                  <a:lnTo>
                    <a:pt x="5249029" y="234818"/>
                  </a:lnTo>
                  <a:lnTo>
                    <a:pt x="5249273" y="234818"/>
                  </a:lnTo>
                  <a:lnTo>
                    <a:pt x="5249516" y="234818"/>
                  </a:lnTo>
                  <a:lnTo>
                    <a:pt x="5250003" y="234818"/>
                  </a:lnTo>
                  <a:lnTo>
                    <a:pt x="5250246" y="234818"/>
                  </a:lnTo>
                  <a:lnTo>
                    <a:pt x="5250733" y="234818"/>
                  </a:lnTo>
                  <a:lnTo>
                    <a:pt x="5250976" y="234818"/>
                  </a:lnTo>
                  <a:lnTo>
                    <a:pt x="5251219" y="234818"/>
                  </a:lnTo>
                  <a:lnTo>
                    <a:pt x="5251463" y="234818"/>
                  </a:lnTo>
                  <a:lnTo>
                    <a:pt x="5251706" y="234818"/>
                  </a:lnTo>
                  <a:lnTo>
                    <a:pt x="5251949" y="234818"/>
                  </a:lnTo>
                  <a:lnTo>
                    <a:pt x="5252193" y="234818"/>
                  </a:lnTo>
                  <a:lnTo>
                    <a:pt x="5252436" y="234818"/>
                  </a:lnTo>
                  <a:lnTo>
                    <a:pt x="5252680" y="234818"/>
                  </a:lnTo>
                  <a:lnTo>
                    <a:pt x="5252923" y="234818"/>
                  </a:lnTo>
                  <a:lnTo>
                    <a:pt x="5253166" y="234818"/>
                  </a:lnTo>
                  <a:lnTo>
                    <a:pt x="5253653" y="234818"/>
                  </a:lnTo>
                  <a:lnTo>
                    <a:pt x="5253896" y="234818"/>
                  </a:lnTo>
                  <a:lnTo>
                    <a:pt x="5254140" y="234818"/>
                  </a:lnTo>
                  <a:lnTo>
                    <a:pt x="5254626" y="234818"/>
                  </a:lnTo>
                  <a:lnTo>
                    <a:pt x="5254870" y="234818"/>
                  </a:lnTo>
                  <a:lnTo>
                    <a:pt x="5255357" y="234818"/>
                  </a:lnTo>
                  <a:lnTo>
                    <a:pt x="5255600" y="234818"/>
                  </a:lnTo>
                  <a:lnTo>
                    <a:pt x="5255843" y="234818"/>
                  </a:lnTo>
                  <a:lnTo>
                    <a:pt x="5256087" y="234818"/>
                  </a:lnTo>
                  <a:lnTo>
                    <a:pt x="5256330" y="234818"/>
                  </a:lnTo>
                  <a:lnTo>
                    <a:pt x="5256573" y="234818"/>
                  </a:lnTo>
                  <a:lnTo>
                    <a:pt x="5256817" y="234818"/>
                  </a:lnTo>
                  <a:lnTo>
                    <a:pt x="5257060" y="234818"/>
                  </a:lnTo>
                  <a:lnTo>
                    <a:pt x="5257303" y="234818"/>
                  </a:lnTo>
                  <a:lnTo>
                    <a:pt x="5257547" y="234818"/>
                  </a:lnTo>
                  <a:lnTo>
                    <a:pt x="5257790" y="234818"/>
                  </a:lnTo>
                  <a:lnTo>
                    <a:pt x="5258033" y="234818"/>
                  </a:lnTo>
                  <a:lnTo>
                    <a:pt x="5258277" y="234818"/>
                  </a:lnTo>
                  <a:lnTo>
                    <a:pt x="5258520" y="234818"/>
                  </a:lnTo>
                  <a:lnTo>
                    <a:pt x="5259007" y="234818"/>
                  </a:lnTo>
                  <a:lnTo>
                    <a:pt x="5259250" y="234818"/>
                  </a:lnTo>
                  <a:lnTo>
                    <a:pt x="5259737" y="234818"/>
                  </a:lnTo>
                  <a:lnTo>
                    <a:pt x="5259980" y="234818"/>
                  </a:lnTo>
                  <a:lnTo>
                    <a:pt x="5260224" y="234818"/>
                  </a:lnTo>
                  <a:lnTo>
                    <a:pt x="5260467" y="234818"/>
                  </a:lnTo>
                  <a:lnTo>
                    <a:pt x="5260710" y="234818"/>
                  </a:lnTo>
                  <a:lnTo>
                    <a:pt x="5260954" y="234818"/>
                  </a:lnTo>
                  <a:lnTo>
                    <a:pt x="5261197" y="234818"/>
                  </a:lnTo>
                  <a:lnTo>
                    <a:pt x="5261440" y="234818"/>
                  </a:lnTo>
                  <a:lnTo>
                    <a:pt x="5261684" y="234818"/>
                  </a:lnTo>
                  <a:lnTo>
                    <a:pt x="5261927" y="234818"/>
                  </a:lnTo>
                  <a:lnTo>
                    <a:pt x="5262171" y="234818"/>
                  </a:lnTo>
                  <a:lnTo>
                    <a:pt x="5262414" y="234818"/>
                  </a:lnTo>
                  <a:lnTo>
                    <a:pt x="5262657" y="234818"/>
                  </a:lnTo>
                  <a:lnTo>
                    <a:pt x="5262901" y="234818"/>
                  </a:lnTo>
                  <a:lnTo>
                    <a:pt x="5263144" y="234818"/>
                  </a:lnTo>
                  <a:lnTo>
                    <a:pt x="5263387" y="234818"/>
                  </a:lnTo>
                  <a:lnTo>
                    <a:pt x="5263631" y="234818"/>
                  </a:lnTo>
                  <a:lnTo>
                    <a:pt x="5263874" y="234818"/>
                  </a:lnTo>
                  <a:lnTo>
                    <a:pt x="5263874" y="227703"/>
                  </a:lnTo>
                  <a:lnTo>
                    <a:pt x="5264361" y="227703"/>
                  </a:lnTo>
                  <a:lnTo>
                    <a:pt x="5264604" y="227703"/>
                  </a:lnTo>
                  <a:lnTo>
                    <a:pt x="5264848" y="227703"/>
                  </a:lnTo>
                  <a:lnTo>
                    <a:pt x="5265091" y="227703"/>
                  </a:lnTo>
                  <a:lnTo>
                    <a:pt x="5265334" y="227703"/>
                  </a:lnTo>
                  <a:lnTo>
                    <a:pt x="5265578" y="227703"/>
                  </a:lnTo>
                  <a:lnTo>
                    <a:pt x="5265821" y="227703"/>
                  </a:lnTo>
                  <a:lnTo>
                    <a:pt x="5266064" y="227703"/>
                  </a:lnTo>
                  <a:lnTo>
                    <a:pt x="5266308" y="227703"/>
                  </a:lnTo>
                  <a:lnTo>
                    <a:pt x="5266794" y="227703"/>
                  </a:lnTo>
                  <a:lnTo>
                    <a:pt x="5267038" y="227703"/>
                  </a:lnTo>
                  <a:lnTo>
                    <a:pt x="5267281" y="227703"/>
                  </a:lnTo>
                  <a:lnTo>
                    <a:pt x="5267524" y="227703"/>
                  </a:lnTo>
                  <a:lnTo>
                    <a:pt x="5267768" y="227703"/>
                  </a:lnTo>
                  <a:lnTo>
                    <a:pt x="5268011" y="227703"/>
                  </a:lnTo>
                  <a:lnTo>
                    <a:pt x="5268255" y="227703"/>
                  </a:lnTo>
                  <a:lnTo>
                    <a:pt x="5268498" y="227703"/>
                  </a:lnTo>
                  <a:lnTo>
                    <a:pt x="5268985" y="227703"/>
                  </a:lnTo>
                  <a:lnTo>
                    <a:pt x="5269228" y="227703"/>
                  </a:lnTo>
                  <a:lnTo>
                    <a:pt x="5269715" y="227703"/>
                  </a:lnTo>
                  <a:lnTo>
                    <a:pt x="5269958" y="227703"/>
                  </a:lnTo>
                  <a:lnTo>
                    <a:pt x="5270201" y="227703"/>
                  </a:lnTo>
                  <a:lnTo>
                    <a:pt x="5270445" y="227703"/>
                  </a:lnTo>
                  <a:lnTo>
                    <a:pt x="5270688" y="227703"/>
                  </a:lnTo>
                  <a:lnTo>
                    <a:pt x="5270932" y="227703"/>
                  </a:lnTo>
                  <a:lnTo>
                    <a:pt x="5271418" y="227703"/>
                  </a:lnTo>
                  <a:lnTo>
                    <a:pt x="5271662" y="227703"/>
                  </a:lnTo>
                  <a:lnTo>
                    <a:pt x="5272148" y="227703"/>
                  </a:lnTo>
                  <a:lnTo>
                    <a:pt x="5272392" y="227703"/>
                  </a:lnTo>
                  <a:lnTo>
                    <a:pt x="5272635" y="227703"/>
                  </a:lnTo>
                  <a:lnTo>
                    <a:pt x="5272878" y="227703"/>
                  </a:lnTo>
                  <a:lnTo>
                    <a:pt x="5273122" y="227703"/>
                  </a:lnTo>
                  <a:lnTo>
                    <a:pt x="5273365" y="227703"/>
                  </a:lnTo>
                  <a:lnTo>
                    <a:pt x="5273608" y="227703"/>
                  </a:lnTo>
                  <a:lnTo>
                    <a:pt x="5273852" y="227703"/>
                  </a:lnTo>
                  <a:lnTo>
                    <a:pt x="5274095" y="227703"/>
                  </a:lnTo>
                  <a:lnTo>
                    <a:pt x="5274339" y="227703"/>
                  </a:lnTo>
                  <a:lnTo>
                    <a:pt x="5274582" y="227703"/>
                  </a:lnTo>
                  <a:lnTo>
                    <a:pt x="5274825" y="227703"/>
                  </a:lnTo>
                  <a:lnTo>
                    <a:pt x="5275069" y="227703"/>
                  </a:lnTo>
                  <a:lnTo>
                    <a:pt x="5275312" y="227703"/>
                  </a:lnTo>
                  <a:lnTo>
                    <a:pt x="5275555" y="227703"/>
                  </a:lnTo>
                  <a:lnTo>
                    <a:pt x="5275799" y="227703"/>
                  </a:lnTo>
                  <a:lnTo>
                    <a:pt x="5276042" y="227703"/>
                  </a:lnTo>
                  <a:lnTo>
                    <a:pt x="5276772" y="227703"/>
                  </a:lnTo>
                  <a:lnTo>
                    <a:pt x="5277016" y="227703"/>
                  </a:lnTo>
                  <a:lnTo>
                    <a:pt x="5277259" y="227703"/>
                  </a:lnTo>
                  <a:lnTo>
                    <a:pt x="5277502" y="227703"/>
                  </a:lnTo>
                  <a:lnTo>
                    <a:pt x="5277746" y="227703"/>
                  </a:lnTo>
                  <a:lnTo>
                    <a:pt x="5277989" y="227703"/>
                  </a:lnTo>
                  <a:lnTo>
                    <a:pt x="5278232" y="227703"/>
                  </a:lnTo>
                  <a:lnTo>
                    <a:pt x="5278476" y="227703"/>
                  </a:lnTo>
                  <a:lnTo>
                    <a:pt x="5278719" y="227703"/>
                  </a:lnTo>
                  <a:lnTo>
                    <a:pt x="5278962" y="227703"/>
                  </a:lnTo>
                  <a:lnTo>
                    <a:pt x="5279206" y="227703"/>
                  </a:lnTo>
                  <a:lnTo>
                    <a:pt x="5279449" y="227703"/>
                  </a:lnTo>
                  <a:lnTo>
                    <a:pt x="5279936" y="227703"/>
                  </a:lnTo>
                  <a:lnTo>
                    <a:pt x="5280179" y="227703"/>
                  </a:lnTo>
                  <a:lnTo>
                    <a:pt x="5280423" y="227703"/>
                  </a:lnTo>
                  <a:lnTo>
                    <a:pt x="5280666" y="227703"/>
                  </a:lnTo>
                  <a:lnTo>
                    <a:pt x="5280909" y="227703"/>
                  </a:lnTo>
                  <a:lnTo>
                    <a:pt x="5281153" y="227703"/>
                  </a:lnTo>
                  <a:lnTo>
                    <a:pt x="5281396" y="227703"/>
                  </a:lnTo>
                  <a:lnTo>
                    <a:pt x="5281639" y="227703"/>
                  </a:lnTo>
                  <a:lnTo>
                    <a:pt x="5281883" y="227703"/>
                  </a:lnTo>
                  <a:lnTo>
                    <a:pt x="5282126" y="227703"/>
                  </a:lnTo>
                  <a:lnTo>
                    <a:pt x="5282369" y="227703"/>
                  </a:lnTo>
                  <a:lnTo>
                    <a:pt x="5282856" y="227703"/>
                  </a:lnTo>
                  <a:lnTo>
                    <a:pt x="5283100" y="227703"/>
                  </a:lnTo>
                  <a:lnTo>
                    <a:pt x="5283343" y="227703"/>
                  </a:lnTo>
                  <a:lnTo>
                    <a:pt x="5283586" y="227703"/>
                  </a:lnTo>
                  <a:lnTo>
                    <a:pt x="5283830" y="227703"/>
                  </a:lnTo>
                  <a:lnTo>
                    <a:pt x="5284073" y="227703"/>
                  </a:lnTo>
                  <a:lnTo>
                    <a:pt x="5284316" y="227703"/>
                  </a:lnTo>
                  <a:lnTo>
                    <a:pt x="5284560" y="227703"/>
                  </a:lnTo>
                  <a:lnTo>
                    <a:pt x="5285046" y="227703"/>
                  </a:lnTo>
                  <a:lnTo>
                    <a:pt x="5285290" y="227703"/>
                  </a:lnTo>
                  <a:lnTo>
                    <a:pt x="5285533" y="227703"/>
                  </a:lnTo>
                  <a:lnTo>
                    <a:pt x="5285776" y="227703"/>
                  </a:lnTo>
                  <a:lnTo>
                    <a:pt x="5286020" y="227703"/>
                  </a:lnTo>
                  <a:lnTo>
                    <a:pt x="5286263" y="227703"/>
                  </a:lnTo>
                  <a:lnTo>
                    <a:pt x="5286507" y="227703"/>
                  </a:lnTo>
                  <a:lnTo>
                    <a:pt x="5286750" y="227703"/>
                  </a:lnTo>
                  <a:lnTo>
                    <a:pt x="5286993" y="227703"/>
                  </a:lnTo>
                  <a:lnTo>
                    <a:pt x="5287237" y="227703"/>
                  </a:lnTo>
                  <a:lnTo>
                    <a:pt x="5287480" y="227703"/>
                  </a:lnTo>
                  <a:lnTo>
                    <a:pt x="5287723" y="227703"/>
                  </a:lnTo>
                  <a:lnTo>
                    <a:pt x="5287967" y="227703"/>
                  </a:lnTo>
                  <a:lnTo>
                    <a:pt x="5288210" y="227703"/>
                  </a:lnTo>
                  <a:lnTo>
                    <a:pt x="5288453" y="227703"/>
                  </a:lnTo>
                  <a:lnTo>
                    <a:pt x="5288697" y="227703"/>
                  </a:lnTo>
                  <a:lnTo>
                    <a:pt x="5288940" y="227703"/>
                  </a:lnTo>
                  <a:lnTo>
                    <a:pt x="5289184" y="227703"/>
                  </a:lnTo>
                  <a:lnTo>
                    <a:pt x="5289427" y="227703"/>
                  </a:lnTo>
                  <a:lnTo>
                    <a:pt x="5289670" y="227703"/>
                  </a:lnTo>
                  <a:lnTo>
                    <a:pt x="5290157" y="227703"/>
                  </a:lnTo>
                  <a:lnTo>
                    <a:pt x="5290400" y="227703"/>
                  </a:lnTo>
                  <a:lnTo>
                    <a:pt x="5290644" y="227703"/>
                  </a:lnTo>
                  <a:lnTo>
                    <a:pt x="5290887" y="227703"/>
                  </a:lnTo>
                  <a:lnTo>
                    <a:pt x="5290887" y="220587"/>
                  </a:lnTo>
                  <a:lnTo>
                    <a:pt x="5291130" y="220587"/>
                  </a:lnTo>
                  <a:lnTo>
                    <a:pt x="5291374" y="220587"/>
                  </a:lnTo>
                  <a:lnTo>
                    <a:pt x="5291374" y="213471"/>
                  </a:lnTo>
                  <a:lnTo>
                    <a:pt x="5291617" y="213471"/>
                  </a:lnTo>
                  <a:lnTo>
                    <a:pt x="5291860" y="213471"/>
                  </a:lnTo>
                  <a:lnTo>
                    <a:pt x="5292104" y="213471"/>
                  </a:lnTo>
                  <a:lnTo>
                    <a:pt x="5292347" y="213471"/>
                  </a:lnTo>
                  <a:lnTo>
                    <a:pt x="5292591" y="213471"/>
                  </a:lnTo>
                  <a:lnTo>
                    <a:pt x="5292834" y="213471"/>
                  </a:lnTo>
                  <a:lnTo>
                    <a:pt x="5293077" y="213471"/>
                  </a:lnTo>
                  <a:lnTo>
                    <a:pt x="5293564" y="213471"/>
                  </a:lnTo>
                  <a:lnTo>
                    <a:pt x="5293807" y="213471"/>
                  </a:lnTo>
                  <a:lnTo>
                    <a:pt x="5294051" y="213471"/>
                  </a:lnTo>
                  <a:lnTo>
                    <a:pt x="5294294" y="213471"/>
                  </a:lnTo>
                  <a:lnTo>
                    <a:pt x="5294537" y="213471"/>
                  </a:lnTo>
                  <a:lnTo>
                    <a:pt x="5294781" y="213471"/>
                  </a:lnTo>
                  <a:lnTo>
                    <a:pt x="5295024" y="213471"/>
                  </a:lnTo>
                  <a:lnTo>
                    <a:pt x="5295268" y="213471"/>
                  </a:lnTo>
                  <a:lnTo>
                    <a:pt x="5295511" y="213471"/>
                  </a:lnTo>
                  <a:lnTo>
                    <a:pt x="5295754" y="213471"/>
                  </a:lnTo>
                  <a:lnTo>
                    <a:pt x="5295998" y="213471"/>
                  </a:lnTo>
                  <a:lnTo>
                    <a:pt x="5296241" y="213471"/>
                  </a:lnTo>
                  <a:lnTo>
                    <a:pt x="5296484" y="213471"/>
                  </a:lnTo>
                  <a:lnTo>
                    <a:pt x="5296728" y="213471"/>
                  </a:lnTo>
                  <a:lnTo>
                    <a:pt x="5296971" y="213471"/>
                  </a:lnTo>
                  <a:lnTo>
                    <a:pt x="5297214" y="213471"/>
                  </a:lnTo>
                  <a:lnTo>
                    <a:pt x="5297458" y="213471"/>
                  </a:lnTo>
                  <a:lnTo>
                    <a:pt x="5297701" y="213471"/>
                  </a:lnTo>
                  <a:lnTo>
                    <a:pt x="5297944" y="213471"/>
                  </a:lnTo>
                  <a:lnTo>
                    <a:pt x="5298188" y="213471"/>
                  </a:lnTo>
                  <a:lnTo>
                    <a:pt x="5298675" y="213471"/>
                  </a:lnTo>
                  <a:lnTo>
                    <a:pt x="5298918" y="213471"/>
                  </a:lnTo>
                  <a:lnTo>
                    <a:pt x="5299161" y="213471"/>
                  </a:lnTo>
                  <a:lnTo>
                    <a:pt x="5299405" y="213471"/>
                  </a:lnTo>
                  <a:lnTo>
                    <a:pt x="5299648" y="213471"/>
                  </a:lnTo>
                  <a:lnTo>
                    <a:pt x="5299891" y="213471"/>
                  </a:lnTo>
                  <a:lnTo>
                    <a:pt x="5300135" y="213471"/>
                  </a:lnTo>
                  <a:lnTo>
                    <a:pt x="5300378" y="213471"/>
                  </a:lnTo>
                  <a:lnTo>
                    <a:pt x="5300621" y="213471"/>
                  </a:lnTo>
                  <a:lnTo>
                    <a:pt x="5300865" y="213471"/>
                  </a:lnTo>
                  <a:lnTo>
                    <a:pt x="5301108" y="213471"/>
                  </a:lnTo>
                  <a:lnTo>
                    <a:pt x="5301352" y="213471"/>
                  </a:lnTo>
                  <a:lnTo>
                    <a:pt x="5301595" y="213471"/>
                  </a:lnTo>
                  <a:lnTo>
                    <a:pt x="5301838" y="213471"/>
                  </a:lnTo>
                  <a:lnTo>
                    <a:pt x="5302082" y="213471"/>
                  </a:lnTo>
                  <a:lnTo>
                    <a:pt x="5302325" y="213471"/>
                  </a:lnTo>
                  <a:lnTo>
                    <a:pt x="5302568" y="213471"/>
                  </a:lnTo>
                  <a:lnTo>
                    <a:pt x="5302812" y="213471"/>
                  </a:lnTo>
                  <a:lnTo>
                    <a:pt x="5303055" y="213471"/>
                  </a:lnTo>
                  <a:lnTo>
                    <a:pt x="5303542" y="213471"/>
                  </a:lnTo>
                  <a:lnTo>
                    <a:pt x="5304028" y="213471"/>
                  </a:lnTo>
                  <a:lnTo>
                    <a:pt x="5304272" y="213471"/>
                  </a:lnTo>
                  <a:lnTo>
                    <a:pt x="5304515" y="213471"/>
                  </a:lnTo>
                  <a:lnTo>
                    <a:pt x="5304759" y="213471"/>
                  </a:lnTo>
                  <a:lnTo>
                    <a:pt x="5305002" y="213471"/>
                  </a:lnTo>
                  <a:lnTo>
                    <a:pt x="5305245" y="213471"/>
                  </a:lnTo>
                  <a:lnTo>
                    <a:pt x="5305489" y="213471"/>
                  </a:lnTo>
                  <a:lnTo>
                    <a:pt x="5305732" y="213471"/>
                  </a:lnTo>
                  <a:lnTo>
                    <a:pt x="5305975" y="213471"/>
                  </a:lnTo>
                  <a:lnTo>
                    <a:pt x="5306462" y="213471"/>
                  </a:lnTo>
                  <a:lnTo>
                    <a:pt x="5306705" y="213471"/>
                  </a:lnTo>
                  <a:lnTo>
                    <a:pt x="5306949" y="213471"/>
                  </a:lnTo>
                  <a:lnTo>
                    <a:pt x="5307192" y="213471"/>
                  </a:lnTo>
                  <a:lnTo>
                    <a:pt x="5307436" y="213471"/>
                  </a:lnTo>
                  <a:lnTo>
                    <a:pt x="5307679" y="213471"/>
                  </a:lnTo>
                  <a:lnTo>
                    <a:pt x="5307922" y="213471"/>
                  </a:lnTo>
                  <a:lnTo>
                    <a:pt x="5308166" y="213471"/>
                  </a:lnTo>
                  <a:lnTo>
                    <a:pt x="5308409" y="213471"/>
                  </a:lnTo>
                  <a:lnTo>
                    <a:pt x="5308652" y="213471"/>
                  </a:lnTo>
                  <a:lnTo>
                    <a:pt x="5308896" y="213471"/>
                  </a:lnTo>
                  <a:lnTo>
                    <a:pt x="5309139" y="213471"/>
                  </a:lnTo>
                  <a:lnTo>
                    <a:pt x="5309382" y="213471"/>
                  </a:lnTo>
                  <a:lnTo>
                    <a:pt x="5309626" y="213471"/>
                  </a:lnTo>
                  <a:lnTo>
                    <a:pt x="5309869" y="213471"/>
                  </a:lnTo>
                  <a:lnTo>
                    <a:pt x="5310112" y="213471"/>
                  </a:lnTo>
                  <a:lnTo>
                    <a:pt x="5310356" y="213471"/>
                  </a:lnTo>
                  <a:lnTo>
                    <a:pt x="5310599" y="213471"/>
                  </a:lnTo>
                  <a:lnTo>
                    <a:pt x="5310843" y="213471"/>
                  </a:lnTo>
                  <a:lnTo>
                    <a:pt x="5311086" y="213471"/>
                  </a:lnTo>
                  <a:lnTo>
                    <a:pt x="5311329" y="213471"/>
                  </a:lnTo>
                  <a:lnTo>
                    <a:pt x="5311573" y="213471"/>
                  </a:lnTo>
                  <a:lnTo>
                    <a:pt x="5311573" y="206355"/>
                  </a:lnTo>
                  <a:lnTo>
                    <a:pt x="5311816" y="206355"/>
                  </a:lnTo>
                  <a:lnTo>
                    <a:pt x="5312059" y="206355"/>
                  </a:lnTo>
                  <a:lnTo>
                    <a:pt x="5312303" y="206355"/>
                  </a:lnTo>
                  <a:lnTo>
                    <a:pt x="5312546" y="206355"/>
                  </a:lnTo>
                  <a:lnTo>
                    <a:pt x="5312789" y="206355"/>
                  </a:lnTo>
                  <a:lnTo>
                    <a:pt x="5313033" y="206355"/>
                  </a:lnTo>
                  <a:lnTo>
                    <a:pt x="5313276" y="206355"/>
                  </a:lnTo>
                  <a:lnTo>
                    <a:pt x="5313520" y="206355"/>
                  </a:lnTo>
                  <a:lnTo>
                    <a:pt x="5313763" y="206355"/>
                  </a:lnTo>
                  <a:lnTo>
                    <a:pt x="5314006" y="206355"/>
                  </a:lnTo>
                  <a:lnTo>
                    <a:pt x="5314250" y="206355"/>
                  </a:lnTo>
                  <a:lnTo>
                    <a:pt x="5314493" y="206355"/>
                  </a:lnTo>
                  <a:lnTo>
                    <a:pt x="5314736" y="206355"/>
                  </a:lnTo>
                  <a:lnTo>
                    <a:pt x="5314980" y="206355"/>
                  </a:lnTo>
                  <a:lnTo>
                    <a:pt x="5315466" y="206355"/>
                  </a:lnTo>
                  <a:lnTo>
                    <a:pt x="5315953" y="206355"/>
                  </a:lnTo>
                  <a:lnTo>
                    <a:pt x="5316196" y="206355"/>
                  </a:lnTo>
                  <a:lnTo>
                    <a:pt x="5316440" y="206355"/>
                  </a:lnTo>
                  <a:lnTo>
                    <a:pt x="5316683" y="206355"/>
                  </a:lnTo>
                  <a:lnTo>
                    <a:pt x="5316927" y="206355"/>
                  </a:lnTo>
                  <a:lnTo>
                    <a:pt x="5317170" y="206355"/>
                  </a:lnTo>
                  <a:lnTo>
                    <a:pt x="5317413" y="206355"/>
                  </a:lnTo>
                  <a:lnTo>
                    <a:pt x="5317657" y="206355"/>
                  </a:lnTo>
                  <a:lnTo>
                    <a:pt x="5317900" y="206355"/>
                  </a:lnTo>
                  <a:lnTo>
                    <a:pt x="5318143" y="206355"/>
                  </a:lnTo>
                  <a:lnTo>
                    <a:pt x="5318387" y="206355"/>
                  </a:lnTo>
                  <a:lnTo>
                    <a:pt x="5318630" y="206355"/>
                  </a:lnTo>
                  <a:lnTo>
                    <a:pt x="5318873" y="206355"/>
                  </a:lnTo>
                  <a:lnTo>
                    <a:pt x="5319117" y="206355"/>
                  </a:lnTo>
                  <a:lnTo>
                    <a:pt x="5319360" y="206355"/>
                  </a:lnTo>
                  <a:lnTo>
                    <a:pt x="5319604" y="206355"/>
                  </a:lnTo>
                  <a:lnTo>
                    <a:pt x="5319847" y="206355"/>
                  </a:lnTo>
                  <a:lnTo>
                    <a:pt x="5320090" y="206355"/>
                  </a:lnTo>
                  <a:lnTo>
                    <a:pt x="5320334" y="206355"/>
                  </a:lnTo>
                  <a:lnTo>
                    <a:pt x="5320577" y="206355"/>
                  </a:lnTo>
                  <a:lnTo>
                    <a:pt x="5320820" y="206355"/>
                  </a:lnTo>
                  <a:lnTo>
                    <a:pt x="5321064" y="206355"/>
                  </a:lnTo>
                  <a:lnTo>
                    <a:pt x="5321307" y="206355"/>
                  </a:lnTo>
                  <a:lnTo>
                    <a:pt x="5321550" y="206355"/>
                  </a:lnTo>
                  <a:lnTo>
                    <a:pt x="5321794" y="206355"/>
                  </a:lnTo>
                  <a:lnTo>
                    <a:pt x="5322037" y="206355"/>
                  </a:lnTo>
                  <a:lnTo>
                    <a:pt x="5322280" y="206355"/>
                  </a:lnTo>
                  <a:lnTo>
                    <a:pt x="5322524" y="206355"/>
                  </a:lnTo>
                  <a:lnTo>
                    <a:pt x="5322767" y="206355"/>
                  </a:lnTo>
                  <a:lnTo>
                    <a:pt x="5323011" y="206355"/>
                  </a:lnTo>
                  <a:lnTo>
                    <a:pt x="5323254" y="206355"/>
                  </a:lnTo>
                  <a:lnTo>
                    <a:pt x="5323497" y="206355"/>
                  </a:lnTo>
                  <a:lnTo>
                    <a:pt x="5323741" y="206355"/>
                  </a:lnTo>
                  <a:lnTo>
                    <a:pt x="5323984" y="206355"/>
                  </a:lnTo>
                  <a:lnTo>
                    <a:pt x="5324227" y="206355"/>
                  </a:lnTo>
                  <a:lnTo>
                    <a:pt x="5324714" y="206355"/>
                  </a:lnTo>
                  <a:lnTo>
                    <a:pt x="5324957" y="206355"/>
                  </a:lnTo>
                  <a:lnTo>
                    <a:pt x="5325201" y="206355"/>
                  </a:lnTo>
                  <a:lnTo>
                    <a:pt x="5325444" y="206355"/>
                  </a:lnTo>
                  <a:lnTo>
                    <a:pt x="5325688" y="206355"/>
                  </a:lnTo>
                  <a:lnTo>
                    <a:pt x="5325931" y="206355"/>
                  </a:lnTo>
                  <a:lnTo>
                    <a:pt x="5326174" y="206355"/>
                  </a:lnTo>
                  <a:lnTo>
                    <a:pt x="5326418" y="206355"/>
                  </a:lnTo>
                  <a:lnTo>
                    <a:pt x="5326904" y="206355"/>
                  </a:lnTo>
                  <a:lnTo>
                    <a:pt x="5327148" y="206355"/>
                  </a:lnTo>
                  <a:lnTo>
                    <a:pt x="5327391" y="206355"/>
                  </a:lnTo>
                  <a:lnTo>
                    <a:pt x="5327634" y="206355"/>
                  </a:lnTo>
                  <a:lnTo>
                    <a:pt x="5327878" y="206355"/>
                  </a:lnTo>
                  <a:lnTo>
                    <a:pt x="5328121" y="206355"/>
                  </a:lnTo>
                  <a:lnTo>
                    <a:pt x="5328364" y="206355"/>
                  </a:lnTo>
                  <a:lnTo>
                    <a:pt x="5328608" y="206355"/>
                  </a:lnTo>
                  <a:lnTo>
                    <a:pt x="5329095" y="206355"/>
                  </a:lnTo>
                  <a:lnTo>
                    <a:pt x="5329338" y="206355"/>
                  </a:lnTo>
                  <a:lnTo>
                    <a:pt x="5329581" y="206355"/>
                  </a:lnTo>
                  <a:lnTo>
                    <a:pt x="5329825" y="206355"/>
                  </a:lnTo>
                  <a:lnTo>
                    <a:pt x="5330068" y="206355"/>
                  </a:lnTo>
                  <a:lnTo>
                    <a:pt x="5330311" y="206355"/>
                  </a:lnTo>
                  <a:lnTo>
                    <a:pt x="5330555" y="206355"/>
                  </a:lnTo>
                  <a:lnTo>
                    <a:pt x="5330798" y="206355"/>
                  </a:lnTo>
                  <a:lnTo>
                    <a:pt x="5331041" y="206355"/>
                  </a:lnTo>
                  <a:lnTo>
                    <a:pt x="5331285" y="206355"/>
                  </a:lnTo>
                  <a:lnTo>
                    <a:pt x="5331528" y="206355"/>
                  </a:lnTo>
                  <a:lnTo>
                    <a:pt x="5331772" y="206355"/>
                  </a:lnTo>
                  <a:lnTo>
                    <a:pt x="5332015" y="206355"/>
                  </a:lnTo>
                  <a:lnTo>
                    <a:pt x="5332258" y="206355"/>
                  </a:lnTo>
                  <a:lnTo>
                    <a:pt x="5332502" y="206355"/>
                  </a:lnTo>
                  <a:lnTo>
                    <a:pt x="5332745" y="206355"/>
                  </a:lnTo>
                  <a:lnTo>
                    <a:pt x="5332988" y="206355"/>
                  </a:lnTo>
                  <a:lnTo>
                    <a:pt x="5333232" y="206355"/>
                  </a:lnTo>
                  <a:lnTo>
                    <a:pt x="5333475" y="206355"/>
                  </a:lnTo>
                  <a:lnTo>
                    <a:pt x="5333718" y="206355"/>
                  </a:lnTo>
                  <a:lnTo>
                    <a:pt x="5333962" y="206355"/>
                  </a:lnTo>
                  <a:lnTo>
                    <a:pt x="5334205" y="206355"/>
                  </a:lnTo>
                  <a:lnTo>
                    <a:pt x="5334448" y="206355"/>
                  </a:lnTo>
                  <a:lnTo>
                    <a:pt x="5334692" y="206355"/>
                  </a:lnTo>
                  <a:lnTo>
                    <a:pt x="5334935" y="206355"/>
                  </a:lnTo>
                  <a:lnTo>
                    <a:pt x="5335179" y="206355"/>
                  </a:lnTo>
                  <a:lnTo>
                    <a:pt x="5335422" y="206355"/>
                  </a:lnTo>
                  <a:lnTo>
                    <a:pt x="5335665" y="206355"/>
                  </a:lnTo>
                  <a:lnTo>
                    <a:pt x="5335909" y="206355"/>
                  </a:lnTo>
                  <a:lnTo>
                    <a:pt x="5336152" y="206355"/>
                  </a:lnTo>
                  <a:lnTo>
                    <a:pt x="5336395" y="206355"/>
                  </a:lnTo>
                  <a:lnTo>
                    <a:pt x="5336639" y="206355"/>
                  </a:lnTo>
                  <a:lnTo>
                    <a:pt x="5336882" y="206355"/>
                  </a:lnTo>
                  <a:lnTo>
                    <a:pt x="5337125" y="206355"/>
                  </a:lnTo>
                  <a:lnTo>
                    <a:pt x="5337369" y="206355"/>
                  </a:lnTo>
                  <a:lnTo>
                    <a:pt x="5337612" y="206355"/>
                  </a:lnTo>
                  <a:lnTo>
                    <a:pt x="5337856" y="206355"/>
                  </a:lnTo>
                  <a:lnTo>
                    <a:pt x="5338099" y="206355"/>
                  </a:lnTo>
                  <a:lnTo>
                    <a:pt x="5338586" y="206355"/>
                  </a:lnTo>
                  <a:lnTo>
                    <a:pt x="5338829" y="206355"/>
                  </a:lnTo>
                  <a:lnTo>
                    <a:pt x="5339316" y="206355"/>
                  </a:lnTo>
                  <a:lnTo>
                    <a:pt x="5339559" y="206355"/>
                  </a:lnTo>
                  <a:lnTo>
                    <a:pt x="5339802" y="206355"/>
                  </a:lnTo>
                  <a:lnTo>
                    <a:pt x="5340046" y="206355"/>
                  </a:lnTo>
                  <a:lnTo>
                    <a:pt x="5340289" y="206355"/>
                  </a:lnTo>
                  <a:lnTo>
                    <a:pt x="5340532" y="206355"/>
                  </a:lnTo>
                  <a:lnTo>
                    <a:pt x="5340532" y="199240"/>
                  </a:lnTo>
                  <a:lnTo>
                    <a:pt x="5340776" y="199240"/>
                  </a:lnTo>
                  <a:lnTo>
                    <a:pt x="5341019" y="199240"/>
                  </a:lnTo>
                  <a:lnTo>
                    <a:pt x="5341506" y="199240"/>
                  </a:lnTo>
                  <a:lnTo>
                    <a:pt x="5341749" y="199240"/>
                  </a:lnTo>
                  <a:lnTo>
                    <a:pt x="5341993" y="199240"/>
                  </a:lnTo>
                  <a:lnTo>
                    <a:pt x="5342236" y="199240"/>
                  </a:lnTo>
                  <a:lnTo>
                    <a:pt x="5342479" y="199240"/>
                  </a:lnTo>
                  <a:lnTo>
                    <a:pt x="5342723" y="199240"/>
                  </a:lnTo>
                  <a:lnTo>
                    <a:pt x="5342966" y="199240"/>
                  </a:lnTo>
                  <a:lnTo>
                    <a:pt x="5343209" y="199240"/>
                  </a:lnTo>
                  <a:lnTo>
                    <a:pt x="5343453" y="199240"/>
                  </a:lnTo>
                  <a:lnTo>
                    <a:pt x="5343696" y="199240"/>
                  </a:lnTo>
                  <a:lnTo>
                    <a:pt x="5343940" y="199240"/>
                  </a:lnTo>
                  <a:lnTo>
                    <a:pt x="5344183" y="199240"/>
                  </a:lnTo>
                  <a:lnTo>
                    <a:pt x="5344426" y="199240"/>
                  </a:lnTo>
                  <a:lnTo>
                    <a:pt x="5344670" y="199240"/>
                  </a:lnTo>
                  <a:lnTo>
                    <a:pt x="5344913" y="199240"/>
                  </a:lnTo>
                  <a:lnTo>
                    <a:pt x="5345156" y="199240"/>
                  </a:lnTo>
                  <a:lnTo>
                    <a:pt x="5345400" y="199240"/>
                  </a:lnTo>
                  <a:lnTo>
                    <a:pt x="5345643" y="199240"/>
                  </a:lnTo>
                  <a:lnTo>
                    <a:pt x="5345886" y="199240"/>
                  </a:lnTo>
                  <a:lnTo>
                    <a:pt x="5346130" y="199240"/>
                  </a:lnTo>
                  <a:lnTo>
                    <a:pt x="5346373" y="199240"/>
                  </a:lnTo>
                  <a:lnTo>
                    <a:pt x="5346616" y="199240"/>
                  </a:lnTo>
                  <a:lnTo>
                    <a:pt x="5346860" y="199240"/>
                  </a:lnTo>
                  <a:lnTo>
                    <a:pt x="5347103" y="199240"/>
                  </a:lnTo>
                  <a:lnTo>
                    <a:pt x="5347347" y="199240"/>
                  </a:lnTo>
                  <a:lnTo>
                    <a:pt x="5347833" y="199240"/>
                  </a:lnTo>
                  <a:lnTo>
                    <a:pt x="5348077" y="199240"/>
                  </a:lnTo>
                  <a:lnTo>
                    <a:pt x="5348320" y="199240"/>
                  </a:lnTo>
                  <a:lnTo>
                    <a:pt x="5348563" y="199240"/>
                  </a:lnTo>
                  <a:lnTo>
                    <a:pt x="5348807" y="199240"/>
                  </a:lnTo>
                  <a:lnTo>
                    <a:pt x="5349050" y="199240"/>
                  </a:lnTo>
                  <a:lnTo>
                    <a:pt x="5349293" y="199240"/>
                  </a:lnTo>
                  <a:lnTo>
                    <a:pt x="5349780" y="199240"/>
                  </a:lnTo>
                  <a:lnTo>
                    <a:pt x="5350024" y="199240"/>
                  </a:lnTo>
                  <a:lnTo>
                    <a:pt x="5350267" y="199240"/>
                  </a:lnTo>
                  <a:lnTo>
                    <a:pt x="5350510" y="199240"/>
                  </a:lnTo>
                  <a:lnTo>
                    <a:pt x="5350754" y="199240"/>
                  </a:lnTo>
                  <a:lnTo>
                    <a:pt x="5350997" y="199240"/>
                  </a:lnTo>
                  <a:lnTo>
                    <a:pt x="5351240" y="199240"/>
                  </a:lnTo>
                  <a:lnTo>
                    <a:pt x="5351484" y="199240"/>
                  </a:lnTo>
                  <a:lnTo>
                    <a:pt x="5351970" y="199240"/>
                  </a:lnTo>
                  <a:lnTo>
                    <a:pt x="5352214" y="199240"/>
                  </a:lnTo>
                  <a:lnTo>
                    <a:pt x="5352700" y="199240"/>
                  </a:lnTo>
                  <a:lnTo>
                    <a:pt x="5352944" y="199240"/>
                  </a:lnTo>
                  <a:lnTo>
                    <a:pt x="5353187" y="199240"/>
                  </a:lnTo>
                  <a:lnTo>
                    <a:pt x="5353431" y="199240"/>
                  </a:lnTo>
                  <a:lnTo>
                    <a:pt x="5353674" y="199240"/>
                  </a:lnTo>
                  <a:lnTo>
                    <a:pt x="5353917" y="199240"/>
                  </a:lnTo>
                  <a:lnTo>
                    <a:pt x="5354404" y="199240"/>
                  </a:lnTo>
                  <a:lnTo>
                    <a:pt x="5354647" y="199240"/>
                  </a:lnTo>
                  <a:lnTo>
                    <a:pt x="5354891" y="199240"/>
                  </a:lnTo>
                  <a:lnTo>
                    <a:pt x="5355134" y="199240"/>
                  </a:lnTo>
                  <a:lnTo>
                    <a:pt x="5355377" y="199240"/>
                  </a:lnTo>
                  <a:lnTo>
                    <a:pt x="5355621" y="199240"/>
                  </a:lnTo>
                  <a:lnTo>
                    <a:pt x="5355864" y="199240"/>
                  </a:lnTo>
                  <a:lnTo>
                    <a:pt x="5356107" y="199240"/>
                  </a:lnTo>
                  <a:lnTo>
                    <a:pt x="5356351" y="199240"/>
                  </a:lnTo>
                  <a:lnTo>
                    <a:pt x="5356594" y="199240"/>
                  </a:lnTo>
                  <a:lnTo>
                    <a:pt x="5356838" y="199240"/>
                  </a:lnTo>
                  <a:lnTo>
                    <a:pt x="5357081" y="199240"/>
                  </a:lnTo>
                  <a:lnTo>
                    <a:pt x="5357324" y="199240"/>
                  </a:lnTo>
                  <a:lnTo>
                    <a:pt x="5357568" y="199240"/>
                  </a:lnTo>
                  <a:lnTo>
                    <a:pt x="5357811" y="199240"/>
                  </a:lnTo>
                  <a:lnTo>
                    <a:pt x="5358054" y="199240"/>
                  </a:lnTo>
                  <a:lnTo>
                    <a:pt x="5358298" y="199240"/>
                  </a:lnTo>
                  <a:lnTo>
                    <a:pt x="5358541" y="199240"/>
                  </a:lnTo>
                  <a:lnTo>
                    <a:pt x="5358784" y="199240"/>
                  </a:lnTo>
                  <a:lnTo>
                    <a:pt x="5359028" y="199240"/>
                  </a:lnTo>
                  <a:lnTo>
                    <a:pt x="5359271" y="199240"/>
                  </a:lnTo>
                  <a:lnTo>
                    <a:pt x="5359515" y="199240"/>
                  </a:lnTo>
                  <a:lnTo>
                    <a:pt x="5359758" y="199240"/>
                  </a:lnTo>
                  <a:lnTo>
                    <a:pt x="5360001" y="199240"/>
                  </a:lnTo>
                  <a:lnTo>
                    <a:pt x="5360245" y="199240"/>
                  </a:lnTo>
                  <a:lnTo>
                    <a:pt x="5360488" y="199240"/>
                  </a:lnTo>
                  <a:lnTo>
                    <a:pt x="5360731" y="199240"/>
                  </a:lnTo>
                  <a:lnTo>
                    <a:pt x="5360975" y="199240"/>
                  </a:lnTo>
                  <a:lnTo>
                    <a:pt x="5361218" y="199240"/>
                  </a:lnTo>
                  <a:lnTo>
                    <a:pt x="5361461" y="199240"/>
                  </a:lnTo>
                  <a:lnTo>
                    <a:pt x="5361705" y="199240"/>
                  </a:lnTo>
                  <a:lnTo>
                    <a:pt x="5361948" y="199240"/>
                  </a:lnTo>
                  <a:lnTo>
                    <a:pt x="5362435" y="199240"/>
                  </a:lnTo>
                  <a:lnTo>
                    <a:pt x="5362678" y="199240"/>
                  </a:lnTo>
                  <a:lnTo>
                    <a:pt x="5362922" y="199240"/>
                  </a:lnTo>
                  <a:lnTo>
                    <a:pt x="5363165" y="199240"/>
                  </a:lnTo>
                  <a:lnTo>
                    <a:pt x="5363408" y="199240"/>
                  </a:lnTo>
                  <a:lnTo>
                    <a:pt x="5363652" y="199240"/>
                  </a:lnTo>
                  <a:lnTo>
                    <a:pt x="5363895" y="199240"/>
                  </a:lnTo>
                  <a:lnTo>
                    <a:pt x="5364138" y="199240"/>
                  </a:lnTo>
                  <a:lnTo>
                    <a:pt x="5364382" y="199240"/>
                  </a:lnTo>
                  <a:lnTo>
                    <a:pt x="5364625" y="199240"/>
                  </a:lnTo>
                  <a:lnTo>
                    <a:pt x="5364868" y="199240"/>
                  </a:lnTo>
                  <a:lnTo>
                    <a:pt x="5365112" y="199240"/>
                  </a:lnTo>
                  <a:lnTo>
                    <a:pt x="5365355" y="199240"/>
                  </a:lnTo>
                  <a:lnTo>
                    <a:pt x="5365599" y="199240"/>
                  </a:lnTo>
                  <a:lnTo>
                    <a:pt x="5365842" y="199240"/>
                  </a:lnTo>
                  <a:lnTo>
                    <a:pt x="5366085" y="199240"/>
                  </a:lnTo>
                  <a:lnTo>
                    <a:pt x="5366329" y="199240"/>
                  </a:lnTo>
                  <a:lnTo>
                    <a:pt x="5366572" y="199240"/>
                  </a:lnTo>
                  <a:lnTo>
                    <a:pt x="5366815" y="199240"/>
                  </a:lnTo>
                  <a:lnTo>
                    <a:pt x="5367059" y="199240"/>
                  </a:lnTo>
                  <a:lnTo>
                    <a:pt x="5367302" y="199240"/>
                  </a:lnTo>
                  <a:lnTo>
                    <a:pt x="5367545" y="199240"/>
                  </a:lnTo>
                  <a:lnTo>
                    <a:pt x="5367789" y="199240"/>
                  </a:lnTo>
                  <a:lnTo>
                    <a:pt x="5368032" y="199240"/>
                  </a:lnTo>
                  <a:lnTo>
                    <a:pt x="5368275" y="199240"/>
                  </a:lnTo>
                  <a:lnTo>
                    <a:pt x="5368519" y="199240"/>
                  </a:lnTo>
                  <a:lnTo>
                    <a:pt x="5369006" y="199240"/>
                  </a:lnTo>
                  <a:lnTo>
                    <a:pt x="5369249" y="199240"/>
                  </a:lnTo>
                  <a:lnTo>
                    <a:pt x="5369979" y="199240"/>
                  </a:lnTo>
                  <a:lnTo>
                    <a:pt x="5370222" y="199240"/>
                  </a:lnTo>
                  <a:lnTo>
                    <a:pt x="5370466" y="199240"/>
                  </a:lnTo>
                  <a:lnTo>
                    <a:pt x="5370709" y="199240"/>
                  </a:lnTo>
                  <a:lnTo>
                    <a:pt x="5370952" y="199240"/>
                  </a:lnTo>
                  <a:lnTo>
                    <a:pt x="5371196" y="199240"/>
                  </a:lnTo>
                  <a:lnTo>
                    <a:pt x="5371439" y="199240"/>
                  </a:lnTo>
                  <a:lnTo>
                    <a:pt x="5371683" y="199240"/>
                  </a:lnTo>
                  <a:lnTo>
                    <a:pt x="5371926" y="199240"/>
                  </a:lnTo>
                  <a:lnTo>
                    <a:pt x="5372169" y="199240"/>
                  </a:lnTo>
                  <a:lnTo>
                    <a:pt x="5372413" y="199240"/>
                  </a:lnTo>
                  <a:lnTo>
                    <a:pt x="5372656" y="199240"/>
                  </a:lnTo>
                  <a:lnTo>
                    <a:pt x="5372899" y="199240"/>
                  </a:lnTo>
                  <a:lnTo>
                    <a:pt x="5373143" y="199240"/>
                  </a:lnTo>
                  <a:lnTo>
                    <a:pt x="5373386" y="199240"/>
                  </a:lnTo>
                  <a:lnTo>
                    <a:pt x="5373629" y="199240"/>
                  </a:lnTo>
                  <a:lnTo>
                    <a:pt x="5374116" y="199240"/>
                  </a:lnTo>
                  <a:lnTo>
                    <a:pt x="5374359" y="199240"/>
                  </a:lnTo>
                  <a:lnTo>
                    <a:pt x="5374603" y="199240"/>
                  </a:lnTo>
                  <a:lnTo>
                    <a:pt x="5374846" y="199240"/>
                  </a:lnTo>
                  <a:lnTo>
                    <a:pt x="5375090" y="199240"/>
                  </a:lnTo>
                  <a:lnTo>
                    <a:pt x="5375333" y="199240"/>
                  </a:lnTo>
                  <a:lnTo>
                    <a:pt x="5375576" y="199240"/>
                  </a:lnTo>
                  <a:lnTo>
                    <a:pt x="5375820" y="199240"/>
                  </a:lnTo>
                  <a:lnTo>
                    <a:pt x="5376063" y="199240"/>
                  </a:lnTo>
                  <a:lnTo>
                    <a:pt x="5376306" y="199240"/>
                  </a:lnTo>
                  <a:lnTo>
                    <a:pt x="5376550" y="199240"/>
                  </a:lnTo>
                  <a:lnTo>
                    <a:pt x="5376793" y="199240"/>
                  </a:lnTo>
                  <a:lnTo>
                    <a:pt x="5377036" y="199240"/>
                  </a:lnTo>
                  <a:lnTo>
                    <a:pt x="5377280" y="199240"/>
                  </a:lnTo>
                  <a:lnTo>
                    <a:pt x="5377523" y="199240"/>
                  </a:lnTo>
                  <a:lnTo>
                    <a:pt x="5377767" y="199240"/>
                  </a:lnTo>
                  <a:lnTo>
                    <a:pt x="5378010" y="199240"/>
                  </a:lnTo>
                  <a:lnTo>
                    <a:pt x="5378253" y="199240"/>
                  </a:lnTo>
                  <a:lnTo>
                    <a:pt x="5378497" y="199240"/>
                  </a:lnTo>
                  <a:lnTo>
                    <a:pt x="5378740" y="199240"/>
                  </a:lnTo>
                  <a:lnTo>
                    <a:pt x="5378983" y="199240"/>
                  </a:lnTo>
                  <a:lnTo>
                    <a:pt x="5379227" y="199240"/>
                  </a:lnTo>
                  <a:lnTo>
                    <a:pt x="5379470" y="199240"/>
                  </a:lnTo>
                  <a:lnTo>
                    <a:pt x="5379713" y="199240"/>
                  </a:lnTo>
                  <a:lnTo>
                    <a:pt x="5379957" y="199240"/>
                  </a:lnTo>
                  <a:lnTo>
                    <a:pt x="5380200" y="199240"/>
                  </a:lnTo>
                  <a:lnTo>
                    <a:pt x="5380443" y="199240"/>
                  </a:lnTo>
                  <a:lnTo>
                    <a:pt x="5380687" y="199240"/>
                  </a:lnTo>
                  <a:lnTo>
                    <a:pt x="5380930" y="199240"/>
                  </a:lnTo>
                  <a:lnTo>
                    <a:pt x="5381174" y="199240"/>
                  </a:lnTo>
                  <a:lnTo>
                    <a:pt x="5381417" y="199240"/>
                  </a:lnTo>
                  <a:lnTo>
                    <a:pt x="5381660" y="199240"/>
                  </a:lnTo>
                  <a:lnTo>
                    <a:pt x="5381904" y="199240"/>
                  </a:lnTo>
                  <a:lnTo>
                    <a:pt x="5382147" y="199240"/>
                  </a:lnTo>
                  <a:lnTo>
                    <a:pt x="5382390" y="199240"/>
                  </a:lnTo>
                  <a:lnTo>
                    <a:pt x="5382877" y="199240"/>
                  </a:lnTo>
                  <a:lnTo>
                    <a:pt x="5383120" y="199240"/>
                  </a:lnTo>
                  <a:lnTo>
                    <a:pt x="5383364" y="199240"/>
                  </a:lnTo>
                  <a:lnTo>
                    <a:pt x="5383607" y="199240"/>
                  </a:lnTo>
                  <a:lnTo>
                    <a:pt x="5383851" y="199240"/>
                  </a:lnTo>
                  <a:lnTo>
                    <a:pt x="5384094" y="199240"/>
                  </a:lnTo>
                  <a:lnTo>
                    <a:pt x="5384337" y="199240"/>
                  </a:lnTo>
                  <a:lnTo>
                    <a:pt x="5384581" y="199240"/>
                  </a:lnTo>
                  <a:lnTo>
                    <a:pt x="5384824" y="199240"/>
                  </a:lnTo>
                  <a:lnTo>
                    <a:pt x="5385067" y="199240"/>
                  </a:lnTo>
                  <a:lnTo>
                    <a:pt x="5385311" y="199240"/>
                  </a:lnTo>
                  <a:lnTo>
                    <a:pt x="5385554" y="199240"/>
                  </a:lnTo>
                  <a:lnTo>
                    <a:pt x="5385797" y="199240"/>
                  </a:lnTo>
                  <a:lnTo>
                    <a:pt x="5386041" y="199240"/>
                  </a:lnTo>
                  <a:lnTo>
                    <a:pt x="5386284" y="199240"/>
                  </a:lnTo>
                  <a:lnTo>
                    <a:pt x="5386527" y="199240"/>
                  </a:lnTo>
                  <a:lnTo>
                    <a:pt x="5386771" y="199240"/>
                  </a:lnTo>
                  <a:lnTo>
                    <a:pt x="5387014" y="199240"/>
                  </a:lnTo>
                  <a:lnTo>
                    <a:pt x="5387501" y="199240"/>
                  </a:lnTo>
                  <a:lnTo>
                    <a:pt x="5387744" y="199240"/>
                  </a:lnTo>
                  <a:lnTo>
                    <a:pt x="5387988" y="199240"/>
                  </a:lnTo>
                  <a:lnTo>
                    <a:pt x="5388231" y="199240"/>
                  </a:lnTo>
                  <a:lnTo>
                    <a:pt x="5388231" y="192124"/>
                  </a:lnTo>
                  <a:lnTo>
                    <a:pt x="5388474" y="192124"/>
                  </a:lnTo>
                  <a:lnTo>
                    <a:pt x="5389204" y="192124"/>
                  </a:lnTo>
                  <a:lnTo>
                    <a:pt x="5389448" y="192124"/>
                  </a:lnTo>
                  <a:lnTo>
                    <a:pt x="5389691" y="192124"/>
                  </a:lnTo>
                  <a:lnTo>
                    <a:pt x="5390178" y="192124"/>
                  </a:lnTo>
                  <a:lnTo>
                    <a:pt x="5390421" y="192124"/>
                  </a:lnTo>
                  <a:lnTo>
                    <a:pt x="5390665" y="192124"/>
                  </a:lnTo>
                  <a:lnTo>
                    <a:pt x="5391151" y="192124"/>
                  </a:lnTo>
                  <a:lnTo>
                    <a:pt x="5391395" y="192124"/>
                  </a:lnTo>
                  <a:lnTo>
                    <a:pt x="5391638" y="192124"/>
                  </a:lnTo>
                  <a:lnTo>
                    <a:pt x="5392125" y="192124"/>
                  </a:lnTo>
                  <a:lnTo>
                    <a:pt x="5392368" y="192124"/>
                  </a:lnTo>
                  <a:lnTo>
                    <a:pt x="5392611" y="192124"/>
                  </a:lnTo>
                  <a:lnTo>
                    <a:pt x="5392855" y="192124"/>
                  </a:lnTo>
                  <a:lnTo>
                    <a:pt x="5393098" y="192124"/>
                  </a:lnTo>
                  <a:lnTo>
                    <a:pt x="5393585" y="192124"/>
                  </a:lnTo>
                  <a:lnTo>
                    <a:pt x="5393828" y="192124"/>
                  </a:lnTo>
                  <a:lnTo>
                    <a:pt x="5394072" y="192124"/>
                  </a:lnTo>
                  <a:lnTo>
                    <a:pt x="5394315" y="192124"/>
                  </a:lnTo>
                  <a:lnTo>
                    <a:pt x="5394558" y="192124"/>
                  </a:lnTo>
                  <a:lnTo>
                    <a:pt x="5394802" y="192124"/>
                  </a:lnTo>
                  <a:lnTo>
                    <a:pt x="5395045" y="192124"/>
                  </a:lnTo>
                  <a:lnTo>
                    <a:pt x="5395288" y="192124"/>
                  </a:lnTo>
                  <a:lnTo>
                    <a:pt x="5395532" y="192124"/>
                  </a:lnTo>
                  <a:lnTo>
                    <a:pt x="5395775" y="192124"/>
                  </a:lnTo>
                  <a:lnTo>
                    <a:pt x="5396019" y="192124"/>
                  </a:lnTo>
                  <a:lnTo>
                    <a:pt x="5396262" y="192124"/>
                  </a:lnTo>
                  <a:lnTo>
                    <a:pt x="5396505" y="192124"/>
                  </a:lnTo>
                  <a:lnTo>
                    <a:pt x="5396749" y="192124"/>
                  </a:lnTo>
                  <a:lnTo>
                    <a:pt x="5396992" y="192124"/>
                  </a:lnTo>
                  <a:lnTo>
                    <a:pt x="5397235" y="192124"/>
                  </a:lnTo>
                  <a:lnTo>
                    <a:pt x="5397479" y="192124"/>
                  </a:lnTo>
                  <a:lnTo>
                    <a:pt x="5397722" y="192124"/>
                  </a:lnTo>
                  <a:lnTo>
                    <a:pt x="5397965" y="192124"/>
                  </a:lnTo>
                  <a:lnTo>
                    <a:pt x="5398209" y="192124"/>
                  </a:lnTo>
                  <a:lnTo>
                    <a:pt x="5398452" y="192124"/>
                  </a:lnTo>
                  <a:lnTo>
                    <a:pt x="5398695" y="192124"/>
                  </a:lnTo>
                  <a:lnTo>
                    <a:pt x="5398939" y="192124"/>
                  </a:lnTo>
                  <a:lnTo>
                    <a:pt x="5399182" y="192124"/>
                  </a:lnTo>
                  <a:lnTo>
                    <a:pt x="5399426" y="192124"/>
                  </a:lnTo>
                  <a:lnTo>
                    <a:pt x="5399669" y="192124"/>
                  </a:lnTo>
                  <a:lnTo>
                    <a:pt x="5399912" y="192124"/>
                  </a:lnTo>
                  <a:lnTo>
                    <a:pt x="5400156" y="192124"/>
                  </a:lnTo>
                  <a:lnTo>
                    <a:pt x="5400642" y="192124"/>
                  </a:lnTo>
                  <a:lnTo>
                    <a:pt x="5400886" y="192124"/>
                  </a:lnTo>
                  <a:lnTo>
                    <a:pt x="5401372" y="192124"/>
                  </a:lnTo>
                  <a:lnTo>
                    <a:pt x="5401616" y="192124"/>
                  </a:lnTo>
                  <a:lnTo>
                    <a:pt x="5401859" y="192124"/>
                  </a:lnTo>
                  <a:lnTo>
                    <a:pt x="5402103" y="192124"/>
                  </a:lnTo>
                  <a:lnTo>
                    <a:pt x="5402346" y="192124"/>
                  </a:lnTo>
                  <a:lnTo>
                    <a:pt x="5402589" y="192124"/>
                  </a:lnTo>
                  <a:lnTo>
                    <a:pt x="5402833" y="192124"/>
                  </a:lnTo>
                  <a:lnTo>
                    <a:pt x="5403076" y="192124"/>
                  </a:lnTo>
                  <a:lnTo>
                    <a:pt x="5403319" y="192124"/>
                  </a:lnTo>
                  <a:lnTo>
                    <a:pt x="5403563" y="192124"/>
                  </a:lnTo>
                  <a:lnTo>
                    <a:pt x="5403806" y="192124"/>
                  </a:lnTo>
                  <a:lnTo>
                    <a:pt x="5404049" y="192124"/>
                  </a:lnTo>
                  <a:lnTo>
                    <a:pt x="5404293" y="192124"/>
                  </a:lnTo>
                  <a:lnTo>
                    <a:pt x="5404536" y="192124"/>
                  </a:lnTo>
                  <a:lnTo>
                    <a:pt x="5404779" y="192124"/>
                  </a:lnTo>
                  <a:lnTo>
                    <a:pt x="5405023" y="192124"/>
                  </a:lnTo>
                  <a:lnTo>
                    <a:pt x="5405266" y="192124"/>
                  </a:lnTo>
                  <a:lnTo>
                    <a:pt x="5405510" y="192124"/>
                  </a:lnTo>
                  <a:lnTo>
                    <a:pt x="5405753" y="192124"/>
                  </a:lnTo>
                  <a:lnTo>
                    <a:pt x="5405996" y="192124"/>
                  </a:lnTo>
                  <a:lnTo>
                    <a:pt x="5406240" y="192124"/>
                  </a:lnTo>
                  <a:lnTo>
                    <a:pt x="5406483" y="192124"/>
                  </a:lnTo>
                  <a:lnTo>
                    <a:pt x="5406726" y="192124"/>
                  </a:lnTo>
                  <a:lnTo>
                    <a:pt x="5406970" y="192124"/>
                  </a:lnTo>
                  <a:lnTo>
                    <a:pt x="5407213" y="192124"/>
                  </a:lnTo>
                  <a:lnTo>
                    <a:pt x="5407456" y="192124"/>
                  </a:lnTo>
                  <a:lnTo>
                    <a:pt x="5407700" y="192124"/>
                  </a:lnTo>
                  <a:lnTo>
                    <a:pt x="5407943" y="192124"/>
                  </a:lnTo>
                  <a:lnTo>
                    <a:pt x="5408187" y="192124"/>
                  </a:lnTo>
                  <a:lnTo>
                    <a:pt x="5408430" y="192124"/>
                  </a:lnTo>
                  <a:lnTo>
                    <a:pt x="5408673" y="192124"/>
                  </a:lnTo>
                  <a:lnTo>
                    <a:pt x="5408917" y="192124"/>
                  </a:lnTo>
                  <a:lnTo>
                    <a:pt x="5409160" y="192124"/>
                  </a:lnTo>
                  <a:lnTo>
                    <a:pt x="5409403" y="192124"/>
                  </a:lnTo>
                  <a:lnTo>
                    <a:pt x="5409647" y="192124"/>
                  </a:lnTo>
                  <a:lnTo>
                    <a:pt x="5409890" y="192124"/>
                  </a:lnTo>
                  <a:lnTo>
                    <a:pt x="5410133" y="192124"/>
                  </a:lnTo>
                  <a:lnTo>
                    <a:pt x="5410377" y="192124"/>
                  </a:lnTo>
                  <a:lnTo>
                    <a:pt x="5410620" y="192124"/>
                  </a:lnTo>
                  <a:lnTo>
                    <a:pt x="5410863" y="192124"/>
                  </a:lnTo>
                  <a:lnTo>
                    <a:pt x="5411107" y="192124"/>
                  </a:lnTo>
                  <a:lnTo>
                    <a:pt x="5411350" y="192124"/>
                  </a:lnTo>
                  <a:lnTo>
                    <a:pt x="5411594" y="192124"/>
                  </a:lnTo>
                  <a:lnTo>
                    <a:pt x="5411837" y="192124"/>
                  </a:lnTo>
                  <a:lnTo>
                    <a:pt x="5412080" y="192124"/>
                  </a:lnTo>
                  <a:lnTo>
                    <a:pt x="5412324" y="192124"/>
                  </a:lnTo>
                  <a:lnTo>
                    <a:pt x="5412567" y="192124"/>
                  </a:lnTo>
                  <a:lnTo>
                    <a:pt x="5412810" y="192124"/>
                  </a:lnTo>
                  <a:lnTo>
                    <a:pt x="5413054" y="192124"/>
                  </a:lnTo>
                  <a:lnTo>
                    <a:pt x="5413297" y="192124"/>
                  </a:lnTo>
                  <a:lnTo>
                    <a:pt x="5413540" y="192124"/>
                  </a:lnTo>
                  <a:lnTo>
                    <a:pt x="5413784" y="192124"/>
                  </a:lnTo>
                  <a:lnTo>
                    <a:pt x="5414027" y="192124"/>
                  </a:lnTo>
                  <a:lnTo>
                    <a:pt x="5414514" y="192124"/>
                  </a:lnTo>
                  <a:lnTo>
                    <a:pt x="5414757" y="192124"/>
                  </a:lnTo>
                  <a:lnTo>
                    <a:pt x="5415001" y="192124"/>
                  </a:lnTo>
                  <a:lnTo>
                    <a:pt x="5415244" y="192124"/>
                  </a:lnTo>
                  <a:lnTo>
                    <a:pt x="5415487" y="192124"/>
                  </a:lnTo>
                  <a:lnTo>
                    <a:pt x="5415731" y="192124"/>
                  </a:lnTo>
                  <a:lnTo>
                    <a:pt x="5415974" y="192124"/>
                  </a:lnTo>
                  <a:lnTo>
                    <a:pt x="5416217" y="192124"/>
                  </a:lnTo>
                  <a:lnTo>
                    <a:pt x="5416461" y="192124"/>
                  </a:lnTo>
                  <a:lnTo>
                    <a:pt x="5416704" y="192124"/>
                  </a:lnTo>
                  <a:lnTo>
                    <a:pt x="5416947" y="192124"/>
                  </a:lnTo>
                  <a:lnTo>
                    <a:pt x="5417191" y="192124"/>
                  </a:lnTo>
                  <a:lnTo>
                    <a:pt x="5417434" y="192124"/>
                  </a:lnTo>
                  <a:lnTo>
                    <a:pt x="5417921" y="192124"/>
                  </a:lnTo>
                  <a:lnTo>
                    <a:pt x="5418164" y="192124"/>
                  </a:lnTo>
                  <a:lnTo>
                    <a:pt x="5418408" y="192124"/>
                  </a:lnTo>
                  <a:lnTo>
                    <a:pt x="5418651" y="192124"/>
                  </a:lnTo>
                  <a:lnTo>
                    <a:pt x="5418894" y="192124"/>
                  </a:lnTo>
                  <a:lnTo>
                    <a:pt x="5419138" y="192124"/>
                  </a:lnTo>
                  <a:lnTo>
                    <a:pt x="5419381" y="192124"/>
                  </a:lnTo>
                  <a:lnTo>
                    <a:pt x="5419624" y="192124"/>
                  </a:lnTo>
                  <a:lnTo>
                    <a:pt x="5419868" y="192124"/>
                  </a:lnTo>
                  <a:lnTo>
                    <a:pt x="5420111" y="192124"/>
                  </a:lnTo>
                  <a:lnTo>
                    <a:pt x="5420355" y="192124"/>
                  </a:lnTo>
                  <a:lnTo>
                    <a:pt x="5420598" y="192124"/>
                  </a:lnTo>
                  <a:lnTo>
                    <a:pt x="5420841" y="192124"/>
                  </a:lnTo>
                  <a:lnTo>
                    <a:pt x="5421085" y="192124"/>
                  </a:lnTo>
                  <a:lnTo>
                    <a:pt x="5421328" y="192124"/>
                  </a:lnTo>
                  <a:lnTo>
                    <a:pt x="5421571" y="192124"/>
                  </a:lnTo>
                  <a:lnTo>
                    <a:pt x="5421815" y="192124"/>
                  </a:lnTo>
                  <a:lnTo>
                    <a:pt x="5422058" y="192124"/>
                  </a:lnTo>
                  <a:lnTo>
                    <a:pt x="5422301" y="192124"/>
                  </a:lnTo>
                  <a:lnTo>
                    <a:pt x="5422545" y="192124"/>
                  </a:lnTo>
                  <a:lnTo>
                    <a:pt x="5422788" y="192124"/>
                  </a:lnTo>
                  <a:lnTo>
                    <a:pt x="5423031" y="192124"/>
                  </a:lnTo>
                  <a:lnTo>
                    <a:pt x="5423275" y="192124"/>
                  </a:lnTo>
                  <a:lnTo>
                    <a:pt x="5423518" y="192124"/>
                  </a:lnTo>
                  <a:lnTo>
                    <a:pt x="5424005" y="192124"/>
                  </a:lnTo>
                  <a:lnTo>
                    <a:pt x="5424248" y="192124"/>
                  </a:lnTo>
                  <a:lnTo>
                    <a:pt x="5424492" y="192124"/>
                  </a:lnTo>
                  <a:lnTo>
                    <a:pt x="5424735" y="192124"/>
                  </a:lnTo>
                  <a:lnTo>
                    <a:pt x="5424978" y="192124"/>
                  </a:lnTo>
                  <a:lnTo>
                    <a:pt x="5425222" y="192124"/>
                  </a:lnTo>
                  <a:lnTo>
                    <a:pt x="5425465" y="192124"/>
                  </a:lnTo>
                  <a:lnTo>
                    <a:pt x="5425708" y="192124"/>
                  </a:lnTo>
                  <a:lnTo>
                    <a:pt x="5425952" y="192124"/>
                  </a:lnTo>
                  <a:lnTo>
                    <a:pt x="5426195" y="192124"/>
                  </a:lnTo>
                  <a:lnTo>
                    <a:pt x="5426439" y="192124"/>
                  </a:lnTo>
                  <a:lnTo>
                    <a:pt x="5426682" y="192124"/>
                  </a:lnTo>
                  <a:lnTo>
                    <a:pt x="5426925" y="192124"/>
                  </a:lnTo>
                  <a:lnTo>
                    <a:pt x="5427169" y="192124"/>
                  </a:lnTo>
                  <a:lnTo>
                    <a:pt x="5427412" y="192124"/>
                  </a:lnTo>
                  <a:lnTo>
                    <a:pt x="5427655" y="192124"/>
                  </a:lnTo>
                  <a:lnTo>
                    <a:pt x="5427899" y="192124"/>
                  </a:lnTo>
                  <a:lnTo>
                    <a:pt x="5428142" y="192124"/>
                  </a:lnTo>
                  <a:lnTo>
                    <a:pt x="5428385" y="192124"/>
                  </a:lnTo>
                  <a:lnTo>
                    <a:pt x="5428629" y="192124"/>
                  </a:lnTo>
                  <a:lnTo>
                    <a:pt x="5429359" y="192124"/>
                  </a:lnTo>
                  <a:lnTo>
                    <a:pt x="5429602" y="192124"/>
                  </a:lnTo>
                  <a:lnTo>
                    <a:pt x="5430332" y="192124"/>
                  </a:lnTo>
                  <a:lnTo>
                    <a:pt x="5430576" y="192124"/>
                  </a:lnTo>
                  <a:lnTo>
                    <a:pt x="5431062" y="192124"/>
                  </a:lnTo>
                  <a:lnTo>
                    <a:pt x="5431306" y="192124"/>
                  </a:lnTo>
                  <a:lnTo>
                    <a:pt x="5431549" y="192124"/>
                  </a:lnTo>
                  <a:lnTo>
                    <a:pt x="5431792" y="192124"/>
                  </a:lnTo>
                  <a:lnTo>
                    <a:pt x="5432036" y="192124"/>
                  </a:lnTo>
                  <a:lnTo>
                    <a:pt x="5432279" y="192124"/>
                  </a:lnTo>
                  <a:lnTo>
                    <a:pt x="5432523" y="192124"/>
                  </a:lnTo>
                  <a:lnTo>
                    <a:pt x="5432766" y="192124"/>
                  </a:lnTo>
                  <a:lnTo>
                    <a:pt x="5433009" y="192124"/>
                  </a:lnTo>
                  <a:lnTo>
                    <a:pt x="5433253" y="192124"/>
                  </a:lnTo>
                  <a:lnTo>
                    <a:pt x="5433253" y="185008"/>
                  </a:lnTo>
                  <a:lnTo>
                    <a:pt x="5433496" y="185008"/>
                  </a:lnTo>
                  <a:lnTo>
                    <a:pt x="5433739" y="185008"/>
                  </a:lnTo>
                  <a:lnTo>
                    <a:pt x="5433983" y="185008"/>
                  </a:lnTo>
                  <a:lnTo>
                    <a:pt x="5434226" y="185008"/>
                  </a:lnTo>
                  <a:lnTo>
                    <a:pt x="5434469" y="185008"/>
                  </a:lnTo>
                  <a:lnTo>
                    <a:pt x="5434713" y="185008"/>
                  </a:lnTo>
                  <a:lnTo>
                    <a:pt x="5434956" y="185008"/>
                  </a:lnTo>
                  <a:lnTo>
                    <a:pt x="5435199" y="185008"/>
                  </a:lnTo>
                  <a:lnTo>
                    <a:pt x="5435443" y="185008"/>
                  </a:lnTo>
                  <a:lnTo>
                    <a:pt x="5435686" y="185008"/>
                  </a:lnTo>
                  <a:lnTo>
                    <a:pt x="5435930" y="185008"/>
                  </a:lnTo>
                  <a:lnTo>
                    <a:pt x="5436173" y="185008"/>
                  </a:lnTo>
                  <a:lnTo>
                    <a:pt x="5436416" y="185008"/>
                  </a:lnTo>
                  <a:lnTo>
                    <a:pt x="5436660" y="185008"/>
                  </a:lnTo>
                  <a:lnTo>
                    <a:pt x="5436903" y="185008"/>
                  </a:lnTo>
                  <a:lnTo>
                    <a:pt x="5437146" y="185008"/>
                  </a:lnTo>
                  <a:lnTo>
                    <a:pt x="5437390" y="185008"/>
                  </a:lnTo>
                  <a:lnTo>
                    <a:pt x="5437633" y="185008"/>
                  </a:lnTo>
                  <a:lnTo>
                    <a:pt x="5437876" y="185008"/>
                  </a:lnTo>
                  <a:lnTo>
                    <a:pt x="5438120" y="185008"/>
                  </a:lnTo>
                  <a:lnTo>
                    <a:pt x="5438363" y="185008"/>
                  </a:lnTo>
                  <a:lnTo>
                    <a:pt x="5438607" y="185008"/>
                  </a:lnTo>
                  <a:lnTo>
                    <a:pt x="5438850" y="185008"/>
                  </a:lnTo>
                  <a:lnTo>
                    <a:pt x="5439093" y="185008"/>
                  </a:lnTo>
                  <a:lnTo>
                    <a:pt x="5439337" y="185008"/>
                  </a:lnTo>
                  <a:lnTo>
                    <a:pt x="5439580" y="185008"/>
                  </a:lnTo>
                  <a:lnTo>
                    <a:pt x="5439823" y="185008"/>
                  </a:lnTo>
                  <a:lnTo>
                    <a:pt x="5440067" y="185008"/>
                  </a:lnTo>
                  <a:lnTo>
                    <a:pt x="5440553" y="185008"/>
                  </a:lnTo>
                  <a:lnTo>
                    <a:pt x="5440797" y="185008"/>
                  </a:lnTo>
                  <a:lnTo>
                    <a:pt x="5441040" y="185008"/>
                  </a:lnTo>
                  <a:lnTo>
                    <a:pt x="5441283" y="185008"/>
                  </a:lnTo>
                  <a:lnTo>
                    <a:pt x="5441527" y="185008"/>
                  </a:lnTo>
                  <a:lnTo>
                    <a:pt x="5441770" y="185008"/>
                  </a:lnTo>
                  <a:lnTo>
                    <a:pt x="5442014" y="185008"/>
                  </a:lnTo>
                  <a:lnTo>
                    <a:pt x="5442257" y="185008"/>
                  </a:lnTo>
                  <a:lnTo>
                    <a:pt x="5442500" y="185008"/>
                  </a:lnTo>
                  <a:lnTo>
                    <a:pt x="5442744" y="185008"/>
                  </a:lnTo>
                  <a:lnTo>
                    <a:pt x="5442987" y="185008"/>
                  </a:lnTo>
                  <a:lnTo>
                    <a:pt x="5443230" y="185008"/>
                  </a:lnTo>
                  <a:lnTo>
                    <a:pt x="5443474" y="185008"/>
                  </a:lnTo>
                  <a:lnTo>
                    <a:pt x="5443717" y="185008"/>
                  </a:lnTo>
                  <a:lnTo>
                    <a:pt x="5443960" y="185008"/>
                  </a:lnTo>
                  <a:lnTo>
                    <a:pt x="5444447" y="185008"/>
                  </a:lnTo>
                  <a:lnTo>
                    <a:pt x="5444691" y="185008"/>
                  </a:lnTo>
                  <a:lnTo>
                    <a:pt x="5444934" y="185008"/>
                  </a:lnTo>
                  <a:lnTo>
                    <a:pt x="5445664" y="185008"/>
                  </a:lnTo>
                  <a:lnTo>
                    <a:pt x="5445907" y="185008"/>
                  </a:lnTo>
                  <a:lnTo>
                    <a:pt x="5446151" y="185008"/>
                  </a:lnTo>
                  <a:lnTo>
                    <a:pt x="5446394" y="185008"/>
                  </a:lnTo>
                  <a:lnTo>
                    <a:pt x="5446637" y="185008"/>
                  </a:lnTo>
                  <a:lnTo>
                    <a:pt x="5446881" y="185008"/>
                  </a:lnTo>
                  <a:lnTo>
                    <a:pt x="5447124" y="185008"/>
                  </a:lnTo>
                  <a:lnTo>
                    <a:pt x="5447367" y="185008"/>
                  </a:lnTo>
                  <a:lnTo>
                    <a:pt x="5447611" y="185008"/>
                  </a:lnTo>
                  <a:lnTo>
                    <a:pt x="5447854" y="185008"/>
                  </a:lnTo>
                  <a:lnTo>
                    <a:pt x="5448098" y="185008"/>
                  </a:lnTo>
                  <a:lnTo>
                    <a:pt x="5448341" y="185008"/>
                  </a:lnTo>
                  <a:lnTo>
                    <a:pt x="5448584" y="185008"/>
                  </a:lnTo>
                  <a:lnTo>
                    <a:pt x="5448828" y="185008"/>
                  </a:lnTo>
                  <a:lnTo>
                    <a:pt x="5449071" y="185008"/>
                  </a:lnTo>
                  <a:lnTo>
                    <a:pt x="5449314" y="185008"/>
                  </a:lnTo>
                  <a:lnTo>
                    <a:pt x="5449801" y="185008"/>
                  </a:lnTo>
                  <a:lnTo>
                    <a:pt x="5450044" y="185008"/>
                  </a:lnTo>
                  <a:lnTo>
                    <a:pt x="5450288" y="185008"/>
                  </a:lnTo>
                  <a:lnTo>
                    <a:pt x="5450531" y="185008"/>
                  </a:lnTo>
                  <a:lnTo>
                    <a:pt x="5451018" y="185008"/>
                  </a:lnTo>
                  <a:lnTo>
                    <a:pt x="5451261" y="185008"/>
                  </a:lnTo>
                  <a:lnTo>
                    <a:pt x="5451505" y="185008"/>
                  </a:lnTo>
                  <a:lnTo>
                    <a:pt x="5451991" y="185008"/>
                  </a:lnTo>
                  <a:lnTo>
                    <a:pt x="5452235" y="185008"/>
                  </a:lnTo>
                  <a:lnTo>
                    <a:pt x="5452478" y="185008"/>
                  </a:lnTo>
                  <a:lnTo>
                    <a:pt x="5452965" y="185008"/>
                  </a:lnTo>
                  <a:lnTo>
                    <a:pt x="5453208" y="185008"/>
                  </a:lnTo>
                  <a:lnTo>
                    <a:pt x="5453451" y="185008"/>
                  </a:lnTo>
                  <a:lnTo>
                    <a:pt x="5453695" y="185008"/>
                  </a:lnTo>
                  <a:lnTo>
                    <a:pt x="5453938" y="185008"/>
                  </a:lnTo>
                  <a:lnTo>
                    <a:pt x="5454182" y="185008"/>
                  </a:lnTo>
                  <a:lnTo>
                    <a:pt x="5454425" y="185008"/>
                  </a:lnTo>
                  <a:lnTo>
                    <a:pt x="5454668" y="185008"/>
                  </a:lnTo>
                  <a:lnTo>
                    <a:pt x="5454912" y="185008"/>
                  </a:lnTo>
                  <a:lnTo>
                    <a:pt x="5455155" y="185008"/>
                  </a:lnTo>
                  <a:lnTo>
                    <a:pt x="5455398" y="185008"/>
                  </a:lnTo>
                  <a:lnTo>
                    <a:pt x="5455642" y="185008"/>
                  </a:lnTo>
                  <a:lnTo>
                    <a:pt x="5455885" y="185008"/>
                  </a:lnTo>
                  <a:lnTo>
                    <a:pt x="5456372" y="185008"/>
                  </a:lnTo>
                  <a:lnTo>
                    <a:pt x="5456615" y="185008"/>
                  </a:lnTo>
                  <a:lnTo>
                    <a:pt x="5456858" y="185008"/>
                  </a:lnTo>
                  <a:lnTo>
                    <a:pt x="5457102" y="185008"/>
                  </a:lnTo>
                  <a:lnTo>
                    <a:pt x="5457345" y="185008"/>
                  </a:lnTo>
                  <a:lnTo>
                    <a:pt x="5457589" y="185008"/>
                  </a:lnTo>
                  <a:lnTo>
                    <a:pt x="5457832" y="185008"/>
                  </a:lnTo>
                  <a:lnTo>
                    <a:pt x="5458075" y="185008"/>
                  </a:lnTo>
                  <a:lnTo>
                    <a:pt x="5458319" y="185008"/>
                  </a:lnTo>
                  <a:lnTo>
                    <a:pt x="5458562" y="185008"/>
                  </a:lnTo>
                  <a:lnTo>
                    <a:pt x="5459049" y="185008"/>
                  </a:lnTo>
                  <a:lnTo>
                    <a:pt x="5459292" y="185008"/>
                  </a:lnTo>
                  <a:lnTo>
                    <a:pt x="5459535" y="185008"/>
                  </a:lnTo>
                  <a:lnTo>
                    <a:pt x="5459779" y="185008"/>
                  </a:lnTo>
                  <a:lnTo>
                    <a:pt x="5460022" y="185008"/>
                  </a:lnTo>
                  <a:lnTo>
                    <a:pt x="5460266" y="185008"/>
                  </a:lnTo>
                  <a:lnTo>
                    <a:pt x="5460509" y="185008"/>
                  </a:lnTo>
                  <a:lnTo>
                    <a:pt x="5460752" y="185008"/>
                  </a:lnTo>
                  <a:lnTo>
                    <a:pt x="5460996" y="185008"/>
                  </a:lnTo>
                  <a:lnTo>
                    <a:pt x="5461239" y="185008"/>
                  </a:lnTo>
                  <a:lnTo>
                    <a:pt x="5461482" y="185008"/>
                  </a:lnTo>
                  <a:lnTo>
                    <a:pt x="5461726" y="185008"/>
                  </a:lnTo>
                  <a:lnTo>
                    <a:pt x="5461969" y="185008"/>
                  </a:lnTo>
                  <a:lnTo>
                    <a:pt x="5462212" y="185008"/>
                  </a:lnTo>
                  <a:lnTo>
                    <a:pt x="5462456" y="185008"/>
                  </a:lnTo>
                  <a:lnTo>
                    <a:pt x="5462699" y="185008"/>
                  </a:lnTo>
                  <a:lnTo>
                    <a:pt x="5462942" y="185008"/>
                  </a:lnTo>
                  <a:lnTo>
                    <a:pt x="5463429" y="185008"/>
                  </a:lnTo>
                  <a:lnTo>
                    <a:pt x="5463673" y="185008"/>
                  </a:lnTo>
                  <a:lnTo>
                    <a:pt x="5463916" y="185008"/>
                  </a:lnTo>
                  <a:lnTo>
                    <a:pt x="5464159" y="185008"/>
                  </a:lnTo>
                  <a:lnTo>
                    <a:pt x="5464403" y="185008"/>
                  </a:lnTo>
                  <a:lnTo>
                    <a:pt x="5464646" y="185008"/>
                  </a:lnTo>
                  <a:lnTo>
                    <a:pt x="5464889" y="185008"/>
                  </a:lnTo>
                  <a:lnTo>
                    <a:pt x="5465133" y="185008"/>
                  </a:lnTo>
                  <a:lnTo>
                    <a:pt x="5465376" y="185008"/>
                  </a:lnTo>
                  <a:lnTo>
                    <a:pt x="5465619" y="185008"/>
                  </a:lnTo>
                  <a:lnTo>
                    <a:pt x="5465863" y="185008"/>
                  </a:lnTo>
                  <a:lnTo>
                    <a:pt x="5466106" y="185008"/>
                  </a:lnTo>
                  <a:lnTo>
                    <a:pt x="5466350" y="185008"/>
                  </a:lnTo>
                  <a:lnTo>
                    <a:pt x="5466593" y="185008"/>
                  </a:lnTo>
                  <a:lnTo>
                    <a:pt x="5466836" y="185008"/>
                  </a:lnTo>
                  <a:lnTo>
                    <a:pt x="5467080" y="185008"/>
                  </a:lnTo>
                  <a:lnTo>
                    <a:pt x="5467323" y="185008"/>
                  </a:lnTo>
                  <a:lnTo>
                    <a:pt x="5467566" y="185008"/>
                  </a:lnTo>
                  <a:lnTo>
                    <a:pt x="5467810" y="185008"/>
                  </a:lnTo>
                  <a:lnTo>
                    <a:pt x="5468053" y="185008"/>
                  </a:lnTo>
                  <a:lnTo>
                    <a:pt x="5468296" y="185008"/>
                  </a:lnTo>
                  <a:lnTo>
                    <a:pt x="5468540" y="185008"/>
                  </a:lnTo>
                  <a:lnTo>
                    <a:pt x="5468783" y="185008"/>
                  </a:lnTo>
                  <a:lnTo>
                    <a:pt x="5469026" y="185008"/>
                  </a:lnTo>
                  <a:lnTo>
                    <a:pt x="5469270" y="185008"/>
                  </a:lnTo>
                  <a:lnTo>
                    <a:pt x="5469513" y="185008"/>
                  </a:lnTo>
                  <a:lnTo>
                    <a:pt x="5469757" y="185008"/>
                  </a:lnTo>
                  <a:lnTo>
                    <a:pt x="5470243" y="185008"/>
                  </a:lnTo>
                  <a:lnTo>
                    <a:pt x="5470487" y="185008"/>
                  </a:lnTo>
                  <a:lnTo>
                    <a:pt x="5470730" y="185008"/>
                  </a:lnTo>
                  <a:lnTo>
                    <a:pt x="5471217" y="185008"/>
                  </a:lnTo>
                  <a:lnTo>
                    <a:pt x="5471460" y="185008"/>
                  </a:lnTo>
                  <a:lnTo>
                    <a:pt x="5471703" y="185008"/>
                  </a:lnTo>
                  <a:lnTo>
                    <a:pt x="5471947" y="185008"/>
                  </a:lnTo>
                  <a:lnTo>
                    <a:pt x="5472434" y="185008"/>
                  </a:lnTo>
                  <a:lnTo>
                    <a:pt x="5472677" y="185008"/>
                  </a:lnTo>
                  <a:lnTo>
                    <a:pt x="5472920" y="185008"/>
                  </a:lnTo>
                  <a:lnTo>
                    <a:pt x="5473164" y="185008"/>
                  </a:lnTo>
                  <a:lnTo>
                    <a:pt x="5473407" y="185008"/>
                  </a:lnTo>
                  <a:lnTo>
                    <a:pt x="5473650" y="185008"/>
                  </a:lnTo>
                  <a:lnTo>
                    <a:pt x="5473894" y="185008"/>
                  </a:lnTo>
                  <a:lnTo>
                    <a:pt x="5474137" y="185008"/>
                  </a:lnTo>
                  <a:lnTo>
                    <a:pt x="5474380" y="185008"/>
                  </a:lnTo>
                  <a:lnTo>
                    <a:pt x="5474624" y="185008"/>
                  </a:lnTo>
                  <a:lnTo>
                    <a:pt x="5474867" y="185008"/>
                  </a:lnTo>
                  <a:lnTo>
                    <a:pt x="5475110" y="185008"/>
                  </a:lnTo>
                  <a:lnTo>
                    <a:pt x="5475354" y="185008"/>
                  </a:lnTo>
                  <a:lnTo>
                    <a:pt x="5475597" y="185008"/>
                  </a:lnTo>
                  <a:lnTo>
                    <a:pt x="5475841" y="185008"/>
                  </a:lnTo>
                  <a:lnTo>
                    <a:pt x="5476084" y="185008"/>
                  </a:lnTo>
                  <a:lnTo>
                    <a:pt x="5476327" y="185008"/>
                  </a:lnTo>
                  <a:lnTo>
                    <a:pt x="5476571" y="185008"/>
                  </a:lnTo>
                  <a:lnTo>
                    <a:pt x="5476814" y="185008"/>
                  </a:lnTo>
                  <a:lnTo>
                    <a:pt x="5477057" y="185008"/>
                  </a:lnTo>
                  <a:lnTo>
                    <a:pt x="5477301" y="185008"/>
                  </a:lnTo>
                  <a:lnTo>
                    <a:pt x="5477544" y="185008"/>
                  </a:lnTo>
                  <a:lnTo>
                    <a:pt x="5477787" y="185008"/>
                  </a:lnTo>
                  <a:lnTo>
                    <a:pt x="5478031" y="185008"/>
                  </a:lnTo>
                  <a:lnTo>
                    <a:pt x="5478274" y="185008"/>
                  </a:lnTo>
                  <a:lnTo>
                    <a:pt x="5478518" y="185008"/>
                  </a:lnTo>
                  <a:lnTo>
                    <a:pt x="5478761" y="185008"/>
                  </a:lnTo>
                  <a:lnTo>
                    <a:pt x="5479004" y="185008"/>
                  </a:lnTo>
                  <a:lnTo>
                    <a:pt x="5479248" y="185008"/>
                  </a:lnTo>
                  <a:lnTo>
                    <a:pt x="5479491" y="185008"/>
                  </a:lnTo>
                  <a:lnTo>
                    <a:pt x="5479734" y="185008"/>
                  </a:lnTo>
                  <a:lnTo>
                    <a:pt x="5479978" y="185008"/>
                  </a:lnTo>
                  <a:lnTo>
                    <a:pt x="5480464" y="185008"/>
                  </a:lnTo>
                  <a:lnTo>
                    <a:pt x="5480708" y="185008"/>
                  </a:lnTo>
                  <a:lnTo>
                    <a:pt x="5480951" y="185008"/>
                  </a:lnTo>
                  <a:lnTo>
                    <a:pt x="5481194" y="185008"/>
                  </a:lnTo>
                  <a:lnTo>
                    <a:pt x="5481438" y="185008"/>
                  </a:lnTo>
                  <a:lnTo>
                    <a:pt x="5481681" y="185008"/>
                  </a:lnTo>
                  <a:lnTo>
                    <a:pt x="5481925" y="185008"/>
                  </a:lnTo>
                  <a:lnTo>
                    <a:pt x="5482168" y="185008"/>
                  </a:lnTo>
                  <a:lnTo>
                    <a:pt x="5482411" y="185008"/>
                  </a:lnTo>
                  <a:lnTo>
                    <a:pt x="5482898" y="185008"/>
                  </a:lnTo>
                  <a:lnTo>
                    <a:pt x="5483141" y="185008"/>
                  </a:lnTo>
                  <a:lnTo>
                    <a:pt x="5483385" y="185008"/>
                  </a:lnTo>
                  <a:lnTo>
                    <a:pt x="5483628" y="185008"/>
                  </a:lnTo>
                  <a:lnTo>
                    <a:pt x="5483871" y="185008"/>
                  </a:lnTo>
                  <a:lnTo>
                    <a:pt x="5484358" y="185008"/>
                  </a:lnTo>
                  <a:lnTo>
                    <a:pt x="5484602" y="185008"/>
                  </a:lnTo>
                  <a:lnTo>
                    <a:pt x="5485088" y="185008"/>
                  </a:lnTo>
                  <a:lnTo>
                    <a:pt x="5485332" y="185008"/>
                  </a:lnTo>
                  <a:lnTo>
                    <a:pt x="5485575" y="185008"/>
                  </a:lnTo>
                  <a:lnTo>
                    <a:pt x="5485818" y="185008"/>
                  </a:lnTo>
                  <a:lnTo>
                    <a:pt x="5486062" y="185008"/>
                  </a:lnTo>
                  <a:lnTo>
                    <a:pt x="5486305" y="185008"/>
                  </a:lnTo>
                  <a:lnTo>
                    <a:pt x="5486548" y="185008"/>
                  </a:lnTo>
                  <a:lnTo>
                    <a:pt x="5487035" y="185008"/>
                  </a:lnTo>
                  <a:lnTo>
                    <a:pt x="5487278" y="185008"/>
                  </a:lnTo>
                  <a:lnTo>
                    <a:pt x="5487522" y="185008"/>
                  </a:lnTo>
                  <a:lnTo>
                    <a:pt x="5487522" y="177893"/>
                  </a:lnTo>
                  <a:lnTo>
                    <a:pt x="5487765" y="177893"/>
                  </a:lnTo>
                  <a:lnTo>
                    <a:pt x="5488009" y="177893"/>
                  </a:lnTo>
                  <a:lnTo>
                    <a:pt x="5488252" y="177893"/>
                  </a:lnTo>
                  <a:lnTo>
                    <a:pt x="5488495" y="177893"/>
                  </a:lnTo>
                  <a:lnTo>
                    <a:pt x="5488739" y="177893"/>
                  </a:lnTo>
                  <a:lnTo>
                    <a:pt x="5488982" y="177893"/>
                  </a:lnTo>
                  <a:lnTo>
                    <a:pt x="5489225" y="177893"/>
                  </a:lnTo>
                  <a:lnTo>
                    <a:pt x="5489469" y="177893"/>
                  </a:lnTo>
                  <a:lnTo>
                    <a:pt x="5489712" y="177893"/>
                  </a:lnTo>
                  <a:lnTo>
                    <a:pt x="5489955" y="177893"/>
                  </a:lnTo>
                  <a:lnTo>
                    <a:pt x="5490199" y="177893"/>
                  </a:lnTo>
                  <a:lnTo>
                    <a:pt x="5490442" y="177893"/>
                  </a:lnTo>
                  <a:lnTo>
                    <a:pt x="5490686" y="177893"/>
                  </a:lnTo>
                  <a:lnTo>
                    <a:pt x="5490929" y="177893"/>
                  </a:lnTo>
                  <a:lnTo>
                    <a:pt x="5491172" y="177893"/>
                  </a:lnTo>
                  <a:lnTo>
                    <a:pt x="5491416" y="177893"/>
                  </a:lnTo>
                  <a:lnTo>
                    <a:pt x="5491659" y="177893"/>
                  </a:lnTo>
                  <a:lnTo>
                    <a:pt x="5491902" y="177893"/>
                  </a:lnTo>
                  <a:lnTo>
                    <a:pt x="5492146" y="177893"/>
                  </a:lnTo>
                  <a:lnTo>
                    <a:pt x="5492389" y="177893"/>
                  </a:lnTo>
                  <a:lnTo>
                    <a:pt x="5492632" y="177893"/>
                  </a:lnTo>
                  <a:lnTo>
                    <a:pt x="5492876" y="177893"/>
                  </a:lnTo>
                  <a:lnTo>
                    <a:pt x="5493119" y="177893"/>
                  </a:lnTo>
                  <a:lnTo>
                    <a:pt x="5493362" y="177893"/>
                  </a:lnTo>
                  <a:lnTo>
                    <a:pt x="5493606" y="177893"/>
                  </a:lnTo>
                  <a:lnTo>
                    <a:pt x="5493849" y="177893"/>
                  </a:lnTo>
                  <a:lnTo>
                    <a:pt x="5494093" y="177893"/>
                  </a:lnTo>
                  <a:lnTo>
                    <a:pt x="5494336" y="177893"/>
                  </a:lnTo>
                  <a:lnTo>
                    <a:pt x="5494579" y="177893"/>
                  </a:lnTo>
                  <a:lnTo>
                    <a:pt x="5494823" y="177893"/>
                  </a:lnTo>
                  <a:lnTo>
                    <a:pt x="5495066" y="177893"/>
                  </a:lnTo>
                  <a:lnTo>
                    <a:pt x="5495309" y="177893"/>
                  </a:lnTo>
                  <a:lnTo>
                    <a:pt x="5495553" y="177893"/>
                  </a:lnTo>
                  <a:lnTo>
                    <a:pt x="5495796" y="177893"/>
                  </a:lnTo>
                  <a:lnTo>
                    <a:pt x="5496039" y="177893"/>
                  </a:lnTo>
                  <a:lnTo>
                    <a:pt x="5496526" y="177893"/>
                  </a:lnTo>
                  <a:lnTo>
                    <a:pt x="5496770" y="177893"/>
                  </a:lnTo>
                  <a:lnTo>
                    <a:pt x="5497013" y="177893"/>
                  </a:lnTo>
                  <a:lnTo>
                    <a:pt x="5497256" y="177893"/>
                  </a:lnTo>
                  <a:lnTo>
                    <a:pt x="5497500" y="177893"/>
                  </a:lnTo>
                  <a:lnTo>
                    <a:pt x="5497743" y="177893"/>
                  </a:lnTo>
                  <a:lnTo>
                    <a:pt x="5497986" y="177893"/>
                  </a:lnTo>
                  <a:lnTo>
                    <a:pt x="5498230" y="177893"/>
                  </a:lnTo>
                  <a:lnTo>
                    <a:pt x="5498473" y="177893"/>
                  </a:lnTo>
                  <a:lnTo>
                    <a:pt x="5498716" y="177893"/>
                  </a:lnTo>
                  <a:lnTo>
                    <a:pt x="5498960" y="177893"/>
                  </a:lnTo>
                  <a:lnTo>
                    <a:pt x="5499203" y="177893"/>
                  </a:lnTo>
                  <a:lnTo>
                    <a:pt x="5499446" y="177893"/>
                  </a:lnTo>
                  <a:lnTo>
                    <a:pt x="5499690" y="177893"/>
                  </a:lnTo>
                  <a:lnTo>
                    <a:pt x="5499933" y="177893"/>
                  </a:lnTo>
                  <a:lnTo>
                    <a:pt x="5500177" y="177893"/>
                  </a:lnTo>
                  <a:lnTo>
                    <a:pt x="5500420" y="177893"/>
                  </a:lnTo>
                  <a:lnTo>
                    <a:pt x="5500663" y="177893"/>
                  </a:lnTo>
                  <a:lnTo>
                    <a:pt x="5500907" y="177893"/>
                  </a:lnTo>
                  <a:lnTo>
                    <a:pt x="5501150" y="177893"/>
                  </a:lnTo>
                  <a:lnTo>
                    <a:pt x="5501393" y="177893"/>
                  </a:lnTo>
                  <a:lnTo>
                    <a:pt x="5501637" y="177893"/>
                  </a:lnTo>
                  <a:lnTo>
                    <a:pt x="5501880" y="177893"/>
                  </a:lnTo>
                  <a:lnTo>
                    <a:pt x="5502123" y="177893"/>
                  </a:lnTo>
                  <a:lnTo>
                    <a:pt x="5502367" y="177893"/>
                  </a:lnTo>
                  <a:lnTo>
                    <a:pt x="5502610" y="177893"/>
                  </a:lnTo>
                  <a:lnTo>
                    <a:pt x="5502854" y="177893"/>
                  </a:lnTo>
                  <a:lnTo>
                    <a:pt x="5503097" y="177893"/>
                  </a:lnTo>
                  <a:lnTo>
                    <a:pt x="5503340" y="177893"/>
                  </a:lnTo>
                  <a:lnTo>
                    <a:pt x="5503584" y="177893"/>
                  </a:lnTo>
                  <a:lnTo>
                    <a:pt x="5503827" y="177893"/>
                  </a:lnTo>
                  <a:lnTo>
                    <a:pt x="5504070" y="177893"/>
                  </a:lnTo>
                  <a:lnTo>
                    <a:pt x="5504314" y="177893"/>
                  </a:lnTo>
                  <a:lnTo>
                    <a:pt x="5504557" y="177893"/>
                  </a:lnTo>
                  <a:lnTo>
                    <a:pt x="5504800" y="177893"/>
                  </a:lnTo>
                  <a:lnTo>
                    <a:pt x="5505044" y="177893"/>
                  </a:lnTo>
                  <a:lnTo>
                    <a:pt x="5505287" y="177893"/>
                  </a:lnTo>
                  <a:lnTo>
                    <a:pt x="5505530" y="177893"/>
                  </a:lnTo>
                  <a:lnTo>
                    <a:pt x="5505774" y="177893"/>
                  </a:lnTo>
                  <a:lnTo>
                    <a:pt x="5506017" y="177893"/>
                  </a:lnTo>
                  <a:lnTo>
                    <a:pt x="5506261" y="177893"/>
                  </a:lnTo>
                  <a:lnTo>
                    <a:pt x="5506504" y="177893"/>
                  </a:lnTo>
                  <a:lnTo>
                    <a:pt x="5506747" y="177893"/>
                  </a:lnTo>
                  <a:lnTo>
                    <a:pt x="5506991" y="177893"/>
                  </a:lnTo>
                  <a:lnTo>
                    <a:pt x="5507234" y="177893"/>
                  </a:lnTo>
                  <a:lnTo>
                    <a:pt x="5507477" y="177893"/>
                  </a:lnTo>
                  <a:lnTo>
                    <a:pt x="5507721" y="177893"/>
                  </a:lnTo>
                  <a:lnTo>
                    <a:pt x="5507964" y="177893"/>
                  </a:lnTo>
                  <a:lnTo>
                    <a:pt x="5508207" y="177893"/>
                  </a:lnTo>
                  <a:lnTo>
                    <a:pt x="5508451" y="177893"/>
                  </a:lnTo>
                  <a:lnTo>
                    <a:pt x="5508694" y="177893"/>
                  </a:lnTo>
                  <a:lnTo>
                    <a:pt x="5509181" y="177893"/>
                  </a:lnTo>
                  <a:lnTo>
                    <a:pt x="5509424" y="177893"/>
                  </a:lnTo>
                  <a:lnTo>
                    <a:pt x="5509668" y="177893"/>
                  </a:lnTo>
                  <a:lnTo>
                    <a:pt x="5509911" y="177893"/>
                  </a:lnTo>
                  <a:lnTo>
                    <a:pt x="5510154" y="177893"/>
                  </a:lnTo>
                  <a:lnTo>
                    <a:pt x="5510398" y="177893"/>
                  </a:lnTo>
                  <a:lnTo>
                    <a:pt x="5510641" y="177893"/>
                  </a:lnTo>
                  <a:lnTo>
                    <a:pt x="5510884" y="177893"/>
                  </a:lnTo>
                  <a:lnTo>
                    <a:pt x="5511128" y="177893"/>
                  </a:lnTo>
                  <a:lnTo>
                    <a:pt x="5511371" y="177893"/>
                  </a:lnTo>
                  <a:lnTo>
                    <a:pt x="5511614" y="177893"/>
                  </a:lnTo>
                  <a:lnTo>
                    <a:pt x="5511858" y="177893"/>
                  </a:lnTo>
                  <a:lnTo>
                    <a:pt x="5512101" y="177893"/>
                  </a:lnTo>
                  <a:lnTo>
                    <a:pt x="5512345" y="177893"/>
                  </a:lnTo>
                  <a:lnTo>
                    <a:pt x="5512588" y="177893"/>
                  </a:lnTo>
                  <a:lnTo>
                    <a:pt x="5512831" y="177893"/>
                  </a:lnTo>
                  <a:lnTo>
                    <a:pt x="5513075" y="177893"/>
                  </a:lnTo>
                  <a:lnTo>
                    <a:pt x="5513318" y="177893"/>
                  </a:lnTo>
                  <a:lnTo>
                    <a:pt x="5513561" y="177893"/>
                  </a:lnTo>
                  <a:lnTo>
                    <a:pt x="5513805" y="177893"/>
                  </a:lnTo>
                  <a:lnTo>
                    <a:pt x="5514048" y="177893"/>
                  </a:lnTo>
                  <a:lnTo>
                    <a:pt x="5514291" y="177893"/>
                  </a:lnTo>
                  <a:lnTo>
                    <a:pt x="5514535" y="177893"/>
                  </a:lnTo>
                  <a:lnTo>
                    <a:pt x="5515022" y="177893"/>
                  </a:lnTo>
                  <a:lnTo>
                    <a:pt x="5515265" y="177893"/>
                  </a:lnTo>
                  <a:lnTo>
                    <a:pt x="5515508" y="177893"/>
                  </a:lnTo>
                  <a:lnTo>
                    <a:pt x="5515752" y="177893"/>
                  </a:lnTo>
                  <a:lnTo>
                    <a:pt x="5515995" y="177893"/>
                  </a:lnTo>
                  <a:lnTo>
                    <a:pt x="5516238" y="177893"/>
                  </a:lnTo>
                  <a:lnTo>
                    <a:pt x="5516482" y="177893"/>
                  </a:lnTo>
                  <a:lnTo>
                    <a:pt x="5516725" y="177893"/>
                  </a:lnTo>
                  <a:lnTo>
                    <a:pt x="5516968" y="177893"/>
                  </a:lnTo>
                  <a:lnTo>
                    <a:pt x="5517212" y="177893"/>
                  </a:lnTo>
                  <a:lnTo>
                    <a:pt x="5517455" y="177893"/>
                  </a:lnTo>
                  <a:lnTo>
                    <a:pt x="5517698" y="177893"/>
                  </a:lnTo>
                  <a:lnTo>
                    <a:pt x="5517942" y="177893"/>
                  </a:lnTo>
                  <a:lnTo>
                    <a:pt x="5518185" y="177893"/>
                  </a:lnTo>
                  <a:lnTo>
                    <a:pt x="5518429" y="177893"/>
                  </a:lnTo>
                  <a:lnTo>
                    <a:pt x="5518672" y="177893"/>
                  </a:lnTo>
                  <a:lnTo>
                    <a:pt x="5518915" y="177893"/>
                  </a:lnTo>
                  <a:lnTo>
                    <a:pt x="5519159" y="177893"/>
                  </a:lnTo>
                  <a:lnTo>
                    <a:pt x="5519402" y="177893"/>
                  </a:lnTo>
                  <a:lnTo>
                    <a:pt x="5519889" y="177893"/>
                  </a:lnTo>
                  <a:lnTo>
                    <a:pt x="5520132" y="177893"/>
                  </a:lnTo>
                  <a:lnTo>
                    <a:pt x="5520375" y="177893"/>
                  </a:lnTo>
                  <a:lnTo>
                    <a:pt x="5520619" y="177893"/>
                  </a:lnTo>
                  <a:lnTo>
                    <a:pt x="5520862" y="177893"/>
                  </a:lnTo>
                  <a:lnTo>
                    <a:pt x="5521106" y="177893"/>
                  </a:lnTo>
                  <a:lnTo>
                    <a:pt x="5521349" y="177893"/>
                  </a:lnTo>
                  <a:lnTo>
                    <a:pt x="5521592" y="177893"/>
                  </a:lnTo>
                  <a:lnTo>
                    <a:pt x="5521592" y="170777"/>
                  </a:lnTo>
                  <a:lnTo>
                    <a:pt x="5521836" y="170777"/>
                  </a:lnTo>
                  <a:lnTo>
                    <a:pt x="5522079" y="170777"/>
                  </a:lnTo>
                  <a:lnTo>
                    <a:pt x="5522322" y="170777"/>
                  </a:lnTo>
                  <a:lnTo>
                    <a:pt x="5522566" y="170777"/>
                  </a:lnTo>
                  <a:lnTo>
                    <a:pt x="5522809" y="170777"/>
                  </a:lnTo>
                  <a:lnTo>
                    <a:pt x="5523052" y="170777"/>
                  </a:lnTo>
                  <a:lnTo>
                    <a:pt x="5523296" y="170777"/>
                  </a:lnTo>
                  <a:lnTo>
                    <a:pt x="5523539" y="170777"/>
                  </a:lnTo>
                  <a:lnTo>
                    <a:pt x="5523782" y="170777"/>
                  </a:lnTo>
                  <a:lnTo>
                    <a:pt x="5524026" y="170777"/>
                  </a:lnTo>
                  <a:lnTo>
                    <a:pt x="5524269" y="170777"/>
                  </a:lnTo>
                  <a:lnTo>
                    <a:pt x="5524513" y="170777"/>
                  </a:lnTo>
                  <a:lnTo>
                    <a:pt x="5524756" y="170777"/>
                  </a:lnTo>
                  <a:lnTo>
                    <a:pt x="5524999" y="170777"/>
                  </a:lnTo>
                  <a:lnTo>
                    <a:pt x="5525243" y="170777"/>
                  </a:lnTo>
                  <a:lnTo>
                    <a:pt x="5525486" y="170777"/>
                  </a:lnTo>
                  <a:lnTo>
                    <a:pt x="5525729" y="170777"/>
                  </a:lnTo>
                  <a:lnTo>
                    <a:pt x="5525973" y="170777"/>
                  </a:lnTo>
                  <a:lnTo>
                    <a:pt x="5526216" y="170777"/>
                  </a:lnTo>
                  <a:lnTo>
                    <a:pt x="5526459" y="170777"/>
                  </a:lnTo>
                  <a:lnTo>
                    <a:pt x="5526703" y="170777"/>
                  </a:lnTo>
                  <a:lnTo>
                    <a:pt x="5526946" y="170777"/>
                  </a:lnTo>
                  <a:lnTo>
                    <a:pt x="5527190" y="170777"/>
                  </a:lnTo>
                  <a:lnTo>
                    <a:pt x="5527433" y="170777"/>
                  </a:lnTo>
                  <a:lnTo>
                    <a:pt x="5527433" y="163661"/>
                  </a:lnTo>
                  <a:lnTo>
                    <a:pt x="5527676" y="163661"/>
                  </a:lnTo>
                  <a:lnTo>
                    <a:pt x="5527920" y="163661"/>
                  </a:lnTo>
                  <a:lnTo>
                    <a:pt x="5528163" y="163661"/>
                  </a:lnTo>
                  <a:lnTo>
                    <a:pt x="5528650" y="163661"/>
                  </a:lnTo>
                  <a:lnTo>
                    <a:pt x="5528893" y="163661"/>
                  </a:lnTo>
                  <a:lnTo>
                    <a:pt x="5529136" y="163661"/>
                  </a:lnTo>
                  <a:lnTo>
                    <a:pt x="5529380" y="163661"/>
                  </a:lnTo>
                  <a:lnTo>
                    <a:pt x="5529623" y="163661"/>
                  </a:lnTo>
                  <a:lnTo>
                    <a:pt x="5529866" y="163661"/>
                  </a:lnTo>
                  <a:lnTo>
                    <a:pt x="5530110" y="163661"/>
                  </a:lnTo>
                  <a:lnTo>
                    <a:pt x="5530353" y="163661"/>
                  </a:lnTo>
                  <a:lnTo>
                    <a:pt x="5530597" y="163661"/>
                  </a:lnTo>
                  <a:lnTo>
                    <a:pt x="5530840" y="163661"/>
                  </a:lnTo>
                  <a:lnTo>
                    <a:pt x="5531083" y="163661"/>
                  </a:lnTo>
                  <a:lnTo>
                    <a:pt x="5531327" y="163661"/>
                  </a:lnTo>
                  <a:lnTo>
                    <a:pt x="5531570" y="163661"/>
                  </a:lnTo>
                  <a:lnTo>
                    <a:pt x="5531813" y="163661"/>
                  </a:lnTo>
                  <a:lnTo>
                    <a:pt x="5532057" y="163661"/>
                  </a:lnTo>
                  <a:lnTo>
                    <a:pt x="5532300" y="163661"/>
                  </a:lnTo>
                  <a:lnTo>
                    <a:pt x="5532543" y="163661"/>
                  </a:lnTo>
                  <a:lnTo>
                    <a:pt x="5532787" y="163661"/>
                  </a:lnTo>
                  <a:lnTo>
                    <a:pt x="5533030" y="163661"/>
                  </a:lnTo>
                  <a:lnTo>
                    <a:pt x="5533274" y="163661"/>
                  </a:lnTo>
                  <a:lnTo>
                    <a:pt x="5533517" y="163661"/>
                  </a:lnTo>
                  <a:lnTo>
                    <a:pt x="5533760" y="163661"/>
                  </a:lnTo>
                  <a:lnTo>
                    <a:pt x="5534004" y="163661"/>
                  </a:lnTo>
                  <a:lnTo>
                    <a:pt x="5534247" y="163661"/>
                  </a:lnTo>
                  <a:lnTo>
                    <a:pt x="5534490" y="163661"/>
                  </a:lnTo>
                  <a:lnTo>
                    <a:pt x="5534734" y="163661"/>
                  </a:lnTo>
                  <a:lnTo>
                    <a:pt x="5534977" y="163661"/>
                  </a:lnTo>
                  <a:lnTo>
                    <a:pt x="5535220" y="163661"/>
                  </a:lnTo>
                  <a:lnTo>
                    <a:pt x="5535464" y="163661"/>
                  </a:lnTo>
                  <a:lnTo>
                    <a:pt x="5535707" y="163661"/>
                  </a:lnTo>
                  <a:lnTo>
                    <a:pt x="5535950" y="163661"/>
                  </a:lnTo>
                  <a:lnTo>
                    <a:pt x="5536194" y="163661"/>
                  </a:lnTo>
                  <a:lnTo>
                    <a:pt x="5536194" y="156545"/>
                  </a:lnTo>
                  <a:lnTo>
                    <a:pt x="5536437" y="156545"/>
                  </a:lnTo>
                  <a:lnTo>
                    <a:pt x="5536681" y="156545"/>
                  </a:lnTo>
                  <a:lnTo>
                    <a:pt x="5536924" y="156545"/>
                  </a:lnTo>
                  <a:lnTo>
                    <a:pt x="5537167" y="156545"/>
                  </a:lnTo>
                  <a:lnTo>
                    <a:pt x="5537411" y="156545"/>
                  </a:lnTo>
                  <a:lnTo>
                    <a:pt x="5537654" y="156545"/>
                  </a:lnTo>
                  <a:lnTo>
                    <a:pt x="5537897" y="156545"/>
                  </a:lnTo>
                  <a:lnTo>
                    <a:pt x="5538141" y="156545"/>
                  </a:lnTo>
                  <a:lnTo>
                    <a:pt x="5538384" y="156545"/>
                  </a:lnTo>
                  <a:lnTo>
                    <a:pt x="5538627" y="156545"/>
                  </a:lnTo>
                  <a:lnTo>
                    <a:pt x="5538871" y="156545"/>
                  </a:lnTo>
                  <a:lnTo>
                    <a:pt x="5539114" y="156545"/>
                  </a:lnTo>
                  <a:lnTo>
                    <a:pt x="5539358" y="156545"/>
                  </a:lnTo>
                  <a:lnTo>
                    <a:pt x="5539601" y="156545"/>
                  </a:lnTo>
                  <a:lnTo>
                    <a:pt x="5539844" y="156545"/>
                  </a:lnTo>
                  <a:lnTo>
                    <a:pt x="5540088" y="156545"/>
                  </a:lnTo>
                  <a:lnTo>
                    <a:pt x="5540331" y="156545"/>
                  </a:lnTo>
                  <a:lnTo>
                    <a:pt x="5540574" y="156545"/>
                  </a:lnTo>
                  <a:lnTo>
                    <a:pt x="5540818" y="156545"/>
                  </a:lnTo>
                  <a:lnTo>
                    <a:pt x="5541061" y="156545"/>
                  </a:lnTo>
                  <a:lnTo>
                    <a:pt x="5541304" y="156545"/>
                  </a:lnTo>
                  <a:lnTo>
                    <a:pt x="5541548" y="156545"/>
                  </a:lnTo>
                  <a:lnTo>
                    <a:pt x="5541791" y="156545"/>
                  </a:lnTo>
                  <a:lnTo>
                    <a:pt x="5542034" y="156545"/>
                  </a:lnTo>
                  <a:lnTo>
                    <a:pt x="5542278" y="156545"/>
                  </a:lnTo>
                  <a:lnTo>
                    <a:pt x="5542521" y="156545"/>
                  </a:lnTo>
                  <a:lnTo>
                    <a:pt x="5542765" y="156545"/>
                  </a:lnTo>
                  <a:lnTo>
                    <a:pt x="5543008" y="156545"/>
                  </a:lnTo>
                  <a:lnTo>
                    <a:pt x="5543251" y="156545"/>
                  </a:lnTo>
                  <a:lnTo>
                    <a:pt x="5543495" y="156545"/>
                  </a:lnTo>
                  <a:lnTo>
                    <a:pt x="5543738" y="156545"/>
                  </a:lnTo>
                  <a:lnTo>
                    <a:pt x="5543981" y="156545"/>
                  </a:lnTo>
                  <a:lnTo>
                    <a:pt x="5544225" y="156545"/>
                  </a:lnTo>
                  <a:lnTo>
                    <a:pt x="5544711" y="156545"/>
                  </a:lnTo>
                  <a:lnTo>
                    <a:pt x="5544955" y="156545"/>
                  </a:lnTo>
                  <a:lnTo>
                    <a:pt x="5545198" y="156545"/>
                  </a:lnTo>
                  <a:lnTo>
                    <a:pt x="5545441" y="156545"/>
                  </a:lnTo>
                  <a:lnTo>
                    <a:pt x="5545685" y="156545"/>
                  </a:lnTo>
                  <a:lnTo>
                    <a:pt x="5545928" y="156545"/>
                  </a:lnTo>
                  <a:lnTo>
                    <a:pt x="5546172" y="156545"/>
                  </a:lnTo>
                  <a:lnTo>
                    <a:pt x="5546415" y="156545"/>
                  </a:lnTo>
                  <a:lnTo>
                    <a:pt x="5546658" y="156545"/>
                  </a:lnTo>
                  <a:lnTo>
                    <a:pt x="5546902" y="156545"/>
                  </a:lnTo>
                  <a:lnTo>
                    <a:pt x="5547145" y="156545"/>
                  </a:lnTo>
                  <a:lnTo>
                    <a:pt x="5547388" y="156545"/>
                  </a:lnTo>
                  <a:lnTo>
                    <a:pt x="5547388" y="149430"/>
                  </a:lnTo>
                  <a:lnTo>
                    <a:pt x="5547632" y="149430"/>
                  </a:lnTo>
                  <a:lnTo>
                    <a:pt x="5547875" y="149430"/>
                  </a:lnTo>
                  <a:lnTo>
                    <a:pt x="5548118" y="149430"/>
                  </a:lnTo>
                  <a:lnTo>
                    <a:pt x="5548362" y="149430"/>
                  </a:lnTo>
                  <a:lnTo>
                    <a:pt x="5548605" y="149430"/>
                  </a:lnTo>
                  <a:lnTo>
                    <a:pt x="5548849" y="149430"/>
                  </a:lnTo>
                  <a:lnTo>
                    <a:pt x="5549092" y="149430"/>
                  </a:lnTo>
                  <a:lnTo>
                    <a:pt x="5549335" y="149430"/>
                  </a:lnTo>
                  <a:lnTo>
                    <a:pt x="5549579" y="149430"/>
                  </a:lnTo>
                  <a:lnTo>
                    <a:pt x="5549822" y="149430"/>
                  </a:lnTo>
                  <a:lnTo>
                    <a:pt x="5550065" y="149430"/>
                  </a:lnTo>
                  <a:lnTo>
                    <a:pt x="5550309" y="149430"/>
                  </a:lnTo>
                  <a:lnTo>
                    <a:pt x="5550552" y="149430"/>
                  </a:lnTo>
                  <a:lnTo>
                    <a:pt x="5550795" y="149430"/>
                  </a:lnTo>
                  <a:lnTo>
                    <a:pt x="5551039" y="149430"/>
                  </a:lnTo>
                  <a:lnTo>
                    <a:pt x="5551282" y="149430"/>
                  </a:lnTo>
                  <a:lnTo>
                    <a:pt x="5551525" y="149430"/>
                  </a:lnTo>
                  <a:lnTo>
                    <a:pt x="5551769" y="149430"/>
                  </a:lnTo>
                  <a:lnTo>
                    <a:pt x="5552012" y="149430"/>
                  </a:lnTo>
                  <a:lnTo>
                    <a:pt x="5552256" y="149430"/>
                  </a:lnTo>
                  <a:lnTo>
                    <a:pt x="5552499" y="149430"/>
                  </a:lnTo>
                  <a:lnTo>
                    <a:pt x="5552742" y="149430"/>
                  </a:lnTo>
                  <a:lnTo>
                    <a:pt x="5552986" y="149430"/>
                  </a:lnTo>
                  <a:lnTo>
                    <a:pt x="5553229" y="149430"/>
                  </a:lnTo>
                  <a:lnTo>
                    <a:pt x="5553472" y="149430"/>
                  </a:lnTo>
                  <a:lnTo>
                    <a:pt x="5553716" y="149430"/>
                  </a:lnTo>
                  <a:lnTo>
                    <a:pt x="5554202" y="149430"/>
                  </a:lnTo>
                  <a:lnTo>
                    <a:pt x="5554446" y="149430"/>
                  </a:lnTo>
                  <a:lnTo>
                    <a:pt x="5554689" y="149430"/>
                  </a:lnTo>
                  <a:lnTo>
                    <a:pt x="5554933" y="149430"/>
                  </a:lnTo>
                  <a:lnTo>
                    <a:pt x="5555176" y="149430"/>
                  </a:lnTo>
                  <a:lnTo>
                    <a:pt x="5555419" y="149430"/>
                  </a:lnTo>
                  <a:lnTo>
                    <a:pt x="5555663" y="149430"/>
                  </a:lnTo>
                  <a:lnTo>
                    <a:pt x="5555906" y="149430"/>
                  </a:lnTo>
                  <a:lnTo>
                    <a:pt x="5556149" y="149430"/>
                  </a:lnTo>
                  <a:lnTo>
                    <a:pt x="5556393" y="149430"/>
                  </a:lnTo>
                  <a:lnTo>
                    <a:pt x="5556636" y="149430"/>
                  </a:lnTo>
                  <a:lnTo>
                    <a:pt x="5556879" y="149430"/>
                  </a:lnTo>
                  <a:lnTo>
                    <a:pt x="5557123" y="149430"/>
                  </a:lnTo>
                  <a:lnTo>
                    <a:pt x="5557366" y="149430"/>
                  </a:lnTo>
                  <a:lnTo>
                    <a:pt x="5557609" y="149430"/>
                  </a:lnTo>
                  <a:lnTo>
                    <a:pt x="5557853" y="149430"/>
                  </a:lnTo>
                  <a:lnTo>
                    <a:pt x="5558096" y="149430"/>
                  </a:lnTo>
                  <a:lnTo>
                    <a:pt x="5558340" y="149430"/>
                  </a:lnTo>
                  <a:lnTo>
                    <a:pt x="5558583" y="149430"/>
                  </a:lnTo>
                  <a:lnTo>
                    <a:pt x="5558826" y="149430"/>
                  </a:lnTo>
                  <a:lnTo>
                    <a:pt x="5559070" y="149430"/>
                  </a:lnTo>
                  <a:lnTo>
                    <a:pt x="5559313" y="149430"/>
                  </a:lnTo>
                  <a:lnTo>
                    <a:pt x="5559556" y="149430"/>
                  </a:lnTo>
                  <a:lnTo>
                    <a:pt x="5559800" y="149430"/>
                  </a:lnTo>
                  <a:lnTo>
                    <a:pt x="5560043" y="149430"/>
                  </a:lnTo>
                  <a:lnTo>
                    <a:pt x="5560286" y="149430"/>
                  </a:lnTo>
                  <a:lnTo>
                    <a:pt x="5560530" y="149430"/>
                  </a:lnTo>
                  <a:lnTo>
                    <a:pt x="5560773" y="149430"/>
                  </a:lnTo>
                  <a:lnTo>
                    <a:pt x="5561017" y="149430"/>
                  </a:lnTo>
                  <a:lnTo>
                    <a:pt x="5561260" y="149430"/>
                  </a:lnTo>
                  <a:lnTo>
                    <a:pt x="5561503" y="149430"/>
                  </a:lnTo>
                  <a:lnTo>
                    <a:pt x="5561747" y="149430"/>
                  </a:lnTo>
                  <a:lnTo>
                    <a:pt x="5561990" y="149430"/>
                  </a:lnTo>
                  <a:lnTo>
                    <a:pt x="5562233" y="149430"/>
                  </a:lnTo>
                  <a:lnTo>
                    <a:pt x="5562477" y="149430"/>
                  </a:lnTo>
                  <a:lnTo>
                    <a:pt x="5562720" y="149430"/>
                  </a:lnTo>
                  <a:lnTo>
                    <a:pt x="5562963" y="149430"/>
                  </a:lnTo>
                  <a:lnTo>
                    <a:pt x="5563207" y="149430"/>
                  </a:lnTo>
                  <a:lnTo>
                    <a:pt x="5563450" y="149430"/>
                  </a:lnTo>
                  <a:lnTo>
                    <a:pt x="5563693" y="149430"/>
                  </a:lnTo>
                  <a:lnTo>
                    <a:pt x="5563937" y="149430"/>
                  </a:lnTo>
                  <a:lnTo>
                    <a:pt x="5564180" y="149430"/>
                  </a:lnTo>
                  <a:lnTo>
                    <a:pt x="5564424" y="149430"/>
                  </a:lnTo>
                  <a:lnTo>
                    <a:pt x="5564910" y="149430"/>
                  </a:lnTo>
                  <a:lnTo>
                    <a:pt x="5565154" y="149430"/>
                  </a:lnTo>
                  <a:lnTo>
                    <a:pt x="5565397" y="149430"/>
                  </a:lnTo>
                  <a:lnTo>
                    <a:pt x="5565640" y="149430"/>
                  </a:lnTo>
                  <a:lnTo>
                    <a:pt x="5565884" y="149430"/>
                  </a:lnTo>
                  <a:lnTo>
                    <a:pt x="5566127" y="149430"/>
                  </a:lnTo>
                  <a:lnTo>
                    <a:pt x="5566370" y="149430"/>
                  </a:lnTo>
                  <a:lnTo>
                    <a:pt x="5566614" y="149430"/>
                  </a:lnTo>
                  <a:lnTo>
                    <a:pt x="5566857" y="149430"/>
                  </a:lnTo>
                  <a:lnTo>
                    <a:pt x="5567101" y="149430"/>
                  </a:lnTo>
                  <a:lnTo>
                    <a:pt x="5567101" y="142314"/>
                  </a:lnTo>
                  <a:lnTo>
                    <a:pt x="5567344" y="142314"/>
                  </a:lnTo>
                  <a:lnTo>
                    <a:pt x="5567587" y="142314"/>
                  </a:lnTo>
                  <a:lnTo>
                    <a:pt x="5567831" y="142314"/>
                  </a:lnTo>
                  <a:lnTo>
                    <a:pt x="5568074" y="142314"/>
                  </a:lnTo>
                  <a:lnTo>
                    <a:pt x="5568317" y="142314"/>
                  </a:lnTo>
                  <a:lnTo>
                    <a:pt x="5568561" y="142314"/>
                  </a:lnTo>
                  <a:lnTo>
                    <a:pt x="5568804" y="142314"/>
                  </a:lnTo>
                  <a:lnTo>
                    <a:pt x="5569047" y="142314"/>
                  </a:lnTo>
                  <a:lnTo>
                    <a:pt x="5569291" y="142314"/>
                  </a:lnTo>
                  <a:lnTo>
                    <a:pt x="5569534" y="142314"/>
                  </a:lnTo>
                  <a:lnTo>
                    <a:pt x="5569777" y="142314"/>
                  </a:lnTo>
                  <a:lnTo>
                    <a:pt x="5570021" y="142314"/>
                  </a:lnTo>
                  <a:lnTo>
                    <a:pt x="5570264" y="142314"/>
                  </a:lnTo>
                  <a:lnTo>
                    <a:pt x="5570508" y="142314"/>
                  </a:lnTo>
                  <a:lnTo>
                    <a:pt x="5570751" y="142314"/>
                  </a:lnTo>
                  <a:lnTo>
                    <a:pt x="5570994" y="142314"/>
                  </a:lnTo>
                  <a:lnTo>
                    <a:pt x="5571238" y="142314"/>
                  </a:lnTo>
                  <a:lnTo>
                    <a:pt x="5571481" y="142314"/>
                  </a:lnTo>
                  <a:lnTo>
                    <a:pt x="5571724" y="142314"/>
                  </a:lnTo>
                  <a:lnTo>
                    <a:pt x="5571968" y="142314"/>
                  </a:lnTo>
                  <a:lnTo>
                    <a:pt x="5572211" y="142314"/>
                  </a:lnTo>
                  <a:lnTo>
                    <a:pt x="5572454" y="142314"/>
                  </a:lnTo>
                  <a:lnTo>
                    <a:pt x="5572698" y="142314"/>
                  </a:lnTo>
                  <a:lnTo>
                    <a:pt x="5572941" y="142314"/>
                  </a:lnTo>
                  <a:lnTo>
                    <a:pt x="5573185" y="142314"/>
                  </a:lnTo>
                  <a:lnTo>
                    <a:pt x="5573428" y="142314"/>
                  </a:lnTo>
                  <a:lnTo>
                    <a:pt x="5573671" y="142314"/>
                  </a:lnTo>
                  <a:lnTo>
                    <a:pt x="5573915" y="142314"/>
                  </a:lnTo>
                  <a:lnTo>
                    <a:pt x="5574158" y="142314"/>
                  </a:lnTo>
                  <a:lnTo>
                    <a:pt x="5574401" y="142314"/>
                  </a:lnTo>
                  <a:lnTo>
                    <a:pt x="5574645" y="142314"/>
                  </a:lnTo>
                  <a:lnTo>
                    <a:pt x="5574888" y="142314"/>
                  </a:lnTo>
                  <a:lnTo>
                    <a:pt x="5575131" y="142314"/>
                  </a:lnTo>
                  <a:lnTo>
                    <a:pt x="5575375" y="142314"/>
                  </a:lnTo>
                  <a:lnTo>
                    <a:pt x="5575618" y="142314"/>
                  </a:lnTo>
                  <a:lnTo>
                    <a:pt x="5575861" y="142314"/>
                  </a:lnTo>
                  <a:lnTo>
                    <a:pt x="5576105" y="142314"/>
                  </a:lnTo>
                  <a:lnTo>
                    <a:pt x="5576348" y="142314"/>
                  </a:lnTo>
                  <a:lnTo>
                    <a:pt x="5576592" y="142314"/>
                  </a:lnTo>
                  <a:lnTo>
                    <a:pt x="5576835" y="142314"/>
                  </a:lnTo>
                  <a:lnTo>
                    <a:pt x="5577078" y="142314"/>
                  </a:lnTo>
                  <a:lnTo>
                    <a:pt x="5577322" y="142314"/>
                  </a:lnTo>
                  <a:lnTo>
                    <a:pt x="5577565" y="142314"/>
                  </a:lnTo>
                  <a:lnTo>
                    <a:pt x="5577808" y="142314"/>
                  </a:lnTo>
                  <a:lnTo>
                    <a:pt x="5578052" y="142314"/>
                  </a:lnTo>
                  <a:lnTo>
                    <a:pt x="5578295" y="142314"/>
                  </a:lnTo>
                  <a:lnTo>
                    <a:pt x="5578538" y="142314"/>
                  </a:lnTo>
                  <a:lnTo>
                    <a:pt x="5578782" y="142314"/>
                  </a:lnTo>
                  <a:lnTo>
                    <a:pt x="5579025" y="142314"/>
                  </a:lnTo>
                  <a:lnTo>
                    <a:pt x="5579269" y="142314"/>
                  </a:lnTo>
                  <a:lnTo>
                    <a:pt x="5579269" y="135198"/>
                  </a:lnTo>
                  <a:lnTo>
                    <a:pt x="5579999" y="135198"/>
                  </a:lnTo>
                  <a:lnTo>
                    <a:pt x="5580242" y="135198"/>
                  </a:lnTo>
                  <a:lnTo>
                    <a:pt x="5580485" y="135198"/>
                  </a:lnTo>
                  <a:lnTo>
                    <a:pt x="5580729" y="135198"/>
                  </a:lnTo>
                  <a:lnTo>
                    <a:pt x="5580972" y="135198"/>
                  </a:lnTo>
                  <a:lnTo>
                    <a:pt x="5581215" y="135198"/>
                  </a:lnTo>
                  <a:lnTo>
                    <a:pt x="5581459" y="135198"/>
                  </a:lnTo>
                  <a:lnTo>
                    <a:pt x="5581702" y="135198"/>
                  </a:lnTo>
                  <a:lnTo>
                    <a:pt x="5581945" y="135198"/>
                  </a:lnTo>
                  <a:lnTo>
                    <a:pt x="5582189" y="135198"/>
                  </a:lnTo>
                  <a:lnTo>
                    <a:pt x="5582432" y="135198"/>
                  </a:lnTo>
                  <a:lnTo>
                    <a:pt x="5582676" y="135198"/>
                  </a:lnTo>
                  <a:lnTo>
                    <a:pt x="5582919" y="135198"/>
                  </a:lnTo>
                  <a:lnTo>
                    <a:pt x="5583162" y="135198"/>
                  </a:lnTo>
                  <a:lnTo>
                    <a:pt x="5583406" y="135198"/>
                  </a:lnTo>
                  <a:lnTo>
                    <a:pt x="5583649" y="135198"/>
                  </a:lnTo>
                  <a:lnTo>
                    <a:pt x="5583892" y="135198"/>
                  </a:lnTo>
                  <a:lnTo>
                    <a:pt x="5584136" y="135198"/>
                  </a:lnTo>
                  <a:lnTo>
                    <a:pt x="5584379" y="135198"/>
                  </a:lnTo>
                  <a:lnTo>
                    <a:pt x="5584622" y="135198"/>
                  </a:lnTo>
                  <a:lnTo>
                    <a:pt x="5584866" y="135198"/>
                  </a:lnTo>
                  <a:lnTo>
                    <a:pt x="5585109" y="135198"/>
                  </a:lnTo>
                  <a:lnTo>
                    <a:pt x="5585353" y="135198"/>
                  </a:lnTo>
                  <a:lnTo>
                    <a:pt x="5585596" y="135198"/>
                  </a:lnTo>
                  <a:lnTo>
                    <a:pt x="5585596" y="128082"/>
                  </a:lnTo>
                  <a:lnTo>
                    <a:pt x="5585839" y="128082"/>
                  </a:lnTo>
                  <a:lnTo>
                    <a:pt x="5586083" y="128082"/>
                  </a:lnTo>
                  <a:lnTo>
                    <a:pt x="5586326" y="128082"/>
                  </a:lnTo>
                  <a:lnTo>
                    <a:pt x="5586569" y="128082"/>
                  </a:lnTo>
                  <a:lnTo>
                    <a:pt x="5586813" y="128082"/>
                  </a:lnTo>
                  <a:lnTo>
                    <a:pt x="5587056" y="128082"/>
                  </a:lnTo>
                  <a:lnTo>
                    <a:pt x="5587299" y="128082"/>
                  </a:lnTo>
                  <a:lnTo>
                    <a:pt x="5587543" y="128082"/>
                  </a:lnTo>
                  <a:lnTo>
                    <a:pt x="5587786" y="128082"/>
                  </a:lnTo>
                  <a:lnTo>
                    <a:pt x="5588029" y="128082"/>
                  </a:lnTo>
                  <a:lnTo>
                    <a:pt x="5588273" y="128082"/>
                  </a:lnTo>
                  <a:lnTo>
                    <a:pt x="5588516" y="128082"/>
                  </a:lnTo>
                  <a:lnTo>
                    <a:pt x="5588760" y="128082"/>
                  </a:lnTo>
                  <a:lnTo>
                    <a:pt x="5589003" y="128082"/>
                  </a:lnTo>
                  <a:lnTo>
                    <a:pt x="5589246" y="128082"/>
                  </a:lnTo>
                  <a:lnTo>
                    <a:pt x="5589490" y="128082"/>
                  </a:lnTo>
                  <a:lnTo>
                    <a:pt x="5589733" y="128082"/>
                  </a:lnTo>
                  <a:lnTo>
                    <a:pt x="5589976" y="128082"/>
                  </a:lnTo>
                  <a:lnTo>
                    <a:pt x="5590220" y="128082"/>
                  </a:lnTo>
                  <a:lnTo>
                    <a:pt x="5590463" y="128082"/>
                  </a:lnTo>
                  <a:lnTo>
                    <a:pt x="5590706" y="128082"/>
                  </a:lnTo>
                  <a:lnTo>
                    <a:pt x="5590950" y="128082"/>
                  </a:lnTo>
                  <a:lnTo>
                    <a:pt x="5591193" y="128082"/>
                  </a:lnTo>
                  <a:lnTo>
                    <a:pt x="5591437" y="128082"/>
                  </a:lnTo>
                  <a:lnTo>
                    <a:pt x="5591680" y="128082"/>
                  </a:lnTo>
                  <a:lnTo>
                    <a:pt x="5591923" y="128082"/>
                  </a:lnTo>
                  <a:lnTo>
                    <a:pt x="5592167" y="128082"/>
                  </a:lnTo>
                  <a:lnTo>
                    <a:pt x="5592410" y="128082"/>
                  </a:lnTo>
                  <a:lnTo>
                    <a:pt x="5592653" y="128082"/>
                  </a:lnTo>
                  <a:lnTo>
                    <a:pt x="5592897" y="128082"/>
                  </a:lnTo>
                  <a:lnTo>
                    <a:pt x="5593140" y="128082"/>
                  </a:lnTo>
                  <a:lnTo>
                    <a:pt x="5593383" y="128082"/>
                  </a:lnTo>
                  <a:lnTo>
                    <a:pt x="5593627" y="128082"/>
                  </a:lnTo>
                  <a:lnTo>
                    <a:pt x="5593870" y="128082"/>
                  </a:lnTo>
                  <a:lnTo>
                    <a:pt x="5594113" y="128082"/>
                  </a:lnTo>
                  <a:lnTo>
                    <a:pt x="5594357" y="128082"/>
                  </a:lnTo>
                  <a:lnTo>
                    <a:pt x="5594600" y="128082"/>
                  </a:lnTo>
                  <a:lnTo>
                    <a:pt x="5594844" y="128082"/>
                  </a:lnTo>
                  <a:lnTo>
                    <a:pt x="5595087" y="128082"/>
                  </a:lnTo>
                  <a:lnTo>
                    <a:pt x="5595330" y="128082"/>
                  </a:lnTo>
                  <a:lnTo>
                    <a:pt x="5595574" y="128082"/>
                  </a:lnTo>
                  <a:lnTo>
                    <a:pt x="5595817" y="128082"/>
                  </a:lnTo>
                  <a:lnTo>
                    <a:pt x="5596060" y="128082"/>
                  </a:lnTo>
                  <a:lnTo>
                    <a:pt x="5596304" y="128082"/>
                  </a:lnTo>
                  <a:lnTo>
                    <a:pt x="5596547" y="128082"/>
                  </a:lnTo>
                  <a:lnTo>
                    <a:pt x="5596790" y="128082"/>
                  </a:lnTo>
                  <a:lnTo>
                    <a:pt x="5597034" y="128082"/>
                  </a:lnTo>
                  <a:lnTo>
                    <a:pt x="5597277" y="128082"/>
                  </a:lnTo>
                  <a:lnTo>
                    <a:pt x="5597521" y="128082"/>
                  </a:lnTo>
                  <a:lnTo>
                    <a:pt x="5597764" y="128082"/>
                  </a:lnTo>
                  <a:lnTo>
                    <a:pt x="5598007" y="128082"/>
                  </a:lnTo>
                  <a:lnTo>
                    <a:pt x="5598251" y="128082"/>
                  </a:lnTo>
                  <a:lnTo>
                    <a:pt x="5598494" y="128082"/>
                  </a:lnTo>
                  <a:lnTo>
                    <a:pt x="5598737" y="128082"/>
                  </a:lnTo>
                  <a:lnTo>
                    <a:pt x="5598981" y="128082"/>
                  </a:lnTo>
                  <a:lnTo>
                    <a:pt x="5599224" y="128082"/>
                  </a:lnTo>
                  <a:lnTo>
                    <a:pt x="5599224" y="120967"/>
                  </a:lnTo>
                  <a:lnTo>
                    <a:pt x="5599467" y="120967"/>
                  </a:lnTo>
                  <a:lnTo>
                    <a:pt x="5599711" y="120967"/>
                  </a:lnTo>
                  <a:lnTo>
                    <a:pt x="5599954" y="120967"/>
                  </a:lnTo>
                  <a:lnTo>
                    <a:pt x="5600197" y="120967"/>
                  </a:lnTo>
                  <a:lnTo>
                    <a:pt x="5600441" y="120967"/>
                  </a:lnTo>
                  <a:lnTo>
                    <a:pt x="5600684" y="120967"/>
                  </a:lnTo>
                  <a:lnTo>
                    <a:pt x="5601171" y="120967"/>
                  </a:lnTo>
                  <a:lnTo>
                    <a:pt x="5601414" y="120967"/>
                  </a:lnTo>
                  <a:lnTo>
                    <a:pt x="5601658" y="120967"/>
                  </a:lnTo>
                  <a:lnTo>
                    <a:pt x="5601901" y="120967"/>
                  </a:lnTo>
                  <a:lnTo>
                    <a:pt x="5602144" y="120967"/>
                  </a:lnTo>
                  <a:lnTo>
                    <a:pt x="5602388" y="120967"/>
                  </a:lnTo>
                  <a:lnTo>
                    <a:pt x="5602631" y="120967"/>
                  </a:lnTo>
                  <a:lnTo>
                    <a:pt x="5602874" y="120967"/>
                  </a:lnTo>
                  <a:lnTo>
                    <a:pt x="5603118" y="120967"/>
                  </a:lnTo>
                  <a:lnTo>
                    <a:pt x="5603361" y="120967"/>
                  </a:lnTo>
                  <a:lnTo>
                    <a:pt x="5603605" y="120967"/>
                  </a:lnTo>
                  <a:lnTo>
                    <a:pt x="5603848" y="120967"/>
                  </a:lnTo>
                  <a:lnTo>
                    <a:pt x="5604091" y="120967"/>
                  </a:lnTo>
                  <a:lnTo>
                    <a:pt x="5604335" y="120967"/>
                  </a:lnTo>
                  <a:lnTo>
                    <a:pt x="5604578" y="120967"/>
                  </a:lnTo>
                  <a:lnTo>
                    <a:pt x="5605065" y="120967"/>
                  </a:lnTo>
                  <a:lnTo>
                    <a:pt x="5605065" y="113851"/>
                  </a:lnTo>
                  <a:lnTo>
                    <a:pt x="5605308" y="113851"/>
                  </a:lnTo>
                  <a:lnTo>
                    <a:pt x="5605551" y="113851"/>
                  </a:lnTo>
                  <a:lnTo>
                    <a:pt x="5605795" y="113851"/>
                  </a:lnTo>
                  <a:lnTo>
                    <a:pt x="5606038" y="113851"/>
                  </a:lnTo>
                  <a:lnTo>
                    <a:pt x="5606281" y="113851"/>
                  </a:lnTo>
                  <a:lnTo>
                    <a:pt x="5606525" y="113851"/>
                  </a:lnTo>
                  <a:lnTo>
                    <a:pt x="5606768" y="113851"/>
                  </a:lnTo>
                  <a:lnTo>
                    <a:pt x="5607012" y="113851"/>
                  </a:lnTo>
                  <a:lnTo>
                    <a:pt x="5607255" y="113851"/>
                  </a:lnTo>
                  <a:lnTo>
                    <a:pt x="5607498" y="113851"/>
                  </a:lnTo>
                  <a:lnTo>
                    <a:pt x="5607742" y="113851"/>
                  </a:lnTo>
                  <a:lnTo>
                    <a:pt x="5607985" y="113851"/>
                  </a:lnTo>
                  <a:lnTo>
                    <a:pt x="5608228" y="113851"/>
                  </a:lnTo>
                  <a:lnTo>
                    <a:pt x="5608472" y="113851"/>
                  </a:lnTo>
                  <a:lnTo>
                    <a:pt x="5608715" y="113851"/>
                  </a:lnTo>
                  <a:lnTo>
                    <a:pt x="5608958" y="113851"/>
                  </a:lnTo>
                  <a:lnTo>
                    <a:pt x="5609202" y="113851"/>
                  </a:lnTo>
                  <a:lnTo>
                    <a:pt x="5609445" y="113851"/>
                  </a:lnTo>
                  <a:lnTo>
                    <a:pt x="5609689" y="113851"/>
                  </a:lnTo>
                  <a:lnTo>
                    <a:pt x="5609932" y="113851"/>
                  </a:lnTo>
                  <a:lnTo>
                    <a:pt x="5610175" y="113851"/>
                  </a:lnTo>
                  <a:lnTo>
                    <a:pt x="5610419" y="113851"/>
                  </a:lnTo>
                  <a:lnTo>
                    <a:pt x="5610662" y="113851"/>
                  </a:lnTo>
                  <a:lnTo>
                    <a:pt x="5610905" y="113851"/>
                  </a:lnTo>
                  <a:lnTo>
                    <a:pt x="5611149" y="113851"/>
                  </a:lnTo>
                  <a:lnTo>
                    <a:pt x="5611149" y="106735"/>
                  </a:lnTo>
                  <a:lnTo>
                    <a:pt x="5611392" y="106735"/>
                  </a:lnTo>
                  <a:lnTo>
                    <a:pt x="5611635" y="106735"/>
                  </a:lnTo>
                  <a:lnTo>
                    <a:pt x="5611879" y="106735"/>
                  </a:lnTo>
                  <a:lnTo>
                    <a:pt x="5612122" y="106735"/>
                  </a:lnTo>
                  <a:lnTo>
                    <a:pt x="5612365" y="106735"/>
                  </a:lnTo>
                  <a:lnTo>
                    <a:pt x="5612609" y="106735"/>
                  </a:lnTo>
                  <a:lnTo>
                    <a:pt x="5612852" y="106735"/>
                  </a:lnTo>
                  <a:lnTo>
                    <a:pt x="5613096" y="106735"/>
                  </a:lnTo>
                  <a:lnTo>
                    <a:pt x="5613339" y="106735"/>
                  </a:lnTo>
                  <a:lnTo>
                    <a:pt x="5613582" y="106735"/>
                  </a:lnTo>
                  <a:lnTo>
                    <a:pt x="5613826" y="106735"/>
                  </a:lnTo>
                  <a:lnTo>
                    <a:pt x="5614069" y="106735"/>
                  </a:lnTo>
                  <a:lnTo>
                    <a:pt x="5614312" y="106735"/>
                  </a:lnTo>
                  <a:lnTo>
                    <a:pt x="5614556" y="106735"/>
                  </a:lnTo>
                  <a:lnTo>
                    <a:pt x="5614799" y="106735"/>
                  </a:lnTo>
                  <a:lnTo>
                    <a:pt x="5615042" y="106735"/>
                  </a:lnTo>
                  <a:lnTo>
                    <a:pt x="5615286" y="106735"/>
                  </a:lnTo>
                  <a:lnTo>
                    <a:pt x="5615529" y="106735"/>
                  </a:lnTo>
                  <a:lnTo>
                    <a:pt x="5615773" y="106735"/>
                  </a:lnTo>
                  <a:lnTo>
                    <a:pt x="5616016" y="106735"/>
                  </a:lnTo>
                  <a:lnTo>
                    <a:pt x="5616259" y="106735"/>
                  </a:lnTo>
                  <a:lnTo>
                    <a:pt x="5616503" y="106735"/>
                  </a:lnTo>
                  <a:lnTo>
                    <a:pt x="5616746" y="106735"/>
                  </a:lnTo>
                  <a:lnTo>
                    <a:pt x="5616989" y="106735"/>
                  </a:lnTo>
                  <a:lnTo>
                    <a:pt x="5617233" y="106735"/>
                  </a:lnTo>
                  <a:lnTo>
                    <a:pt x="5617476" y="106735"/>
                  </a:lnTo>
                  <a:lnTo>
                    <a:pt x="5617719" y="106735"/>
                  </a:lnTo>
                  <a:lnTo>
                    <a:pt x="5617963" y="106735"/>
                  </a:lnTo>
                  <a:lnTo>
                    <a:pt x="5618206" y="106735"/>
                  </a:lnTo>
                  <a:lnTo>
                    <a:pt x="5618449" y="106735"/>
                  </a:lnTo>
                  <a:lnTo>
                    <a:pt x="5618693" y="106735"/>
                  </a:lnTo>
                  <a:lnTo>
                    <a:pt x="5618936" y="106735"/>
                  </a:lnTo>
                  <a:lnTo>
                    <a:pt x="5619180" y="106735"/>
                  </a:lnTo>
                  <a:lnTo>
                    <a:pt x="5619423" y="106735"/>
                  </a:lnTo>
                  <a:lnTo>
                    <a:pt x="5619666" y="106735"/>
                  </a:lnTo>
                  <a:lnTo>
                    <a:pt x="5619910" y="106735"/>
                  </a:lnTo>
                  <a:lnTo>
                    <a:pt x="5620153" y="106735"/>
                  </a:lnTo>
                  <a:lnTo>
                    <a:pt x="5620396" y="106735"/>
                  </a:lnTo>
                  <a:lnTo>
                    <a:pt x="5620640" y="106735"/>
                  </a:lnTo>
                  <a:lnTo>
                    <a:pt x="5620883" y="106735"/>
                  </a:lnTo>
                  <a:lnTo>
                    <a:pt x="5621126" y="106735"/>
                  </a:lnTo>
                  <a:lnTo>
                    <a:pt x="5621370" y="106735"/>
                  </a:lnTo>
                  <a:lnTo>
                    <a:pt x="5621613" y="106735"/>
                  </a:lnTo>
                  <a:lnTo>
                    <a:pt x="5621857" y="106735"/>
                  </a:lnTo>
                  <a:lnTo>
                    <a:pt x="5622100" y="106735"/>
                  </a:lnTo>
                  <a:lnTo>
                    <a:pt x="5622343" y="106735"/>
                  </a:lnTo>
                  <a:lnTo>
                    <a:pt x="5622587" y="106735"/>
                  </a:lnTo>
                  <a:lnTo>
                    <a:pt x="5622830" y="106735"/>
                  </a:lnTo>
                  <a:lnTo>
                    <a:pt x="5623073" y="106735"/>
                  </a:lnTo>
                  <a:lnTo>
                    <a:pt x="5623317" y="106735"/>
                  </a:lnTo>
                  <a:lnTo>
                    <a:pt x="5623560" y="106735"/>
                  </a:lnTo>
                  <a:lnTo>
                    <a:pt x="5623803" y="106735"/>
                  </a:lnTo>
                  <a:lnTo>
                    <a:pt x="5624047" y="106735"/>
                  </a:lnTo>
                  <a:lnTo>
                    <a:pt x="5624290" y="106735"/>
                  </a:lnTo>
                  <a:lnTo>
                    <a:pt x="5624533" y="106735"/>
                  </a:lnTo>
                  <a:lnTo>
                    <a:pt x="5624777" y="106735"/>
                  </a:lnTo>
                  <a:lnTo>
                    <a:pt x="5625020" y="106735"/>
                  </a:lnTo>
                  <a:lnTo>
                    <a:pt x="5625264" y="106735"/>
                  </a:lnTo>
                  <a:lnTo>
                    <a:pt x="5625507" y="106735"/>
                  </a:lnTo>
                  <a:lnTo>
                    <a:pt x="5625750" y="106735"/>
                  </a:lnTo>
                  <a:lnTo>
                    <a:pt x="5625994" y="106735"/>
                  </a:lnTo>
                  <a:lnTo>
                    <a:pt x="5626237" y="106735"/>
                  </a:lnTo>
                  <a:lnTo>
                    <a:pt x="5626480" y="106735"/>
                  </a:lnTo>
                  <a:lnTo>
                    <a:pt x="5626724" y="106735"/>
                  </a:lnTo>
                  <a:lnTo>
                    <a:pt x="5626967" y="106735"/>
                  </a:lnTo>
                  <a:lnTo>
                    <a:pt x="5627210" y="106735"/>
                  </a:lnTo>
                  <a:lnTo>
                    <a:pt x="5627454" y="106735"/>
                  </a:lnTo>
                  <a:lnTo>
                    <a:pt x="5627697" y="106735"/>
                  </a:lnTo>
                  <a:lnTo>
                    <a:pt x="5627941" y="106735"/>
                  </a:lnTo>
                  <a:lnTo>
                    <a:pt x="5628184" y="106735"/>
                  </a:lnTo>
                  <a:lnTo>
                    <a:pt x="5628427" y="106735"/>
                  </a:lnTo>
                  <a:lnTo>
                    <a:pt x="5628671" y="106735"/>
                  </a:lnTo>
                  <a:lnTo>
                    <a:pt x="5628914" y="106735"/>
                  </a:lnTo>
                  <a:lnTo>
                    <a:pt x="5629157" y="106735"/>
                  </a:lnTo>
                  <a:lnTo>
                    <a:pt x="5629401" y="106735"/>
                  </a:lnTo>
                  <a:lnTo>
                    <a:pt x="5629644" y="106735"/>
                  </a:lnTo>
                  <a:lnTo>
                    <a:pt x="5629887" y="106735"/>
                  </a:lnTo>
                  <a:lnTo>
                    <a:pt x="5630131" y="106735"/>
                  </a:lnTo>
                  <a:lnTo>
                    <a:pt x="5630374" y="106735"/>
                  </a:lnTo>
                  <a:lnTo>
                    <a:pt x="5630617" y="106735"/>
                  </a:lnTo>
                  <a:lnTo>
                    <a:pt x="5630861" y="106735"/>
                  </a:lnTo>
                  <a:lnTo>
                    <a:pt x="5631104" y="106735"/>
                  </a:lnTo>
                  <a:lnTo>
                    <a:pt x="5631348" y="106735"/>
                  </a:lnTo>
                  <a:lnTo>
                    <a:pt x="5631591" y="106735"/>
                  </a:lnTo>
                  <a:lnTo>
                    <a:pt x="5631834" y="106735"/>
                  </a:lnTo>
                  <a:lnTo>
                    <a:pt x="5632078" y="106735"/>
                  </a:lnTo>
                  <a:lnTo>
                    <a:pt x="5632321" y="106735"/>
                  </a:lnTo>
                  <a:lnTo>
                    <a:pt x="5632564" y="106735"/>
                  </a:lnTo>
                  <a:lnTo>
                    <a:pt x="5632808" y="106735"/>
                  </a:lnTo>
                  <a:lnTo>
                    <a:pt x="5633051" y="106735"/>
                  </a:lnTo>
                  <a:lnTo>
                    <a:pt x="5633294" y="106735"/>
                  </a:lnTo>
                  <a:lnTo>
                    <a:pt x="5633538" y="106735"/>
                  </a:lnTo>
                  <a:lnTo>
                    <a:pt x="5633781" y="106735"/>
                  </a:lnTo>
                  <a:lnTo>
                    <a:pt x="5634025" y="106735"/>
                  </a:lnTo>
                  <a:lnTo>
                    <a:pt x="5634268" y="106735"/>
                  </a:lnTo>
                  <a:lnTo>
                    <a:pt x="5634511" y="106735"/>
                  </a:lnTo>
                  <a:lnTo>
                    <a:pt x="5634755" y="106735"/>
                  </a:lnTo>
                  <a:lnTo>
                    <a:pt x="5634998" y="106735"/>
                  </a:lnTo>
                  <a:lnTo>
                    <a:pt x="5635241" y="106735"/>
                  </a:lnTo>
                  <a:lnTo>
                    <a:pt x="5635485" y="106735"/>
                  </a:lnTo>
                  <a:lnTo>
                    <a:pt x="5635728" y="106735"/>
                  </a:lnTo>
                  <a:lnTo>
                    <a:pt x="5635971" y="106735"/>
                  </a:lnTo>
                  <a:lnTo>
                    <a:pt x="5636215" y="106735"/>
                  </a:lnTo>
                  <a:lnTo>
                    <a:pt x="5636458" y="106735"/>
                  </a:lnTo>
                  <a:lnTo>
                    <a:pt x="5636701" y="106735"/>
                  </a:lnTo>
                  <a:lnTo>
                    <a:pt x="5636945" y="106735"/>
                  </a:lnTo>
                  <a:lnTo>
                    <a:pt x="5637188" y="106735"/>
                  </a:lnTo>
                  <a:lnTo>
                    <a:pt x="5637432" y="106735"/>
                  </a:lnTo>
                  <a:lnTo>
                    <a:pt x="5637675" y="106735"/>
                  </a:lnTo>
                  <a:lnTo>
                    <a:pt x="5637918" y="106735"/>
                  </a:lnTo>
                  <a:lnTo>
                    <a:pt x="5638162" y="106735"/>
                  </a:lnTo>
                  <a:lnTo>
                    <a:pt x="5638405" y="106735"/>
                  </a:lnTo>
                  <a:lnTo>
                    <a:pt x="5638648" y="106735"/>
                  </a:lnTo>
                  <a:lnTo>
                    <a:pt x="5638892" y="106735"/>
                  </a:lnTo>
                  <a:lnTo>
                    <a:pt x="5639135" y="106735"/>
                  </a:lnTo>
                  <a:lnTo>
                    <a:pt x="5639378" y="106735"/>
                  </a:lnTo>
                  <a:lnTo>
                    <a:pt x="5639622" y="106735"/>
                  </a:lnTo>
                  <a:lnTo>
                    <a:pt x="5639865" y="106735"/>
                  </a:lnTo>
                  <a:lnTo>
                    <a:pt x="5640108" y="106735"/>
                  </a:lnTo>
                  <a:lnTo>
                    <a:pt x="5640352" y="106735"/>
                  </a:lnTo>
                  <a:lnTo>
                    <a:pt x="5640595" y="106735"/>
                  </a:lnTo>
                  <a:lnTo>
                    <a:pt x="5640839" y="106735"/>
                  </a:lnTo>
                  <a:lnTo>
                    <a:pt x="5641082" y="106735"/>
                  </a:lnTo>
                  <a:lnTo>
                    <a:pt x="5641325" y="106735"/>
                  </a:lnTo>
                  <a:lnTo>
                    <a:pt x="5641569" y="106735"/>
                  </a:lnTo>
                  <a:lnTo>
                    <a:pt x="5641812" y="106735"/>
                  </a:lnTo>
                  <a:lnTo>
                    <a:pt x="5642055" y="106735"/>
                  </a:lnTo>
                  <a:lnTo>
                    <a:pt x="5642299" y="106735"/>
                  </a:lnTo>
                  <a:lnTo>
                    <a:pt x="5642542" y="106735"/>
                  </a:lnTo>
                  <a:lnTo>
                    <a:pt x="5642785" y="106735"/>
                  </a:lnTo>
                  <a:lnTo>
                    <a:pt x="5643029" y="106735"/>
                  </a:lnTo>
                  <a:lnTo>
                    <a:pt x="5643272" y="106735"/>
                  </a:lnTo>
                  <a:lnTo>
                    <a:pt x="5643516" y="106735"/>
                  </a:lnTo>
                  <a:lnTo>
                    <a:pt x="5643759" y="106735"/>
                  </a:lnTo>
                  <a:lnTo>
                    <a:pt x="5644002" y="106735"/>
                  </a:lnTo>
                  <a:lnTo>
                    <a:pt x="5644246" y="106735"/>
                  </a:lnTo>
                  <a:lnTo>
                    <a:pt x="5644489" y="106735"/>
                  </a:lnTo>
                  <a:lnTo>
                    <a:pt x="5644732" y="106735"/>
                  </a:lnTo>
                  <a:lnTo>
                    <a:pt x="5644976" y="106735"/>
                  </a:lnTo>
                  <a:lnTo>
                    <a:pt x="5645219" y="106735"/>
                  </a:lnTo>
                  <a:lnTo>
                    <a:pt x="5645462" y="106735"/>
                  </a:lnTo>
                  <a:lnTo>
                    <a:pt x="5645706" y="106735"/>
                  </a:lnTo>
                  <a:lnTo>
                    <a:pt x="5645949" y="106735"/>
                  </a:lnTo>
                  <a:lnTo>
                    <a:pt x="5646192" y="106735"/>
                  </a:lnTo>
                  <a:lnTo>
                    <a:pt x="5646436" y="106735"/>
                  </a:lnTo>
                  <a:lnTo>
                    <a:pt x="5646679" y="106735"/>
                  </a:lnTo>
                  <a:lnTo>
                    <a:pt x="5646923" y="106735"/>
                  </a:lnTo>
                  <a:lnTo>
                    <a:pt x="5647166" y="106735"/>
                  </a:lnTo>
                  <a:lnTo>
                    <a:pt x="5647409" y="106735"/>
                  </a:lnTo>
                  <a:lnTo>
                    <a:pt x="5647653" y="106735"/>
                  </a:lnTo>
                  <a:lnTo>
                    <a:pt x="5647896" y="106735"/>
                  </a:lnTo>
                  <a:lnTo>
                    <a:pt x="5648139" y="106735"/>
                  </a:lnTo>
                  <a:lnTo>
                    <a:pt x="5648383" y="106735"/>
                  </a:lnTo>
                  <a:lnTo>
                    <a:pt x="5648626" y="106735"/>
                  </a:lnTo>
                  <a:lnTo>
                    <a:pt x="5648869" y="106735"/>
                  </a:lnTo>
                  <a:lnTo>
                    <a:pt x="5649113" y="106735"/>
                  </a:lnTo>
                  <a:lnTo>
                    <a:pt x="5649356" y="106735"/>
                  </a:lnTo>
                  <a:lnTo>
                    <a:pt x="5649600" y="106735"/>
                  </a:lnTo>
                  <a:lnTo>
                    <a:pt x="5649843" y="106735"/>
                  </a:lnTo>
                  <a:lnTo>
                    <a:pt x="5650086" y="106735"/>
                  </a:lnTo>
                  <a:lnTo>
                    <a:pt x="5650330" y="106735"/>
                  </a:lnTo>
                  <a:lnTo>
                    <a:pt x="5650573" y="106735"/>
                  </a:lnTo>
                  <a:lnTo>
                    <a:pt x="5650816" y="106735"/>
                  </a:lnTo>
                  <a:lnTo>
                    <a:pt x="5651060" y="106735"/>
                  </a:lnTo>
                  <a:lnTo>
                    <a:pt x="5651303" y="106735"/>
                  </a:lnTo>
                  <a:lnTo>
                    <a:pt x="5651546" y="106735"/>
                  </a:lnTo>
                  <a:lnTo>
                    <a:pt x="5651790" y="106735"/>
                  </a:lnTo>
                  <a:lnTo>
                    <a:pt x="5652033" y="106735"/>
                  </a:lnTo>
                  <a:lnTo>
                    <a:pt x="5652276" y="106735"/>
                  </a:lnTo>
                  <a:lnTo>
                    <a:pt x="5652520" y="106735"/>
                  </a:lnTo>
                  <a:lnTo>
                    <a:pt x="5652763" y="106735"/>
                  </a:lnTo>
                  <a:lnTo>
                    <a:pt x="5653007" y="106735"/>
                  </a:lnTo>
                  <a:lnTo>
                    <a:pt x="5653250" y="106735"/>
                  </a:lnTo>
                  <a:lnTo>
                    <a:pt x="5653493" y="106735"/>
                  </a:lnTo>
                  <a:lnTo>
                    <a:pt x="5653737" y="106735"/>
                  </a:lnTo>
                  <a:lnTo>
                    <a:pt x="5653980" y="106735"/>
                  </a:lnTo>
                  <a:lnTo>
                    <a:pt x="5654223" y="106735"/>
                  </a:lnTo>
                  <a:lnTo>
                    <a:pt x="5654467" y="106735"/>
                  </a:lnTo>
                  <a:lnTo>
                    <a:pt x="5654710" y="106735"/>
                  </a:lnTo>
                  <a:lnTo>
                    <a:pt x="5654953" y="106735"/>
                  </a:lnTo>
                  <a:lnTo>
                    <a:pt x="5655197" y="106735"/>
                  </a:lnTo>
                  <a:lnTo>
                    <a:pt x="5655440" y="106735"/>
                  </a:lnTo>
                  <a:lnTo>
                    <a:pt x="5655684" y="106735"/>
                  </a:lnTo>
                  <a:lnTo>
                    <a:pt x="5655927" y="106735"/>
                  </a:lnTo>
                  <a:lnTo>
                    <a:pt x="5656170" y="106735"/>
                  </a:lnTo>
                  <a:lnTo>
                    <a:pt x="5656414" y="106735"/>
                  </a:lnTo>
                  <a:lnTo>
                    <a:pt x="5656657" y="106735"/>
                  </a:lnTo>
                  <a:lnTo>
                    <a:pt x="5656900" y="106735"/>
                  </a:lnTo>
                  <a:lnTo>
                    <a:pt x="5657144" y="106735"/>
                  </a:lnTo>
                  <a:lnTo>
                    <a:pt x="5657387" y="106735"/>
                  </a:lnTo>
                  <a:lnTo>
                    <a:pt x="5657630" y="106735"/>
                  </a:lnTo>
                  <a:lnTo>
                    <a:pt x="5657874" y="106735"/>
                  </a:lnTo>
                  <a:lnTo>
                    <a:pt x="5658117" y="106735"/>
                  </a:lnTo>
                  <a:lnTo>
                    <a:pt x="5658360" y="106735"/>
                  </a:lnTo>
                  <a:lnTo>
                    <a:pt x="5658604" y="106735"/>
                  </a:lnTo>
                  <a:lnTo>
                    <a:pt x="5658847" y="106735"/>
                  </a:lnTo>
                  <a:lnTo>
                    <a:pt x="5659091" y="106735"/>
                  </a:lnTo>
                  <a:lnTo>
                    <a:pt x="5659334" y="106735"/>
                  </a:lnTo>
                  <a:lnTo>
                    <a:pt x="5659577" y="106735"/>
                  </a:lnTo>
                  <a:lnTo>
                    <a:pt x="5659821" y="106735"/>
                  </a:lnTo>
                  <a:lnTo>
                    <a:pt x="5660064" y="106735"/>
                  </a:lnTo>
                  <a:lnTo>
                    <a:pt x="5660307" y="106735"/>
                  </a:lnTo>
                  <a:lnTo>
                    <a:pt x="5660551" y="106735"/>
                  </a:lnTo>
                  <a:lnTo>
                    <a:pt x="5660794" y="106735"/>
                  </a:lnTo>
                  <a:lnTo>
                    <a:pt x="5661037" y="106735"/>
                  </a:lnTo>
                  <a:lnTo>
                    <a:pt x="5661281" y="106735"/>
                  </a:lnTo>
                  <a:lnTo>
                    <a:pt x="5661524" y="106735"/>
                  </a:lnTo>
                  <a:lnTo>
                    <a:pt x="5661768" y="106735"/>
                  </a:lnTo>
                  <a:lnTo>
                    <a:pt x="5662011" y="106735"/>
                  </a:lnTo>
                  <a:lnTo>
                    <a:pt x="5662254" y="106735"/>
                  </a:lnTo>
                  <a:lnTo>
                    <a:pt x="5662498" y="106735"/>
                  </a:lnTo>
                  <a:lnTo>
                    <a:pt x="5662741" y="106735"/>
                  </a:lnTo>
                  <a:lnTo>
                    <a:pt x="5662984" y="106735"/>
                  </a:lnTo>
                  <a:lnTo>
                    <a:pt x="5663228" y="106735"/>
                  </a:lnTo>
                  <a:lnTo>
                    <a:pt x="5663471" y="106735"/>
                  </a:lnTo>
                  <a:lnTo>
                    <a:pt x="5663714" y="106735"/>
                  </a:lnTo>
                  <a:lnTo>
                    <a:pt x="5663958" y="106735"/>
                  </a:lnTo>
                  <a:lnTo>
                    <a:pt x="5664201" y="106735"/>
                  </a:lnTo>
                  <a:lnTo>
                    <a:pt x="5664444" y="106735"/>
                  </a:lnTo>
                  <a:lnTo>
                    <a:pt x="5664688" y="106735"/>
                  </a:lnTo>
                  <a:lnTo>
                    <a:pt x="5664688" y="99620"/>
                  </a:lnTo>
                  <a:lnTo>
                    <a:pt x="5664931" y="99620"/>
                  </a:lnTo>
                  <a:lnTo>
                    <a:pt x="5665175" y="99620"/>
                  </a:lnTo>
                  <a:lnTo>
                    <a:pt x="5665418" y="99620"/>
                  </a:lnTo>
                  <a:lnTo>
                    <a:pt x="5665661" y="99620"/>
                  </a:lnTo>
                  <a:lnTo>
                    <a:pt x="5665905" y="99620"/>
                  </a:lnTo>
                  <a:lnTo>
                    <a:pt x="5666148" y="99620"/>
                  </a:lnTo>
                  <a:lnTo>
                    <a:pt x="5666391" y="99620"/>
                  </a:lnTo>
                  <a:lnTo>
                    <a:pt x="5666635" y="99620"/>
                  </a:lnTo>
                  <a:lnTo>
                    <a:pt x="5666878" y="99620"/>
                  </a:lnTo>
                  <a:lnTo>
                    <a:pt x="5667121" y="99620"/>
                  </a:lnTo>
                  <a:lnTo>
                    <a:pt x="5667365" y="99620"/>
                  </a:lnTo>
                  <a:lnTo>
                    <a:pt x="5667608" y="99620"/>
                  </a:lnTo>
                  <a:lnTo>
                    <a:pt x="5667852" y="99620"/>
                  </a:lnTo>
                  <a:lnTo>
                    <a:pt x="5668095" y="99620"/>
                  </a:lnTo>
                  <a:lnTo>
                    <a:pt x="5668338" y="99620"/>
                  </a:lnTo>
                  <a:lnTo>
                    <a:pt x="5668582" y="99620"/>
                  </a:lnTo>
                  <a:lnTo>
                    <a:pt x="5668825" y="99620"/>
                  </a:lnTo>
                  <a:lnTo>
                    <a:pt x="5669068" y="99620"/>
                  </a:lnTo>
                  <a:lnTo>
                    <a:pt x="5669312" y="99620"/>
                  </a:lnTo>
                  <a:lnTo>
                    <a:pt x="5669555" y="99620"/>
                  </a:lnTo>
                  <a:lnTo>
                    <a:pt x="5669798" y="99620"/>
                  </a:lnTo>
                  <a:lnTo>
                    <a:pt x="5670042" y="99620"/>
                  </a:lnTo>
                  <a:lnTo>
                    <a:pt x="5670285" y="99620"/>
                  </a:lnTo>
                  <a:lnTo>
                    <a:pt x="5670528" y="99620"/>
                  </a:lnTo>
                  <a:lnTo>
                    <a:pt x="5670772" y="99620"/>
                  </a:lnTo>
                  <a:lnTo>
                    <a:pt x="5671015" y="99620"/>
                  </a:lnTo>
                  <a:lnTo>
                    <a:pt x="5671259" y="99620"/>
                  </a:lnTo>
                  <a:lnTo>
                    <a:pt x="5671502" y="99620"/>
                  </a:lnTo>
                  <a:lnTo>
                    <a:pt x="5671745" y="99620"/>
                  </a:lnTo>
                  <a:lnTo>
                    <a:pt x="5671989" y="99620"/>
                  </a:lnTo>
                  <a:lnTo>
                    <a:pt x="5672232" y="99620"/>
                  </a:lnTo>
                  <a:lnTo>
                    <a:pt x="5672475" y="99620"/>
                  </a:lnTo>
                  <a:lnTo>
                    <a:pt x="5672719" y="99620"/>
                  </a:lnTo>
                  <a:lnTo>
                    <a:pt x="5672962" y="99620"/>
                  </a:lnTo>
                  <a:lnTo>
                    <a:pt x="5673205" y="99620"/>
                  </a:lnTo>
                  <a:lnTo>
                    <a:pt x="5673449" y="99620"/>
                  </a:lnTo>
                  <a:lnTo>
                    <a:pt x="5673692" y="99620"/>
                  </a:lnTo>
                  <a:lnTo>
                    <a:pt x="5673936" y="99620"/>
                  </a:lnTo>
                  <a:lnTo>
                    <a:pt x="5674179" y="99620"/>
                  </a:lnTo>
                  <a:lnTo>
                    <a:pt x="5674422" y="99620"/>
                  </a:lnTo>
                  <a:lnTo>
                    <a:pt x="5674666" y="99620"/>
                  </a:lnTo>
                  <a:lnTo>
                    <a:pt x="5674909" y="99620"/>
                  </a:lnTo>
                  <a:lnTo>
                    <a:pt x="5675152" y="99620"/>
                  </a:lnTo>
                  <a:lnTo>
                    <a:pt x="5675639" y="99620"/>
                  </a:lnTo>
                  <a:lnTo>
                    <a:pt x="5675882" y="99620"/>
                  </a:lnTo>
                  <a:lnTo>
                    <a:pt x="5676126" y="99620"/>
                  </a:lnTo>
                  <a:lnTo>
                    <a:pt x="5676369" y="99620"/>
                  </a:lnTo>
                  <a:lnTo>
                    <a:pt x="5676612" y="99620"/>
                  </a:lnTo>
                  <a:lnTo>
                    <a:pt x="5676856" y="99620"/>
                  </a:lnTo>
                  <a:lnTo>
                    <a:pt x="5677099" y="99620"/>
                  </a:lnTo>
                  <a:lnTo>
                    <a:pt x="5677343" y="99620"/>
                  </a:lnTo>
                  <a:lnTo>
                    <a:pt x="5677586" y="99620"/>
                  </a:lnTo>
                  <a:lnTo>
                    <a:pt x="5677829" y="99620"/>
                  </a:lnTo>
                  <a:lnTo>
                    <a:pt x="5678073" y="99620"/>
                  </a:lnTo>
                  <a:lnTo>
                    <a:pt x="5678316" y="99620"/>
                  </a:lnTo>
                  <a:lnTo>
                    <a:pt x="5678559" y="99620"/>
                  </a:lnTo>
                  <a:lnTo>
                    <a:pt x="5678803" y="99620"/>
                  </a:lnTo>
                  <a:lnTo>
                    <a:pt x="5679046" y="99620"/>
                  </a:lnTo>
                  <a:lnTo>
                    <a:pt x="5679289" y="99620"/>
                  </a:lnTo>
                  <a:lnTo>
                    <a:pt x="5679533" y="99620"/>
                  </a:lnTo>
                  <a:lnTo>
                    <a:pt x="5679776" y="99620"/>
                  </a:lnTo>
                  <a:lnTo>
                    <a:pt x="5680020" y="99620"/>
                  </a:lnTo>
                  <a:lnTo>
                    <a:pt x="5680263" y="99620"/>
                  </a:lnTo>
                  <a:lnTo>
                    <a:pt x="5680506" y="99620"/>
                  </a:lnTo>
                  <a:lnTo>
                    <a:pt x="5680506" y="92504"/>
                  </a:lnTo>
                  <a:lnTo>
                    <a:pt x="5680750" y="92504"/>
                  </a:lnTo>
                  <a:lnTo>
                    <a:pt x="5680993" y="92504"/>
                  </a:lnTo>
                  <a:lnTo>
                    <a:pt x="5681236" y="92504"/>
                  </a:lnTo>
                  <a:lnTo>
                    <a:pt x="5681480" y="92504"/>
                  </a:lnTo>
                  <a:lnTo>
                    <a:pt x="5681723" y="92504"/>
                  </a:lnTo>
                  <a:lnTo>
                    <a:pt x="5681966" y="92504"/>
                  </a:lnTo>
                  <a:lnTo>
                    <a:pt x="5682453" y="92504"/>
                  </a:lnTo>
                  <a:lnTo>
                    <a:pt x="5682696" y="92504"/>
                  </a:lnTo>
                  <a:lnTo>
                    <a:pt x="5682940" y="92504"/>
                  </a:lnTo>
                  <a:lnTo>
                    <a:pt x="5683183" y="92504"/>
                  </a:lnTo>
                  <a:lnTo>
                    <a:pt x="5683427" y="92504"/>
                  </a:lnTo>
                  <a:lnTo>
                    <a:pt x="5683670" y="92504"/>
                  </a:lnTo>
                  <a:lnTo>
                    <a:pt x="5683913" y="92504"/>
                  </a:lnTo>
                  <a:lnTo>
                    <a:pt x="5684157" y="92504"/>
                  </a:lnTo>
                  <a:lnTo>
                    <a:pt x="5684400" y="92504"/>
                  </a:lnTo>
                  <a:lnTo>
                    <a:pt x="5684643" y="92504"/>
                  </a:lnTo>
                  <a:lnTo>
                    <a:pt x="5684887" y="92504"/>
                  </a:lnTo>
                  <a:lnTo>
                    <a:pt x="5685130" y="92504"/>
                  </a:lnTo>
                  <a:lnTo>
                    <a:pt x="5685373" y="92504"/>
                  </a:lnTo>
                  <a:lnTo>
                    <a:pt x="5685617" y="92504"/>
                  </a:lnTo>
                  <a:lnTo>
                    <a:pt x="5685860" y="92504"/>
                  </a:lnTo>
                  <a:lnTo>
                    <a:pt x="5686104" y="92504"/>
                  </a:lnTo>
                  <a:lnTo>
                    <a:pt x="5686347" y="92504"/>
                  </a:lnTo>
                  <a:lnTo>
                    <a:pt x="5686590" y="92504"/>
                  </a:lnTo>
                  <a:lnTo>
                    <a:pt x="5686834" y="92504"/>
                  </a:lnTo>
                  <a:lnTo>
                    <a:pt x="5687077" y="92504"/>
                  </a:lnTo>
                  <a:lnTo>
                    <a:pt x="5687320" y="92504"/>
                  </a:lnTo>
                  <a:lnTo>
                    <a:pt x="5687564" y="92504"/>
                  </a:lnTo>
                  <a:lnTo>
                    <a:pt x="5687807" y="92504"/>
                  </a:lnTo>
                  <a:lnTo>
                    <a:pt x="5688050" y="92504"/>
                  </a:lnTo>
                  <a:lnTo>
                    <a:pt x="5688294" y="92504"/>
                  </a:lnTo>
                  <a:lnTo>
                    <a:pt x="5688537" y="92504"/>
                  </a:lnTo>
                  <a:lnTo>
                    <a:pt x="5688780" y="92504"/>
                  </a:lnTo>
                  <a:lnTo>
                    <a:pt x="5689024" y="92504"/>
                  </a:lnTo>
                  <a:lnTo>
                    <a:pt x="5689267" y="92504"/>
                  </a:lnTo>
                  <a:lnTo>
                    <a:pt x="5689511" y="92504"/>
                  </a:lnTo>
                  <a:lnTo>
                    <a:pt x="5689754" y="92504"/>
                  </a:lnTo>
                  <a:lnTo>
                    <a:pt x="5689997" y="92504"/>
                  </a:lnTo>
                  <a:lnTo>
                    <a:pt x="5690241" y="92504"/>
                  </a:lnTo>
                  <a:lnTo>
                    <a:pt x="5690484" y="92504"/>
                  </a:lnTo>
                  <a:lnTo>
                    <a:pt x="5690727" y="92504"/>
                  </a:lnTo>
                  <a:lnTo>
                    <a:pt x="5690971" y="92504"/>
                  </a:lnTo>
                  <a:lnTo>
                    <a:pt x="5691214" y="92504"/>
                  </a:lnTo>
                  <a:lnTo>
                    <a:pt x="5691457" y="92504"/>
                  </a:lnTo>
                  <a:lnTo>
                    <a:pt x="5691701" y="92504"/>
                  </a:lnTo>
                  <a:lnTo>
                    <a:pt x="5691944" y="92504"/>
                  </a:lnTo>
                  <a:lnTo>
                    <a:pt x="5692188" y="92504"/>
                  </a:lnTo>
                  <a:lnTo>
                    <a:pt x="5692431" y="92504"/>
                  </a:lnTo>
                  <a:lnTo>
                    <a:pt x="5692674" y="92504"/>
                  </a:lnTo>
                  <a:lnTo>
                    <a:pt x="5692918" y="92504"/>
                  </a:lnTo>
                  <a:lnTo>
                    <a:pt x="5693161" y="92504"/>
                  </a:lnTo>
                  <a:lnTo>
                    <a:pt x="5693404" y="92504"/>
                  </a:lnTo>
                  <a:lnTo>
                    <a:pt x="5693648" y="92504"/>
                  </a:lnTo>
                  <a:lnTo>
                    <a:pt x="5693891" y="92504"/>
                  </a:lnTo>
                  <a:lnTo>
                    <a:pt x="5694134" y="92504"/>
                  </a:lnTo>
                  <a:lnTo>
                    <a:pt x="5694378" y="92504"/>
                  </a:lnTo>
                  <a:lnTo>
                    <a:pt x="5694621" y="92504"/>
                  </a:lnTo>
                  <a:lnTo>
                    <a:pt x="5694864" y="92504"/>
                  </a:lnTo>
                  <a:lnTo>
                    <a:pt x="5695108" y="92504"/>
                  </a:lnTo>
                  <a:lnTo>
                    <a:pt x="5695351" y="92504"/>
                  </a:lnTo>
                  <a:lnTo>
                    <a:pt x="5695595" y="92504"/>
                  </a:lnTo>
                  <a:lnTo>
                    <a:pt x="5695838" y="92504"/>
                  </a:lnTo>
                  <a:lnTo>
                    <a:pt x="5696081" y="92504"/>
                  </a:lnTo>
                  <a:lnTo>
                    <a:pt x="5696081" y="85388"/>
                  </a:lnTo>
                  <a:lnTo>
                    <a:pt x="5696325" y="85388"/>
                  </a:lnTo>
                  <a:lnTo>
                    <a:pt x="5696568" y="85388"/>
                  </a:lnTo>
                  <a:lnTo>
                    <a:pt x="5696811" y="85388"/>
                  </a:lnTo>
                  <a:lnTo>
                    <a:pt x="5697055" y="85388"/>
                  </a:lnTo>
                  <a:lnTo>
                    <a:pt x="5697298" y="85388"/>
                  </a:lnTo>
                  <a:lnTo>
                    <a:pt x="5697541" y="85388"/>
                  </a:lnTo>
                  <a:lnTo>
                    <a:pt x="5697785" y="85388"/>
                  </a:lnTo>
                  <a:lnTo>
                    <a:pt x="5698028" y="85388"/>
                  </a:lnTo>
                  <a:lnTo>
                    <a:pt x="5698272" y="85388"/>
                  </a:lnTo>
                  <a:lnTo>
                    <a:pt x="5698515" y="85388"/>
                  </a:lnTo>
                  <a:lnTo>
                    <a:pt x="5698758" y="85388"/>
                  </a:lnTo>
                  <a:lnTo>
                    <a:pt x="5699002" y="85388"/>
                  </a:lnTo>
                  <a:lnTo>
                    <a:pt x="5699245" y="85388"/>
                  </a:lnTo>
                  <a:lnTo>
                    <a:pt x="5699488" y="85388"/>
                  </a:lnTo>
                  <a:lnTo>
                    <a:pt x="5699732" y="85388"/>
                  </a:lnTo>
                  <a:lnTo>
                    <a:pt x="5699975" y="85388"/>
                  </a:lnTo>
                  <a:lnTo>
                    <a:pt x="5700218" y="85388"/>
                  </a:lnTo>
                  <a:lnTo>
                    <a:pt x="5700462" y="85388"/>
                  </a:lnTo>
                  <a:lnTo>
                    <a:pt x="5700705" y="85388"/>
                  </a:lnTo>
                  <a:lnTo>
                    <a:pt x="5700948" y="85388"/>
                  </a:lnTo>
                  <a:lnTo>
                    <a:pt x="5700948" y="78272"/>
                  </a:lnTo>
                  <a:lnTo>
                    <a:pt x="5701192" y="78272"/>
                  </a:lnTo>
                  <a:lnTo>
                    <a:pt x="5701435" y="78272"/>
                  </a:lnTo>
                  <a:lnTo>
                    <a:pt x="5701679" y="78272"/>
                  </a:lnTo>
                  <a:lnTo>
                    <a:pt x="5701922" y="78272"/>
                  </a:lnTo>
                  <a:lnTo>
                    <a:pt x="5702165" y="78272"/>
                  </a:lnTo>
                  <a:lnTo>
                    <a:pt x="5702409" y="78272"/>
                  </a:lnTo>
                  <a:lnTo>
                    <a:pt x="5702652" y="78272"/>
                  </a:lnTo>
                  <a:lnTo>
                    <a:pt x="5702895" y="78272"/>
                  </a:lnTo>
                  <a:lnTo>
                    <a:pt x="5703139" y="78272"/>
                  </a:lnTo>
                  <a:lnTo>
                    <a:pt x="5703139" y="71157"/>
                  </a:lnTo>
                  <a:lnTo>
                    <a:pt x="5703382" y="71157"/>
                  </a:lnTo>
                  <a:lnTo>
                    <a:pt x="5703625" y="71157"/>
                  </a:lnTo>
                  <a:lnTo>
                    <a:pt x="5703869" y="71157"/>
                  </a:lnTo>
                  <a:lnTo>
                    <a:pt x="5704112" y="71157"/>
                  </a:lnTo>
                  <a:lnTo>
                    <a:pt x="5704356" y="71157"/>
                  </a:lnTo>
                  <a:lnTo>
                    <a:pt x="5704599" y="71157"/>
                  </a:lnTo>
                  <a:lnTo>
                    <a:pt x="5704842" y="71157"/>
                  </a:lnTo>
                  <a:lnTo>
                    <a:pt x="5705086" y="71157"/>
                  </a:lnTo>
                  <a:lnTo>
                    <a:pt x="5705329" y="71157"/>
                  </a:lnTo>
                  <a:lnTo>
                    <a:pt x="5705572" y="71157"/>
                  </a:lnTo>
                  <a:lnTo>
                    <a:pt x="5705816" y="71157"/>
                  </a:lnTo>
                  <a:lnTo>
                    <a:pt x="5706059" y="71157"/>
                  </a:lnTo>
                  <a:lnTo>
                    <a:pt x="5706302" y="71157"/>
                  </a:lnTo>
                  <a:lnTo>
                    <a:pt x="5706546" y="71157"/>
                  </a:lnTo>
                  <a:lnTo>
                    <a:pt x="5706789" y="71157"/>
                  </a:lnTo>
                  <a:lnTo>
                    <a:pt x="5707032" y="71157"/>
                  </a:lnTo>
                  <a:lnTo>
                    <a:pt x="5707276" y="71157"/>
                  </a:lnTo>
                  <a:lnTo>
                    <a:pt x="5707519" y="71157"/>
                  </a:lnTo>
                  <a:lnTo>
                    <a:pt x="5707763" y="71157"/>
                  </a:lnTo>
                  <a:lnTo>
                    <a:pt x="5708006" y="71157"/>
                  </a:lnTo>
                  <a:lnTo>
                    <a:pt x="5708249" y="71157"/>
                  </a:lnTo>
                  <a:lnTo>
                    <a:pt x="5708493" y="71157"/>
                  </a:lnTo>
                  <a:lnTo>
                    <a:pt x="5708736" y="71157"/>
                  </a:lnTo>
                  <a:lnTo>
                    <a:pt x="5708979" y="71157"/>
                  </a:lnTo>
                  <a:lnTo>
                    <a:pt x="5709223" y="71157"/>
                  </a:lnTo>
                  <a:lnTo>
                    <a:pt x="5709466" y="71157"/>
                  </a:lnTo>
                  <a:lnTo>
                    <a:pt x="5709709" y="71157"/>
                  </a:lnTo>
                  <a:lnTo>
                    <a:pt x="5709953" y="71157"/>
                  </a:lnTo>
                  <a:lnTo>
                    <a:pt x="5710196" y="71157"/>
                  </a:lnTo>
                  <a:lnTo>
                    <a:pt x="5710440" y="71157"/>
                  </a:lnTo>
                  <a:lnTo>
                    <a:pt x="5710683" y="71157"/>
                  </a:lnTo>
                  <a:lnTo>
                    <a:pt x="5710926" y="71157"/>
                  </a:lnTo>
                  <a:lnTo>
                    <a:pt x="5711170" y="71157"/>
                  </a:lnTo>
                  <a:lnTo>
                    <a:pt x="5711413" y="71157"/>
                  </a:lnTo>
                  <a:lnTo>
                    <a:pt x="5711656" y="71157"/>
                  </a:lnTo>
                  <a:lnTo>
                    <a:pt x="5711900" y="71157"/>
                  </a:lnTo>
                  <a:lnTo>
                    <a:pt x="5712143" y="71157"/>
                  </a:lnTo>
                  <a:lnTo>
                    <a:pt x="5712386" y="71157"/>
                  </a:lnTo>
                  <a:lnTo>
                    <a:pt x="5712630" y="71157"/>
                  </a:lnTo>
                  <a:lnTo>
                    <a:pt x="5712873" y="71157"/>
                  </a:lnTo>
                  <a:lnTo>
                    <a:pt x="5713116" y="71157"/>
                  </a:lnTo>
                  <a:lnTo>
                    <a:pt x="5713360" y="71157"/>
                  </a:lnTo>
                  <a:lnTo>
                    <a:pt x="5713603" y="71157"/>
                  </a:lnTo>
                  <a:lnTo>
                    <a:pt x="5713847" y="71157"/>
                  </a:lnTo>
                  <a:lnTo>
                    <a:pt x="5714090" y="71157"/>
                  </a:lnTo>
                  <a:lnTo>
                    <a:pt x="5714333" y="71157"/>
                  </a:lnTo>
                  <a:lnTo>
                    <a:pt x="5714577" y="71157"/>
                  </a:lnTo>
                  <a:lnTo>
                    <a:pt x="5714820" y="71157"/>
                  </a:lnTo>
                  <a:lnTo>
                    <a:pt x="5715063" y="71157"/>
                  </a:lnTo>
                  <a:lnTo>
                    <a:pt x="5715307" y="71157"/>
                  </a:lnTo>
                  <a:lnTo>
                    <a:pt x="5715550" y="71157"/>
                  </a:lnTo>
                  <a:lnTo>
                    <a:pt x="5715793" y="71157"/>
                  </a:lnTo>
                  <a:lnTo>
                    <a:pt x="5716037" y="71157"/>
                  </a:lnTo>
                  <a:lnTo>
                    <a:pt x="5716280" y="71157"/>
                  </a:lnTo>
                  <a:lnTo>
                    <a:pt x="5716524" y="71157"/>
                  </a:lnTo>
                  <a:lnTo>
                    <a:pt x="5716767" y="71157"/>
                  </a:lnTo>
                  <a:lnTo>
                    <a:pt x="5717010" y="71157"/>
                  </a:lnTo>
                  <a:lnTo>
                    <a:pt x="5717254" y="71157"/>
                  </a:lnTo>
                  <a:lnTo>
                    <a:pt x="5717497" y="71157"/>
                  </a:lnTo>
                  <a:lnTo>
                    <a:pt x="5717740" y="71157"/>
                  </a:lnTo>
                  <a:lnTo>
                    <a:pt x="5717984" y="71157"/>
                  </a:lnTo>
                  <a:lnTo>
                    <a:pt x="5718227" y="71157"/>
                  </a:lnTo>
                  <a:lnTo>
                    <a:pt x="5718227" y="64041"/>
                  </a:lnTo>
                  <a:lnTo>
                    <a:pt x="5718470" y="64041"/>
                  </a:lnTo>
                  <a:lnTo>
                    <a:pt x="5718714" y="64041"/>
                  </a:lnTo>
                  <a:lnTo>
                    <a:pt x="5718957" y="64041"/>
                  </a:lnTo>
                  <a:lnTo>
                    <a:pt x="5719200" y="64041"/>
                  </a:lnTo>
                  <a:lnTo>
                    <a:pt x="5719444" y="64041"/>
                  </a:lnTo>
                  <a:lnTo>
                    <a:pt x="5719687" y="64041"/>
                  </a:lnTo>
                  <a:lnTo>
                    <a:pt x="5719931" y="64041"/>
                  </a:lnTo>
                  <a:lnTo>
                    <a:pt x="5720174" y="64041"/>
                  </a:lnTo>
                  <a:lnTo>
                    <a:pt x="5720417" y="64041"/>
                  </a:lnTo>
                  <a:lnTo>
                    <a:pt x="5720661" y="64041"/>
                  </a:lnTo>
                  <a:lnTo>
                    <a:pt x="5720904" y="64041"/>
                  </a:lnTo>
                  <a:lnTo>
                    <a:pt x="5721147" y="64041"/>
                  </a:lnTo>
                  <a:lnTo>
                    <a:pt x="5721391" y="64041"/>
                  </a:lnTo>
                  <a:lnTo>
                    <a:pt x="5721634" y="64041"/>
                  </a:lnTo>
                  <a:lnTo>
                    <a:pt x="5721877" y="64041"/>
                  </a:lnTo>
                  <a:lnTo>
                    <a:pt x="5722121" y="64041"/>
                  </a:lnTo>
                  <a:lnTo>
                    <a:pt x="5722364" y="64041"/>
                  </a:lnTo>
                  <a:lnTo>
                    <a:pt x="5722608" y="64041"/>
                  </a:lnTo>
                  <a:lnTo>
                    <a:pt x="5722851" y="64041"/>
                  </a:lnTo>
                  <a:lnTo>
                    <a:pt x="5723094" y="64041"/>
                  </a:lnTo>
                  <a:lnTo>
                    <a:pt x="5723338" y="64041"/>
                  </a:lnTo>
                  <a:lnTo>
                    <a:pt x="5723581" y="64041"/>
                  </a:lnTo>
                  <a:lnTo>
                    <a:pt x="5723824" y="64041"/>
                  </a:lnTo>
                  <a:lnTo>
                    <a:pt x="5724068" y="64041"/>
                  </a:lnTo>
                  <a:lnTo>
                    <a:pt x="5724311" y="64041"/>
                  </a:lnTo>
                  <a:lnTo>
                    <a:pt x="5724554" y="64041"/>
                  </a:lnTo>
                  <a:lnTo>
                    <a:pt x="5724798" y="64041"/>
                  </a:lnTo>
                  <a:lnTo>
                    <a:pt x="5725041" y="64041"/>
                  </a:lnTo>
                  <a:lnTo>
                    <a:pt x="5725284" y="64041"/>
                  </a:lnTo>
                  <a:lnTo>
                    <a:pt x="5725528" y="64041"/>
                  </a:lnTo>
                  <a:lnTo>
                    <a:pt x="5725771" y="64041"/>
                  </a:lnTo>
                  <a:lnTo>
                    <a:pt x="5726015" y="64041"/>
                  </a:lnTo>
                  <a:lnTo>
                    <a:pt x="5726258" y="64041"/>
                  </a:lnTo>
                  <a:lnTo>
                    <a:pt x="5726501" y="64041"/>
                  </a:lnTo>
                  <a:lnTo>
                    <a:pt x="5726745" y="64041"/>
                  </a:lnTo>
                  <a:lnTo>
                    <a:pt x="5726988" y="64041"/>
                  </a:lnTo>
                  <a:lnTo>
                    <a:pt x="5727231" y="64041"/>
                  </a:lnTo>
                  <a:lnTo>
                    <a:pt x="5727475" y="64041"/>
                  </a:lnTo>
                  <a:lnTo>
                    <a:pt x="5727718" y="64041"/>
                  </a:lnTo>
                  <a:lnTo>
                    <a:pt x="5727961" y="64041"/>
                  </a:lnTo>
                  <a:lnTo>
                    <a:pt x="5727961" y="56925"/>
                  </a:lnTo>
                  <a:lnTo>
                    <a:pt x="5728205" y="56925"/>
                  </a:lnTo>
                  <a:lnTo>
                    <a:pt x="5728448" y="56925"/>
                  </a:lnTo>
                  <a:lnTo>
                    <a:pt x="5728692" y="56925"/>
                  </a:lnTo>
                  <a:lnTo>
                    <a:pt x="5728935" y="56925"/>
                  </a:lnTo>
                  <a:lnTo>
                    <a:pt x="5729178" y="56925"/>
                  </a:lnTo>
                  <a:lnTo>
                    <a:pt x="5729422" y="56925"/>
                  </a:lnTo>
                  <a:lnTo>
                    <a:pt x="5729665" y="56925"/>
                  </a:lnTo>
                  <a:lnTo>
                    <a:pt x="5729908" y="56925"/>
                  </a:lnTo>
                  <a:lnTo>
                    <a:pt x="5730152" y="56925"/>
                  </a:lnTo>
                  <a:lnTo>
                    <a:pt x="5730395" y="56925"/>
                  </a:lnTo>
                  <a:lnTo>
                    <a:pt x="5730638" y="56925"/>
                  </a:lnTo>
                  <a:lnTo>
                    <a:pt x="5730882" y="56925"/>
                  </a:lnTo>
                  <a:lnTo>
                    <a:pt x="5731125" y="56925"/>
                  </a:lnTo>
                  <a:lnTo>
                    <a:pt x="5731368" y="56925"/>
                  </a:lnTo>
                  <a:lnTo>
                    <a:pt x="5731612" y="56925"/>
                  </a:lnTo>
                  <a:lnTo>
                    <a:pt x="5731855" y="56925"/>
                  </a:lnTo>
                  <a:lnTo>
                    <a:pt x="5732099" y="56925"/>
                  </a:lnTo>
                  <a:lnTo>
                    <a:pt x="5732342" y="56925"/>
                  </a:lnTo>
                  <a:lnTo>
                    <a:pt x="5732585" y="56925"/>
                  </a:lnTo>
                  <a:lnTo>
                    <a:pt x="5732829" y="56925"/>
                  </a:lnTo>
                  <a:lnTo>
                    <a:pt x="5733072" y="56925"/>
                  </a:lnTo>
                  <a:lnTo>
                    <a:pt x="5733315" y="56925"/>
                  </a:lnTo>
                  <a:lnTo>
                    <a:pt x="5733559" y="56925"/>
                  </a:lnTo>
                  <a:lnTo>
                    <a:pt x="5733802" y="56925"/>
                  </a:lnTo>
                  <a:lnTo>
                    <a:pt x="5734045" y="56925"/>
                  </a:lnTo>
                  <a:lnTo>
                    <a:pt x="5734289" y="56925"/>
                  </a:lnTo>
                  <a:lnTo>
                    <a:pt x="5734532" y="56925"/>
                  </a:lnTo>
                  <a:lnTo>
                    <a:pt x="5734775" y="56925"/>
                  </a:lnTo>
                  <a:lnTo>
                    <a:pt x="5735019" y="56925"/>
                  </a:lnTo>
                  <a:lnTo>
                    <a:pt x="5735019" y="49810"/>
                  </a:lnTo>
                  <a:lnTo>
                    <a:pt x="5735262" y="49810"/>
                  </a:lnTo>
                  <a:lnTo>
                    <a:pt x="5735506" y="49810"/>
                  </a:lnTo>
                  <a:lnTo>
                    <a:pt x="5735506" y="42694"/>
                  </a:lnTo>
                  <a:lnTo>
                    <a:pt x="5735749" y="42694"/>
                  </a:lnTo>
                  <a:lnTo>
                    <a:pt x="5735992" y="42694"/>
                  </a:lnTo>
                  <a:lnTo>
                    <a:pt x="5736236" y="42694"/>
                  </a:lnTo>
                  <a:lnTo>
                    <a:pt x="5736479" y="42694"/>
                  </a:lnTo>
                  <a:lnTo>
                    <a:pt x="5736722" y="42694"/>
                  </a:lnTo>
                  <a:lnTo>
                    <a:pt x="5736966" y="42694"/>
                  </a:lnTo>
                  <a:lnTo>
                    <a:pt x="5737209" y="42694"/>
                  </a:lnTo>
                  <a:lnTo>
                    <a:pt x="5737452" y="42694"/>
                  </a:lnTo>
                  <a:lnTo>
                    <a:pt x="5737696" y="42694"/>
                  </a:lnTo>
                  <a:lnTo>
                    <a:pt x="5737939" y="42694"/>
                  </a:lnTo>
                  <a:lnTo>
                    <a:pt x="5738183" y="42694"/>
                  </a:lnTo>
                  <a:lnTo>
                    <a:pt x="5738426" y="42694"/>
                  </a:lnTo>
                  <a:lnTo>
                    <a:pt x="5738669" y="42694"/>
                  </a:lnTo>
                  <a:lnTo>
                    <a:pt x="5738913" y="42694"/>
                  </a:lnTo>
                  <a:lnTo>
                    <a:pt x="5739156" y="42694"/>
                  </a:lnTo>
                  <a:lnTo>
                    <a:pt x="5739399" y="42694"/>
                  </a:lnTo>
                  <a:lnTo>
                    <a:pt x="5739643" y="42694"/>
                  </a:lnTo>
                  <a:lnTo>
                    <a:pt x="5739886" y="42694"/>
                  </a:lnTo>
                  <a:lnTo>
                    <a:pt x="5740129" y="42694"/>
                  </a:lnTo>
                  <a:lnTo>
                    <a:pt x="5740373" y="42694"/>
                  </a:lnTo>
                  <a:lnTo>
                    <a:pt x="5740616" y="42694"/>
                  </a:lnTo>
                  <a:lnTo>
                    <a:pt x="5740859" y="42694"/>
                  </a:lnTo>
                  <a:lnTo>
                    <a:pt x="5741103" y="42694"/>
                  </a:lnTo>
                  <a:lnTo>
                    <a:pt x="5741346" y="42694"/>
                  </a:lnTo>
                  <a:lnTo>
                    <a:pt x="5741590" y="42694"/>
                  </a:lnTo>
                  <a:lnTo>
                    <a:pt x="5741833" y="42694"/>
                  </a:lnTo>
                  <a:lnTo>
                    <a:pt x="5742076" y="42694"/>
                  </a:lnTo>
                  <a:lnTo>
                    <a:pt x="5742320" y="42694"/>
                  </a:lnTo>
                  <a:lnTo>
                    <a:pt x="5742563" y="42694"/>
                  </a:lnTo>
                  <a:lnTo>
                    <a:pt x="5742806" y="42694"/>
                  </a:lnTo>
                  <a:lnTo>
                    <a:pt x="5743050" y="42694"/>
                  </a:lnTo>
                  <a:lnTo>
                    <a:pt x="5743293" y="42694"/>
                  </a:lnTo>
                  <a:lnTo>
                    <a:pt x="5743536" y="42694"/>
                  </a:lnTo>
                  <a:lnTo>
                    <a:pt x="5743780" y="42694"/>
                  </a:lnTo>
                  <a:lnTo>
                    <a:pt x="5744023" y="42694"/>
                  </a:lnTo>
                  <a:lnTo>
                    <a:pt x="5744267" y="42694"/>
                  </a:lnTo>
                  <a:lnTo>
                    <a:pt x="5744510" y="42694"/>
                  </a:lnTo>
                  <a:lnTo>
                    <a:pt x="5744753" y="42694"/>
                  </a:lnTo>
                  <a:lnTo>
                    <a:pt x="5744997" y="42694"/>
                  </a:lnTo>
                  <a:lnTo>
                    <a:pt x="5745240" y="42694"/>
                  </a:lnTo>
                  <a:lnTo>
                    <a:pt x="5745483" y="42694"/>
                  </a:lnTo>
                  <a:lnTo>
                    <a:pt x="5745727" y="42694"/>
                  </a:lnTo>
                  <a:lnTo>
                    <a:pt x="5745970" y="42694"/>
                  </a:lnTo>
                  <a:lnTo>
                    <a:pt x="5746213" y="42694"/>
                  </a:lnTo>
                  <a:lnTo>
                    <a:pt x="5746457" y="42694"/>
                  </a:lnTo>
                  <a:lnTo>
                    <a:pt x="5746700" y="42694"/>
                  </a:lnTo>
                  <a:lnTo>
                    <a:pt x="5746943" y="42694"/>
                  </a:lnTo>
                  <a:lnTo>
                    <a:pt x="5747187" y="42694"/>
                  </a:lnTo>
                  <a:lnTo>
                    <a:pt x="5747430" y="42694"/>
                  </a:lnTo>
                  <a:lnTo>
                    <a:pt x="5747674" y="42694"/>
                  </a:lnTo>
                  <a:lnTo>
                    <a:pt x="5747917" y="42694"/>
                  </a:lnTo>
                  <a:lnTo>
                    <a:pt x="5748160" y="42694"/>
                  </a:lnTo>
                  <a:lnTo>
                    <a:pt x="5748404" y="42694"/>
                  </a:lnTo>
                  <a:lnTo>
                    <a:pt x="5748647" y="42694"/>
                  </a:lnTo>
                  <a:lnTo>
                    <a:pt x="5748890" y="42694"/>
                  </a:lnTo>
                  <a:lnTo>
                    <a:pt x="5749134" y="42694"/>
                  </a:lnTo>
                  <a:lnTo>
                    <a:pt x="5749377" y="42694"/>
                  </a:lnTo>
                  <a:lnTo>
                    <a:pt x="5749620" y="42694"/>
                  </a:lnTo>
                  <a:lnTo>
                    <a:pt x="5749864" y="42694"/>
                  </a:lnTo>
                  <a:lnTo>
                    <a:pt x="5750107" y="42694"/>
                  </a:lnTo>
                  <a:lnTo>
                    <a:pt x="5750351" y="42694"/>
                  </a:lnTo>
                  <a:lnTo>
                    <a:pt x="5750594" y="42694"/>
                  </a:lnTo>
                  <a:lnTo>
                    <a:pt x="5750837" y="42694"/>
                  </a:lnTo>
                  <a:lnTo>
                    <a:pt x="5751081" y="42694"/>
                  </a:lnTo>
                  <a:lnTo>
                    <a:pt x="5751324" y="42694"/>
                  </a:lnTo>
                  <a:lnTo>
                    <a:pt x="5751567" y="42694"/>
                  </a:lnTo>
                  <a:lnTo>
                    <a:pt x="5751811" y="42694"/>
                  </a:lnTo>
                  <a:lnTo>
                    <a:pt x="5752054" y="42694"/>
                  </a:lnTo>
                  <a:lnTo>
                    <a:pt x="5752297" y="42694"/>
                  </a:lnTo>
                  <a:lnTo>
                    <a:pt x="5752541" y="42694"/>
                  </a:lnTo>
                  <a:lnTo>
                    <a:pt x="5752784" y="42694"/>
                  </a:lnTo>
                  <a:lnTo>
                    <a:pt x="5753027" y="42694"/>
                  </a:lnTo>
                  <a:lnTo>
                    <a:pt x="5753271" y="42694"/>
                  </a:lnTo>
                  <a:lnTo>
                    <a:pt x="5753514" y="42694"/>
                  </a:lnTo>
                  <a:lnTo>
                    <a:pt x="5753758" y="42694"/>
                  </a:lnTo>
                  <a:lnTo>
                    <a:pt x="5754001" y="42694"/>
                  </a:lnTo>
                  <a:lnTo>
                    <a:pt x="5754244" y="42694"/>
                  </a:lnTo>
                  <a:lnTo>
                    <a:pt x="5754488" y="42694"/>
                  </a:lnTo>
                  <a:lnTo>
                    <a:pt x="5754731" y="42694"/>
                  </a:lnTo>
                  <a:lnTo>
                    <a:pt x="5754974" y="42694"/>
                  </a:lnTo>
                  <a:lnTo>
                    <a:pt x="5755218" y="42694"/>
                  </a:lnTo>
                  <a:lnTo>
                    <a:pt x="5755218" y="35578"/>
                  </a:lnTo>
                  <a:lnTo>
                    <a:pt x="5755461" y="35578"/>
                  </a:lnTo>
                  <a:lnTo>
                    <a:pt x="5755704" y="35578"/>
                  </a:lnTo>
                  <a:lnTo>
                    <a:pt x="5755948" y="35578"/>
                  </a:lnTo>
                  <a:lnTo>
                    <a:pt x="5756191" y="35578"/>
                  </a:lnTo>
                  <a:lnTo>
                    <a:pt x="5756435" y="35578"/>
                  </a:lnTo>
                  <a:lnTo>
                    <a:pt x="5756678" y="35578"/>
                  </a:lnTo>
                  <a:lnTo>
                    <a:pt x="5756921" y="35578"/>
                  </a:lnTo>
                  <a:lnTo>
                    <a:pt x="5757165" y="35578"/>
                  </a:lnTo>
                  <a:lnTo>
                    <a:pt x="5757408" y="35578"/>
                  </a:lnTo>
                  <a:lnTo>
                    <a:pt x="5757651" y="35578"/>
                  </a:lnTo>
                  <a:lnTo>
                    <a:pt x="5757895" y="35578"/>
                  </a:lnTo>
                  <a:lnTo>
                    <a:pt x="5758138" y="35578"/>
                  </a:lnTo>
                  <a:lnTo>
                    <a:pt x="5758381" y="35578"/>
                  </a:lnTo>
                  <a:lnTo>
                    <a:pt x="5758625" y="35578"/>
                  </a:lnTo>
                  <a:lnTo>
                    <a:pt x="5758868" y="35578"/>
                  </a:lnTo>
                  <a:lnTo>
                    <a:pt x="5759111" y="35578"/>
                  </a:lnTo>
                  <a:lnTo>
                    <a:pt x="5759355" y="35578"/>
                  </a:lnTo>
                  <a:lnTo>
                    <a:pt x="5759598" y="35578"/>
                  </a:lnTo>
                  <a:lnTo>
                    <a:pt x="5759842" y="35578"/>
                  </a:lnTo>
                  <a:lnTo>
                    <a:pt x="5760085" y="35578"/>
                  </a:lnTo>
                  <a:lnTo>
                    <a:pt x="5760328" y="35578"/>
                  </a:lnTo>
                  <a:lnTo>
                    <a:pt x="5760572" y="35578"/>
                  </a:lnTo>
                  <a:lnTo>
                    <a:pt x="5760815" y="35578"/>
                  </a:lnTo>
                  <a:lnTo>
                    <a:pt x="5761058" y="35578"/>
                  </a:lnTo>
                  <a:lnTo>
                    <a:pt x="5761058" y="28462"/>
                  </a:lnTo>
                  <a:lnTo>
                    <a:pt x="5761302" y="28462"/>
                  </a:lnTo>
                  <a:lnTo>
                    <a:pt x="5761545" y="28462"/>
                  </a:lnTo>
                  <a:lnTo>
                    <a:pt x="5761788" y="28462"/>
                  </a:lnTo>
                  <a:lnTo>
                    <a:pt x="5762032" y="28462"/>
                  </a:lnTo>
                  <a:lnTo>
                    <a:pt x="5762275" y="28462"/>
                  </a:lnTo>
                  <a:lnTo>
                    <a:pt x="5762519" y="28462"/>
                  </a:lnTo>
                  <a:lnTo>
                    <a:pt x="5762519" y="21347"/>
                  </a:lnTo>
                  <a:lnTo>
                    <a:pt x="5762762" y="21347"/>
                  </a:lnTo>
                  <a:lnTo>
                    <a:pt x="5763005" y="21347"/>
                  </a:lnTo>
                  <a:lnTo>
                    <a:pt x="5763249" y="21347"/>
                  </a:lnTo>
                  <a:lnTo>
                    <a:pt x="5763492" y="21347"/>
                  </a:lnTo>
                  <a:lnTo>
                    <a:pt x="5763735" y="21347"/>
                  </a:lnTo>
                  <a:lnTo>
                    <a:pt x="5763979" y="21347"/>
                  </a:lnTo>
                  <a:lnTo>
                    <a:pt x="5764222" y="21347"/>
                  </a:lnTo>
                  <a:lnTo>
                    <a:pt x="5764465" y="21347"/>
                  </a:lnTo>
                  <a:lnTo>
                    <a:pt x="5764709" y="21347"/>
                  </a:lnTo>
                  <a:lnTo>
                    <a:pt x="5764952" y="21347"/>
                  </a:lnTo>
                  <a:lnTo>
                    <a:pt x="5765195" y="21347"/>
                  </a:lnTo>
                  <a:lnTo>
                    <a:pt x="5765195" y="14231"/>
                  </a:lnTo>
                  <a:lnTo>
                    <a:pt x="5765439" y="14231"/>
                  </a:lnTo>
                  <a:lnTo>
                    <a:pt x="5765682" y="14231"/>
                  </a:lnTo>
                  <a:lnTo>
                    <a:pt x="5765926" y="14231"/>
                  </a:lnTo>
                  <a:lnTo>
                    <a:pt x="5766169" y="14231"/>
                  </a:lnTo>
                  <a:lnTo>
                    <a:pt x="5766412" y="14231"/>
                  </a:lnTo>
                  <a:lnTo>
                    <a:pt x="5766656" y="14231"/>
                  </a:lnTo>
                  <a:lnTo>
                    <a:pt x="5766899" y="14231"/>
                  </a:lnTo>
                  <a:lnTo>
                    <a:pt x="5767142" y="14231"/>
                  </a:lnTo>
                  <a:lnTo>
                    <a:pt x="5767386" y="14231"/>
                  </a:lnTo>
                  <a:lnTo>
                    <a:pt x="5767629" y="14231"/>
                  </a:lnTo>
                  <a:lnTo>
                    <a:pt x="5767872" y="14231"/>
                  </a:lnTo>
                  <a:lnTo>
                    <a:pt x="5768116" y="14231"/>
                  </a:lnTo>
                  <a:lnTo>
                    <a:pt x="5768359" y="14231"/>
                  </a:lnTo>
                  <a:lnTo>
                    <a:pt x="5768603" y="14231"/>
                  </a:lnTo>
                  <a:lnTo>
                    <a:pt x="5768846" y="14231"/>
                  </a:lnTo>
                  <a:lnTo>
                    <a:pt x="5769089" y="14231"/>
                  </a:lnTo>
                  <a:lnTo>
                    <a:pt x="5769333" y="14231"/>
                  </a:lnTo>
                  <a:lnTo>
                    <a:pt x="5769576" y="14231"/>
                  </a:lnTo>
                  <a:lnTo>
                    <a:pt x="5769819" y="14231"/>
                  </a:lnTo>
                  <a:lnTo>
                    <a:pt x="5770063" y="14231"/>
                  </a:lnTo>
                  <a:lnTo>
                    <a:pt x="5770306" y="14231"/>
                  </a:lnTo>
                  <a:lnTo>
                    <a:pt x="5770549" y="14231"/>
                  </a:lnTo>
                  <a:lnTo>
                    <a:pt x="5770793" y="14231"/>
                  </a:lnTo>
                  <a:lnTo>
                    <a:pt x="5771036" y="14231"/>
                  </a:lnTo>
                  <a:lnTo>
                    <a:pt x="5771279" y="14231"/>
                  </a:lnTo>
                  <a:lnTo>
                    <a:pt x="5771523" y="14231"/>
                  </a:lnTo>
                  <a:lnTo>
                    <a:pt x="5771766" y="14231"/>
                  </a:lnTo>
                  <a:lnTo>
                    <a:pt x="5772010" y="14231"/>
                  </a:lnTo>
                  <a:lnTo>
                    <a:pt x="5772253" y="14231"/>
                  </a:lnTo>
                  <a:lnTo>
                    <a:pt x="5772496" y="14231"/>
                  </a:lnTo>
                  <a:lnTo>
                    <a:pt x="5772740" y="14231"/>
                  </a:lnTo>
                  <a:lnTo>
                    <a:pt x="5772983" y="14231"/>
                  </a:lnTo>
                  <a:lnTo>
                    <a:pt x="5773226" y="14231"/>
                  </a:lnTo>
                  <a:lnTo>
                    <a:pt x="5773470" y="14231"/>
                  </a:lnTo>
                  <a:lnTo>
                    <a:pt x="5773713" y="14231"/>
                  </a:lnTo>
                  <a:lnTo>
                    <a:pt x="5773956" y="14231"/>
                  </a:lnTo>
                  <a:lnTo>
                    <a:pt x="5774200" y="14231"/>
                  </a:lnTo>
                  <a:lnTo>
                    <a:pt x="5774443" y="14231"/>
                  </a:lnTo>
                  <a:lnTo>
                    <a:pt x="5774687" y="14231"/>
                  </a:lnTo>
                  <a:lnTo>
                    <a:pt x="5774930" y="14231"/>
                  </a:lnTo>
                  <a:lnTo>
                    <a:pt x="5775173" y="14231"/>
                  </a:lnTo>
                  <a:lnTo>
                    <a:pt x="5775417" y="14231"/>
                  </a:lnTo>
                  <a:lnTo>
                    <a:pt x="5775660" y="14231"/>
                  </a:lnTo>
                  <a:lnTo>
                    <a:pt x="5775903" y="14231"/>
                  </a:lnTo>
                  <a:lnTo>
                    <a:pt x="5776147" y="14231"/>
                  </a:lnTo>
                  <a:lnTo>
                    <a:pt x="5776390" y="14231"/>
                  </a:lnTo>
                  <a:lnTo>
                    <a:pt x="5776633" y="14231"/>
                  </a:lnTo>
                  <a:lnTo>
                    <a:pt x="5776877" y="14231"/>
                  </a:lnTo>
                  <a:lnTo>
                    <a:pt x="5777120" y="14231"/>
                  </a:lnTo>
                  <a:lnTo>
                    <a:pt x="5777363" y="14231"/>
                  </a:lnTo>
                  <a:lnTo>
                    <a:pt x="5777607" y="14231"/>
                  </a:lnTo>
                  <a:lnTo>
                    <a:pt x="5777850" y="14231"/>
                  </a:lnTo>
                  <a:lnTo>
                    <a:pt x="5778094" y="14231"/>
                  </a:lnTo>
                  <a:lnTo>
                    <a:pt x="5778337" y="14231"/>
                  </a:lnTo>
                  <a:lnTo>
                    <a:pt x="5778580" y="14231"/>
                  </a:lnTo>
                  <a:lnTo>
                    <a:pt x="5778824" y="14231"/>
                  </a:lnTo>
                  <a:lnTo>
                    <a:pt x="5779067" y="14231"/>
                  </a:lnTo>
                  <a:lnTo>
                    <a:pt x="5779310" y="14231"/>
                  </a:lnTo>
                  <a:lnTo>
                    <a:pt x="5779554" y="14231"/>
                  </a:lnTo>
                  <a:lnTo>
                    <a:pt x="5779797" y="14231"/>
                  </a:lnTo>
                  <a:lnTo>
                    <a:pt x="5780040" y="14231"/>
                  </a:lnTo>
                  <a:lnTo>
                    <a:pt x="5780284" y="14231"/>
                  </a:lnTo>
                  <a:lnTo>
                    <a:pt x="5780527" y="14231"/>
                  </a:lnTo>
                  <a:lnTo>
                    <a:pt x="5780771" y="14231"/>
                  </a:lnTo>
                  <a:lnTo>
                    <a:pt x="5781014" y="14231"/>
                  </a:lnTo>
                  <a:lnTo>
                    <a:pt x="5781257" y="14231"/>
                  </a:lnTo>
                  <a:lnTo>
                    <a:pt x="5781501" y="14231"/>
                  </a:lnTo>
                  <a:lnTo>
                    <a:pt x="5781501" y="7115"/>
                  </a:lnTo>
                  <a:lnTo>
                    <a:pt x="5781744" y="7115"/>
                  </a:lnTo>
                  <a:lnTo>
                    <a:pt x="5781987" y="7115"/>
                  </a:lnTo>
                  <a:lnTo>
                    <a:pt x="5782231" y="7115"/>
                  </a:lnTo>
                  <a:lnTo>
                    <a:pt x="5782474" y="7115"/>
                  </a:lnTo>
                  <a:lnTo>
                    <a:pt x="5782717" y="7115"/>
                  </a:lnTo>
                  <a:lnTo>
                    <a:pt x="5782961" y="7115"/>
                  </a:lnTo>
                  <a:lnTo>
                    <a:pt x="5783204" y="7115"/>
                  </a:lnTo>
                  <a:lnTo>
                    <a:pt x="5783447" y="7115"/>
                  </a:lnTo>
                  <a:lnTo>
                    <a:pt x="5783691" y="7115"/>
                  </a:lnTo>
                  <a:lnTo>
                    <a:pt x="5783934" y="7115"/>
                  </a:lnTo>
                  <a:lnTo>
                    <a:pt x="5784178" y="7115"/>
                  </a:lnTo>
                  <a:lnTo>
                    <a:pt x="5784421" y="7115"/>
                  </a:lnTo>
                  <a:lnTo>
                    <a:pt x="5784664" y="7115"/>
                  </a:lnTo>
                  <a:lnTo>
                    <a:pt x="5784908" y="7115"/>
                  </a:lnTo>
                  <a:lnTo>
                    <a:pt x="5785151" y="7115"/>
                  </a:lnTo>
                  <a:lnTo>
                    <a:pt x="5785394" y="7115"/>
                  </a:lnTo>
                  <a:lnTo>
                    <a:pt x="5785638" y="7115"/>
                  </a:lnTo>
                  <a:lnTo>
                    <a:pt x="5785881" y="7115"/>
                  </a:lnTo>
                  <a:lnTo>
                    <a:pt x="5786124" y="7115"/>
                  </a:lnTo>
                  <a:lnTo>
                    <a:pt x="5786368" y="7115"/>
                  </a:lnTo>
                  <a:lnTo>
                    <a:pt x="5786611" y="7115"/>
                  </a:lnTo>
                  <a:lnTo>
                    <a:pt x="5786855" y="7115"/>
                  </a:lnTo>
                  <a:lnTo>
                    <a:pt x="5787098" y="7115"/>
                  </a:lnTo>
                  <a:lnTo>
                    <a:pt x="5787341" y="7115"/>
                  </a:lnTo>
                  <a:lnTo>
                    <a:pt x="5787585" y="7115"/>
                  </a:lnTo>
                  <a:lnTo>
                    <a:pt x="5787828" y="7115"/>
                  </a:lnTo>
                  <a:lnTo>
                    <a:pt x="5788071" y="7115"/>
                  </a:lnTo>
                  <a:lnTo>
                    <a:pt x="5788315" y="7115"/>
                  </a:lnTo>
                  <a:lnTo>
                    <a:pt x="5788558" y="7115"/>
                  </a:lnTo>
                  <a:lnTo>
                    <a:pt x="5788801" y="7115"/>
                  </a:lnTo>
                  <a:lnTo>
                    <a:pt x="5789045" y="7115"/>
                  </a:lnTo>
                  <a:lnTo>
                    <a:pt x="5789288" y="7115"/>
                  </a:lnTo>
                  <a:lnTo>
                    <a:pt x="5789531" y="7115"/>
                  </a:lnTo>
                  <a:lnTo>
                    <a:pt x="5789775" y="7115"/>
                  </a:lnTo>
                  <a:lnTo>
                    <a:pt x="5790018" y="7115"/>
                  </a:lnTo>
                  <a:lnTo>
                    <a:pt x="5790262" y="7115"/>
                  </a:lnTo>
                  <a:lnTo>
                    <a:pt x="5790505" y="7115"/>
                  </a:lnTo>
                  <a:lnTo>
                    <a:pt x="5790748" y="7115"/>
                  </a:lnTo>
                  <a:lnTo>
                    <a:pt x="5790748" y="0"/>
                  </a:lnTo>
                  <a:lnTo>
                    <a:pt x="5790992" y="0"/>
                  </a:lnTo>
                  <a:lnTo>
                    <a:pt x="5791235" y="0"/>
                  </a:lnTo>
                  <a:lnTo>
                    <a:pt x="5791478" y="0"/>
                  </a:lnTo>
                  <a:lnTo>
                    <a:pt x="5791722" y="0"/>
                  </a:lnTo>
                  <a:lnTo>
                    <a:pt x="5791965" y="0"/>
                  </a:lnTo>
                  <a:lnTo>
                    <a:pt x="5792208" y="0"/>
                  </a:lnTo>
                  <a:lnTo>
                    <a:pt x="5792452" y="0"/>
                  </a:lnTo>
                  <a:lnTo>
                    <a:pt x="5792695" y="0"/>
                  </a:lnTo>
                  <a:lnTo>
                    <a:pt x="5792939" y="0"/>
                  </a:lnTo>
                  <a:lnTo>
                    <a:pt x="5793182" y="0"/>
                  </a:lnTo>
                  <a:lnTo>
                    <a:pt x="5793425" y="0"/>
                  </a:lnTo>
                  <a:lnTo>
                    <a:pt x="5793669" y="0"/>
                  </a:lnTo>
                  <a:lnTo>
                    <a:pt x="5793912" y="0"/>
                  </a:lnTo>
                  <a:lnTo>
                    <a:pt x="5794155" y="0"/>
                  </a:lnTo>
                  <a:lnTo>
                    <a:pt x="5794399" y="0"/>
                  </a:lnTo>
                </a:path>
              </a:pathLst>
            </a:custGeom>
            <a:ln w="13550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3775" y="75915"/>
              <a:ext cx="6373839" cy="6340106"/>
            </a:xfrm>
            <a:custGeom>
              <a:avLst/>
              <a:pathLst>
                <a:path w="6373839" h="6340106">
                  <a:moveTo>
                    <a:pt x="0" y="6340106"/>
                  </a:moveTo>
                  <a:lnTo>
                    <a:pt x="637383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3775" y="75915"/>
              <a:ext cx="0" cy="6340106"/>
            </a:xfrm>
            <a:custGeom>
              <a:avLst/>
              <a:pathLst>
                <a:path w="0" h="6340106">
                  <a:moveTo>
                    <a:pt x="0" y="6340106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258195" y="6083029"/>
              <a:ext cx="237256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0.00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58195" y="4642096"/>
              <a:ext cx="237256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0.25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58195" y="3201163"/>
              <a:ext cx="237256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0.50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258195" y="1760229"/>
              <a:ext cx="237256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0.75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58195" y="319296"/>
              <a:ext cx="237256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1.00</a:t>
              </a:r>
            </a:p>
          </p:txBody>
        </p:sp>
        <p:sp>
          <p:nvSpPr>
            <p:cNvPr id="18" name="pl18"/>
            <p:cNvSpPr/>
            <p:nvPr/>
          </p:nvSpPr>
          <p:spPr>
            <a:xfrm>
              <a:off x="525818" y="612783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25818" y="46869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25818" y="324596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25818" y="180503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5818" y="3641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63775" y="6416022"/>
              <a:ext cx="6373839" cy="0"/>
            </a:xfrm>
            <a:custGeom>
              <a:avLst/>
              <a:pathLst>
                <a:path w="6373839" h="0">
                  <a:moveTo>
                    <a:pt x="0" y="0"/>
                  </a:moveTo>
                  <a:lnTo>
                    <a:pt x="6373839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647895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199295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3750695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302095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53495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6529266" y="6483980"/>
              <a:ext cx="237256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0.00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080667" y="6483980"/>
              <a:ext cx="237256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0.25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3632067" y="6483980"/>
              <a:ext cx="237256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0.50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183467" y="6483980"/>
              <a:ext cx="237256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0.75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34867" y="6483980"/>
              <a:ext cx="237256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1.00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420444" y="6604081"/>
              <a:ext cx="660501" cy="1447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specificity</a:t>
              </a:r>
            </a:p>
          </p:txBody>
        </p:sp>
        <p:sp>
          <p:nvSpPr>
            <p:cNvPr id="35" name="tx35"/>
            <p:cNvSpPr/>
            <p:nvPr/>
          </p:nvSpPr>
          <p:spPr>
            <a:xfrm rot="-5400000">
              <a:off x="-215397" y="3173807"/>
              <a:ext cx="660501" cy="144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sensitivity</a:t>
              </a:r>
            </a:p>
          </p:txBody>
        </p:sp>
        <p:sp>
          <p:nvSpPr>
            <p:cNvPr id="36" name="rc36"/>
            <p:cNvSpPr/>
            <p:nvPr/>
          </p:nvSpPr>
          <p:spPr>
            <a:xfrm>
              <a:off x="7089445" y="2511294"/>
              <a:ext cx="1978639" cy="14693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7"/>
            <p:cNvSpPr/>
            <p:nvPr/>
          </p:nvSpPr>
          <p:spPr>
            <a:xfrm>
              <a:off x="7165360" y="2570598"/>
              <a:ext cx="643585" cy="144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Algorithm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7165360" y="280744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187306" y="291717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165360" y="302690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187306" y="313663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A3A5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165360" y="324635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187306" y="335608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F7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7165360" y="346581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7187306" y="357554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0F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7165360" y="368527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7187306" y="379499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E76BF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460732" y="2846157"/>
              <a:ext cx="1063752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Logistic Regression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460732" y="3089387"/>
              <a:ext cx="840150" cy="91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Random Forest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460732" y="3283606"/>
              <a:ext cx="1307835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Support Vector Machine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460732" y="3503062"/>
              <a:ext cx="1531437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Gradient Boosting Machines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460732" y="3747755"/>
              <a:ext cx="840028" cy="91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Neural Network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9144000" cy="68580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Variables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Logistic Regression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Random Forest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Support Vector Machine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Gradient Boosting Machines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Neural Network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Child 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52.5919076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100.0000000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74.24255538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100.0000000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32.707551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Child Sex : Male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100.0000000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20.7497001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100.00000000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21.9916134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24.691461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Birth Weight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17.1705541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36.3329061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1.95147780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3.5352944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7.115932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Preterm Birth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3.5413111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0.4700099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1.57710652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0.0932253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84.024838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Parental Age at Birth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0.5546471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54.6693293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19.35597517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15.8584158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Maternal Education Level : High school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14.4069385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73.631644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Maternal Education Level : Some college or Associate Degree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17.6096151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0.6634881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18.11764706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0.2781612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63.687416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Maternal Education Level : College degree or higher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15.4404294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0.9594262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16.08267091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77.069411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Household Smoking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1.6161605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1.7541042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3.79014308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6.021639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Access to Healthcare Services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25.9191009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1.3591591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9.78696343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3.2791238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50.345337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Allergies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24.1915840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1.7431757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40.36248013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1.0120660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7.541507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 Poverty Ratio : 0-99%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3.5863856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0.7037877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15.86009539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0.1751574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55.006957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 Poverty Ratio : 100-199%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1.5360394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1.30365660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0.0000000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35.954706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Family Poverty Ratio : 200-399%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5.2383572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1.1141936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20.22257552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0.1129094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100.000000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Parental Mental Health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42.5549612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3.6765567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44.94117647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5.0980885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8.570531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Prenatal/Perinatal Complications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15.4780514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0.9798446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0.07631161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0.2897999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18.019499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680782" y="325017"/>
              <a:ext cx="5387302" cy="60910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925659" y="757404"/>
              <a:ext cx="2575713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925659" y="381416"/>
              <a:ext cx="4897547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925659" y="2637343"/>
              <a:ext cx="840936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925659" y="4893271"/>
              <a:ext cx="173437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925659" y="5645246"/>
              <a:ext cx="27164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925659" y="3765307"/>
              <a:ext cx="705586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925659" y="2261355"/>
              <a:ext cx="862439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925659" y="3389319"/>
              <a:ext cx="756202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925659" y="5269259"/>
              <a:ext cx="79152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925659" y="1509379"/>
              <a:ext cx="1269400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925659" y="1885367"/>
              <a:ext cx="1184794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925659" y="4517283"/>
              <a:ext cx="175644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925659" y="6021234"/>
              <a:ext cx="0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925659" y="4141295"/>
              <a:ext cx="256551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925659" y="1133392"/>
              <a:ext cx="2084149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925659" y="3013331"/>
              <a:ext cx="758044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80782" y="325017"/>
              <a:ext cx="0" cy="6091004"/>
            </a:xfrm>
            <a:custGeom>
              <a:avLst/>
              <a:pathLst>
                <a:path w="0" h="6091004">
                  <a:moveTo>
                    <a:pt x="0" y="6091004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830476" y="6119411"/>
              <a:ext cx="1781982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Family Poverty Ratio : 100-199%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487502" y="5743423"/>
              <a:ext cx="1124955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Parental Age at Birth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521518" y="5365972"/>
              <a:ext cx="1090940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Household Smoking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894350" y="5015221"/>
              <a:ext cx="718108" cy="91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Preterm Birth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033838" y="4615459"/>
              <a:ext cx="1578620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Family Poverty Ratio : 0-99%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830476" y="4239471"/>
              <a:ext cx="1781982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Family Poverty Ratio : 200-399%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498244" y="3863483"/>
              <a:ext cx="2114214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Maternal Education Level : High school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93424" y="3486032"/>
              <a:ext cx="2819034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Maternal Education Level : College degree or higher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844009" y="3110044"/>
              <a:ext cx="1768449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Prenatal/Perinatal Complications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948482" y="2735519"/>
              <a:ext cx="663976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Birth Weight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58195" y="2358068"/>
              <a:ext cx="3354263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Maternal Education Level : Some college or Associate Degree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3145017" y="1983543"/>
              <a:ext cx="467441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Allergies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959223" y="1629867"/>
              <a:ext cx="1653235" cy="93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Access to Healthcare Services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2410" y="1255342"/>
              <a:ext cx="1240048" cy="91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Parental Mental Health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083935" y="854117"/>
              <a:ext cx="528523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Child Age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724881" y="501903"/>
              <a:ext cx="887577" cy="93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Child Sex : Male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3642824" y="619042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642824" y="58144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642824" y="54384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42824" y="50624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42824" y="46864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42824" y="43104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42824" y="39345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42824" y="355851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42824" y="31825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42824" y="28065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42824" y="24305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42824" y="20545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42824" y="16785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42824" y="13025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42824" y="9265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42824" y="5506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80782" y="6416022"/>
              <a:ext cx="5387302" cy="0"/>
            </a:xfrm>
            <a:custGeom>
              <a:avLst/>
              <a:pathLst>
                <a:path w="5387302" h="0">
                  <a:moveTo>
                    <a:pt x="0" y="0"/>
                  </a:moveTo>
                  <a:lnTo>
                    <a:pt x="538730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925659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150046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374433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598820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823207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3891766" y="6483980"/>
              <a:ext cx="67787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82259" y="6483980"/>
              <a:ext cx="135575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25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306646" y="6483980"/>
              <a:ext cx="135575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531032" y="6483980"/>
              <a:ext cx="135575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75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721526" y="6483980"/>
              <a:ext cx="203362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100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056832" y="6634256"/>
              <a:ext cx="635203" cy="114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Variables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-685475" y="3298358"/>
              <a:ext cx="1600657" cy="144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Variable Importance(%)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680782" y="36047"/>
              <a:ext cx="1595627" cy="1731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Logistic Regression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680782" y="325017"/>
              <a:ext cx="5387302" cy="60910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925659" y="381416"/>
              <a:ext cx="4897547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925659" y="1509379"/>
              <a:ext cx="1016226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925659" y="1133392"/>
              <a:ext cx="1779421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925659" y="5645246"/>
              <a:ext cx="23018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925659" y="757404"/>
              <a:ext cx="2677456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925659" y="6021234"/>
              <a:ext cx="0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925659" y="5269259"/>
              <a:ext cx="32494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925659" y="4517283"/>
              <a:ext cx="46988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925659" y="2261355"/>
              <a:ext cx="85908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925659" y="3389319"/>
              <a:ext cx="66565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925659" y="2637343"/>
              <a:ext cx="85372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925659" y="4893271"/>
              <a:ext cx="34468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925659" y="3013331"/>
              <a:ext cx="75228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925659" y="3765307"/>
              <a:ext cx="54568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925659" y="1885367"/>
              <a:ext cx="180061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925659" y="4141295"/>
              <a:ext cx="47988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80782" y="325017"/>
              <a:ext cx="0" cy="6091004"/>
            </a:xfrm>
            <a:custGeom>
              <a:avLst/>
              <a:pathLst>
                <a:path w="0" h="6091004">
                  <a:moveTo>
                    <a:pt x="0" y="6091004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498244" y="6119411"/>
              <a:ext cx="2114214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Maternal Education Level : High school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894350" y="5767197"/>
              <a:ext cx="718108" cy="91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Preterm Birth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58195" y="5365972"/>
              <a:ext cx="3354263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Maternal Education Level : Some college or Associate Degree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033838" y="4991447"/>
              <a:ext cx="1578620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Family Poverty Ratio : 0-99%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93424" y="4613996"/>
              <a:ext cx="2819034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Maternal Education Level : College degree or higher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844009" y="4238008"/>
              <a:ext cx="1768449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Prenatal/Perinatal Complications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830476" y="3863483"/>
              <a:ext cx="1781982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Family Poverty Ratio : 200-399%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959223" y="3509807"/>
              <a:ext cx="1653235" cy="93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Access to Healthcare Services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830476" y="3111507"/>
              <a:ext cx="1781982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Family Poverty Ratio : 100-199%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145017" y="2735519"/>
              <a:ext cx="467441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Allergies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521518" y="2358068"/>
              <a:ext cx="1090940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Household Smoking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372410" y="2007318"/>
              <a:ext cx="1240048" cy="91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Parental Mental Health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724881" y="1629867"/>
              <a:ext cx="887577" cy="93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Child Sex : Male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48482" y="1231568"/>
              <a:ext cx="663976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Birth Weight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487502" y="855580"/>
              <a:ext cx="1124955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Parental Age at Birth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83935" y="478129"/>
              <a:ext cx="528523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Child Age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3642824" y="619042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642824" y="58144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642824" y="54384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42824" y="50624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42824" y="46864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42824" y="43104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42824" y="39345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42824" y="355851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42824" y="31825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42824" y="28065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42824" y="24305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42824" y="20545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42824" y="16785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42824" y="13025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42824" y="9265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42824" y="5506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80782" y="6416022"/>
              <a:ext cx="5387302" cy="0"/>
            </a:xfrm>
            <a:custGeom>
              <a:avLst/>
              <a:pathLst>
                <a:path w="5387302" h="0">
                  <a:moveTo>
                    <a:pt x="0" y="0"/>
                  </a:moveTo>
                  <a:lnTo>
                    <a:pt x="538730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925659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150046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374433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598820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823207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3891766" y="6483980"/>
              <a:ext cx="67787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82259" y="6483980"/>
              <a:ext cx="135575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25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306646" y="6483980"/>
              <a:ext cx="135575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531032" y="6483980"/>
              <a:ext cx="135575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75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721526" y="6483980"/>
              <a:ext cx="203362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100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056832" y="6634256"/>
              <a:ext cx="635203" cy="114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Variables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-685475" y="3298358"/>
              <a:ext cx="1600657" cy="144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Variable Importance(%)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680782" y="71709"/>
              <a:ext cx="1260226" cy="137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Random Forest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680782" y="325017"/>
              <a:ext cx="5387302" cy="60910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925659" y="757404"/>
              <a:ext cx="3636064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925659" y="381416"/>
              <a:ext cx="4897547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925659" y="4517283"/>
              <a:ext cx="95574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925659" y="4893271"/>
              <a:ext cx="77239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925659" y="2261355"/>
              <a:ext cx="947968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925659" y="6021234"/>
              <a:ext cx="0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925659" y="2637343"/>
              <a:ext cx="887320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925659" y="3013331"/>
              <a:ext cx="787656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925659" y="4141295"/>
              <a:ext cx="185624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925659" y="3765307"/>
              <a:ext cx="479321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925659" y="1509379"/>
              <a:ext cx="1976771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925659" y="3389319"/>
              <a:ext cx="776755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925659" y="5269259"/>
              <a:ext cx="63847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925659" y="1885367"/>
              <a:ext cx="990410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925659" y="1133392"/>
              <a:ext cx="2201015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925659" y="5645246"/>
              <a:ext cx="3737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80782" y="325017"/>
              <a:ext cx="0" cy="6091004"/>
            </a:xfrm>
            <a:custGeom>
              <a:avLst/>
              <a:pathLst>
                <a:path w="0" h="6091004">
                  <a:moveTo>
                    <a:pt x="0" y="6091004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498244" y="6119411"/>
              <a:ext cx="2114214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Maternal Education Level : High school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844009" y="5741960"/>
              <a:ext cx="1768449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Prenatal/Perinatal Complications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830476" y="5367435"/>
              <a:ext cx="1781982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Family Poverty Ratio : 100-199%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2894350" y="5015221"/>
              <a:ext cx="718108" cy="91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Preterm Birth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948482" y="4615459"/>
              <a:ext cx="663976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Birth Weight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2521518" y="4238008"/>
              <a:ext cx="1090940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Household Smoking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1959223" y="3885794"/>
              <a:ext cx="1653235" cy="93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Access to Healthcare Services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033838" y="3487495"/>
              <a:ext cx="1578620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Family Poverty Ratio : 0-99%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93424" y="3110044"/>
              <a:ext cx="2819034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Maternal Education Level : College degree or higher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258195" y="2734056"/>
              <a:ext cx="3354263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Maternal Education Level : Some college or Associate Degree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2487502" y="2359531"/>
              <a:ext cx="1124955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Parental Age at Birth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1830476" y="1983543"/>
              <a:ext cx="1781982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Family Poverty Ratio : 200-399%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145017" y="1607556"/>
              <a:ext cx="467441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Allergies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372410" y="1255342"/>
              <a:ext cx="1240048" cy="91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Parental Mental Health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083935" y="854117"/>
              <a:ext cx="528523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Child Age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724881" y="501903"/>
              <a:ext cx="887577" cy="93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Child Sex : Male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3642824" y="619042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642824" y="58144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642824" y="54384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42824" y="50624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42824" y="46864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42824" y="43104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42824" y="39345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42824" y="355851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42824" y="31825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42824" y="28065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42824" y="24305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42824" y="20545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42824" y="16785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42824" y="13025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42824" y="9265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42824" y="5506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80782" y="6416022"/>
              <a:ext cx="5387302" cy="0"/>
            </a:xfrm>
            <a:custGeom>
              <a:avLst/>
              <a:pathLst>
                <a:path w="5387302" h="0">
                  <a:moveTo>
                    <a:pt x="0" y="0"/>
                  </a:moveTo>
                  <a:lnTo>
                    <a:pt x="538730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925659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150046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374433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598820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823207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3891766" y="6483980"/>
              <a:ext cx="67787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82259" y="6483980"/>
              <a:ext cx="135575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25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306646" y="6483980"/>
              <a:ext cx="135575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531032" y="6483980"/>
              <a:ext cx="135575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75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721526" y="6483980"/>
              <a:ext cx="203362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100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056832" y="6634256"/>
              <a:ext cx="635203" cy="114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Variables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-685475" y="3298358"/>
              <a:ext cx="1600657" cy="144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Variable Importance(%)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680782" y="33852"/>
              <a:ext cx="1961753" cy="175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Support Vector Machine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680782" y="325017"/>
              <a:ext cx="5387302" cy="609100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925659" y="381416"/>
              <a:ext cx="4897547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925659" y="757404"/>
              <a:ext cx="1077049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925659" y="1885367"/>
              <a:ext cx="173142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3925659" y="4517283"/>
              <a:ext cx="4565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3925659" y="1133392"/>
              <a:ext cx="776673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3925659" y="4893271"/>
              <a:ext cx="0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3925659" y="3389319"/>
              <a:ext cx="13623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3925659" y="5269259"/>
              <a:ext cx="0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925659" y="5645246"/>
              <a:ext cx="0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3925659" y="2261355"/>
              <a:ext cx="160596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3925659" y="2637343"/>
              <a:ext cx="49566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925659" y="3765307"/>
              <a:ext cx="8578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925659" y="6021234"/>
              <a:ext cx="0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3925659" y="4141295"/>
              <a:ext cx="5529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925659" y="1509379"/>
              <a:ext cx="249681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925659" y="3013331"/>
              <a:ext cx="14193" cy="33838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680782" y="325017"/>
              <a:ext cx="0" cy="6091004"/>
            </a:xfrm>
            <a:custGeom>
              <a:avLst/>
              <a:pathLst>
                <a:path w="0" h="6091004">
                  <a:moveTo>
                    <a:pt x="0" y="6091004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830476" y="6119411"/>
              <a:ext cx="1781982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Family Poverty Ratio : 100-199%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521518" y="5741960"/>
              <a:ext cx="1090940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Household Smoking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93424" y="5365972"/>
              <a:ext cx="2819034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Maternal Education Level : College degree or higher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498244" y="4991447"/>
              <a:ext cx="2114214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Maternal Education Level : High school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2894350" y="4639233"/>
              <a:ext cx="718108" cy="91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Preterm Birth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1830476" y="4239471"/>
              <a:ext cx="1781982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Family Poverty Ratio : 200-399%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2033838" y="3863483"/>
              <a:ext cx="1578620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Family Poverty Ratio : 0-99%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258195" y="3486032"/>
              <a:ext cx="3354263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Maternal Education Level : Some college or Associate Degree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844009" y="3110044"/>
              <a:ext cx="1768449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Prenatal/Perinatal Complications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3145017" y="2735519"/>
              <a:ext cx="467441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Allergies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959223" y="2381843"/>
              <a:ext cx="1653235" cy="93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Access to Healthcare Services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948482" y="1983543"/>
              <a:ext cx="663976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Birth Weight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2372410" y="1631330"/>
              <a:ext cx="1240048" cy="916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Parental Mental Health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487502" y="1231568"/>
              <a:ext cx="1124955" cy="1154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Parental Age at Birth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724881" y="877891"/>
              <a:ext cx="887577" cy="931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Child Sex : Male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3083935" y="478129"/>
              <a:ext cx="528523" cy="116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Child Age</a:t>
              </a:r>
            </a:p>
          </p:txBody>
        </p:sp>
        <p:sp>
          <p:nvSpPr>
            <p:cNvPr id="39" name="pl39"/>
            <p:cNvSpPr/>
            <p:nvPr/>
          </p:nvSpPr>
          <p:spPr>
            <a:xfrm>
              <a:off x="3642824" y="619042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3642824" y="58144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3642824" y="54384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642824" y="50624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642824" y="46864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642824" y="43104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642824" y="39345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642824" y="355851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642824" y="31825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3642824" y="280653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3642824" y="24305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3642824" y="205456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3642824" y="16785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3642824" y="13025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642824" y="9265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642824" y="5506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680782" y="6416022"/>
              <a:ext cx="5387302" cy="0"/>
            </a:xfrm>
            <a:custGeom>
              <a:avLst/>
              <a:pathLst>
                <a:path w="5387302" h="0">
                  <a:moveTo>
                    <a:pt x="0" y="0"/>
                  </a:moveTo>
                  <a:lnTo>
                    <a:pt x="5387302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925659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5150046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6374433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598820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823207" y="6416022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3891766" y="6483980"/>
              <a:ext cx="67787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82259" y="6483980"/>
              <a:ext cx="135575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25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306646" y="6483980"/>
              <a:ext cx="135575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50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531032" y="6483980"/>
              <a:ext cx="135575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75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721526" y="6483980"/>
              <a:ext cx="203362" cy="89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Nimbus Sans L"/>
                  <a:cs typeface="Nimbus Sans L"/>
                </a:rPr>
                <a:t>100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056832" y="6634256"/>
              <a:ext cx="635203" cy="114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Variables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-685475" y="3298358"/>
              <a:ext cx="1600657" cy="14432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Variable Importance(%)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680782" y="33852"/>
              <a:ext cx="2297155" cy="175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Nimbus Sans L"/>
                  <a:cs typeface="Nimbus Sans L"/>
                </a:rPr>
                <a:t>Gradient Boosting Machines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youngsun.park</cp:lastModifiedBy>
  <cp:revision>3</cp:revision>
  <dcterms:created xsi:type="dcterms:W3CDTF">2017-02-13T16:18:36Z</dcterms:created>
  <dcterms:modified xsi:type="dcterms:W3CDTF">2024-09-13T13:30:36Z</dcterms:modified>
  <cp:category/>
</cp:coreProperties>
</file>