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Levels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 ASD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101009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3446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Age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8.33 ± 5.30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9.98 ± 4.66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Sex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49555 (49.1)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799 (23.2)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51454 (50.9)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2647 (76.8)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Birth Weight (grams)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3307.04 ± 544.08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3270.76 ± 599.67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Prematurity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89251 (89.3)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2847 (83.6)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10724 (10.7)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560 (16.4)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Ever Breast-fed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6015 (15.3)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236 (28.6)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33197 (84.7)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588 (71.4)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Parental Age at Birth (years)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30.38 ± 5.69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29.90 ± 6.07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Maternal Education Level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Less than high school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2663 ( 2.6)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 91 ( 2.6)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High school (including vocational, trade, or business school)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13035 (12.9)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554 (16.1)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Some college or Associate Degree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21081 (20.9)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942 (27.3)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College degree or higher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64230 (63.6)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1859 (53.9)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Smoke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87079 (88.3)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2815 (83.1)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11503 (11.7)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573 (16.9)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Access to Healthcare Services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4325 ( 4.3)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 81 ( 2.4)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96209 (95.7)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3349 (97.6)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Allergies history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74364 (73.8)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2112 (61.4)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26437 (26.2)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1329 (38.6)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 Poverty Ratio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0-99%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10259 (10.2)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497 (14.4)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100-199%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16650 (16.5)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768 (22.3)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200-399%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36685 (36.3)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1196 (34.7)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≥400%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37415 (37.0)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985 (28.6)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 History of Mental Disorders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75107 (89.4)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2114 (74.2)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8909 (10.6)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735 (25.8)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youngsun.park</cp:lastModifiedBy>
  <cp:revision>3</cp:revision>
  <dcterms:created xsi:type="dcterms:W3CDTF">2017-02-13T16:18:36Z</dcterms:created>
  <dcterms:modified xsi:type="dcterms:W3CDTF">2024-09-09T01:43:33Z</dcterms:modified>
  <cp:category/>
</cp:coreProperties>
</file>