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5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A09A0E"/>
    <a:srgbClr val="413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30" y="42"/>
      </p:cViewPr>
      <p:guideLst>
        <p:guide orient="horz" pos="27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A88AF-4462-4CB6-BF38-3773D185763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78536-77A4-46D1-90BE-6F54887CE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E52F-A498-4560-A497-BF87449C0D2C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86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790D-8CFF-4AF0-B08D-9BCAF4D96534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2896-3925-4047-A0B8-F6F67BCAD2C3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1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1F18-F338-4135-9432-5D34F6E8715E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A5A1-59D9-451D-B70B-65FBC859B07F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7D49-0D1B-4B77-81B7-D9BB6B4A97BB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0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B02B-91C0-4729-AD17-8EA3FE79B46B}" type="datetime1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2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229-8862-4696-9812-8A02A81D8429}" type="datetime1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0B4-4A59-4CA4-8D35-327541A3DBDD}" type="datetime1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2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BBDC-7342-4685-ABC7-307D68EFF397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0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E0D6-9D04-477D-AA2D-D7A80C7E2BD9}" type="datetime1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747B-82CC-4672-8B59-7AB8E8D8F427}" type="datetime1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adestramento patra filhote - Anna gomes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D82C-56D3-4968-931E-CFC386A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ABD6-B2E0-54BB-54B1-30265076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2744135-3E99-CC00-55F2-668EBC3F29F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4135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449E1F-B86F-9E23-06EC-3E19109B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8569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B29D7E-292B-C3D5-CD72-6D3549CDB601}"/>
              </a:ext>
            </a:extLst>
          </p:cNvPr>
          <p:cNvSpPr txBox="1"/>
          <p:nvPr/>
        </p:nvSpPr>
        <p:spPr>
          <a:xfrm>
            <a:off x="355910" y="516209"/>
            <a:ext cx="614618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400" b="1" i="0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   Primeiros Passos</a:t>
            </a:r>
            <a:endParaRPr lang="pt-BR" sz="4400" b="1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75E003-B3F6-C8B6-B149-555F69CE62CF}"/>
              </a:ext>
            </a:extLst>
          </p:cNvPr>
          <p:cNvSpPr txBox="1"/>
          <p:nvPr/>
        </p:nvSpPr>
        <p:spPr>
          <a:xfrm>
            <a:off x="1430914" y="7139136"/>
            <a:ext cx="433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highlight>
                  <a:srgbClr val="FFFF00"/>
                </a:highlight>
                <a:latin typeface="Inter"/>
              </a:rPr>
              <a:t>Principais duvidas  dos donos assim que seu filhote chegar em casa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B6B44-7EC5-AF65-034A-938AD4CF2286}"/>
              </a:ext>
            </a:extLst>
          </p:cNvPr>
          <p:cNvSpPr txBox="1"/>
          <p:nvPr/>
        </p:nvSpPr>
        <p:spPr>
          <a:xfrm>
            <a:off x="2727526" y="902045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A09A0E"/>
                </a:solidFill>
                <a:highlight>
                  <a:srgbClr val="FFFF00"/>
                </a:highlight>
                <a:latin typeface="Inter"/>
              </a:rPr>
              <a:t>Anna Gomes</a:t>
            </a:r>
            <a:endParaRPr lang="pt-BR" dirty="0">
              <a:solidFill>
                <a:srgbClr val="A09A0E"/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A21581-3286-F101-C3CC-B2122B30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39E2F7-0AC1-A96D-0E42-DF5065DD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630DD9-B708-1045-9CC5-EE69628DE3D8}"/>
              </a:ext>
            </a:extLst>
          </p:cNvPr>
          <p:cNvSpPr txBox="1"/>
          <p:nvPr/>
        </p:nvSpPr>
        <p:spPr>
          <a:xfrm>
            <a:off x="1430914" y="1260489"/>
            <a:ext cx="433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"/>
              </a:rPr>
              <a:t>Adestramento Descomplicado para Filhotes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29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01810A-AAD0-8F75-DF89-9B92DA8B872D}"/>
              </a:ext>
            </a:extLst>
          </p:cNvPr>
          <p:cNvSpPr txBox="1"/>
          <p:nvPr/>
        </p:nvSpPr>
        <p:spPr>
          <a:xfrm>
            <a:off x="1309255" y="665017"/>
            <a:ext cx="423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Filhote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F6FF4-94D5-A5C3-41F9-0083C0098ACB}"/>
              </a:ext>
            </a:extLst>
          </p:cNvPr>
          <p:cNvSpPr txBox="1"/>
          <p:nvPr/>
        </p:nvSpPr>
        <p:spPr>
          <a:xfrm>
            <a:off x="2265217" y="1372903"/>
            <a:ext cx="232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Entendendo</a:t>
            </a:r>
            <a:endParaRPr lang="pt-BR" sz="3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85D802-2810-9006-D254-80515DE617E4}"/>
              </a:ext>
            </a:extLst>
          </p:cNvPr>
          <p:cNvSpPr txBox="1"/>
          <p:nvPr/>
        </p:nvSpPr>
        <p:spPr>
          <a:xfrm>
            <a:off x="654627" y="2351147"/>
            <a:ext cx="5548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600" dirty="0"/>
          </a:p>
          <a:p>
            <a:pPr algn="ctr"/>
            <a:r>
              <a:rPr lang="pt-BR" sz="1600" dirty="0"/>
              <a:t>Neste e-book, vamos abordar as principais dúvidas que os donos enfrentam ao iniciar o adestramento de seus filhotes. Com exemplos práticos e orientações simples, nosso objetivo é tornar essa jornada mais clara e acessível. Desde o momento em que você leva seu filhote para casa, até as interações sociais, cada etapa é fundamental para garantir que seu animal de estimação cresça feliz e bem educado.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C28D47-29B5-A02B-31C8-D6CCB2AE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04" y="6391603"/>
            <a:ext cx="3439790" cy="311148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CB1D307-3F3B-0874-E622-13DB52A6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B3AB83-AF86-42B1-6338-5C4677E4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E802C0-2DD7-2D1E-FA7A-1E1BA7822E35}"/>
              </a:ext>
            </a:extLst>
          </p:cNvPr>
          <p:cNvSpPr txBox="1"/>
          <p:nvPr/>
        </p:nvSpPr>
        <p:spPr>
          <a:xfrm>
            <a:off x="-4" y="0"/>
            <a:ext cx="6858004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30F6CF-3E27-FB0B-C520-BE25FD05A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5" y="4308085"/>
            <a:ext cx="59150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ADESTRAMENTO FILHOTE</a:t>
            </a:r>
            <a:br>
              <a:rPr lang="pt-BR" sz="4000" dirty="0">
                <a:latin typeface="Impact" panose="020B0806030902050204" pitchFamily="34" charset="0"/>
              </a:rPr>
            </a:br>
            <a:r>
              <a:rPr lang="pt-BR" sz="3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Esclarecendo Dúvidas Comuns</a:t>
            </a:r>
            <a:br>
              <a:rPr lang="pt-BR" sz="2000" b="1" i="0" dirty="0">
                <a:solidFill>
                  <a:srgbClr val="000000"/>
                </a:solidFill>
                <a:effectLst/>
                <a:latin typeface="Inter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E81DFCEA-8D77-A143-01CB-24179C0E979E}"/>
              </a:ext>
            </a:extLst>
          </p:cNvPr>
          <p:cNvSpPr txBox="1">
            <a:spLocks/>
          </p:cNvSpPr>
          <p:nvPr/>
        </p:nvSpPr>
        <p:spPr>
          <a:xfrm>
            <a:off x="1596971" y="1550928"/>
            <a:ext cx="3131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0" b="1" dirty="0">
                <a:ln>
                  <a:solidFill>
                    <a:srgbClr val="FFFF00"/>
                  </a:solidFill>
                </a:ln>
                <a:noFill/>
                <a:effectLst>
                  <a:outerShdw blurRad="25400" dist="50800" dir="5400000" algn="ctr" rotWithShape="0">
                    <a:srgbClr val="00000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8B4084-5428-E94B-524A-1A1012AC8467}"/>
              </a:ext>
            </a:extLst>
          </p:cNvPr>
          <p:cNvSpPr/>
          <p:nvPr/>
        </p:nvSpPr>
        <p:spPr>
          <a:xfrm>
            <a:off x="916912" y="5447032"/>
            <a:ext cx="5024176" cy="4571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4C4004-7951-0076-2AE4-C67F75B07FDA}"/>
              </a:ext>
            </a:extLst>
          </p:cNvPr>
          <p:cNvSpPr txBox="1"/>
          <p:nvPr/>
        </p:nvSpPr>
        <p:spPr>
          <a:xfrm>
            <a:off x="849868" y="5552197"/>
            <a:ext cx="5536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000000"/>
                </a:solidFill>
                <a:effectLst/>
              </a:rPr>
              <a:t>Dúvida: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É cedo demais para começar a treinar meu filhote? 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</a:rPr>
              <a:t>Resposta: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Não! O adestramento pode começar assim que o filhote chega em casa, geralmente por volta dos 2 meses. A socialização e o aprendizado de comandos básicos são essenciais nesta fase.</a:t>
            </a:r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6FD369CF-9BE9-3958-5554-8BB50FCB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48F98F01-E543-3053-CF12-CA897D8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5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7C9A72-A758-9C02-34ED-B5B22011BF05}"/>
              </a:ext>
            </a:extLst>
          </p:cNvPr>
          <p:cNvSpPr txBox="1"/>
          <p:nvPr/>
        </p:nvSpPr>
        <p:spPr>
          <a:xfrm>
            <a:off x="913615" y="614475"/>
            <a:ext cx="4874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Esclarecendo Dúvidas Comuns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62CEE7-A7DC-64D3-0D62-3699156F4C42}"/>
              </a:ext>
            </a:extLst>
          </p:cNvPr>
          <p:cNvSpPr txBox="1"/>
          <p:nvPr/>
        </p:nvSpPr>
        <p:spPr>
          <a:xfrm>
            <a:off x="843276" y="2114294"/>
            <a:ext cx="5497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</a:rPr>
              <a:t>Ao receber seu filhote, comece ensinando o comando "sentado". Use um petisco para guiá-lo. Quando ele se senta, elogio e recompensa. Isso estabelece uma base positiva. Ao receber seu filhote, comece ensinando o comando "sentado". Use um petisco para guiá-lo. Quando ele se senta, elogio e recompensa. Isso estabelece uma base positiva.</a:t>
            </a:r>
            <a:endParaRPr lang="pt-BR" sz="2400" dirty="0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5B795202-37FD-3E22-E4CC-FBE8DC39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B234C473-A724-C945-A78E-F2B5D180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1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17F8-9924-B8AD-6914-80EBB8C8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579DEE-98F9-A7CD-2C96-C00E7EA39D04}"/>
              </a:ext>
            </a:extLst>
          </p:cNvPr>
          <p:cNvSpPr txBox="1"/>
          <p:nvPr/>
        </p:nvSpPr>
        <p:spPr>
          <a:xfrm>
            <a:off x="-1" y="0"/>
            <a:ext cx="6857998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F5D964-6545-CF97-888F-3775ED8C3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5" y="4515833"/>
            <a:ext cx="638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QUAL O TEMPO IDEAL </a:t>
            </a:r>
            <a:b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</a:br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DE TREINAMENTO</a:t>
            </a:r>
            <a:r>
              <a:rPr lang="pt-BR" sz="4000" b="1" i="0" dirty="0">
                <a:solidFill>
                  <a:srgbClr val="000000"/>
                </a:solidFill>
                <a:effectLst/>
                <a:latin typeface="Inter"/>
              </a:rPr>
              <a:t>?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8F9A0558-1A35-D2EA-743D-558518BC0786}"/>
              </a:ext>
            </a:extLst>
          </p:cNvPr>
          <p:cNvSpPr txBox="1">
            <a:spLocks/>
          </p:cNvSpPr>
          <p:nvPr/>
        </p:nvSpPr>
        <p:spPr>
          <a:xfrm>
            <a:off x="1596971" y="1550928"/>
            <a:ext cx="3131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0" b="1" dirty="0">
                <a:ln>
                  <a:solidFill>
                    <a:srgbClr val="FFFF00"/>
                  </a:solidFill>
                </a:ln>
                <a:noFill/>
                <a:effectLst>
                  <a:outerShdw blurRad="25400" dist="50800" dir="5400000" algn="ctr" rotWithShape="0">
                    <a:srgbClr val="00000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721F026-266F-C3D7-EDBC-9123FB98521F}"/>
              </a:ext>
            </a:extLst>
          </p:cNvPr>
          <p:cNvSpPr/>
          <p:nvPr/>
        </p:nvSpPr>
        <p:spPr>
          <a:xfrm>
            <a:off x="1037492" y="5716162"/>
            <a:ext cx="5024176" cy="4571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81C230-BF5A-8214-281E-F8BE6B277FFF}"/>
              </a:ext>
            </a:extLst>
          </p:cNvPr>
          <p:cNvSpPr txBox="1"/>
          <p:nvPr/>
        </p:nvSpPr>
        <p:spPr>
          <a:xfrm>
            <a:off x="1215852" y="5903296"/>
            <a:ext cx="4845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Dúvida: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Quanto tempo devo dedicar ao treino do meu filhote? 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Resposta: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Treinos curtos e frequentes são mais eficazes. De 5 a 10 minutos, várias vezes ao dia.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2CC5AF9-B6F6-0705-33E9-5D41DBE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9D02D7-1AE6-CD72-4916-E5786592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B52A-FA72-C0AA-2048-D80C1391A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43931A-41E4-72CA-9C2F-B083157E178A}"/>
              </a:ext>
            </a:extLst>
          </p:cNvPr>
          <p:cNvSpPr txBox="1"/>
          <p:nvPr/>
        </p:nvSpPr>
        <p:spPr>
          <a:xfrm>
            <a:off x="471487" y="568309"/>
            <a:ext cx="5276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Qual o Tempo Ideal de Treinamento?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3B87DA-650E-CC7B-9092-8A65F7967CF4}"/>
              </a:ext>
            </a:extLst>
          </p:cNvPr>
          <p:cNvSpPr txBox="1"/>
          <p:nvPr/>
        </p:nvSpPr>
        <p:spPr>
          <a:xfrm>
            <a:off x="471488" y="2487002"/>
            <a:ext cx="5738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</a:rPr>
              <a:t>Em vez de uma sessão longa, pratique o comando "deitar" por 5 minutos logo pela manhã e mais 5 minutos à noite. O filhote aprende melhor quando está mais atento e relaxado. Em vez de uma sessão longa, pratique o comando "deitar" por 5 minutos logo pela manhã e mais 5 minutos à noite. O filhote aprende melhor quando está mais atento e relaxado.</a:t>
            </a:r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623FE87-510D-5B2A-187A-2E3C5B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786528-113D-6608-76F1-08537B32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6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3E60E3-17D0-18A5-EE2F-C83E709D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903322"/>
            <a:ext cx="6096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1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C914-C600-2F12-0D47-C7C176CA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12CE1F9-A34A-E6FA-3F42-712863E41A20}"/>
              </a:ext>
            </a:extLst>
          </p:cNvPr>
          <p:cNvSpPr txBox="1"/>
          <p:nvPr/>
        </p:nvSpPr>
        <p:spPr>
          <a:xfrm>
            <a:off x="-32528" y="1"/>
            <a:ext cx="6890528" cy="9905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B2B51C3-7655-2BDE-5960-16E2E9D32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5" y="4238834"/>
            <a:ext cx="6095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COMO LIDAR COM O COMPORTAMENTO INDESEJADO?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87FE3328-ED1A-F09C-85A3-F795AD3B4929}"/>
              </a:ext>
            </a:extLst>
          </p:cNvPr>
          <p:cNvSpPr txBox="1">
            <a:spLocks/>
          </p:cNvSpPr>
          <p:nvPr/>
        </p:nvSpPr>
        <p:spPr>
          <a:xfrm>
            <a:off x="1596971" y="1550928"/>
            <a:ext cx="3131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0" b="1" dirty="0">
                <a:ln>
                  <a:solidFill>
                    <a:srgbClr val="FFFF00"/>
                  </a:solidFill>
                </a:ln>
                <a:noFill/>
                <a:effectLst>
                  <a:outerShdw blurRad="25400" dist="50800" dir="5400000" algn="ctr" rotWithShape="0">
                    <a:srgbClr val="00000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C8FA4B-8F86-1230-C443-D8739486A664}"/>
              </a:ext>
            </a:extLst>
          </p:cNvPr>
          <p:cNvSpPr txBox="1"/>
          <p:nvPr/>
        </p:nvSpPr>
        <p:spPr>
          <a:xfrm>
            <a:off x="864159" y="6315879"/>
            <a:ext cx="5532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Dúvida: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Meu filhote está mordendo tudo! O que fazer? 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Resposta: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Morder é natural, mas é preciso redirecionar esse comportamento.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398ED7-F571-01B5-1094-CCB52CBFA508}"/>
              </a:ext>
            </a:extLst>
          </p:cNvPr>
          <p:cNvSpPr/>
          <p:nvPr/>
        </p:nvSpPr>
        <p:spPr>
          <a:xfrm>
            <a:off x="1007182" y="5993160"/>
            <a:ext cx="5024176" cy="4571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8855C61-3246-692D-8D3F-CD2013D5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3D43EA-BFAB-9C06-47BA-324C84F1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0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AD220-0AD4-33C3-1B2A-0F163EC0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050EE0-7A13-8D3B-9378-D912D8B261BC}"/>
              </a:ext>
            </a:extLst>
          </p:cNvPr>
          <p:cNvSpPr txBox="1"/>
          <p:nvPr/>
        </p:nvSpPr>
        <p:spPr>
          <a:xfrm>
            <a:off x="471486" y="568309"/>
            <a:ext cx="576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COMO LIDAR COM O COMPORTAMENTO INDESEJADO?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038019-2E5F-CFE7-4AE5-6A7E67A948DA}"/>
              </a:ext>
            </a:extLst>
          </p:cNvPr>
          <p:cNvSpPr txBox="1"/>
          <p:nvPr/>
        </p:nvSpPr>
        <p:spPr>
          <a:xfrm>
            <a:off x="401149" y="2857872"/>
            <a:ext cx="576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seu filhote morder móveis ou suas mãos, grite "não" de forma firme e ofereça um brinquedo protegido. Elogie-o quando ele morde o brinquedo. Isso ensina que ele pode e não pode morder.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DE7998-7754-DEFE-0D13-C11D50A3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92" y="5496449"/>
            <a:ext cx="4080416" cy="29027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1341140-207C-300A-C5B2-DD3D0DDB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CC54A93-2F5F-76E0-997F-D4D48B18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E688-16DF-A5AB-AD95-F2A514579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D03F403-D57C-62DF-5E81-8D7F1F9DCDBC}"/>
              </a:ext>
            </a:extLst>
          </p:cNvPr>
          <p:cNvSpPr txBox="1"/>
          <p:nvPr/>
        </p:nvSpPr>
        <p:spPr>
          <a:xfrm>
            <a:off x="-32528" y="1"/>
            <a:ext cx="6890528" cy="9905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60498CE-9791-EE57-28BD-9AE8B25CF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576" y="2126040"/>
            <a:ext cx="609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0000"/>
                </a:solidFill>
                <a:latin typeface="Impact" panose="020B0806030902050204" pitchFamily="34" charset="0"/>
              </a:rPr>
              <a:t>C</a:t>
            </a:r>
            <a:r>
              <a:rPr lang="pt-BR" sz="4000" b="1" i="0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183826-5AB6-55A9-2457-B6F3FFE87EF2}"/>
              </a:ext>
            </a:extLst>
          </p:cNvPr>
          <p:cNvSpPr txBox="1"/>
          <p:nvPr/>
        </p:nvSpPr>
        <p:spPr>
          <a:xfrm>
            <a:off x="854108" y="3372983"/>
            <a:ext cx="553240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Adestrar um filhote pode ser uma experiência recompensadora e divertida. Lembre-se de ser paciente e consistente. Com o tempo, seu filhote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"/>
              </a:rPr>
              <a:t>aprenderá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e se tornará um companheiro obediente e feliz.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4A188C-0190-3A3D-DFF0-AC71AC5C4068}"/>
              </a:ext>
            </a:extLst>
          </p:cNvPr>
          <p:cNvSpPr/>
          <p:nvPr/>
        </p:nvSpPr>
        <p:spPr>
          <a:xfrm>
            <a:off x="1118273" y="2726652"/>
            <a:ext cx="5024176" cy="4571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1088AC2-3B6A-B125-D551-07C247F0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adestramento patra filhote - Anna gomes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A03DC-FAD1-3C21-5599-3855F03F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2C-56D3-4968-931E-CFC386A5162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0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522</Words>
  <Application>Microsoft Office PowerPoint</Application>
  <PresentationFormat>Papel A4 (210 x 297 mm)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Impact</vt:lpstr>
      <vt:lpstr>Inter</vt:lpstr>
      <vt:lpstr>Tema do Office</vt:lpstr>
      <vt:lpstr>Apresentação do PowerPoint</vt:lpstr>
      <vt:lpstr>Apresentação do PowerPoint</vt:lpstr>
      <vt:lpstr>ADESTRAMENTO FILHOTE Esclarecendo Dúvidas Comuns </vt:lpstr>
      <vt:lpstr>Apresentação do PowerPoint</vt:lpstr>
      <vt:lpstr>QUAL O TEMPO IDEAL  DE TREINAMENTO?</vt:lpstr>
      <vt:lpstr>Apresentação do PowerPoint</vt:lpstr>
      <vt:lpstr>COMO LIDAR COM O COMPORTAMENTO INDESEJADO?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2024-11-25T19:31:41Z</dcterms:created>
  <dcterms:modified xsi:type="dcterms:W3CDTF">2024-11-26T20:39:22Z</dcterms:modified>
</cp:coreProperties>
</file>