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062D-56B2-451A-87FB-3775FC882C31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0723-CA34-4504-B128-06CA19D80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71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062D-56B2-451A-87FB-3775FC882C31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0723-CA34-4504-B128-06CA19D80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2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062D-56B2-451A-87FB-3775FC882C31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0723-CA34-4504-B128-06CA19D8064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0485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062D-56B2-451A-87FB-3775FC882C31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0723-CA34-4504-B128-06CA19D80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542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062D-56B2-451A-87FB-3775FC882C31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0723-CA34-4504-B128-06CA19D8064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7611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062D-56B2-451A-87FB-3775FC882C31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0723-CA34-4504-B128-06CA19D80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842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062D-56B2-451A-87FB-3775FC882C31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0723-CA34-4504-B128-06CA19D80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589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062D-56B2-451A-87FB-3775FC882C31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0723-CA34-4504-B128-06CA19D80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6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062D-56B2-451A-87FB-3775FC882C31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0723-CA34-4504-B128-06CA19D80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96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062D-56B2-451A-87FB-3775FC882C31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0723-CA34-4504-B128-06CA19D80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30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062D-56B2-451A-87FB-3775FC882C31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0723-CA34-4504-B128-06CA19D80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37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062D-56B2-451A-87FB-3775FC882C31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0723-CA34-4504-B128-06CA19D80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157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062D-56B2-451A-87FB-3775FC882C31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0723-CA34-4504-B128-06CA19D80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33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062D-56B2-451A-87FB-3775FC882C31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0723-CA34-4504-B128-06CA19D80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90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062D-56B2-451A-87FB-3775FC882C31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0723-CA34-4504-B128-06CA19D80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64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062D-56B2-451A-87FB-3775FC882C31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0723-CA34-4504-B128-06CA19D80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0062D-56B2-451A-87FB-3775FC882C31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850723-CA34-4504-B128-06CA19D80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48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6B49-B606-4085-9163-4AD5A83E7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930" y="641582"/>
            <a:ext cx="7766936" cy="3136334"/>
          </a:xfrm>
        </p:spPr>
        <p:txBody>
          <a:bodyPr>
            <a:normAutofit/>
          </a:bodyPr>
          <a:lstStyle/>
          <a:p>
            <a:r>
              <a:rPr lang="en-IN" sz="2400" b="1" i="1" dirty="0"/>
              <a:t>                                   </a:t>
            </a:r>
            <a:br>
              <a:rPr lang="en-IN" sz="2400" b="1" i="1" dirty="0"/>
            </a:br>
            <a:br>
              <a:rPr lang="en-IN" sz="2400" b="1" i="1" dirty="0"/>
            </a:br>
            <a:br>
              <a:rPr lang="en-IN" sz="2400" b="1" i="1" dirty="0"/>
            </a:br>
            <a:endParaRPr lang="en-IN" sz="24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16D88-4B6B-49A1-A147-3E3BB68C1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9719" y="238897"/>
            <a:ext cx="7032456" cy="5865341"/>
          </a:xfrm>
        </p:spPr>
        <p:txBody>
          <a:bodyPr>
            <a:normAutofit fontScale="92500" lnSpcReduction="20000"/>
          </a:bodyPr>
          <a:lstStyle/>
          <a:p>
            <a:r>
              <a:rPr lang="en-IN" sz="4000" b="1" i="1" dirty="0"/>
              <a:t> </a:t>
            </a:r>
          </a:p>
          <a:p>
            <a:r>
              <a:rPr lang="en-IN" sz="4000" b="1" i="1" dirty="0"/>
              <a:t>VOTING WEB APPLICATION </a:t>
            </a:r>
            <a:r>
              <a:rPr lang="en-IN" sz="40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USING</a:t>
            </a:r>
            <a:r>
              <a:rPr lang="en-IN" sz="4000" b="1" i="1" dirty="0"/>
              <a:t> DJANGO</a:t>
            </a:r>
          </a:p>
          <a:p>
            <a:endParaRPr lang="en-IN" sz="4000" b="1" i="1" dirty="0"/>
          </a:p>
          <a:p>
            <a:endParaRPr lang="en-IN" sz="4000" b="1" i="1" dirty="0"/>
          </a:p>
          <a:p>
            <a:endParaRPr lang="en-IN" sz="4000" b="1" i="1" dirty="0"/>
          </a:p>
          <a:p>
            <a:endParaRPr lang="en-IN" sz="4000" b="1" i="1" dirty="0"/>
          </a:p>
          <a:p>
            <a:endParaRPr lang="en-IN" b="1" i="1" dirty="0"/>
          </a:p>
          <a:p>
            <a:r>
              <a:rPr lang="en-IN" b="1" dirty="0"/>
              <a:t>Name:ANNAPOORANI M</a:t>
            </a:r>
          </a:p>
          <a:p>
            <a:r>
              <a:rPr lang="en-IN" b="1" dirty="0"/>
              <a:t>Email: annapooranimohan2004@gmail.com</a:t>
            </a:r>
          </a:p>
          <a:p>
            <a:r>
              <a:rPr lang="en-IN" b="1" dirty="0"/>
              <a:t>Roll no: 820621104008</a:t>
            </a:r>
          </a:p>
          <a:p>
            <a:r>
              <a:rPr lang="en-IN" b="1" dirty="0"/>
              <a:t>Arasu Engineering College</a:t>
            </a:r>
          </a:p>
          <a:p>
            <a:endParaRPr lang="en-IN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1285" y="954505"/>
            <a:ext cx="2005263" cy="10106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021" y="4599997"/>
            <a:ext cx="1755789" cy="663764"/>
          </a:xfrm>
          <a:prstGeom prst="rect">
            <a:avLst/>
          </a:prstGeom>
        </p:spPr>
      </p:pic>
      <p:pic>
        <p:nvPicPr>
          <p:cNvPr id="6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93" y="2787239"/>
            <a:ext cx="977043" cy="84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65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F551-E4A2-40FC-853A-9B70000B9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6484"/>
          </a:xfrm>
        </p:spPr>
        <p:txBody>
          <a:bodyPr/>
          <a:lstStyle/>
          <a:p>
            <a:r>
              <a:rPr lang="en-IN" dirty="0"/>
              <a:t>QUESTION INTIMATION FOR POLL APP: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449E33-CCBB-47A3-8901-3477752D8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58" y="2160588"/>
            <a:ext cx="7070627" cy="3881437"/>
          </a:xfrm>
        </p:spPr>
      </p:pic>
    </p:spTree>
    <p:extLst>
      <p:ext uri="{BB962C8B-B14F-4D97-AF65-F5344CB8AC3E}">
        <p14:creationId xmlns:p14="http://schemas.microsoft.com/office/powerpoint/2010/main" val="4089013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1A1AE-380F-4843-A2EF-D33AD8C58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8463"/>
          </a:xfrm>
        </p:spPr>
        <p:txBody>
          <a:bodyPr/>
          <a:lstStyle/>
          <a:p>
            <a:r>
              <a:rPr lang="en-IN" dirty="0"/>
              <a:t>AUTHENTICATION AND AUTHORIZATION: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D49B94-32E7-4E51-83CB-B3F186C9C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305" y="2160588"/>
            <a:ext cx="7166880" cy="3881437"/>
          </a:xfrm>
        </p:spPr>
      </p:pic>
    </p:spTree>
    <p:extLst>
      <p:ext uri="{BB962C8B-B14F-4D97-AF65-F5344CB8AC3E}">
        <p14:creationId xmlns:p14="http://schemas.microsoft.com/office/powerpoint/2010/main" val="730369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8A6E-0794-46B4-B7D2-78ED8167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B7458-604F-4323-A1D5-48ABB2180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To create a voting application using Django, one should have a solid understanding of Python programming, Django framework, HTML, CSS, and Bootstrap. The development process involves creating a new Django project, creating a Django app, defining models, creating views, defining templates, and creating URLs.</a:t>
            </a:r>
          </a:p>
          <a:p>
            <a:pPr algn="l"/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The application can be further enhanced with features such as real-time results, a user-friendly interface, and a secure database design. It can also include an admin panel for managing elections, candidates, and user accounts.</a:t>
            </a:r>
          </a:p>
          <a:p>
            <a:pPr algn="l"/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Overall, a voting application using the Django framework is a powerful and flexible solution for creating online voting systems that can cater to various use cases and requirements.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4457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4E6F3-4DE9-4B66-AF96-0AFE2B351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3200" dirty="0"/>
              <a:t>        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145320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C811-AA02-442F-9F9F-44300CDBD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1492"/>
          </a:xfrm>
        </p:spPr>
        <p:txBody>
          <a:bodyPr/>
          <a:lstStyle/>
          <a:p>
            <a:r>
              <a:rPr lang="en-IN" dirty="0"/>
              <a:t>ABSTRACT: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C8F91-08B0-4DFC-9B3E-BC80CD126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The proposed voting application is a web-based platform that allows users to create and participate in online votes. The application is built using the Django framework, a popular and well-supported Python-based web framework that provides a robust foundation for building scalable and secure web applications . The application is also designed to be flexible and scalable, with a modular architecture that allows for easy customization and extension. This makes it suitable for a wide range of use cases, from small-scale internal votes to large-scale public elections . Overall, the proposed voting application is a secure, user-friendly, and flexible platform for conducting online votes. Its use of the Django framework ensures a robust and scalable foundation, while its focus on security and user experience makes it an ideal choice for a wide range of voting scenarios.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232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3F4F-C568-4AD1-B366-62823217C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89812"/>
            <a:ext cx="8596668" cy="1361410"/>
          </a:xfrm>
        </p:spPr>
        <p:txBody>
          <a:bodyPr>
            <a:normAutofit/>
          </a:bodyPr>
          <a:lstStyle/>
          <a:p>
            <a:r>
              <a:rPr lang="en-IN" dirty="0"/>
              <a:t>Problem Statement: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BFD4B-417D-404D-BA92-E6CC6DA0C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Online voting has become increasingly popular in recent years, with a growing number of organizations and governments turning to digital platforms to conduct elections and polls. However, online voting also presents a number of challenges, particularly in terms of security and integrity . Overall, the proposed voting application will address the challenges of security and integrity in online voting, while also providing a user-friendly platform for conducting online votes. Its use of the Django framework will ensure a robust and scalable foundation, while its focus on security and user experience will make it an ideal choice for a wide range of voting scenarios.</a:t>
            </a:r>
          </a:p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In addition to its focus on security, the application will also prioritize user experience, with a clean and intuitive interface that makes it easy for users to create and participate in votes. The application will support multiple types of votes, including single-choice and multiple-choice votes, and will allow users to set deadlines and restrictions for each vote.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605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63C2C-64BD-42C5-AC97-806823400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6735"/>
          </a:xfrm>
        </p:spPr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EF7CA-CD4B-49AB-A9A6-E73B2DDDA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4087"/>
            <a:ext cx="8596668" cy="4237276"/>
          </a:xfrm>
        </p:spPr>
        <p:txBody>
          <a:bodyPr>
            <a:normAutofit fontScale="85000" lnSpcReduction="20000"/>
          </a:bodyPr>
          <a:lstStyle/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The project overview for a voting application using the Django framework involves creating a secure and user-friendly online voting system. The application allows users to register, vote, and view real-time results. Here is a  steps involved in building the voting application:</a:t>
            </a:r>
          </a:p>
          <a:p>
            <a:pPr algn="l">
              <a:buFont typeface="+mj-lt"/>
              <a:buAutoNum type="arabicPeriod"/>
            </a:pPr>
            <a:endParaRPr lang="en-US" b="1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Setting up a Django Project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Create a Django project to serve as the foundation for the voting application.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Designing the Database Schema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Define the database structure to store user information, votes, and other relevant data.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Creating User Authentication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Implement user authentication to allow users to register, log in, and participate in voting.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Building the Voting Interface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Develop the interface where users can view options, select their choices, and submit votes.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Implementing Real-time Results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Display the voting results dynamically to provide instant feedback to users.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Developing an Admin Panel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Build an admin panel to manage the voting process, candidates, and user accounts effectively.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377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84D2-3768-4EE5-A4BC-8C9C30191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7968"/>
          </a:xfrm>
        </p:spPr>
        <p:txBody>
          <a:bodyPr/>
          <a:lstStyle/>
          <a:p>
            <a:r>
              <a:rPr lang="en-IN" dirty="0"/>
              <a:t>Proposed 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CBADE-9B90-4D11-8F8E-7D4628B48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4087"/>
            <a:ext cx="8596668" cy="4237276"/>
          </a:xfrm>
        </p:spPr>
        <p:txBody>
          <a:bodyPr/>
          <a:lstStyle/>
          <a:p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The proposed solution for a voting application using the Django framework is to create a secure and user-friendly online voting platform. The application will allow users to register, vote, and view real-time results . To build the application, the Django framework will be used as the foundation due to its robustness and scalability. The application will have a user-friendly interface, a secure database, real-time results, and an admin panel for efficient management of elections, candidates, and user accounts.</a:t>
            </a:r>
            <a:b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</a:b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In summary, the proposed solution for a voting application using the Django framework is a secure, user-friendly, and flexible platform for conducting online votes. Its use of the Django framework ensures a robust and scalable foundation, while its focus on security and user experience makes it an ideal choice for a wide range of voting scenarios.</a:t>
            </a: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992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ABE4-3A7B-473D-AFD1-FF93E7508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 HOME PAGE: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167F95-CF82-4BE5-A314-9165A70AA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02" y="1930400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146365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522FD-2A82-4E4A-A8F5-456A93CD2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82842"/>
          </a:xfrm>
        </p:spPr>
        <p:txBody>
          <a:bodyPr/>
          <a:lstStyle/>
          <a:p>
            <a:r>
              <a:rPr lang="en-IN" dirty="0"/>
              <a:t>POLL PAGE-VOTING AREA: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582C93-F11E-44FC-BA13-23ACB40A7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2758307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2E99-B428-4200-A059-1E2A134E6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8253"/>
          </a:xfrm>
        </p:spPr>
        <p:txBody>
          <a:bodyPr/>
          <a:lstStyle/>
          <a:p>
            <a:r>
              <a:rPr lang="en-IN" dirty="0"/>
              <a:t>VOTING PAGE OF POLL: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956616-A1C9-4C7E-B02D-23BE01DE2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4069230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2337-4FE5-4740-9E11-4351233DE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6484"/>
          </a:xfrm>
        </p:spPr>
        <p:txBody>
          <a:bodyPr/>
          <a:lstStyle/>
          <a:p>
            <a:r>
              <a:rPr lang="en-IN" dirty="0"/>
              <a:t>VOTING ADMIN AREA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A908FF-508D-4941-96E7-7978767C1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375" y="1892300"/>
            <a:ext cx="7377288" cy="4149725"/>
          </a:xfrm>
        </p:spPr>
      </p:pic>
    </p:spTree>
    <p:extLst>
      <p:ext uri="{BB962C8B-B14F-4D97-AF65-F5344CB8AC3E}">
        <p14:creationId xmlns:p14="http://schemas.microsoft.com/office/powerpoint/2010/main" val="42348072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838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__fkGroteskNeue_a82850</vt:lpstr>
      <vt:lpstr>Arial</vt:lpstr>
      <vt:lpstr>Trebuchet MS</vt:lpstr>
      <vt:lpstr>Wingdings 3</vt:lpstr>
      <vt:lpstr>Facet</vt:lpstr>
      <vt:lpstr>                                      </vt:lpstr>
      <vt:lpstr>ABSTRACT:</vt:lpstr>
      <vt:lpstr>Problem Statement: </vt:lpstr>
      <vt:lpstr>Project overview</vt:lpstr>
      <vt:lpstr>Proposed solution:</vt:lpstr>
      <vt:lpstr>INITIAL HOME PAGE:</vt:lpstr>
      <vt:lpstr>POLL PAGE-VOTING AREA:</vt:lpstr>
      <vt:lpstr>VOTING PAGE OF POLL:</vt:lpstr>
      <vt:lpstr>VOTING ADMIN AREA</vt:lpstr>
      <vt:lpstr>QUESTION INTIMATION FOR POLL APP:</vt:lpstr>
      <vt:lpstr>AUTHENTICATION AND AUTHORIZATION: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  </dc:title>
  <dc:creator>919600423487</dc:creator>
  <cp:lastModifiedBy>919600423487</cp:lastModifiedBy>
  <cp:revision>5</cp:revision>
  <dcterms:created xsi:type="dcterms:W3CDTF">2024-04-14T10:14:14Z</dcterms:created>
  <dcterms:modified xsi:type="dcterms:W3CDTF">2024-04-14T18:23:20Z</dcterms:modified>
</cp:coreProperties>
</file>