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8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585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26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5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4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98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013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5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97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01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111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17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70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67A8606-0CD6-44CF-B1E9-35C85E2DC06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9D892AC-812E-44D6-AA14-6A5F9ACFC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E51D-6712-519F-FFE7-FD7928A89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417" y="1380064"/>
            <a:ext cx="8825657" cy="1354428"/>
          </a:xfrm>
        </p:spPr>
        <p:txBody>
          <a:bodyPr/>
          <a:lstStyle/>
          <a:p>
            <a:r>
              <a:rPr lang="en-IN" b="1" dirty="0"/>
              <a:t>PIZZA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2D344-C650-8FFA-0E5C-FA6399D3B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672" y="3520441"/>
            <a:ext cx="4460922" cy="603068"/>
          </a:xfrm>
        </p:spPr>
        <p:txBody>
          <a:bodyPr/>
          <a:lstStyle/>
          <a:p>
            <a:r>
              <a:rPr lang="en-IN" b="1" dirty="0"/>
              <a:t>created by Annapoorna </a:t>
            </a:r>
            <a:r>
              <a:rPr lang="en-IN" b="1" dirty="0" err="1"/>
              <a:t>Choudi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750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C8FB75-E733-01EA-B67E-7FF20596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1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5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48C19-2AE6-7D4B-B33F-87B085CA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2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9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02AF-B530-4D55-F737-274E12D8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824" y="1008520"/>
            <a:ext cx="8761413" cy="706964"/>
          </a:xfrm>
        </p:spPr>
        <p:txBody>
          <a:bodyPr/>
          <a:lstStyle/>
          <a:p>
            <a:r>
              <a:rPr lang="en-IN" sz="2400" dirty="0"/>
              <a:t>Data Verification: SQL Queries &amp; Power BI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452F-EFEF-265A-81C0-88A64FBD8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532335"/>
            <a:ext cx="4825158" cy="2081711"/>
          </a:xfrm>
        </p:spPr>
        <p:txBody>
          <a:bodyPr/>
          <a:lstStyle/>
          <a:p>
            <a:r>
              <a:rPr lang="en-IN" dirty="0"/>
              <a:t>Visualization from Power BI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D0871-77EE-EA97-5243-FB13FD078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4824" y="2468032"/>
            <a:ext cx="4825159" cy="3416300"/>
          </a:xfrm>
        </p:spPr>
        <p:txBody>
          <a:bodyPr/>
          <a:lstStyle/>
          <a:p>
            <a:r>
              <a:rPr lang="en-US" dirty="0"/>
              <a:t>Power BI report insights cross-checked with SQL queries for accuracy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C28554-09E5-3F36-FA9B-EE9D1B1E52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575328"/>
              </p:ext>
            </p:extLst>
          </p:nvPr>
        </p:nvGraphicFramePr>
        <p:xfrm>
          <a:off x="6523990" y="3309666"/>
          <a:ext cx="26797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679810" imgH="526915" progId="Package">
                  <p:embed/>
                </p:oleObj>
              </mc:Choice>
              <mc:Fallback>
                <p:oleObj name="Packager Shell Object" showAsIcon="1" r:id="rId2" imgW="2679810" imgH="5269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3990" y="3309666"/>
                        <a:ext cx="26797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6C13A4-23A1-C801-F49B-57D298577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120576"/>
              </p:ext>
            </p:extLst>
          </p:nvPr>
        </p:nvGraphicFramePr>
        <p:xfrm>
          <a:off x="1890395" y="3309666"/>
          <a:ext cx="19494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949505" imgH="526915" progId="Package">
                  <p:embed/>
                </p:oleObj>
              </mc:Choice>
              <mc:Fallback>
                <p:oleObj name="Packager Shell Object" showAsIcon="1" r:id="rId4" imgW="1949505" imgH="5269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0395" y="3309666"/>
                        <a:ext cx="19494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34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Package</vt:lpstr>
      <vt:lpstr>PIZZA SALES DASHBOARD</vt:lpstr>
      <vt:lpstr>PowerPoint Presentation</vt:lpstr>
      <vt:lpstr>PowerPoint Presentation</vt:lpstr>
      <vt:lpstr>Data Verification: SQL Queries &amp; Power BI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Annapoorna c</dc:creator>
  <cp:lastModifiedBy>Annapoorna c</cp:lastModifiedBy>
  <cp:revision>3</cp:revision>
  <dcterms:created xsi:type="dcterms:W3CDTF">2025-03-06T10:28:34Z</dcterms:created>
  <dcterms:modified xsi:type="dcterms:W3CDTF">2025-03-06T10:56:52Z</dcterms:modified>
</cp:coreProperties>
</file>