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50E9B-FE5E-4056-9DF7-B91F9CA44FBE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BC362-4029-4C76-A873-EE33CA876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843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BBC362-4029-4C76-A873-EE33CA87648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24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6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23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839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3595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35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724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930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727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0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21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21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93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27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2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32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570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28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15EDFF-E89A-41DD-992B-166F3B7B034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31CF5C-DDD6-48F2-BACA-27F1F816C2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924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F7693-56E9-B5E6-6844-3E6D4F689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7773" y="1174614"/>
            <a:ext cx="7549459" cy="2437265"/>
          </a:xfrm>
        </p:spPr>
        <p:txBody>
          <a:bodyPr>
            <a:normAutofit/>
          </a:bodyPr>
          <a:lstStyle/>
          <a:p>
            <a:r>
              <a:rPr lang="en-IN" sz="4000" b="1" dirty="0"/>
              <a:t>SUPERSTORE PRODUCT SALES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4F7CE-E116-3D06-7027-347893EE3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6633" y="4967542"/>
            <a:ext cx="4362994" cy="482282"/>
          </a:xfrm>
        </p:spPr>
        <p:txBody>
          <a:bodyPr>
            <a:normAutofit/>
          </a:bodyPr>
          <a:lstStyle/>
          <a:p>
            <a:r>
              <a:rPr lang="en-IN" dirty="0"/>
              <a:t>Created by Annapoorna </a:t>
            </a:r>
            <a:r>
              <a:rPr lang="en-IN" dirty="0" err="1"/>
              <a:t>Choudi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919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B7D192-45CA-5191-9029-998730EE9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8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09C9C-EFD2-4223-E89D-B8AC5E1B0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0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828FB1-FB35-A3BB-29B9-DBF8E7B3C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" y="0"/>
            <a:ext cx="12186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10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BE954F-6564-52AE-538F-D90183352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" y="0"/>
            <a:ext cx="12252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1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51EB46-1B34-E5CF-A3CB-CA6B841B5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00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DF8C8E-2F83-6FFF-FD95-B19FD4AE6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60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DDC9-F932-1FD3-905E-AB37F7A1E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503227" cy="1421434"/>
          </a:xfrm>
        </p:spPr>
        <p:txBody>
          <a:bodyPr>
            <a:normAutofit/>
          </a:bodyPr>
          <a:lstStyle/>
          <a:p>
            <a:r>
              <a:rPr lang="en-US" sz="2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Tableau report provides additional insights and supports the analysis presented.</a:t>
            </a:r>
            <a:endParaRPr lang="en-IN" sz="27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84FF6-EA2F-BBEE-95CF-393490EC626E}"/>
              </a:ext>
            </a:extLst>
          </p:cNvPr>
          <p:cNvSpPr txBox="1"/>
          <p:nvPr/>
        </p:nvSpPr>
        <p:spPr>
          <a:xfrm>
            <a:off x="1480457" y="3004457"/>
            <a:ext cx="8238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 report from Tableau</a:t>
            </a:r>
          </a:p>
          <a:p>
            <a:endParaRPr lang="en-US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4AF1385-549D-F86C-7948-B46DF8A89B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621999"/>
              </p:ext>
            </p:extLst>
          </p:nvPr>
        </p:nvGraphicFramePr>
        <p:xfrm>
          <a:off x="4970145" y="3004457"/>
          <a:ext cx="24955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2495512" imgH="526915" progId="Package">
                  <p:embed/>
                </p:oleObj>
              </mc:Choice>
              <mc:Fallback>
                <p:oleObj name="Packager Shell Object" showAsIcon="1" r:id="rId2" imgW="2495512" imgH="526915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70145" y="3004457"/>
                        <a:ext cx="249555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8763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25</Words>
  <Application>Microsoft Office PowerPoint</Application>
  <PresentationFormat>Widescreen</PresentationFormat>
  <Paragraphs>5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Garamond</vt:lpstr>
      <vt:lpstr>Organic</vt:lpstr>
      <vt:lpstr>Package</vt:lpstr>
      <vt:lpstr>SUPERSTORE PRODUCT SALES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Tableau report provides additional insights and supports the analysis presented.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Annapoorna c</dc:creator>
  <cp:lastModifiedBy>Annapoorna c</cp:lastModifiedBy>
  <cp:revision>2</cp:revision>
  <dcterms:created xsi:type="dcterms:W3CDTF">2025-03-06T11:20:10Z</dcterms:created>
  <dcterms:modified xsi:type="dcterms:W3CDTF">2025-03-06T11:35:34Z</dcterms:modified>
</cp:coreProperties>
</file>