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9"/>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7" r:id="rId16"/>
    <p:sldId id="1288" r:id="rId17"/>
    <p:sldId id="1249" r:id="rId18"/>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howGuides="1">
      <p:cViewPr varScale="1">
        <p:scale>
          <a:sx n="103" d="100"/>
          <a:sy n="103" d="100"/>
        </p:scale>
        <p:origin x="835" y="77"/>
      </p:cViewPr>
      <p:guideLst>
        <p:guide orient="horz" pos="612"/>
        <p:guide pos="144"/>
        <p:guide orient="horz" pos="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Annapoorna V 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:au110321104001</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1103 </a:t>
            </a:r>
            <a:r>
              <a:rPr lang="en-IN" alt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Grt</a:t>
            </a: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Instuite Of Engineering And Technology</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42693" y="682624"/>
            <a:ext cx="8237033" cy="3740687"/>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latin typeface="Arial" panose="020B0604020202020204" pitchFamily="34" charset="0"/>
                <a:cs typeface="Arial" panose="020B0604020202020204" pitchFamily="34" charset="0"/>
              </a:rPr>
              <a:t>   Modelling &amp; Results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US" b="0" i="0" dirty="0">
                <a:solidFill>
                  <a:srgbClr val="0D0D0D"/>
                </a:solidFill>
                <a:effectLst/>
                <a:highlight>
                  <a:srgbClr val="FFFFFF"/>
                </a:highlight>
                <a:latin typeface="Arial" panose="020B0604020202020204" pitchFamily="34" charset="0"/>
                <a:cs typeface="Arial" panose="020B0604020202020204" pitchFamily="34" charset="0"/>
              </a:rPr>
              <a:t>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a:t>
            </a: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descr="Screenshot (106)"/>
          <p:cNvPicPr>
            <a:picLocks noChangeAspect="1"/>
          </p:cNvPicPr>
          <p:nvPr/>
        </p:nvPicPr>
        <p:blipFill>
          <a:blip r:embed="rId2"/>
          <a:stretch>
            <a:fillRect/>
          </a:stretch>
        </p:blipFill>
        <p:spPr>
          <a:xfrm>
            <a:off x="1083682" y="1065075"/>
            <a:ext cx="6835775" cy="3846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538" y="765717"/>
            <a:ext cx="8562936" cy="3560956"/>
          </a:xfrm>
          <a:prstGeom prst="rect">
            <a:avLst/>
          </a:prstGeom>
        </p:spPr>
        <p:txBody>
          <a:bodyPr/>
          <a:lstStyle/>
          <a:p>
            <a:r>
              <a:rPr lang="en-IN" sz="1600" b="1" dirty="0">
                <a:solidFill>
                  <a:srgbClr val="213163"/>
                </a:solidFill>
                <a:latin typeface="Arial Narrow" panose="020B0606020202030204" charset="0"/>
                <a:cs typeface="Arial Narrow" panose="020B0606020202030204" charset="0"/>
              </a:rPr>
              <a:t>Future </a:t>
            </a:r>
            <a:r>
              <a:rPr lang="en-US" sz="1600" b="1" dirty="0">
                <a:solidFill>
                  <a:srgbClr val="213163"/>
                </a:solidFill>
                <a:latin typeface="Arial Narrow" panose="020B0606020202030204" charset="0"/>
                <a:cs typeface="Arial Narrow" panose="020B0606020202030204" charset="0"/>
              </a:rPr>
              <a:t>Enhancements</a:t>
            </a:r>
            <a:r>
              <a:rPr lang="en-US" sz="1600" b="1" dirty="0">
                <a:solidFill>
                  <a:srgbClr val="374151"/>
                </a:solidFill>
                <a:latin typeface="Arial Narrow" panose="020B0606020202030204" charset="0"/>
                <a:cs typeface="Arial Narrow" panose="020B0606020202030204" charset="0"/>
              </a:rPr>
              <a:t>:</a:t>
            </a:r>
            <a:br>
              <a:rPr lang="en-US" sz="1600" b="0" i="0" dirty="0">
                <a:solidFill>
                  <a:srgbClr val="374151"/>
                </a:solidFill>
                <a:effectLst/>
                <a:latin typeface="Arial Narrow" panose="020B0606020202030204" charset="0"/>
                <a:cs typeface="Arial Narrow" panose="020B0606020202030204" charset="0"/>
              </a:rPr>
            </a:br>
            <a:r>
              <a:rPr lang="en-US" b="0" i="0" dirty="0">
                <a:solidFill>
                  <a:srgbClr val="374151"/>
                </a:solidFill>
                <a:effectLst/>
                <a:latin typeface="Arial Narrow" panose="020B0606020202030204" charset="0"/>
                <a:cs typeface="Arial Narrow" panose="020B0606020202030204" charset="0"/>
              </a:rPr>
              <a:t>                      </a:t>
            </a:r>
            <a:br>
              <a:rPr lang="en-US" b="0" i="0" dirty="0">
                <a:solidFill>
                  <a:srgbClr val="374151"/>
                </a:solidFill>
                <a:effectLst/>
                <a:latin typeface="Arial Narrow" panose="020B0606020202030204" charset="0"/>
                <a:cs typeface="Arial Narrow" panose="020B0606020202030204" charset="0"/>
              </a:rPr>
            </a:br>
            <a:r>
              <a:rPr lang="en-US" sz="1600" b="0" i="0" dirty="0">
                <a:solidFill>
                  <a:srgbClr val="374151"/>
                </a:solidFill>
                <a:effectLst/>
                <a:latin typeface="Arial Narrow" panose="020B0606020202030204" charset="0"/>
                <a:cs typeface="Arial Narrow" panose="020B0606020202030204" charset="0"/>
              </a:rPr>
              <a:t>                     </a:t>
            </a:r>
            <a:r>
              <a:rPr lang="en-US" sz="1600" b="0" i="0" dirty="0">
                <a:solidFill>
                  <a:srgbClr val="0D0D0D"/>
                </a:solidFill>
                <a:effectLst/>
                <a:highlight>
                  <a:srgbClr val="FFFFFF"/>
                </a:highlight>
                <a:latin typeface="Arial Narrow" panose="020B0606020202030204" charset="0"/>
                <a:cs typeface="Arial Narrow" panose="020B0606020202030204" charset="0"/>
              </a:rPr>
              <a:t>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a:t>
            </a:r>
            <a:r>
              <a:rPr lang="en-US" sz="2000" b="0" i="0" dirty="0">
                <a:solidFill>
                  <a:srgbClr val="0D0D0D"/>
                </a:solidFill>
                <a:effectLst/>
                <a:highlight>
                  <a:srgbClr val="FFFFFF"/>
                </a:highlight>
                <a:latin typeface="Arial Narrow" panose="020B0606020202030204" charset="0"/>
                <a:cs typeface="Arial Narrow" panose="020B0606020202030204" charset="0"/>
              </a:rPr>
              <a:t>.</a:t>
            </a:r>
            <a:br>
              <a:rPr lang="en-US" sz="1600" b="0" i="0" dirty="0">
                <a:solidFill>
                  <a:srgbClr val="0D0D0D"/>
                </a:solidFill>
                <a:effectLst/>
                <a:highlight>
                  <a:srgbClr val="FFFFFF"/>
                </a:highlight>
                <a:latin typeface="Arial Narrow" panose="020B0606020202030204" charset="0"/>
                <a:cs typeface="Arial Narrow" panose="020B0606020202030204" charset="0"/>
              </a:rPr>
            </a:br>
            <a:br>
              <a:rPr lang="en-US"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t>
            </a:r>
            <a:r>
              <a:rPr lang="en-US" b="0" i="0" dirty="0">
                <a:solidFill>
                  <a:srgbClr val="374151"/>
                </a:solidFill>
                <a:effectLst/>
                <a:latin typeface="Arial Narrow" panose="020B0606020202030204" charset="0"/>
                <a:cs typeface="Arial Narrow" panose="020B0606020202030204" charset="0"/>
              </a:rPr>
              <a:t> </a:t>
            </a:r>
            <a:endParaRPr lang="en-US" dirty="0">
              <a:latin typeface="Arial Narrow" panose="020B0606020202030204" charset="0"/>
              <a:cs typeface="Arial Narrow" panose="020B0606020202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81788" cy="34586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Arial" panose="020B0604020202020204" pitchFamily="34" charset="0"/>
                <a:cs typeface="Arial" panose="020B0604020202020204" pitchFamily="34" charset="0"/>
              </a:rPr>
              <a:t>Conclusion</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a:t>
            </a: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5327" y="7246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p>
        </p:txBody>
      </p:sp>
      <p:sp>
        <p:nvSpPr>
          <p:cNvPr id="2" name="Google Shape;61;g5fab984687_2_0"/>
          <p:cNvSpPr txBox="1"/>
          <p:nvPr/>
        </p:nvSpPr>
        <p:spPr>
          <a:xfrm>
            <a:off x="317717" y="1199530"/>
            <a:ext cx="8653346" cy="1278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The main goal of this project is to create an extensive music web application that seamlessly combines frontend and backend technologies. This involves blending HTML, CSS, and JavaScript to craft a user-friendly and visually appealing frontend interface. On the other hand, the backend structure will be strengthened using Python, utilizing the powerful capabilities of the Django framework to ensure efficient data handling, smooth communication with the SQL database, and the implementation of advanced server-side features.</a:t>
            </a:r>
            <a:endParaRPr lang="en-IN" dirty="0">
              <a:solidFill>
                <a:schemeClr val="tx1"/>
              </a:solidFill>
              <a:latin typeface="Arial" panose="020B0604020202020204" pitchFamily="34" charset="0"/>
              <a:cs typeface="Arial" panose="020B0604020202020204" pitchFamily="34" charset="0"/>
            </a:endParaRPr>
          </a:p>
        </p:txBody>
      </p:sp>
      <p:sp>
        <p:nvSpPr>
          <p:cNvPr id="5" name="Google Shape;61;g5fab984687_2_0"/>
          <p:cNvSpPr txBox="1"/>
          <p:nvPr/>
        </p:nvSpPr>
        <p:spPr>
          <a:xfrm>
            <a:off x="317500" y="2630805"/>
            <a:ext cx="8378825" cy="1524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By harmonizing these technological elements, the overarching objective is to provide users with an exceptional experience, enabling easy access and meticulous management of music content. The application's primary functions will include intuitive browsing, dynamic search functions, immersive playback experiences, and seamless organization of music tracks. Additionally, it will integrate advanced features like user authentication for enhanced account security, intuitive playlist creation for personalized content arrangement, and intelligent recommendation algorithms to elevate user interaction and satisfaction.</a:t>
            </a:r>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7445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     Problem Statement</a:t>
            </a: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 name="TextBox 9"/>
          <p:cNvSpPr txBox="1"/>
          <p:nvPr/>
        </p:nvSpPr>
        <p:spPr>
          <a:xfrm>
            <a:off x="646771" y="1671708"/>
            <a:ext cx="7984273" cy="267652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With the proliferation of digital music platforms, there's a growing demand for feature-rich music applications that cater to diverse user preferences. Existing platforms may lack certain functionalities or fail to provide a cohesive user experience. Additionally, users often encounter issues related to content organization, personalized recommendations, and seamless navigation. Thus, there's a need for a robust music web application that addresses these shortcomings and offers a compelling solution to users seeking an immersive music streaming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Arial" panose="020B0604020202020204" pitchFamily="34" charset="0"/>
                <a:cs typeface="Arial" panose="020B0604020202020204" pitchFamily="34" charset="0"/>
              </a:rPr>
              <a:t>Existing platforms fail to provide a cohesive user experience and often lack key features, such as personalized recommendations and seamless navigation. Users encounter issues related to content organization and efficient access to desired music tracks. Consequently, there is a clear need for a comprehensive music web application that addresses these shortcomings and offers users a seamless and engaging music streaming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37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05372" y="1140681"/>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objective of the music web application project is to create an inclusive and easy-to-use music streaming platform by integrating frontend and backend technologies seamlessly. By utilizing HTML, CSS, and JavaScript for the frontend, the application will offer an interface that is intuitive and visually engaging. Meanwhile, the backend, supported by Python with the Django framework, will facilitate efficient data handling, authentication processes, and database interaction.</a:t>
            </a:r>
            <a:endParaRPr lang="en-IN" dirty="0">
              <a:latin typeface="+mj-lt"/>
              <a:cs typeface="+mj-lt"/>
            </a:endParaRPr>
          </a:p>
        </p:txBody>
      </p:sp>
      <p:sp>
        <p:nvSpPr>
          <p:cNvPr id="6" name="TextBox 5"/>
          <p:cNvSpPr txBox="1"/>
          <p:nvPr/>
        </p:nvSpPr>
        <p:spPr>
          <a:xfrm>
            <a:off x="205372" y="2310232"/>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application's design will cater to a range of functionalities, encompassing user registration and login procedures, as well as features such as browsing, searching, and playback of music tracks. Additionally, users will be able to manage playlists and receive personalized recommendations. Through this comprehensive approach, the project aims to provide users with a cohesive and satisfying music streaming experience that aligns with contemporary standards of usability and functionality.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69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Box 4"/>
          <p:cNvSpPr txBox="1"/>
          <p:nvPr/>
        </p:nvSpPr>
        <p:spPr>
          <a:xfrm>
            <a:off x="245326" y="1132953"/>
            <a:ext cx="8653347" cy="13836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In response to the identified challenges, the proposed solution entails the creation of a cohesive music web application that seamlessly merges frontend and backend technologies. The frontend will be meticulously crafted using HTML to structure the content, CSS to enhance its visual appeal, and JavaScript to infuse dynamic behavior, thereby ensuring an interactive and responsive user interface. Concurrently, the backend infrastructure will leverage Python in conjunction with the Django framework to manage critical aspects such as user authentication, data modeling, and interaction with the SQL database.</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245326" y="2625553"/>
            <a:ext cx="8563394" cy="15995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Through this integration, the application will adeptly handle user registration, login procedures, and offer a suite of features including music track browsing, search functionality, and playback capabilities. Furthermore, users will have the ability to curate playlists and receive tailored recommendations, fostering a personalized and enriching music streaming experience. By embedding robust functionalities such as user authentication, content management, and sophisticated recommendation algorithms, the application endeavors to offer users an immersive platform that caters to their individual preferences and enhances their overall engagement with music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185" y="522605"/>
            <a:ext cx="7516495" cy="1590040"/>
          </a:xfrm>
          <a:prstGeom prst="rect">
            <a:avLst/>
          </a:prstGeom>
          <a:noFill/>
        </p:spPr>
        <p:txBody>
          <a:bodyPr wrap="square">
            <a:noAutofit/>
          </a:bodyPr>
          <a:lstStyle/>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music web application that seamlessly integrates</a:t>
            </a:r>
          </a:p>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frontend and backend technologies to provide users with an immersive and engaging music streaming experience. Leveraging HTML, CSS, and JavaScript for the frontend and Python with Django for the backend, the application will be designed to address various challenges associated with existing music streaming platforms and offer innovative features to enhance</a:t>
            </a:r>
            <a:r>
              <a:rPr lang="en-US" b="0" i="0" dirty="0">
                <a:solidFill>
                  <a:srgbClr val="0D0D0D"/>
                </a:solidFill>
                <a:effectLst/>
                <a:highlight>
                  <a:srgbClr val="FFFFFF"/>
                </a:highlight>
                <a:latin typeface="Söhne"/>
              </a:rPr>
              <a:t> user satisfaction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8" name="TextBox 7"/>
          <p:cNvSpPr txBox="1"/>
          <p:nvPr/>
        </p:nvSpPr>
        <p:spPr>
          <a:xfrm>
            <a:off x="609601" y="2571750"/>
            <a:ext cx="7813288" cy="2030095"/>
          </a:xfrm>
          <a:prstGeom prst="rect">
            <a:avLst/>
          </a:prstGeom>
          <a:noFill/>
        </p:spPr>
        <p:txBody>
          <a:bodyPr wrap="square">
            <a:sp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Frontend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frontend of the application will be developed using HTML, CSS, and JavaScript to create an intuitive and visually appealing user interface. HTML will be used to structure the content of the web pages, defining elements such as headings, paragraphs, and lists. CSS will be employed for styling, allowing for customization of fonts, colors, layouts, and other visual aspects to enhance the aesthetic appeal of the application. JavaScript will provide dynamic behavior, enabling interactive features such as dropdown menus, modal pop-ups, and asynchronous data loading without page refreshes. By combining these frontend technologies, the application will offer a seamless and responsive user experience across different devices and screen sizes.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404" y="752835"/>
            <a:ext cx="8259337" cy="2999740"/>
          </a:xfrm>
          <a:prstGeom prst="rect">
            <a:avLst/>
          </a:prstGeom>
          <a:noFill/>
        </p:spPr>
        <p:txBody>
          <a:bodyPr wrap="square">
            <a:spAutoFit/>
          </a:bodyPr>
          <a:lstStyle/>
          <a:p>
            <a:pPr marL="457200" lvl="1" algn="l">
              <a:lnSpc>
                <a:spcPct val="150000"/>
              </a:lnSpc>
            </a:pPr>
            <a:r>
              <a:rPr lang="en-US" b="1" i="0" dirty="0">
                <a:solidFill>
                  <a:srgbClr val="0D0D0D"/>
                </a:solidFill>
                <a:effectLst/>
                <a:highlight>
                  <a:srgbClr val="FFFFFF"/>
                </a:highlight>
                <a:latin typeface="Arial" panose="020B0604020202020204" pitchFamily="34" charset="0"/>
                <a:cs typeface="Arial" panose="020B0604020202020204" pitchFamily="34" charset="0"/>
              </a:rPr>
              <a:t>Backend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backend of the application will be powered by Python with the Django framework, providing a robust foundation for data management, server-side logic, and interaction with the SQL database. Django's built-in features such as authentication, URL routing, and template rendering will streamline the development process and ensure the security and scalability of the application. The Django ORM (Object-Relational Mapping) will be utilized to define data models and perform database operations, abstracting away the complexities of SQL queries and database management. Additionally, Django's admin interface will provide an easy-to-use tool for managing application data and user accounts, allowing administrators to add, edit, and delete content with minimal effort.</a:t>
            </a:r>
            <a:endParaRPr lang="en-US" b="0" i="0" dirty="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purl.org/dc/dcmitype/"/>
    <ds:schemaRef ds:uri="http://purl.org/dc/elements/1.1/"/>
    <ds:schemaRef ds:uri="http://schemas.microsoft.com/office/infopath/2007/PartnerControls"/>
    <ds:schemaRef ds:uri="9162bd5b-4ed9-4da3-b376-05204580ba3f"/>
    <ds:schemaRef ds:uri="http://purl.org/dc/terms/"/>
    <ds:schemaRef ds:uri="http://schemas.microsoft.com/office/2006/documentManagement/types"/>
    <ds:schemaRef ds:uri="c0fa2617-96bd-425d-8578-e93563fe37c5"/>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71</TotalTime>
  <Words>1461</Words>
  <Application>Microsoft Office PowerPoint</Application>
  <PresentationFormat>On-screen Show (16:9)</PresentationFormat>
  <Paragraphs>49</Paragraphs>
  <Slides>14</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Arial MT</vt:lpstr>
      <vt:lpstr>Arial Narrow</vt:lpstr>
      <vt:lpstr>Calibri</vt:lpstr>
      <vt:lpstr>Söhne</vt:lpstr>
      <vt:lpstr>Times New Roman</vt:lpstr>
      <vt:lpstr>Simple Light</vt:lpstr>
      <vt:lpstr>PowerPoint Presentation</vt:lpstr>
      <vt:lpstr>PowerPoint Presentation</vt:lpstr>
      <vt:lpstr>Abstract   </vt:lpstr>
      <vt:lpstr>     Problem Statement </vt:lpstr>
      <vt:lpstr>Project Overview</vt:lpstr>
      <vt:lpstr>Proposed Solution</vt:lpstr>
      <vt:lpstr>PowerPoint Presentation</vt:lpstr>
      <vt:lpstr>PowerPoint Presentation</vt:lpstr>
      <vt:lpstr>Technology Used</vt:lpstr>
      <vt:lpstr>   Modelling &amp; Results                               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   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        </vt:lpstr>
      <vt:lpstr>Homepage</vt:lpstr>
      <vt:lpstr>Future Enhancements:                                             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                         </vt:lpstr>
      <vt:lpstr>Conclusion                                 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Aadhithya Ramanan</cp:lastModifiedBy>
  <cp:revision>12</cp:revision>
  <dcterms:created xsi:type="dcterms:W3CDTF">2024-04-08T09:14:38Z</dcterms:created>
  <dcterms:modified xsi:type="dcterms:W3CDTF">2024-04-08T13:46:48Z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4181E437B91C4DC9A3288FCD5CA2F750_12</vt:lpwstr>
  </property>
  <property fmtid="{D5CDD505-2E9C-101B-9397-08002B2CF9AE}" pid="4" name="KSOProductBuildVer">
    <vt:lpwstr>1033-12.2.0.13489</vt:lpwstr>
  </property>
</Properties>
</file>