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34111"/>
            <a:ext cx="517017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2148903"/>
            <a:ext cx="8377555" cy="378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3819" y="3154743"/>
            <a:ext cx="733805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BUS</a:t>
            </a:r>
            <a:r>
              <a:rPr sz="5400" spc="-15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Reservation</a:t>
            </a:r>
            <a:r>
              <a:rPr sz="5400" spc="-20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10" dirty="0">
                <a:solidFill>
                  <a:srgbClr val="90C225"/>
                </a:solidFill>
                <a:latin typeface="Trebuchet MS"/>
                <a:cs typeface="Trebuchet MS"/>
              </a:rPr>
              <a:t>System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202" y="3953954"/>
            <a:ext cx="5968781" cy="16201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lang="en-IN" sz="1800" dirty="0">
                <a:solidFill>
                  <a:srgbClr val="7E7E7E"/>
                </a:solidFill>
                <a:latin typeface="Trebuchet MS"/>
                <a:cs typeface="Trebuchet MS"/>
              </a:rPr>
              <a:t>Student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name:</a:t>
            </a:r>
            <a:r>
              <a:rPr lang="en-IN" spc="-10" dirty="0" err="1">
                <a:solidFill>
                  <a:srgbClr val="7E7E7E"/>
                </a:solidFill>
                <a:latin typeface="Trebuchet MS"/>
                <a:cs typeface="Trebuchet MS"/>
              </a:rPr>
              <a:t>R.Annapoorani</a:t>
            </a:r>
            <a:r>
              <a:rPr lang="en-IN" sz="18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</a:p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lang="en-IN" sz="18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Student</a:t>
            </a:r>
            <a:r>
              <a:rPr sz="1800" spc="-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ID:620221104</a:t>
            </a:r>
            <a:r>
              <a:rPr lang="en-IN" sz="1800" spc="-10" dirty="0">
                <a:solidFill>
                  <a:srgbClr val="7E7E7E"/>
                </a:solidFill>
                <a:latin typeface="Trebuchet MS"/>
                <a:cs typeface="Trebuchet MS"/>
              </a:rPr>
              <a:t>301</a:t>
            </a:r>
            <a:endParaRPr lang="en-IN" spc="-10" dirty="0">
              <a:latin typeface="Trebuchet MS"/>
              <a:cs typeface="Trebuchet MS"/>
            </a:endParaRPr>
          </a:p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College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 err="1">
                <a:solidFill>
                  <a:srgbClr val="7E7E7E"/>
                </a:solidFill>
                <a:latin typeface="Trebuchet MS"/>
                <a:cs typeface="Trebuchet MS"/>
              </a:rPr>
              <a:t>name:AMSEC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endParaRPr lang="en-IN" sz="1800" spc="-10" dirty="0">
              <a:solidFill>
                <a:srgbClr val="7E7E7E"/>
              </a:solidFill>
              <a:latin typeface="Trebuchet MS"/>
              <a:cs typeface="Trebuchet MS"/>
            </a:endParaRPr>
          </a:p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College</a:t>
            </a:r>
            <a:r>
              <a:rPr sz="1800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code:6202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1A69A2-B6B4-ED4D-3303-8F281318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Frontend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CD2D6A-B859-0047-79F3-8195BC8FA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F019003-66D5-E914-CE56-0C89ED7C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2" y="2148903"/>
            <a:ext cx="9725144" cy="3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F85C-F24A-023C-94EB-6A55C68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Backend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A55C-FDF3-A099-9027-7360B2649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090275-C4DE-C5E8-DC63-3E470B46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3" y="2249326"/>
            <a:ext cx="8377554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2932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7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210" y="1702498"/>
            <a:ext cx="8131809" cy="1254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7876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relational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database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store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buses,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routes,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schedules,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seats,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passengers,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transactions.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Results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improved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efficiency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tickets,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reduced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waiting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times,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better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operations.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Screen</a:t>
            </a:r>
            <a:r>
              <a:rPr spc="-30" dirty="0"/>
              <a:t> </a:t>
            </a:r>
            <a:r>
              <a:rPr spc="-20" dirty="0"/>
              <a:t>Shot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5" y="1933575"/>
            <a:ext cx="69056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143000"/>
            <a:ext cx="81248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25" y="1143000"/>
            <a:ext cx="81343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Future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Enhancement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5" y="2295525"/>
            <a:ext cx="527685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215" dirty="0"/>
              <a:t> </a:t>
            </a:r>
            <a:r>
              <a:rPr dirty="0"/>
              <a:t>AND</a:t>
            </a:r>
            <a:r>
              <a:rPr spc="-215" dirty="0"/>
              <a:t> </a:t>
            </a:r>
            <a:r>
              <a:rPr spc="-6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61654"/>
            <a:ext cx="8400415" cy="365950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Inputs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Designs</a:t>
            </a:r>
            <a:endParaRPr sz="1800">
              <a:latin typeface="Trebuchet MS"/>
              <a:cs typeface="Trebuchet MS"/>
            </a:endParaRPr>
          </a:p>
          <a:p>
            <a:pPr marL="355600" marR="781685" indent="-343535">
              <a:lnSpc>
                <a:spcPct val="101000"/>
              </a:lnSpc>
              <a:spcBef>
                <a:spcPts val="969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insert 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user.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contains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advanced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specifications</a:t>
            </a:r>
            <a:r>
              <a:rPr sz="1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 marR="69977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procedures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incorporate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transaction</a:t>
            </a:r>
            <a:r>
              <a:rPr sz="18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usable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involves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designing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sults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reports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5600" marR="328930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according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needs.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screenshots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proposed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system..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441055" cy="3686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70231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1974,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American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airline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became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automated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booking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almost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hand.</a:t>
            </a:r>
            <a:endParaRPr sz="1800">
              <a:latin typeface="Trebuchet MS"/>
              <a:cs typeface="Trebuchet MS"/>
            </a:endParaRPr>
          </a:p>
          <a:p>
            <a:pPr marL="355600" marR="8255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grown,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computer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built.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era,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sectors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country’s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economy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endParaRPr sz="1800">
              <a:latin typeface="Trebuchet MS"/>
              <a:cs typeface="Trebuchet MS"/>
            </a:endParaRPr>
          </a:p>
          <a:p>
            <a:pPr marL="355600" marR="354330" indent="-343535">
              <a:lnSpc>
                <a:spcPct val="100899"/>
              </a:lnSpc>
              <a:spcBef>
                <a:spcPts val="969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web-based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ensures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company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carried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manually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automatic,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error-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free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easy-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to-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operation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organization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especially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transport;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148" rIns="0" bIns="0" rtlCol="0">
            <a:spAutoFit/>
          </a:bodyPr>
          <a:lstStyle/>
          <a:p>
            <a:pPr marL="355600" marR="5397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It</a:t>
            </a:r>
            <a:r>
              <a:rPr spc="-80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be</a:t>
            </a:r>
            <a:r>
              <a:rPr spc="25" dirty="0"/>
              <a:t> </a:t>
            </a:r>
            <a:r>
              <a:rPr dirty="0"/>
              <a:t>seen</a:t>
            </a:r>
            <a:r>
              <a:rPr spc="-50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dirty="0"/>
              <a:t>computer</a:t>
            </a:r>
            <a:r>
              <a:rPr spc="-65" dirty="0"/>
              <a:t> </a:t>
            </a:r>
            <a:r>
              <a:rPr dirty="0"/>
              <a:t>applications</a:t>
            </a:r>
            <a:r>
              <a:rPr spc="-90" dirty="0"/>
              <a:t> </a:t>
            </a:r>
            <a:r>
              <a:rPr dirty="0"/>
              <a:t>are</a:t>
            </a:r>
            <a:r>
              <a:rPr spc="20" dirty="0"/>
              <a:t> </a:t>
            </a:r>
            <a:r>
              <a:rPr dirty="0"/>
              <a:t>very</a:t>
            </a:r>
            <a:r>
              <a:rPr spc="-30" dirty="0"/>
              <a:t> </a:t>
            </a:r>
            <a:r>
              <a:rPr dirty="0"/>
              <a:t>important</a:t>
            </a:r>
            <a:r>
              <a:rPr spc="-7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every</a:t>
            </a:r>
            <a:r>
              <a:rPr spc="40" dirty="0"/>
              <a:t> </a:t>
            </a:r>
            <a:r>
              <a:rPr dirty="0"/>
              <a:t>field</a:t>
            </a:r>
            <a:r>
              <a:rPr spc="-70" dirty="0"/>
              <a:t> </a:t>
            </a:r>
            <a:r>
              <a:rPr spc="-25" dirty="0"/>
              <a:t>of </a:t>
            </a:r>
            <a:r>
              <a:rPr dirty="0"/>
              <a:t>human</a:t>
            </a:r>
            <a:r>
              <a:rPr spc="-85" dirty="0"/>
              <a:t> </a:t>
            </a:r>
            <a:r>
              <a:rPr spc="-20" dirty="0"/>
              <a:t>endeavor.</a:t>
            </a:r>
            <a:r>
              <a:rPr spc="5" dirty="0"/>
              <a:t> </a:t>
            </a:r>
            <a:r>
              <a:rPr dirty="0"/>
              <a:t>Here</a:t>
            </a:r>
            <a:r>
              <a:rPr spc="-80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20" dirty="0"/>
              <a:t>this</a:t>
            </a:r>
            <a:endParaRPr sz="1400">
              <a:latin typeface="Lucida Sans Unicode"/>
              <a:cs typeface="Lucida Sans Unicode"/>
            </a:endParaRPr>
          </a:p>
          <a:p>
            <a:pPr marL="355600" marR="12763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new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10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information</a:t>
            </a:r>
            <a:r>
              <a:rPr spc="-114" dirty="0"/>
              <a:t> </a:t>
            </a:r>
            <a:r>
              <a:rPr dirty="0"/>
              <a:t>about</a:t>
            </a:r>
            <a:r>
              <a:rPr spc="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customer</a:t>
            </a:r>
            <a:r>
              <a:rPr spc="-60" dirty="0"/>
              <a:t> </a:t>
            </a:r>
            <a:r>
              <a:rPr dirty="0"/>
              <a:t>making</a:t>
            </a:r>
            <a:r>
              <a:rPr spc="-3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reservation</a:t>
            </a:r>
            <a:r>
              <a:rPr spc="-40" dirty="0"/>
              <a:t> </a:t>
            </a:r>
            <a:r>
              <a:rPr spc="-25" dirty="0"/>
              <a:t>can </a:t>
            </a:r>
            <a:r>
              <a:rPr dirty="0"/>
              <a:t>be</a:t>
            </a:r>
            <a:r>
              <a:rPr spc="15" dirty="0"/>
              <a:t> </a:t>
            </a:r>
            <a:r>
              <a:rPr dirty="0"/>
              <a:t>obtained</a:t>
            </a:r>
            <a:r>
              <a:rPr spc="-7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clicking</a:t>
            </a:r>
            <a:r>
              <a:rPr spc="-4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button,</a:t>
            </a:r>
            <a:endParaRPr sz="1400"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removing</a:t>
            </a:r>
            <a:r>
              <a:rPr spc="-35" dirty="0"/>
              <a:t> </a:t>
            </a:r>
            <a:r>
              <a:rPr dirty="0"/>
              <a:t>some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difficulties</a:t>
            </a:r>
            <a:r>
              <a:rPr spc="-80" dirty="0"/>
              <a:t> </a:t>
            </a:r>
            <a:r>
              <a:rPr dirty="0"/>
              <a:t>that</a:t>
            </a:r>
            <a:r>
              <a:rPr spc="-65" dirty="0"/>
              <a:t> </a:t>
            </a:r>
            <a:r>
              <a:rPr dirty="0"/>
              <a:t>come</a:t>
            </a:r>
            <a:r>
              <a:rPr spc="-35" dirty="0"/>
              <a:t> </a:t>
            </a:r>
            <a:r>
              <a:rPr dirty="0"/>
              <a:t>with</a:t>
            </a:r>
            <a:r>
              <a:rPr spc="-1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manual</a:t>
            </a:r>
            <a:r>
              <a:rPr spc="-30" dirty="0"/>
              <a:t> </a:t>
            </a:r>
            <a:r>
              <a:rPr dirty="0"/>
              <a:t>system.</a:t>
            </a:r>
            <a:r>
              <a:rPr spc="-85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spc="-20" dirty="0"/>
              <a:t>will </a:t>
            </a:r>
            <a:r>
              <a:rPr dirty="0"/>
              <a:t>reduce</a:t>
            </a:r>
            <a:r>
              <a:rPr spc="1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workload</a:t>
            </a:r>
            <a:r>
              <a:rPr spc="-8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the</a:t>
            </a:r>
            <a:endParaRPr sz="1400">
              <a:latin typeface="Lucida Sans Unicode"/>
              <a:cs typeface="Lucida Sans Unicode"/>
            </a:endParaRPr>
          </a:p>
          <a:p>
            <a:pPr marL="355600" marR="240665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employees,</a:t>
            </a:r>
            <a:r>
              <a:rPr spc="-40" dirty="0"/>
              <a:t> </a:t>
            </a:r>
            <a:r>
              <a:rPr dirty="0"/>
              <a:t>reduce</a:t>
            </a:r>
            <a:r>
              <a:rPr spc="2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time</a:t>
            </a:r>
            <a:r>
              <a:rPr spc="-50" dirty="0"/>
              <a:t> </a:t>
            </a:r>
            <a:r>
              <a:rPr dirty="0"/>
              <a:t>taken</a:t>
            </a:r>
            <a:r>
              <a:rPr spc="-55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dirty="0"/>
              <a:t>make</a:t>
            </a:r>
            <a:r>
              <a:rPr spc="-55" dirty="0"/>
              <a:t> </a:t>
            </a:r>
            <a:r>
              <a:rPr dirty="0"/>
              <a:t>reservations</a:t>
            </a:r>
            <a:r>
              <a:rPr spc="-25" dirty="0"/>
              <a:t> </a:t>
            </a:r>
            <a:r>
              <a:rPr dirty="0"/>
              <a:t>at</a:t>
            </a:r>
            <a:r>
              <a:rPr spc="-8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bus</a:t>
            </a:r>
            <a:r>
              <a:rPr spc="-25" dirty="0"/>
              <a:t> </a:t>
            </a:r>
            <a:r>
              <a:rPr spc="-10" dirty="0"/>
              <a:t>terminal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also</a:t>
            </a:r>
            <a:r>
              <a:rPr spc="-90" dirty="0"/>
              <a:t> </a:t>
            </a:r>
            <a:r>
              <a:rPr dirty="0"/>
              <a:t>increase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efficiency.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149590" cy="3133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524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Reservation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web-based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within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file.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network.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endParaRPr sz="1800">
              <a:latin typeface="Trebuchet MS"/>
              <a:cs typeface="Trebuchet MS"/>
            </a:endParaRPr>
          </a:p>
          <a:p>
            <a:pPr marL="355600" marR="26352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introduces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update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software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“Online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 Reservation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”as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reserved seats,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cancellations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route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inquiries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quick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booking.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OBTRS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designed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compile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traditional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database,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tracking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departure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made.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3725" y="2037778"/>
            <a:ext cx="5817870" cy="27705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7272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seen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applications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very </a:t>
            </a:r>
            <a:r>
              <a:rPr sz="1800" dirty="0">
                <a:latin typeface="Trebuchet MS"/>
                <a:cs typeface="Trebuchet MS"/>
              </a:rPr>
              <a:t>important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every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field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human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endeavor.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with this</a:t>
            </a:r>
            <a:endParaRPr sz="1800">
              <a:latin typeface="Trebuchet MS"/>
              <a:cs typeface="Trebuchet MS"/>
            </a:endParaRPr>
          </a:p>
          <a:p>
            <a:pPr marL="12700" marR="521970">
              <a:lnSpc>
                <a:spcPct val="99100"/>
              </a:lnSpc>
              <a:spcBef>
                <a:spcPts val="35"/>
              </a:spcBef>
            </a:pPr>
            <a:r>
              <a:rPr sz="1800" dirty="0">
                <a:latin typeface="Trebuchet MS"/>
                <a:cs typeface="Trebuchet MS"/>
              </a:rPr>
              <a:t>new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information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customer </a:t>
            </a:r>
            <a:r>
              <a:rPr sz="1800" dirty="0">
                <a:latin typeface="Trebuchet MS"/>
                <a:cs typeface="Trebuchet MS"/>
              </a:rPr>
              <a:t>making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reservation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obtained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clicking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spc="-10" dirty="0">
                <a:latin typeface="Trebuchet MS"/>
                <a:cs typeface="Trebuchet MS"/>
              </a:rPr>
              <a:t>button,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99600"/>
              </a:lnSpc>
              <a:spcBef>
                <a:spcPts val="30"/>
              </a:spcBef>
            </a:pPr>
            <a:r>
              <a:rPr sz="1800" dirty="0">
                <a:latin typeface="Trebuchet MS"/>
                <a:cs typeface="Trebuchet MS"/>
              </a:rPr>
              <a:t>removing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difficulties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manual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system.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workload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employees,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taken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make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reservations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increase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efficiency.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060" y="2417063"/>
            <a:ext cx="2399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2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318512"/>
            <a:ext cx="8354695" cy="344932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50" b="1" dirty="0">
                <a:solidFill>
                  <a:srgbClr val="2C3B43"/>
                </a:solidFill>
                <a:latin typeface="Trebuchet MS"/>
                <a:cs typeface="Trebuchet MS"/>
              </a:rPr>
              <a:t>Background</a:t>
            </a:r>
            <a:r>
              <a:rPr sz="1250" b="1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b="1" spc="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2C3B43"/>
                </a:solidFill>
                <a:latin typeface="Trebuchet MS"/>
                <a:cs typeface="Trebuchet MS"/>
              </a:rPr>
              <a:t>Study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259715" algn="l"/>
              </a:tabLst>
            </a:pPr>
            <a:r>
              <a:rPr sz="1250" spc="-50" dirty="0">
                <a:solidFill>
                  <a:srgbClr val="2C3B43"/>
                </a:solidFill>
                <a:latin typeface="Trebuchet MS"/>
                <a:cs typeface="Trebuchet MS"/>
              </a:rPr>
              <a:t>.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	A</a:t>
            </a:r>
            <a:r>
              <a:rPr sz="1250" spc="-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common</a:t>
            </a:r>
            <a:r>
              <a:rPr sz="1250" spc="2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view</a:t>
            </a:r>
            <a:r>
              <a:rPr sz="1250" spc="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various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circles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world</a:t>
            </a:r>
            <a:r>
              <a:rPr sz="125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that</a:t>
            </a:r>
            <a:r>
              <a:rPr sz="1250" spc="12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man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now</a:t>
            </a:r>
            <a:r>
              <a:rPr sz="1250" spc="1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lives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growth</a:t>
            </a:r>
            <a:r>
              <a:rPr sz="125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years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data</a:t>
            </a:r>
            <a:r>
              <a:rPr sz="1250" spc="10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collection,</a:t>
            </a:r>
            <a:endParaRPr sz="1250">
              <a:latin typeface="Trebuchet MS"/>
              <a:cs typeface="Trebuchet MS"/>
            </a:endParaRPr>
          </a:p>
          <a:p>
            <a:pPr marL="12700" marR="152400">
              <a:lnSpc>
                <a:spcPct val="297900"/>
              </a:lnSpc>
              <a:spcBef>
                <a:spcPts val="40"/>
              </a:spcBef>
            </a:pP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processing</a:t>
            </a:r>
            <a:r>
              <a:rPr sz="125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distribution,</a:t>
            </a:r>
            <a:r>
              <a:rPr sz="1250" spc="1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very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popular</a:t>
            </a:r>
            <a:r>
              <a:rPr sz="1250" spc="2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years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knowledge</a:t>
            </a:r>
            <a:r>
              <a:rPr sz="1250" spc="1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called.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1250" spc="1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this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reason,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other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data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users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especially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transportation</a:t>
            </a:r>
            <a:r>
              <a:rPr sz="125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industry</a:t>
            </a:r>
            <a:r>
              <a:rPr sz="1250" spc="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are</a:t>
            </a:r>
            <a:r>
              <a:rPr sz="1250" spc="9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looking</a:t>
            </a:r>
            <a:r>
              <a:rPr sz="1250" spc="14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1250" spc="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more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types</a:t>
            </a:r>
            <a:r>
              <a:rPr sz="1250" spc="2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management</a:t>
            </a:r>
            <a:r>
              <a:rPr sz="1250" spc="2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operational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support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details.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So</a:t>
            </a:r>
            <a:r>
              <a:rPr sz="1250" spc="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they</a:t>
            </a:r>
            <a:r>
              <a:rPr sz="1250" spc="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have</a:t>
            </a:r>
            <a:r>
              <a:rPr sz="1250" spc="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1250" spc="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answer</a:t>
            </a:r>
            <a:r>
              <a:rPr sz="1250" spc="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there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</a:t>
            </a:r>
            <a:r>
              <a:rPr sz="1250" spc="1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growing</a:t>
            </a:r>
            <a:r>
              <a:rPr sz="1250" spc="-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need</a:t>
            </a:r>
            <a:r>
              <a:rPr sz="1250" spc="2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1250" spc="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information</a:t>
            </a:r>
            <a:r>
              <a:rPr sz="1250" spc="1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1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data</a:t>
            </a:r>
            <a:r>
              <a:rPr sz="1250" spc="1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management.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Electronic</a:t>
            </a:r>
            <a:r>
              <a:rPr sz="1250" spc="1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tickets,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or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e-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tickets,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provide</a:t>
            </a:r>
            <a:r>
              <a:rPr sz="1250" spc="2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proof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that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their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owners</a:t>
            </a:r>
            <a:r>
              <a:rPr sz="1250" spc="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have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permission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1250" spc="1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enter</a:t>
            </a:r>
            <a:r>
              <a:rPr sz="1250" spc="1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amusement</a:t>
            </a:r>
            <a:r>
              <a:rPr sz="1250" spc="24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park,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50">
              <a:latin typeface="Trebuchet MS"/>
              <a:cs typeface="Trebuchet MS"/>
            </a:endParaRPr>
          </a:p>
          <a:p>
            <a:pPr marL="58419" algn="ctr">
              <a:lnSpc>
                <a:spcPct val="100000"/>
              </a:lnSpc>
            </a:pP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use a</a:t>
            </a:r>
            <a:r>
              <a:rPr sz="1250" spc="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travel</a:t>
            </a:r>
            <a:r>
              <a:rPr sz="1250" spc="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item,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or</a:t>
            </a:r>
            <a:r>
              <a:rPr sz="1250" spc="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have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it</a:t>
            </a:r>
            <a:r>
              <a:rPr sz="1250" spc="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access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1250" spc="9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other</a:t>
            </a:r>
            <a:r>
              <a:rPr sz="1250" spc="1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Internet</a:t>
            </a:r>
            <a:r>
              <a:rPr sz="1250" spc="12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services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294370" cy="2331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778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Currently,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counter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internal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manually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sell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company’s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problems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counter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buy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ask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endParaRPr sz="1800">
              <a:latin typeface="Trebuchet MS"/>
              <a:cs typeface="Trebuchet MS"/>
            </a:endParaRPr>
          </a:p>
          <a:p>
            <a:pPr marL="355600" marR="33655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wait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longer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cash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buy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Objectives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marR="111760" indent="-343535">
              <a:lnSpc>
                <a:spcPts val="1350"/>
              </a:lnSpc>
              <a:spcBef>
                <a:spcPts val="44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The</a:t>
            </a:r>
            <a:r>
              <a:rPr sz="1400" spc="25" dirty="0"/>
              <a:t> </a:t>
            </a:r>
            <a:r>
              <a:rPr sz="1400" dirty="0"/>
              <a:t>main</a:t>
            </a:r>
            <a:r>
              <a:rPr sz="1400" spc="-55" dirty="0"/>
              <a:t> </a:t>
            </a:r>
            <a:r>
              <a:rPr sz="1400" dirty="0"/>
              <a:t>purpose</a:t>
            </a:r>
            <a:r>
              <a:rPr sz="1400" spc="-55" dirty="0"/>
              <a:t> </a:t>
            </a:r>
            <a:r>
              <a:rPr sz="1400" dirty="0"/>
              <a:t>of</a:t>
            </a:r>
            <a:r>
              <a:rPr sz="1400" spc="-25" dirty="0"/>
              <a:t> </a:t>
            </a:r>
            <a:r>
              <a:rPr sz="1400" dirty="0"/>
              <a:t>this study</a:t>
            </a:r>
            <a:r>
              <a:rPr sz="1400" spc="-135" dirty="0"/>
              <a:t> </a:t>
            </a:r>
            <a:r>
              <a:rPr sz="1400" dirty="0"/>
              <a:t>is</a:t>
            </a:r>
            <a:r>
              <a:rPr sz="1400" spc="80" dirty="0"/>
              <a:t> </a:t>
            </a:r>
            <a:r>
              <a:rPr sz="1400" dirty="0"/>
              <a:t>to</a:t>
            </a:r>
            <a:r>
              <a:rPr sz="1400" spc="-35" dirty="0"/>
              <a:t> </a:t>
            </a:r>
            <a:r>
              <a:rPr sz="1400" dirty="0"/>
              <a:t>implement</a:t>
            </a:r>
            <a:r>
              <a:rPr sz="1400" spc="-65" dirty="0"/>
              <a:t> </a:t>
            </a:r>
            <a:r>
              <a:rPr sz="1400" dirty="0"/>
              <a:t>flexible</a:t>
            </a:r>
            <a:r>
              <a:rPr sz="1400" spc="-135" dirty="0"/>
              <a:t> </a:t>
            </a:r>
            <a:r>
              <a:rPr sz="1400" dirty="0"/>
              <a:t>procedures for</a:t>
            </a:r>
            <a:r>
              <a:rPr sz="1400" spc="-55" dirty="0"/>
              <a:t> </a:t>
            </a:r>
            <a:r>
              <a:rPr sz="1400" dirty="0"/>
              <a:t>booking</a:t>
            </a:r>
            <a:r>
              <a:rPr sz="1400" spc="15" dirty="0"/>
              <a:t> </a:t>
            </a:r>
            <a:r>
              <a:rPr sz="1400" dirty="0"/>
              <a:t>a</a:t>
            </a:r>
            <a:r>
              <a:rPr sz="1400" spc="-20" dirty="0"/>
              <a:t> </a:t>
            </a:r>
            <a:r>
              <a:rPr sz="1400" dirty="0"/>
              <a:t>bus ticket</a:t>
            </a:r>
            <a:r>
              <a:rPr sz="1400" spc="-65" dirty="0"/>
              <a:t> </a:t>
            </a:r>
            <a:r>
              <a:rPr sz="1400" dirty="0"/>
              <a:t>for</a:t>
            </a:r>
            <a:r>
              <a:rPr sz="1400" spc="25" dirty="0"/>
              <a:t> </a:t>
            </a:r>
            <a:r>
              <a:rPr sz="1400" spc="-25" dirty="0"/>
              <a:t>any </a:t>
            </a:r>
            <a:r>
              <a:rPr sz="1400" dirty="0"/>
              <a:t>trip</a:t>
            </a:r>
            <a:r>
              <a:rPr sz="1400" spc="-25" dirty="0"/>
              <a:t> </a:t>
            </a:r>
            <a:r>
              <a:rPr sz="1400" spc="-20" dirty="0"/>
              <a:t>made.</a:t>
            </a:r>
            <a:endParaRPr sz="1400">
              <a:latin typeface="Lucida Sans Unicode"/>
              <a:cs typeface="Lucida Sans Unicode"/>
            </a:endParaRPr>
          </a:p>
          <a:p>
            <a:pPr marL="355600" marR="358140" indent="-343535">
              <a:lnSpc>
                <a:spcPts val="135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by</a:t>
            </a:r>
            <a:r>
              <a:rPr sz="1400" spc="-50" dirty="0"/>
              <a:t> </a:t>
            </a:r>
            <a:r>
              <a:rPr sz="1400" dirty="0"/>
              <a:t>Imo</a:t>
            </a:r>
            <a:r>
              <a:rPr sz="1400" spc="-35" dirty="0"/>
              <a:t> </a:t>
            </a:r>
            <a:r>
              <a:rPr sz="1400" spc="-20" dirty="0"/>
              <a:t>Transport</a:t>
            </a:r>
            <a:r>
              <a:rPr sz="1400" spc="-55" dirty="0"/>
              <a:t> </a:t>
            </a:r>
            <a:r>
              <a:rPr sz="1400" dirty="0"/>
              <a:t>Company</a:t>
            </a:r>
            <a:r>
              <a:rPr sz="1400" spc="-50" dirty="0"/>
              <a:t> </a:t>
            </a:r>
            <a:r>
              <a:rPr sz="1400" dirty="0"/>
              <a:t>(ITC).</a:t>
            </a:r>
            <a:r>
              <a:rPr sz="1400" spc="-15" dirty="0"/>
              <a:t> </a:t>
            </a:r>
            <a:r>
              <a:rPr sz="1400" dirty="0"/>
              <a:t>The</a:t>
            </a:r>
            <a:r>
              <a:rPr sz="1400" spc="35" dirty="0"/>
              <a:t> </a:t>
            </a:r>
            <a:r>
              <a:rPr sz="1400" dirty="0"/>
              <a:t>system</a:t>
            </a:r>
            <a:r>
              <a:rPr sz="1400" spc="-85" dirty="0"/>
              <a:t> </a:t>
            </a:r>
            <a:r>
              <a:rPr sz="1400" dirty="0"/>
              <a:t>is</a:t>
            </a:r>
            <a:r>
              <a:rPr sz="1400" spc="10" dirty="0"/>
              <a:t> </a:t>
            </a:r>
            <a:r>
              <a:rPr sz="1400" dirty="0"/>
              <a:t>said</a:t>
            </a:r>
            <a:r>
              <a:rPr sz="1400" spc="15" dirty="0"/>
              <a:t> </a:t>
            </a:r>
            <a:r>
              <a:rPr sz="1400" dirty="0"/>
              <a:t>to</a:t>
            </a:r>
            <a:r>
              <a:rPr sz="1400" spc="-30" dirty="0"/>
              <a:t> </a:t>
            </a:r>
            <a:r>
              <a:rPr sz="1400" dirty="0"/>
              <a:t>be</a:t>
            </a:r>
            <a:r>
              <a:rPr sz="1400" spc="-50" dirty="0"/>
              <a:t> </a:t>
            </a:r>
            <a:r>
              <a:rPr sz="1400" dirty="0"/>
              <a:t>the</a:t>
            </a:r>
            <a:r>
              <a:rPr sz="1400" spc="35" dirty="0"/>
              <a:t> </a:t>
            </a:r>
            <a:r>
              <a:rPr sz="1400" dirty="0"/>
              <a:t>default</a:t>
            </a:r>
            <a:r>
              <a:rPr sz="1400" spc="-60" dirty="0"/>
              <a:t> </a:t>
            </a:r>
            <a:r>
              <a:rPr sz="1400" dirty="0"/>
              <a:t>system</a:t>
            </a:r>
            <a:r>
              <a:rPr sz="1400" spc="-80" dirty="0"/>
              <a:t> </a:t>
            </a:r>
            <a:r>
              <a:rPr sz="1400" dirty="0"/>
              <a:t>and</a:t>
            </a:r>
            <a:r>
              <a:rPr sz="1400" spc="-65" dirty="0"/>
              <a:t> </a:t>
            </a:r>
            <a:r>
              <a:rPr sz="1400" dirty="0"/>
              <a:t>customers</a:t>
            </a:r>
            <a:r>
              <a:rPr sz="1400" spc="5" dirty="0"/>
              <a:t> </a:t>
            </a:r>
            <a:r>
              <a:rPr sz="1400" spc="-25" dirty="0"/>
              <a:t>can </a:t>
            </a:r>
            <a:r>
              <a:rPr sz="1400" dirty="0"/>
              <a:t>choose</a:t>
            </a:r>
            <a:r>
              <a:rPr sz="1400" spc="-10" dirty="0"/>
              <a:t> their.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own</a:t>
            </a:r>
            <a:r>
              <a:rPr sz="1400" spc="-40" dirty="0"/>
              <a:t> </a:t>
            </a:r>
            <a:r>
              <a:rPr sz="1400" dirty="0"/>
              <a:t>seats.</a:t>
            </a:r>
            <a:r>
              <a:rPr sz="1400" spc="-90" dirty="0"/>
              <a:t> </a:t>
            </a:r>
            <a:r>
              <a:rPr sz="1400" spc="-10" dirty="0"/>
              <a:t>Specifically,</a:t>
            </a:r>
            <a:r>
              <a:rPr sz="1400" spc="-90" dirty="0"/>
              <a:t> </a:t>
            </a:r>
            <a:r>
              <a:rPr sz="1400" dirty="0"/>
              <a:t>the</a:t>
            </a:r>
            <a:r>
              <a:rPr sz="1400" spc="-125" dirty="0"/>
              <a:t> </a:t>
            </a:r>
            <a:r>
              <a:rPr sz="1400" dirty="0"/>
              <a:t>objectives</a:t>
            </a:r>
            <a:r>
              <a:rPr sz="1400" spc="15" dirty="0"/>
              <a:t> </a:t>
            </a:r>
            <a:r>
              <a:rPr sz="1400" dirty="0"/>
              <a:t>of</a:t>
            </a:r>
            <a:r>
              <a:rPr sz="1400" spc="75" dirty="0"/>
              <a:t> </a:t>
            </a:r>
            <a:r>
              <a:rPr sz="1400" dirty="0"/>
              <a:t>this</a:t>
            </a:r>
            <a:r>
              <a:rPr sz="1400" spc="15" dirty="0"/>
              <a:t> </a:t>
            </a:r>
            <a:r>
              <a:rPr sz="1400" dirty="0"/>
              <a:t>project</a:t>
            </a:r>
            <a:r>
              <a:rPr sz="1400" spc="-50" dirty="0"/>
              <a:t> </a:t>
            </a:r>
            <a:r>
              <a:rPr sz="1400" dirty="0"/>
              <a:t>will</a:t>
            </a:r>
            <a:r>
              <a:rPr sz="1400" spc="-60" dirty="0"/>
              <a:t> </a:t>
            </a:r>
            <a:r>
              <a:rPr sz="1400" dirty="0"/>
              <a:t>be</a:t>
            </a:r>
            <a:r>
              <a:rPr sz="1400" spc="-40" dirty="0"/>
              <a:t> </a:t>
            </a:r>
            <a:r>
              <a:rPr sz="1400" spc="-25" dirty="0"/>
              <a:t>to: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ts val="1515"/>
              </a:lnSpc>
              <a:spcBef>
                <a:spcPts val="65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i)</a:t>
            </a:r>
            <a:r>
              <a:rPr sz="1400" spc="50" dirty="0"/>
              <a:t> </a:t>
            </a:r>
            <a:r>
              <a:rPr sz="1400" spc="-10" dirty="0"/>
              <a:t>Provide</a:t>
            </a:r>
            <a:r>
              <a:rPr sz="1400" spc="-50" dirty="0"/>
              <a:t> </a:t>
            </a:r>
            <a:r>
              <a:rPr sz="1400" dirty="0"/>
              <a:t>a</a:t>
            </a:r>
            <a:r>
              <a:rPr sz="1400" spc="50" dirty="0"/>
              <a:t> </a:t>
            </a:r>
            <a:r>
              <a:rPr sz="1400" dirty="0"/>
              <a:t>web-based</a:t>
            </a:r>
            <a:r>
              <a:rPr sz="1400" spc="-150" dirty="0"/>
              <a:t> </a:t>
            </a:r>
            <a:r>
              <a:rPr sz="1400" dirty="0"/>
              <a:t>bus</a:t>
            </a:r>
            <a:r>
              <a:rPr sz="1400" spc="-80" dirty="0"/>
              <a:t> </a:t>
            </a:r>
            <a:r>
              <a:rPr sz="1400" dirty="0"/>
              <a:t>booking</a:t>
            </a:r>
            <a:r>
              <a:rPr sz="1400" spc="-65" dirty="0"/>
              <a:t> </a:t>
            </a:r>
            <a:r>
              <a:rPr sz="1400" dirty="0"/>
              <a:t>service</a:t>
            </a:r>
            <a:r>
              <a:rPr sz="1400" spc="25" dirty="0"/>
              <a:t> </a:t>
            </a:r>
            <a:r>
              <a:rPr sz="1400" dirty="0"/>
              <a:t>where</a:t>
            </a:r>
            <a:r>
              <a:rPr sz="1400" spc="-55" dirty="0"/>
              <a:t> </a:t>
            </a:r>
            <a:r>
              <a:rPr sz="1400" dirty="0"/>
              <a:t>a</a:t>
            </a:r>
            <a:r>
              <a:rPr sz="1400" spc="55" dirty="0"/>
              <a:t> </a:t>
            </a:r>
            <a:r>
              <a:rPr sz="1400" dirty="0"/>
              <a:t>customer</a:t>
            </a:r>
            <a:r>
              <a:rPr sz="1400" spc="-55" dirty="0"/>
              <a:t> </a:t>
            </a:r>
            <a:r>
              <a:rPr sz="1400" dirty="0"/>
              <a:t>can</a:t>
            </a:r>
            <a:r>
              <a:rPr sz="1400" spc="30" dirty="0"/>
              <a:t> </a:t>
            </a:r>
            <a:r>
              <a:rPr sz="1400" dirty="0"/>
              <a:t>Buy</a:t>
            </a:r>
            <a:r>
              <a:rPr sz="1400" spc="-55" dirty="0"/>
              <a:t> </a:t>
            </a:r>
            <a:r>
              <a:rPr sz="1400" dirty="0"/>
              <a:t>a</a:t>
            </a:r>
            <a:r>
              <a:rPr sz="1400" spc="55" dirty="0"/>
              <a:t> </a:t>
            </a:r>
            <a:r>
              <a:rPr sz="1400" dirty="0"/>
              <a:t>bus</a:t>
            </a:r>
            <a:r>
              <a:rPr sz="1400" spc="-80" dirty="0"/>
              <a:t> </a:t>
            </a:r>
            <a:r>
              <a:rPr sz="1400" dirty="0"/>
              <a:t>ticket</a:t>
            </a:r>
            <a:r>
              <a:rPr sz="1400" spc="10" dirty="0"/>
              <a:t> </a:t>
            </a:r>
            <a:r>
              <a:rPr sz="1400" dirty="0"/>
              <a:t>online</a:t>
            </a:r>
            <a:r>
              <a:rPr sz="1400" spc="25" dirty="0"/>
              <a:t> </a:t>
            </a:r>
            <a:r>
              <a:rPr sz="1400" spc="-10" dirty="0"/>
              <a:t>without</a:t>
            </a:r>
            <a:endParaRPr sz="1400">
              <a:latin typeface="Lucida Sans Unicode"/>
              <a:cs typeface="Lucida Sans Unicode"/>
            </a:endParaRPr>
          </a:p>
          <a:p>
            <a:pPr marL="355600">
              <a:lnSpc>
                <a:spcPts val="1515"/>
              </a:lnSpc>
            </a:pPr>
            <a:r>
              <a:rPr sz="1400" dirty="0"/>
              <a:t>the</a:t>
            </a:r>
            <a:r>
              <a:rPr sz="1400" spc="-80" dirty="0"/>
              <a:t> </a:t>
            </a:r>
            <a:r>
              <a:rPr sz="1400" dirty="0"/>
              <a:t>need</a:t>
            </a:r>
            <a:r>
              <a:rPr sz="1400" spc="50" dirty="0"/>
              <a:t> </a:t>
            </a:r>
            <a:r>
              <a:rPr sz="1400" spc="-25" dirty="0"/>
              <a:t>to</a:t>
            </a:r>
            <a:endParaRPr sz="1400"/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line</a:t>
            </a:r>
            <a:r>
              <a:rPr sz="1400" spc="5" dirty="0"/>
              <a:t> </a:t>
            </a:r>
            <a:r>
              <a:rPr sz="1400" dirty="0"/>
              <a:t>up</a:t>
            </a:r>
            <a:r>
              <a:rPr sz="1400" spc="-10" dirty="0"/>
              <a:t> </a:t>
            </a:r>
            <a:r>
              <a:rPr sz="1400" dirty="0"/>
              <a:t>counter</a:t>
            </a:r>
            <a:r>
              <a:rPr sz="1400" spc="10" dirty="0"/>
              <a:t> </a:t>
            </a:r>
            <a:r>
              <a:rPr sz="1400" dirty="0"/>
              <a:t>to</a:t>
            </a:r>
            <a:r>
              <a:rPr sz="1400" spc="-55" dirty="0"/>
              <a:t> </a:t>
            </a:r>
            <a:r>
              <a:rPr sz="1400" dirty="0"/>
              <a:t>buy</a:t>
            </a:r>
            <a:r>
              <a:rPr sz="1400" spc="-65" dirty="0"/>
              <a:t> </a:t>
            </a:r>
            <a:r>
              <a:rPr sz="1400" dirty="0"/>
              <a:t>a</a:t>
            </a:r>
            <a:r>
              <a:rPr sz="1400" spc="40" dirty="0"/>
              <a:t> </a:t>
            </a:r>
            <a:r>
              <a:rPr sz="1400" dirty="0"/>
              <a:t>bus</a:t>
            </a:r>
            <a:r>
              <a:rPr sz="1400" spc="-95" dirty="0"/>
              <a:t> </a:t>
            </a:r>
            <a:r>
              <a:rPr sz="1400" spc="-10" dirty="0"/>
              <a:t>ticket.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ts val="1515"/>
              </a:lnSpc>
              <a:spcBef>
                <a:spcPts val="72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Ii)</a:t>
            </a:r>
            <a:r>
              <a:rPr sz="1400" spc="40" dirty="0"/>
              <a:t> </a:t>
            </a:r>
            <a:r>
              <a:rPr sz="1400" dirty="0"/>
              <a:t>Empowering</a:t>
            </a:r>
            <a:r>
              <a:rPr sz="1400" spc="-85" dirty="0"/>
              <a:t> </a:t>
            </a:r>
            <a:r>
              <a:rPr sz="1400" dirty="0"/>
              <a:t>customers</a:t>
            </a:r>
            <a:r>
              <a:rPr sz="1400" spc="-95" dirty="0"/>
              <a:t> </a:t>
            </a:r>
            <a:r>
              <a:rPr sz="1400" dirty="0"/>
              <a:t>to</a:t>
            </a:r>
            <a:r>
              <a:rPr sz="1400" spc="-55" dirty="0"/>
              <a:t> </a:t>
            </a:r>
            <a:r>
              <a:rPr sz="1400" dirty="0"/>
              <a:t>check</a:t>
            </a:r>
            <a:r>
              <a:rPr sz="1400" spc="65" dirty="0"/>
              <a:t> </a:t>
            </a:r>
            <a:r>
              <a:rPr sz="1400" dirty="0"/>
              <a:t>availability</a:t>
            </a:r>
            <a:r>
              <a:rPr sz="1400" spc="-145" dirty="0"/>
              <a:t> </a:t>
            </a:r>
            <a:r>
              <a:rPr sz="1400" dirty="0"/>
              <a:t>and</a:t>
            </a:r>
            <a:r>
              <a:rPr sz="1400" spc="-5" dirty="0"/>
              <a:t> </a:t>
            </a:r>
            <a:r>
              <a:rPr sz="1400" dirty="0"/>
              <a:t>types</a:t>
            </a:r>
            <a:r>
              <a:rPr sz="1400" spc="-95" dirty="0"/>
              <a:t> </a:t>
            </a:r>
            <a:r>
              <a:rPr sz="1400" dirty="0"/>
              <a:t>of</a:t>
            </a:r>
            <a:r>
              <a:rPr sz="1400" spc="-40" dirty="0"/>
              <a:t> </a:t>
            </a:r>
            <a:r>
              <a:rPr sz="1400" dirty="0"/>
              <a:t>buses</a:t>
            </a:r>
            <a:r>
              <a:rPr sz="1400" spc="-20" dirty="0"/>
              <a:t> </a:t>
            </a:r>
            <a:r>
              <a:rPr sz="1400" dirty="0"/>
              <a:t>online.</a:t>
            </a:r>
            <a:r>
              <a:rPr sz="1400" spc="-35" dirty="0"/>
              <a:t> </a:t>
            </a:r>
            <a:r>
              <a:rPr sz="1400" dirty="0"/>
              <a:t>The</a:t>
            </a:r>
            <a:r>
              <a:rPr sz="1400" spc="10" dirty="0"/>
              <a:t> </a:t>
            </a:r>
            <a:r>
              <a:rPr sz="1400" dirty="0"/>
              <a:t>customer</a:t>
            </a:r>
            <a:r>
              <a:rPr sz="1400" spc="-70" dirty="0"/>
              <a:t> </a:t>
            </a:r>
            <a:r>
              <a:rPr sz="1400" dirty="0"/>
              <a:t>can</a:t>
            </a:r>
            <a:r>
              <a:rPr sz="1400" spc="10" dirty="0"/>
              <a:t> </a:t>
            </a:r>
            <a:r>
              <a:rPr sz="1400" spc="-10" dirty="0"/>
              <a:t>check</a:t>
            </a:r>
            <a:endParaRPr sz="1400">
              <a:latin typeface="Lucida Sans Unicode"/>
              <a:cs typeface="Lucida Sans Unicode"/>
            </a:endParaRPr>
          </a:p>
          <a:p>
            <a:pPr marL="355600">
              <a:lnSpc>
                <a:spcPts val="1515"/>
              </a:lnSpc>
            </a:pPr>
            <a:r>
              <a:rPr sz="1400" dirty="0"/>
              <a:t>the</a:t>
            </a:r>
            <a:r>
              <a:rPr sz="1400" spc="-60" dirty="0"/>
              <a:t> </a:t>
            </a:r>
            <a:r>
              <a:rPr sz="1400" dirty="0"/>
              <a:t>timing</a:t>
            </a:r>
            <a:r>
              <a:rPr sz="1400" spc="5" dirty="0"/>
              <a:t> </a:t>
            </a:r>
            <a:r>
              <a:rPr sz="1400" spc="-25" dirty="0"/>
              <a:t>of</a:t>
            </a:r>
            <a:endParaRPr sz="140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the</a:t>
            </a:r>
            <a:r>
              <a:rPr sz="1400" spc="-75" dirty="0"/>
              <a:t> </a:t>
            </a:r>
            <a:r>
              <a:rPr sz="1400" dirty="0"/>
              <a:t>entire</a:t>
            </a:r>
            <a:r>
              <a:rPr sz="1400" spc="5" dirty="0"/>
              <a:t> </a:t>
            </a:r>
            <a:r>
              <a:rPr sz="1400" dirty="0"/>
              <a:t>ITC</a:t>
            </a:r>
            <a:r>
              <a:rPr sz="1400" spc="10" dirty="0"/>
              <a:t> </a:t>
            </a:r>
            <a:r>
              <a:rPr sz="1400" dirty="0"/>
              <a:t>bus</a:t>
            </a:r>
            <a:r>
              <a:rPr sz="1400" spc="-20" dirty="0"/>
              <a:t> </a:t>
            </a:r>
            <a:r>
              <a:rPr sz="1400" dirty="0"/>
              <a:t>by</a:t>
            </a:r>
            <a:r>
              <a:rPr sz="1400" spc="-70" dirty="0"/>
              <a:t> </a:t>
            </a:r>
            <a:r>
              <a:rPr sz="1400" dirty="0"/>
              <a:t>using</a:t>
            </a:r>
            <a:r>
              <a:rPr sz="1400" spc="-5" dirty="0"/>
              <a:t> </a:t>
            </a:r>
            <a:r>
              <a:rPr sz="1400" spc="-10" dirty="0"/>
              <a:t>system.</a:t>
            </a:r>
            <a:endParaRPr sz="1400"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ts val="1350"/>
              </a:lnSpc>
              <a:spcBef>
                <a:spcPts val="97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iii)</a:t>
            </a:r>
            <a:r>
              <a:rPr sz="1400" spc="40" dirty="0"/>
              <a:t> </a:t>
            </a:r>
            <a:r>
              <a:rPr sz="1400" dirty="0"/>
              <a:t>Facilitating</a:t>
            </a:r>
            <a:r>
              <a:rPr sz="1400" spc="-85" dirty="0"/>
              <a:t> </a:t>
            </a:r>
            <a:r>
              <a:rPr sz="1400" dirty="0"/>
              <a:t>the</a:t>
            </a:r>
            <a:r>
              <a:rPr sz="1400" spc="15" dirty="0"/>
              <a:t> </a:t>
            </a:r>
            <a:r>
              <a:rPr sz="1400" dirty="0"/>
              <a:t>payment</a:t>
            </a:r>
            <a:r>
              <a:rPr sz="1400" spc="-80" dirty="0"/>
              <a:t> </a:t>
            </a:r>
            <a:r>
              <a:rPr sz="1400" dirty="0"/>
              <a:t>of</a:t>
            </a:r>
            <a:r>
              <a:rPr sz="1400" spc="-40" dirty="0"/>
              <a:t> </a:t>
            </a:r>
            <a:r>
              <a:rPr sz="1400" dirty="0"/>
              <a:t>bus</a:t>
            </a:r>
            <a:r>
              <a:rPr sz="1400" spc="-15" dirty="0"/>
              <a:t> </a:t>
            </a:r>
            <a:r>
              <a:rPr sz="1400" dirty="0"/>
              <a:t>tickets</a:t>
            </a:r>
            <a:r>
              <a:rPr sz="1400" spc="-95" dirty="0"/>
              <a:t> </a:t>
            </a:r>
            <a:r>
              <a:rPr sz="1400" dirty="0"/>
              <a:t>by</a:t>
            </a:r>
            <a:r>
              <a:rPr sz="1400" spc="-65" dirty="0"/>
              <a:t> </a:t>
            </a:r>
            <a:r>
              <a:rPr sz="1400" dirty="0"/>
              <a:t>obtaining a</a:t>
            </a:r>
            <a:r>
              <a:rPr sz="1400" spc="-35" dirty="0"/>
              <a:t> </a:t>
            </a:r>
            <a:r>
              <a:rPr sz="1400" dirty="0"/>
              <a:t>bank</a:t>
            </a:r>
            <a:r>
              <a:rPr sz="1400" spc="-85" dirty="0"/>
              <a:t> </a:t>
            </a:r>
            <a:r>
              <a:rPr sz="1400" dirty="0"/>
              <a:t>pin</a:t>
            </a:r>
            <a:r>
              <a:rPr sz="1400" spc="15" dirty="0"/>
              <a:t> </a:t>
            </a:r>
            <a:r>
              <a:rPr sz="1400" dirty="0"/>
              <a:t>after</a:t>
            </a:r>
            <a:r>
              <a:rPr sz="1400" spc="-70" dirty="0"/>
              <a:t> </a:t>
            </a:r>
            <a:r>
              <a:rPr sz="1400" dirty="0"/>
              <a:t>payment</a:t>
            </a:r>
            <a:r>
              <a:rPr sz="1400" spc="-75" dirty="0"/>
              <a:t> </a:t>
            </a:r>
            <a:r>
              <a:rPr sz="1400" dirty="0"/>
              <a:t>various</a:t>
            </a:r>
            <a:r>
              <a:rPr sz="1400" spc="60" dirty="0"/>
              <a:t> </a:t>
            </a:r>
            <a:r>
              <a:rPr sz="1400" spc="-10" dirty="0"/>
              <a:t>designated banks.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iv)</a:t>
            </a:r>
            <a:r>
              <a:rPr sz="1400" spc="25" dirty="0"/>
              <a:t> </a:t>
            </a:r>
            <a:r>
              <a:rPr sz="1400" dirty="0"/>
              <a:t>The</a:t>
            </a:r>
            <a:r>
              <a:rPr sz="1400" spc="-75" dirty="0"/>
              <a:t> </a:t>
            </a:r>
            <a:r>
              <a:rPr sz="1400" dirty="0"/>
              <a:t>ability</a:t>
            </a:r>
            <a:r>
              <a:rPr sz="1400" spc="-80" dirty="0"/>
              <a:t> </a:t>
            </a:r>
            <a:r>
              <a:rPr sz="1400" dirty="0"/>
              <a:t>of</a:t>
            </a:r>
            <a:r>
              <a:rPr sz="1400" spc="-50" dirty="0"/>
              <a:t> </a:t>
            </a:r>
            <a:r>
              <a:rPr sz="1400" dirty="0"/>
              <a:t>customers</a:t>
            </a:r>
            <a:r>
              <a:rPr sz="1400" spc="-25" dirty="0"/>
              <a:t> </a:t>
            </a:r>
            <a:r>
              <a:rPr sz="1400" dirty="0"/>
              <a:t>to</a:t>
            </a:r>
            <a:r>
              <a:rPr sz="1400" spc="-65" dirty="0"/>
              <a:t> </a:t>
            </a:r>
            <a:r>
              <a:rPr sz="1400" dirty="0"/>
              <a:t>cancel</a:t>
            </a:r>
            <a:r>
              <a:rPr sz="1400" spc="-15" dirty="0"/>
              <a:t> </a:t>
            </a:r>
            <a:r>
              <a:rPr sz="1400" dirty="0"/>
              <a:t>their </a:t>
            </a:r>
            <a:r>
              <a:rPr sz="1400" spc="-10" dirty="0"/>
              <a:t>booking.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v)</a:t>
            </a:r>
            <a:r>
              <a:rPr sz="1400" spc="35" dirty="0"/>
              <a:t> </a:t>
            </a:r>
            <a:r>
              <a:rPr sz="1400" dirty="0"/>
              <a:t>User</a:t>
            </a:r>
            <a:r>
              <a:rPr sz="1400" spc="-75" dirty="0"/>
              <a:t> </a:t>
            </a:r>
            <a:r>
              <a:rPr sz="1400" dirty="0"/>
              <a:t>management</a:t>
            </a:r>
            <a:r>
              <a:rPr sz="1400" spc="-80" dirty="0"/>
              <a:t> </a:t>
            </a:r>
            <a:r>
              <a:rPr sz="1400" dirty="0"/>
              <a:t>rights</a:t>
            </a:r>
            <a:r>
              <a:rPr sz="1400" spc="-25" dirty="0"/>
              <a:t> </a:t>
            </a:r>
            <a:r>
              <a:rPr sz="1400" dirty="0"/>
              <a:t>in</a:t>
            </a:r>
            <a:r>
              <a:rPr sz="1400" spc="5" dirty="0"/>
              <a:t> </a:t>
            </a:r>
            <a:r>
              <a:rPr sz="1400" dirty="0"/>
              <a:t>renewal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10" dirty="0"/>
              <a:t> cancellation</a:t>
            </a:r>
            <a:r>
              <a:rPr sz="1400" spc="-150" dirty="0"/>
              <a:t> </a:t>
            </a:r>
            <a:r>
              <a:rPr sz="1400" dirty="0"/>
              <a:t>of</a:t>
            </a:r>
            <a:r>
              <a:rPr sz="1400" spc="30" dirty="0"/>
              <a:t> </a:t>
            </a:r>
            <a:r>
              <a:rPr sz="1400" dirty="0"/>
              <a:t>payment,</a:t>
            </a:r>
            <a:r>
              <a:rPr sz="1400" spc="-114" dirty="0"/>
              <a:t> </a:t>
            </a:r>
            <a:r>
              <a:rPr sz="1400" dirty="0"/>
              <a:t>route</a:t>
            </a:r>
            <a:r>
              <a:rPr sz="1400" spc="5" dirty="0"/>
              <a:t> </a:t>
            </a:r>
            <a:r>
              <a:rPr sz="1400" dirty="0"/>
              <a:t>and</a:t>
            </a:r>
            <a:r>
              <a:rPr sz="1400" spc="-10" dirty="0"/>
              <a:t> </a:t>
            </a:r>
            <a:r>
              <a:rPr sz="1400" dirty="0"/>
              <a:t>vehicle</a:t>
            </a:r>
            <a:r>
              <a:rPr sz="1400" spc="5" dirty="0"/>
              <a:t> </a:t>
            </a:r>
            <a:r>
              <a:rPr sz="1400" spc="-10" dirty="0"/>
              <a:t>Records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Problem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221345" cy="1679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Traditional</a:t>
            </a:r>
            <a:r>
              <a:rPr sz="2000" spc="-1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bus</a:t>
            </a:r>
            <a:r>
              <a:rPr sz="200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ticket</a:t>
            </a:r>
            <a:r>
              <a:rPr sz="2000" spc="-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booking</a:t>
            </a:r>
            <a:r>
              <a:rPr sz="2000" spc="2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systems</a:t>
            </a:r>
            <a:r>
              <a:rPr sz="200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are</a:t>
            </a:r>
            <a:r>
              <a:rPr sz="2000" spc="-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often</a:t>
            </a:r>
            <a:r>
              <a:rPr sz="200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time-consuming</a:t>
            </a:r>
            <a:r>
              <a:rPr sz="2000" spc="-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C3B43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inefficient,</a:t>
            </a:r>
            <a:r>
              <a:rPr sz="2000" spc="-1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leading</a:t>
            </a:r>
            <a:r>
              <a:rPr sz="2000" spc="-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20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inconvenience</a:t>
            </a:r>
            <a:r>
              <a:rPr sz="2000" spc="-1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2000" spc="1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both</a:t>
            </a:r>
            <a:r>
              <a:rPr sz="200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passengers</a:t>
            </a:r>
            <a:r>
              <a:rPr sz="2000" spc="-1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200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C3B43"/>
                </a:solidFill>
                <a:latin typeface="Trebuchet MS"/>
                <a:cs typeface="Trebuchet MS"/>
              </a:rPr>
              <a:t>bus 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operators.</a:t>
            </a:r>
            <a:endParaRPr sz="2000">
              <a:latin typeface="Trebuchet MS"/>
              <a:cs typeface="Trebuchet MS"/>
            </a:endParaRPr>
          </a:p>
          <a:p>
            <a:pPr marL="355600" marR="139065" indent="-343535">
              <a:lnSpc>
                <a:spcPct val="10000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There</a:t>
            </a:r>
            <a:r>
              <a:rPr sz="2000" spc="-1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2000" spc="9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</a:t>
            </a:r>
            <a:r>
              <a:rPr sz="2000" spc="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need</a:t>
            </a:r>
            <a:r>
              <a:rPr sz="2000" spc="-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2000" spc="1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</a:t>
            </a:r>
            <a:r>
              <a:rPr sz="2000" spc="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modern,</a:t>
            </a:r>
            <a:r>
              <a:rPr sz="20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user-friendly</a:t>
            </a:r>
            <a:r>
              <a:rPr sz="2000" spc="-20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bus</a:t>
            </a:r>
            <a:r>
              <a:rPr sz="200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reservation</a:t>
            </a:r>
            <a:r>
              <a:rPr sz="2000" spc="-2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system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that</a:t>
            </a:r>
            <a:r>
              <a:rPr sz="20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simplifies</a:t>
            </a:r>
            <a:r>
              <a:rPr sz="2000" spc="-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200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booking</a:t>
            </a:r>
            <a:r>
              <a:rPr sz="2000" spc="-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process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enhances</a:t>
            </a:r>
            <a:r>
              <a:rPr sz="2000" spc="-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overall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 efficiency.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6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225790" cy="1254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reservation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consist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user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passengers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search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buses,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schedules,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select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seats,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 make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payments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securely.</a:t>
            </a:r>
            <a:endParaRPr sz="1800">
              <a:latin typeface="Trebuchet MS"/>
              <a:cs typeface="Trebuchet MS"/>
            </a:endParaRPr>
          </a:p>
          <a:p>
            <a:pPr marL="355600" marR="22034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Additionally,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admin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operators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manage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routes,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schedules,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prices,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passenger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bookings.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666750"/>
            <a:ext cx="8267700" cy="6038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33413"/>
            <a:ext cx="5168900" cy="576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Technology</a:t>
            </a:r>
            <a:r>
              <a:rPr spc="-204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61654"/>
            <a:ext cx="4720590" cy="24384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Frontend: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HTML,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CSS,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React.js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Backend: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Node.js,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Express.js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Database: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MongoDB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Payment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Integration: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Stripe</a:t>
            </a:r>
            <a:r>
              <a:rPr sz="18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Authentication: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JSON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Tokens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(JWT)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Deployment: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AWS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Heroku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8962-F279-724B-322B-86E301121074}"/>
              </a:ext>
            </a:extLst>
          </p:cNvPr>
          <p:cNvSpPr txBox="1"/>
          <p:nvPr/>
        </p:nvSpPr>
        <p:spPr>
          <a:xfrm>
            <a:off x="5051204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Abstract</vt:lpstr>
      <vt:lpstr>INTRODUCTION</vt:lpstr>
      <vt:lpstr>Statement of Problem</vt:lpstr>
      <vt:lpstr>Objectives of study</vt:lpstr>
      <vt:lpstr>Problem Statement</vt:lpstr>
      <vt:lpstr>Project Overview</vt:lpstr>
      <vt:lpstr>PowerPoint Presentation</vt:lpstr>
      <vt:lpstr>Technology View</vt:lpstr>
      <vt:lpstr>Frontend</vt:lpstr>
      <vt:lpstr>Backend</vt:lpstr>
      <vt:lpstr>Modeling and Results</vt:lpstr>
      <vt:lpstr>Screen Shot</vt:lpstr>
      <vt:lpstr>PowerPoint Presentation</vt:lpstr>
      <vt:lpstr>PowerPoint Presentation</vt:lpstr>
      <vt:lpstr>Future Enhancement</vt:lpstr>
      <vt:lpstr>MODELING AND ANALYSIS</vt:lpstr>
      <vt:lpstr>RESULTS AND DISCUSSION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919488656991</cp:lastModifiedBy>
  <cp:revision>2</cp:revision>
  <dcterms:created xsi:type="dcterms:W3CDTF">2024-04-08T10:20:38Z</dcterms:created>
  <dcterms:modified xsi:type="dcterms:W3CDTF">2024-05-10T04:39:46Z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2024-04-08T00:00:00Z</vt:filetime>
  </property>
</Properties>
</file>