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51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94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148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107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263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16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98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21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83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18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2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8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9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4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98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36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A8BCB42-F617-4D91-8696-FA0889240D69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70B6790-83C3-47F5-ADE2-47255B58BA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08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990B-D636-B60F-18D1-322D5E94E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909508"/>
            <a:ext cx="9144000" cy="1026739"/>
          </a:xfrm>
        </p:spPr>
        <p:txBody>
          <a:bodyPr>
            <a:normAutofit/>
          </a:bodyPr>
          <a:lstStyle/>
          <a:p>
            <a:r>
              <a:rPr lang="en-IN" dirty="0"/>
              <a:t>OctaNet Internship Task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4A0C1-283D-3B5E-F945-A9163C46A5AB}"/>
              </a:ext>
            </a:extLst>
          </p:cNvPr>
          <p:cNvSpPr txBox="1"/>
          <p:nvPr/>
        </p:nvSpPr>
        <p:spPr>
          <a:xfrm>
            <a:off x="3048000" y="32353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FFB08E-639F-98C7-0387-D64D8111B92B}"/>
              </a:ext>
            </a:extLst>
          </p:cNvPr>
          <p:cNvSpPr txBox="1">
            <a:spLocks/>
          </p:cNvSpPr>
          <p:nvPr/>
        </p:nvSpPr>
        <p:spPr bwMode="gray">
          <a:xfrm>
            <a:off x="1105692" y="4482353"/>
            <a:ext cx="6209507" cy="1615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800" dirty="0"/>
              <a:t>Name: Annapurna </a:t>
            </a:r>
            <a:r>
              <a:rPr lang="en-IN" sz="1800" dirty="0" err="1"/>
              <a:t>Banakar</a:t>
            </a:r>
            <a:endParaRPr lang="en-IN" sz="1800" dirty="0"/>
          </a:p>
          <a:p>
            <a:r>
              <a:rPr lang="en-IN" sz="1800" dirty="0"/>
              <a:t>Qualification: B.E(CSE)</a:t>
            </a:r>
          </a:p>
          <a:p>
            <a:r>
              <a:rPr lang="en-IN" sz="1800" dirty="0"/>
              <a:t>College: KLE Technological University, Hubli</a:t>
            </a:r>
          </a:p>
          <a:p>
            <a:r>
              <a:rPr lang="en-IN" sz="1800" dirty="0"/>
              <a:t>Number: 8747951206</a:t>
            </a:r>
          </a:p>
          <a:p>
            <a:r>
              <a:rPr lang="en-IN" sz="1800" dirty="0"/>
              <a:t>Email: aapoorva581@gmail.com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CCA3F8-7563-47BB-8A91-8CD71BDAAC3F}"/>
              </a:ext>
            </a:extLst>
          </p:cNvPr>
          <p:cNvSpPr/>
          <p:nvPr/>
        </p:nvSpPr>
        <p:spPr>
          <a:xfrm>
            <a:off x="2396142" y="2317572"/>
            <a:ext cx="711284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1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Pyton</a:t>
            </a:r>
            <a:r>
              <a:rPr lang="en-IN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Development Task -ATM Interface</a:t>
            </a:r>
          </a:p>
        </p:txBody>
      </p:sp>
    </p:spTree>
    <p:extLst>
      <p:ext uri="{BB962C8B-B14F-4D97-AF65-F5344CB8AC3E}">
        <p14:creationId xmlns:p14="http://schemas.microsoft.com/office/powerpoint/2010/main" val="246802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66D9-C05B-FE1C-2497-B43EB50D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C8C4-686E-D565-2BC9-0C1AA5AA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66081" cy="34163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Python project simulates an ATM (Automated Teller Machine) system built using console-based interface. It allows users to perform various banking operations after successfully authenticating with their user ID and PIN.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Operations: </a:t>
            </a: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 Balance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 Withdraw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 Deposit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 Transaction History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 Exit</a:t>
            </a:r>
          </a:p>
        </p:txBody>
      </p:sp>
    </p:spTree>
    <p:extLst>
      <p:ext uri="{BB962C8B-B14F-4D97-AF65-F5344CB8AC3E}">
        <p14:creationId xmlns:p14="http://schemas.microsoft.com/office/powerpoint/2010/main" val="11042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2774-32B4-9AA5-31F4-921A3C35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62EF-AB16-1B93-4E0F-65C78EBA3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60" y="2594535"/>
            <a:ext cx="10373658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 : Represents the ATM functionality with methods for transactions history, withdrawal, deposit, transfer, and quitting the application.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: Represents a user of the ATM system, storing user ID and PIN.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: Represents a single transaction, storing details such as amount, type (withdrawal, deposit, transfer), and timestamp.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: Represents the bank system, managing multiple users and their accounts.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: Contains the main program entry point where users interact with the ATM system.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1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C3DB-C96D-DB33-420E-F3191E82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26A4-035B-E71A-E0BE-D39669DE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4" y="2477993"/>
            <a:ext cx="10569389" cy="396762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Upon starting the application, users are prompted to enter their user ID and PIN. Once authenticated, they can perform the following operations: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Balance: Total amount of user's 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Deposit: Deposit funds into their 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Withdraw: Withdraw funds from their 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History: View the transaction history of their 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Quit: Exit the application.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0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1AFB-AD41-B1C7-E1F2-F77AEE50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Coding Confidence: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7D82-FAF5-6360-B855-68B0D138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730" y="2603500"/>
            <a:ext cx="10418481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 Handling: Mastering the art of collecting and validating user inputs.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Structures: Utilizing loops and conditionals to manage the flow of the program efficiently.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 Implementing try-except blocks to ensure robust and error-free interactions.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60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ACB5-429C-589A-45B9-7E66DAC8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B1F1-241C-A34D-3A8E-EED62450F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26058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the application, follow these steps: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Run the `AnnapurnaB_OctaNet.py`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Enter your PIN(2001) when prompted.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Choose from the available options to perform transactions or view account information.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0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9552-105E-6D13-4B9A-29B0D214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3E00-2533-8806-F7F9-9F7F2A577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Simulates card insertion.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Prompts for and verifies PIN.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Displays a menu with options to check balance, withdraw, deposit, History and exit.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 and displays balance after transactions.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0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530B-E3C6-9B2C-2251-B0176B5A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089" y="1658470"/>
            <a:ext cx="3946623" cy="1213472"/>
          </a:xfrm>
        </p:spPr>
        <p:txBody>
          <a:bodyPr/>
          <a:lstStyle/>
          <a:p>
            <a:r>
              <a:rPr lang="en-IN" sz="54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C9A09-7A75-2728-AC2A-F290CE3C774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304533" y="5982696"/>
            <a:ext cx="7731219" cy="342174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185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389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Times New Roman</vt:lpstr>
      <vt:lpstr>Wingdings</vt:lpstr>
      <vt:lpstr>Wingdings 3</vt:lpstr>
      <vt:lpstr>Ion Boardroom</vt:lpstr>
      <vt:lpstr>OctaNet Internship Task 1</vt:lpstr>
      <vt:lpstr>Introduction</vt:lpstr>
      <vt:lpstr>Features</vt:lpstr>
      <vt:lpstr>Functionalities</vt:lpstr>
      <vt:lpstr>Coding Confidence:</vt:lpstr>
      <vt:lpstr>Usage</vt:lpstr>
      <vt:lpstr>Program 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OctaNet Internship Task 1</dc:title>
  <dc:creator>Chetan B</dc:creator>
  <cp:lastModifiedBy>Chetan B</cp:lastModifiedBy>
  <cp:revision>1</cp:revision>
  <dcterms:created xsi:type="dcterms:W3CDTF">2024-06-10T03:16:58Z</dcterms:created>
  <dcterms:modified xsi:type="dcterms:W3CDTF">2024-06-10T03:48:47Z</dcterms:modified>
</cp:coreProperties>
</file>