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1989" r:id="rId3"/>
  </p:sldIdLst>
  <p:sldSz cx="12192000" cy="6858000"/>
  <p:notesSz cx="6858000" cy="9144000"/>
  <p:custDataLst>
    <p:tags r:id="rId6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Capgemini Masters" id="{4E249A1C-D928-4AC0-A77C-65440B7A141B}">
          <p14:sldIdLst>
            <p14:sldId id="198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341">
          <p15:clr>
            <a:srgbClr val="A4A3A4"/>
          </p15:clr>
        </p15:guide>
        <p15:guide id="2" pos="36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1F497D"/>
    <a:srgbClr val="0B79AA"/>
    <a:srgbClr val="CAD1A1"/>
    <a:srgbClr val="4BACC6"/>
    <a:srgbClr val="AABED2"/>
    <a:srgbClr val="0070AD"/>
    <a:srgbClr val="FF7E83"/>
    <a:srgbClr val="2B0A3D"/>
    <a:srgbClr val="00C37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70" autoAdjust="0"/>
    <p:restoredTop sz="93792" autoAdjust="0"/>
  </p:normalViewPr>
  <p:slideViewPr>
    <p:cSldViewPr>
      <p:cViewPr>
        <p:scale>
          <a:sx n="100" d="100"/>
          <a:sy n="100" d="100"/>
        </p:scale>
        <p:origin x="19" y="566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10/06/2022</a:t>
            </a:fld>
            <a:endParaRPr lang="pt-PT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10/06/2022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/>
          <p:cNvGrpSpPr/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/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DF9F-3620-420D-AFB5-5653B2C5F081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9A3F3-8726-4589-B2D3-D0C248277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9E726-209F-4E65-A294-E4AAABF431E8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252A-D54B-4297-89F3-4A40948382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ub.com/Mahafuz-glitch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mahafuzur-rahaman-69a378216/" TargetMode="External"/><Relationship Id="rId5" Type="http://schemas.openxmlformats.org/officeDocument/2006/relationships/hyperlink" Target="https://github.com/Mahafuz-glitch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65547051"/>
              </p:ext>
            </p:extLst>
          </p:nvPr>
        </p:nvGraphicFramePr>
        <p:xfrm>
          <a:off x="9229725" y="1214422"/>
          <a:ext cx="2962275" cy="526130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7099">
                <a:tc>
                  <a:txBody>
                    <a:bodyPr/>
                    <a:lstStyle/>
                    <a:p>
                      <a:r>
                        <a:rPr kumimoji="0" lang="en-US" alt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7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Basics, OOPS, Generics, Collections, Arrays, </a:t>
                      </a:r>
                      <a:r>
                        <a:rPr kumimoji="0" lang="en-US" sz="7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Loops.</a:t>
                      </a:r>
                      <a:endParaRPr kumimoji="0" lang="en-US" sz="700" b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6369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C#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C#Basics,OOPS,Generics,Collections,</a:t>
                      </a:r>
                    </a:p>
                    <a:p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Array,Loops,LINQ</a:t>
                      </a: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619847"/>
                  </a:ext>
                </a:extLst>
              </a:tr>
              <a:tr h="316369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NET Framework &amp; core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ADO.NET,ASP.NET with MVC5 and WEB </a:t>
                      </a:r>
                      <a:r>
                        <a:rPr kumimoji="0" lang="en-US" sz="7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API,Entity</a:t>
                      </a:r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2141945"/>
                  </a:ext>
                </a:extLst>
              </a:tr>
              <a:tr h="2214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MySQL</a:t>
                      </a:r>
                    </a:p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7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Git, Postman, Swagger, Visual Studio, Visual Studio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80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 Peer learning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09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FrontEnd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Angular, html, </a:t>
                      </a:r>
                      <a:r>
                        <a:rPr kumimoji="0" lang="en-US" sz="7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javascript</a:t>
                      </a:r>
                      <a:r>
                        <a:rPr kumimoji="0" 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,  typescript , </a:t>
                      </a:r>
                      <a:r>
                        <a:rPr kumimoji="0" lang="en-US" sz="7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css</a:t>
                      </a:r>
                      <a:endParaRPr kumimoji="0" lang="en-US" sz="7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kumimoji="0" lang="en-US" sz="7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Bootstrap.</a:t>
                      </a: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7099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7099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7468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7099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en-US" sz="7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5336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88327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7170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667240" y="2928934"/>
            <a:ext cx="4222751" cy="242889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IN" altLang="en-US" sz="1200" b="1" dirty="0" smtClean="0"/>
              <a:t>FINAL CASE STUDY</a:t>
            </a:r>
            <a:r>
              <a:rPr lang="en-IN" altLang="en-US" sz="1200" b="1" dirty="0" smtClean="0"/>
              <a:t>:</a:t>
            </a:r>
            <a:endParaRPr lang="en-IN" altLang="en-US" sz="1200" b="1" dirty="0"/>
          </a:p>
          <a:p>
            <a:pPr marL="228600" indent="-228600" algn="just" eaLnBrk="1" hangingPunct="1">
              <a:lnSpc>
                <a:spcPct val="114000"/>
              </a:lnSpc>
              <a:buFont typeface="Wingdings" pitchFamily="2" charset="2"/>
              <a:buChar char="§"/>
            </a:pPr>
            <a:r>
              <a:rPr lang="en-US" altLang="nl-NL" dirty="0"/>
              <a:t>Created </a:t>
            </a:r>
            <a:r>
              <a:rPr lang="en-US" altLang="nl-NL" dirty="0" smtClean="0"/>
              <a:t>an </a:t>
            </a:r>
            <a:r>
              <a:rPr lang="en-US" altLang="nl-NL" sz="1100" b="1" dirty="0"/>
              <a:t>Online Shopping Cart Application </a:t>
            </a:r>
            <a:r>
              <a:rPr lang="en-US" altLang="nl-NL" dirty="0"/>
              <a:t>With MySQL</a:t>
            </a:r>
          </a:p>
          <a:p>
            <a:pPr algn="just" eaLnBrk="1" hangingPunct="1">
              <a:lnSpc>
                <a:spcPct val="114000"/>
              </a:lnSpc>
            </a:pPr>
            <a:r>
              <a:rPr lang="en-US" altLang="nl-NL" dirty="0" smtClean="0"/>
              <a:t> </a:t>
            </a:r>
            <a:r>
              <a:rPr lang="en-US" altLang="nl-NL" dirty="0" smtClean="0"/>
              <a:t>Backend </a:t>
            </a:r>
            <a:r>
              <a:rPr lang="en-US" altLang="nl-NL" dirty="0"/>
              <a:t>and </a:t>
            </a:r>
            <a:r>
              <a:rPr lang="en-US" altLang="nl-NL" dirty="0" err="1" smtClean="0"/>
              <a:t>.Net</a:t>
            </a:r>
            <a:r>
              <a:rPr lang="en-US" altLang="nl-NL" dirty="0" smtClean="0"/>
              <a:t> Core Web API </a:t>
            </a:r>
            <a:r>
              <a:rPr lang="en-US" altLang="nl-NL" dirty="0" smtClean="0"/>
              <a:t>and EF </a:t>
            </a:r>
            <a:r>
              <a:rPr lang="en-US" altLang="nl-NL" dirty="0" smtClean="0"/>
              <a:t>as </a:t>
            </a:r>
            <a:r>
              <a:rPr lang="en-US" altLang="nl-NL" dirty="0"/>
              <a:t>middleware </a:t>
            </a:r>
            <a:r>
              <a:rPr lang="en-US" altLang="nl-NL" dirty="0" smtClean="0"/>
              <a:t>and  Angular as    frontend Used  </a:t>
            </a:r>
            <a:r>
              <a:rPr lang="en-US" altLang="nl-NL" dirty="0"/>
              <a:t>HTML, CSS </a:t>
            </a:r>
            <a:r>
              <a:rPr lang="en-US" altLang="nl-NL" dirty="0" smtClean="0"/>
              <a:t>,Bootstrap  and </a:t>
            </a:r>
            <a:r>
              <a:rPr lang="en-US" altLang="nl-NL" dirty="0"/>
              <a:t>TypeScript for </a:t>
            </a:r>
            <a:r>
              <a:rPr lang="en-US" altLang="nl-NL" dirty="0" smtClean="0"/>
              <a:t>the  UI designing.</a:t>
            </a:r>
          </a:p>
          <a:p>
            <a:pPr algn="just" eaLnBrk="1" hangingPunct="1">
              <a:lnSpc>
                <a:spcPct val="114000"/>
              </a:lnSpc>
            </a:pPr>
            <a:endParaRPr lang="en-US" altLang="nl-NL" dirty="0" smtClean="0"/>
          </a:p>
          <a:p>
            <a:pPr algn="just" eaLnBrk="1" hangingPunct="1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 smtClean="0"/>
              <a:t>     Three</a:t>
            </a:r>
            <a:r>
              <a:rPr lang="en-US" dirty="0" smtClean="0"/>
              <a:t> layered architecture which includes </a:t>
            </a:r>
            <a:r>
              <a:rPr lang="en-US" dirty="0" smtClean="0"/>
              <a:t>a Data </a:t>
            </a:r>
            <a:r>
              <a:rPr lang="en-US" dirty="0" smtClean="0"/>
              <a:t>Access  Layer, Business Logic Layer using  C#, ASP.NET CORE WEB API. , SQL Server .  Exception.​</a:t>
            </a:r>
            <a:endParaRPr lang="en-US" altLang="nl-NL" dirty="0" smtClean="0"/>
          </a:p>
          <a:p>
            <a:pPr algn="just"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  <a:buFont typeface="Arial" pitchFamily="34" charset="0"/>
              <a:buChar char="•"/>
            </a:pPr>
            <a:r>
              <a:rPr lang="en-US" altLang="nl-NL" b="1" dirty="0"/>
              <a:t>Check Out the </a:t>
            </a:r>
            <a:r>
              <a:rPr lang="en-US" altLang="nl-NL" b="1" dirty="0" smtClean="0"/>
              <a:t>Project </a:t>
            </a:r>
            <a:r>
              <a:rPr lang="en-US" altLang="nl-NL" b="1" dirty="0" err="1" smtClean="0"/>
              <a:t>Vedio.LInk</a:t>
            </a:r>
            <a:endParaRPr lang="en-US" altLang="nl-NL" b="1" dirty="0" smtClean="0"/>
          </a:p>
          <a:p>
            <a:pPr eaLnBrk="1" hangingPunct="1">
              <a:lnSpc>
                <a:spcPct val="114000"/>
              </a:lnSpc>
              <a:buFont typeface="Arial" pitchFamily="34" charset="0"/>
              <a:buChar char="•"/>
            </a:pPr>
            <a:endParaRPr lang="en-US" altLang="nl-NL" b="1" dirty="0" smtClean="0"/>
          </a:p>
          <a:p>
            <a:pPr eaLnBrk="1" hangingPunct="1">
              <a:lnSpc>
                <a:spcPct val="114000"/>
              </a:lnSpc>
            </a:pPr>
            <a:r>
              <a:rPr lang="en-US" altLang="nl-NL" dirty="0" smtClean="0"/>
              <a:t>https://drive.google.com/drive/folders/1rwurN04gVuvC4v1AZisl4soCX_-uQVLy?usp=sharing</a:t>
            </a:r>
            <a:endParaRPr lang="en-US" altLang="nl-NL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/>
              <a:t/>
            </a:r>
            <a:br>
              <a:rPr lang="en-US" altLang="nl-NL" dirty="0"/>
            </a:br>
            <a:r>
              <a:rPr lang="en-US" altLang="nl-NL" dirty="0"/>
              <a:t/>
            </a: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/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3649663" y="1285860"/>
            <a:ext cx="2374900" cy="285752"/>
          </a:xfrm>
        </p:spPr>
        <p:txBody>
          <a:bodyPr/>
          <a:lstStyle/>
          <a:p>
            <a:pPr eaLnBrk="1" hangingPunct="1"/>
            <a:r>
              <a:rPr lang="nl-NL" altLang="nl-NL" dirty="0"/>
              <a:t>Bengaluru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/>
          <p:cNvSpPr>
            <a:spLocks noGrp="1"/>
          </p:cNvSpPr>
          <p:nvPr>
            <p:ph type="body" sz="quarter" idx="47"/>
          </p:nvPr>
        </p:nvSpPr>
        <p:spPr>
          <a:xfrm>
            <a:off x="3299244" y="1522087"/>
            <a:ext cx="3011070" cy="339971"/>
          </a:xfrm>
        </p:spPr>
        <p:txBody>
          <a:bodyPr/>
          <a:lstStyle/>
          <a:p>
            <a:pPr eaLnBrk="1" hangingPunct="1"/>
            <a:r>
              <a:rPr lang="en-US" altLang="nl-NL" dirty="0" smtClean="0"/>
              <a:t>RAJESH.ANNARAPU@CAPGEMINI.COM</a:t>
            </a:r>
            <a:endParaRPr lang="nl-NL" altLang="nl-NL" dirty="0"/>
          </a:p>
        </p:txBody>
      </p:sp>
      <p:sp>
        <p:nvSpPr>
          <p:cNvPr id="7174" name="Text Placeholder 25"/>
          <p:cNvSpPr>
            <a:spLocks noGrp="1"/>
          </p:cNvSpPr>
          <p:nvPr>
            <p:ph type="body" sz="quarter" idx="48"/>
          </p:nvPr>
        </p:nvSpPr>
        <p:spPr>
          <a:xfrm>
            <a:off x="3352483" y="182848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en-US" altLang="nl-NL" dirty="0" smtClean="0"/>
              <a:t>7729057517</a:t>
            </a:r>
            <a:endParaRPr lang="en-US" altLang="nl-NL" dirty="0"/>
          </a:p>
        </p:txBody>
      </p:sp>
      <p:sp>
        <p:nvSpPr>
          <p:cNvPr id="7175" name="Text Placeholder 26"/>
          <p:cNvSpPr>
            <a:spLocks noGrp="1"/>
          </p:cNvSpPr>
          <p:nvPr>
            <p:ph type="body" sz="quarter" idx="50"/>
          </p:nvPr>
        </p:nvSpPr>
        <p:spPr>
          <a:xfrm>
            <a:off x="518736" y="2773544"/>
            <a:ext cx="3978346" cy="3894772"/>
          </a:xfrm>
        </p:spPr>
        <p:txBody>
          <a:bodyPr/>
          <a:lstStyle/>
          <a:p>
            <a:r>
              <a:rPr lang="en-US" altLang="en-US" sz="1200" b="1" dirty="0"/>
              <a:t>Full Stack Developer </a:t>
            </a:r>
            <a:r>
              <a:rPr lang="en-US" altLang="en-US" sz="1200" b="1" dirty="0" smtClean="0"/>
              <a:t>trained </a:t>
            </a:r>
            <a:r>
              <a:rPr lang="en-US" altLang="en-US" sz="1200" b="1" dirty="0"/>
              <a:t>on </a:t>
            </a:r>
            <a:r>
              <a:rPr lang="en-US" altLang="en-US" sz="1200" b="1" dirty="0" err="1" smtClean="0"/>
              <a:t>.</a:t>
            </a:r>
            <a:r>
              <a:rPr lang="en-US" altLang="en-US" sz="1200" b="1" dirty="0" err="1" smtClean="0"/>
              <a:t>Net</a:t>
            </a:r>
            <a:endParaRPr lang="en-US" altLang="en-US" sz="1200" b="1" dirty="0" smtClean="0"/>
          </a:p>
          <a:p>
            <a:r>
              <a:rPr lang="en-US" altLang="en-US" sz="1100" b="1" dirty="0" smtClean="0"/>
              <a:t> </a:t>
            </a:r>
            <a:r>
              <a:rPr lang="en-US" altLang="en-US" sz="1100" b="1" dirty="0" smtClean="0"/>
              <a:t>   </a:t>
            </a:r>
            <a:r>
              <a:rPr lang="en-US" sz="1200" b="1" dirty="0" smtClean="0"/>
              <a:t>Hands on experience </a:t>
            </a:r>
            <a:r>
              <a:rPr lang="en-US" sz="1200" b="1" dirty="0" smtClean="0"/>
              <a:t>on</a:t>
            </a:r>
            <a:endParaRPr lang="en-US" altLang="en-US" sz="1200" b="1" dirty="0"/>
          </a:p>
          <a:p>
            <a:r>
              <a:rPr lang="en-US" sz="1100" b="1" dirty="0"/>
              <a:t>. </a:t>
            </a:r>
            <a:r>
              <a:rPr lang="en-US" sz="1100" dirty="0" smtClean="0"/>
              <a:t>   </a:t>
            </a:r>
            <a:r>
              <a:rPr lang="en-US" sz="1100" dirty="0" err="1" smtClean="0"/>
              <a:t>Git</a:t>
            </a:r>
            <a:r>
              <a:rPr lang="en-US" sz="1100" dirty="0" smtClean="0"/>
              <a:t> </a:t>
            </a:r>
            <a:r>
              <a:rPr lang="en-US" sz="1100" dirty="0"/>
              <a:t>and GitHub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SQL and RDBMS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C# Intermediate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ADO.net, Entity framework, </a:t>
            </a:r>
            <a:r>
              <a:rPr lang="en-US" dirty="0" smtClean="0"/>
              <a:t>LINQ, </a:t>
            </a:r>
            <a:r>
              <a:rPr lang="en-US" dirty="0" err="1" smtClean="0"/>
              <a:t>ASP.Net</a:t>
            </a:r>
            <a:r>
              <a:rPr lang="en-US" dirty="0" smtClean="0"/>
              <a:t>  Framework (MVC) and Web API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ASP dotNet Core Web App(MVC)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ASP </a:t>
            </a:r>
            <a:r>
              <a:rPr lang="en-US" dirty="0"/>
              <a:t>dotNet Core Web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HTML, CSS , JavaScript , Typescript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Angular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Good Knowledge of  java programming.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Ongoing training on Azure</a:t>
            </a:r>
          </a:p>
          <a:p>
            <a:endParaRPr lang="en-US" b="1" dirty="0"/>
          </a:p>
          <a:p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altLang="nl-NL" dirty="0"/>
          </a:p>
          <a:p>
            <a:endParaRPr lang="en-US" altLang="nl-NL" dirty="0"/>
          </a:p>
        </p:txBody>
      </p:sp>
      <p:sp>
        <p:nvSpPr>
          <p:cNvPr id="7178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US" altLang="en-IN" dirty="0" smtClean="0"/>
              <a:t>RAJESH ANNARAPU</a:t>
            </a:r>
            <a:endParaRPr lang="en-US" altLang="en-IN" dirty="0"/>
          </a:p>
        </p:txBody>
      </p:sp>
      <p:pic>
        <p:nvPicPr>
          <p:cNvPr id="7179" name="Picture 7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460946" y="6221411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/>
          <p:cNvSpPr txBox="1">
            <a:spLocks noChangeArrowheads="1"/>
          </p:cNvSpPr>
          <p:nvPr/>
        </p:nvSpPr>
        <p:spPr bwMode="auto">
          <a:xfrm>
            <a:off x="4976883" y="6072207"/>
            <a:ext cx="340995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Check out my work on </a:t>
            </a:r>
            <a:r>
              <a:rPr kumimoji="0" lang="en-IN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  <a:hlinkClick r:id="rId5"/>
              </a:rPr>
              <a:t>GitHub</a:t>
            </a:r>
            <a:endParaRPr kumimoji="0" lang="en-IN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>
              <a:defRPr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https://github.com/AnnarapuRajesh/.NETCORE.FINALPROJECT-CASE-STUDY.git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7182" name="Picture 4" descr="Free icon download | Linkedin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8554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/>
          <p:cNvSpPr txBox="1">
            <a:spLocks noChangeArrowheads="1"/>
          </p:cNvSpPr>
          <p:nvPr/>
        </p:nvSpPr>
        <p:spPr bwMode="white">
          <a:xfrm>
            <a:off x="3076576" y="1978183"/>
            <a:ext cx="238125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680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4155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880" indent="-2336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nl-NL" alt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sp>
        <p:nvSpPr>
          <p:cNvPr id="5" name="Rectangle 4"/>
          <p:cNvSpPr/>
          <p:nvPr/>
        </p:nvSpPr>
        <p:spPr>
          <a:xfrm>
            <a:off x="9408478" y="552736"/>
            <a:ext cx="2540634" cy="42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Bachelor of Technlogy, </a:t>
            </a: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Computer Science and Engineering</a:t>
            </a: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:2016 - 20</a:t>
            </a:r>
          </a:p>
        </p:txBody>
      </p:sp>
      <p:sp>
        <p:nvSpPr>
          <p:cNvPr id="6" name="Rectangle 5"/>
          <p:cNvSpPr/>
          <p:nvPr/>
        </p:nvSpPr>
        <p:spPr>
          <a:xfrm>
            <a:off x="9241790" y="939800"/>
            <a:ext cx="93789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Skills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xmlns="" id="{A5F7C54F-DC4D-42F8-AFEC-9599E2B1425F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/>
          <a:stretch>
            <a:fillRect/>
          </a:stretch>
        </p:blipFill>
        <p:spPr>
          <a:xfrm>
            <a:off x="166646" y="142852"/>
            <a:ext cx="2000264" cy="188026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ppt-template_Capgemini-2020 (7)</Template>
  <TotalTime>463</TotalTime>
  <Words>198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Office Theme</vt:lpstr>
      <vt:lpstr>Slide 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rajesh</cp:lastModifiedBy>
  <cp:revision>130</cp:revision>
  <dcterms:created xsi:type="dcterms:W3CDTF">2020-09-22T06:24:00Z</dcterms:created>
  <dcterms:modified xsi:type="dcterms:W3CDTF">2022-06-10T09:13:45Z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0x010100C33155D503BFC942A57BA969F1C4EED5</vt:lpwstr>
  </property>
  <property fmtid="{D5CDD505-2E9C-101B-9397-08002B2CF9AE}" pid="3" name="KSOProductBuildVer">
    <vt:lpwstr>1033-11.2.0.10152</vt:lpwstr>
  </property>
</Properties>
</file>