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1989" r:id="rId3"/>
  </p:sldIdLst>
  <p:sldSz cx="12192000" cy="6858000"/>
  <p:notesSz cx="6858000" cy="9144000"/>
  <p:custDataLst>
    <p:tags r:id="rId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19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3792" autoAdjust="0"/>
  </p:normalViewPr>
  <p:slideViewPr>
    <p:cSldViewPr>
      <p:cViewPr varScale="1">
        <p:scale>
          <a:sx n="62" d="100"/>
          <a:sy n="62" d="100"/>
        </p:scale>
        <p:origin x="792" y="5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04/01/2023</a:t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04/01/2023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DF9F-3620-420D-AFB5-5653B2C5F081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A3F3-8726-4589-B2D3-D0C248277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E726-209F-4E65-A294-E4AAABF431E8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drive.google.com/drive/folders/1rwurN04gVuvC4v1AZisl4soCX_-uQVLy?usp=shari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hafuzur-rahaman-69a378216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AnnarapuRajesh/.NETCORE.FINALPROJECT-CASE-STUD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3795"/>
              </p:ext>
            </p:extLst>
          </p:nvPr>
        </p:nvGraphicFramePr>
        <p:xfrm>
          <a:off x="9229725" y="1214422"/>
          <a:ext cx="2962275" cy="504757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700" b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69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C#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C# Basics, OOPS, Generics, Collections,</a:t>
                      </a:r>
                    </a:p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Array, Loops, LINQ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9847"/>
                  </a:ext>
                </a:extLst>
              </a:tr>
              <a:tr h="316369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.NET Framework &amp;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ADO.NET,ASP.NET with MVC5 and WEB  API, Entity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41945"/>
                  </a:ext>
                </a:extLst>
              </a:tr>
              <a:tr h="221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MySQL</a:t>
                      </a:r>
                    </a:p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Swagger, Visual Studio, Visual Studio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 Peer learning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FrontEnd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Angular, html, </a:t>
                      </a:r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javascript</a:t>
                      </a: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 typescript , </a:t>
                      </a:r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css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Bootstrap.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468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7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336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8327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667240" y="2928934"/>
            <a:ext cx="4222751" cy="242889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200" b="1" dirty="0"/>
              <a:t>FINAL CASE STUDY:</a:t>
            </a:r>
          </a:p>
          <a:p>
            <a:pPr marL="228600" indent="-228600" algn="just" eaLnBrk="1" hangingPunct="1">
              <a:lnSpc>
                <a:spcPct val="114000"/>
              </a:lnSpc>
              <a:buFont typeface="Wingdings" pitchFamily="2" charset="2"/>
              <a:buChar char="§"/>
            </a:pPr>
            <a:r>
              <a:rPr lang="en-US" altLang="nl-NL" dirty="0"/>
              <a:t>Created an </a:t>
            </a:r>
            <a:r>
              <a:rPr lang="en-US" altLang="nl-NL" sz="1100" b="1" dirty="0"/>
              <a:t>Online Shopping Cart Application </a:t>
            </a:r>
            <a:r>
              <a:rPr lang="en-US" altLang="nl-NL" dirty="0"/>
              <a:t>With MySQL</a:t>
            </a:r>
          </a:p>
          <a:p>
            <a:pPr algn="just" eaLnBrk="1" hangingPunct="1">
              <a:lnSpc>
                <a:spcPct val="114000"/>
              </a:lnSpc>
            </a:pPr>
            <a:r>
              <a:rPr lang="en-US" altLang="nl-NL" dirty="0"/>
              <a:t> Backend and </a:t>
            </a:r>
            <a:r>
              <a:rPr lang="en-US" altLang="nl-NL" dirty="0" err="1"/>
              <a:t>.Net</a:t>
            </a:r>
            <a:r>
              <a:rPr lang="en-US" altLang="nl-NL" dirty="0"/>
              <a:t> Core Web API and EF as middleware and  Angular as    frontend Used  HTML, CSS ,Bootstrap  and TypeScript for the  UI designing.</a:t>
            </a:r>
          </a:p>
          <a:p>
            <a:pPr algn="just" eaLnBrk="1" hangingPunct="1">
              <a:lnSpc>
                <a:spcPct val="114000"/>
              </a:lnSpc>
            </a:pPr>
            <a:endParaRPr lang="en-US" altLang="nl-NL" dirty="0"/>
          </a:p>
          <a:p>
            <a:pPr algn="just" eaLnBrk="1" hangingPunct="1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     Three layered architecture which includes a Data Access  Layer, Business Logic Layer using  C#, ASP.NET CORE WEB API. , SQL Server .  Exception.​</a:t>
            </a:r>
          </a:p>
          <a:p>
            <a:pPr algn="just" eaLnBrk="1" hangingPunct="1">
              <a:lnSpc>
                <a:spcPct val="114000"/>
              </a:lnSpc>
              <a:buFont typeface="Arial" pitchFamily="34" charset="0"/>
              <a:buChar char="•"/>
            </a:pPr>
            <a:endParaRPr lang="en-US" altLang="nl-NL" sz="1200" b="1" dirty="0"/>
          </a:p>
          <a:p>
            <a:pPr algn="just" eaLnBrk="1" hangingPunct="1">
              <a:lnSpc>
                <a:spcPct val="114000"/>
              </a:lnSpc>
            </a:pPr>
            <a:r>
              <a:rPr lang="en-US" altLang="nl-NL" sz="1200" b="1" dirty="0"/>
              <a:t>Working Project :</a:t>
            </a:r>
          </a:p>
          <a:p>
            <a:pPr marL="171450" indent="-1714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nl-NL" dirty="0"/>
              <a:t>MPP project under ETAP</a:t>
            </a:r>
          </a:p>
          <a:p>
            <a:pPr marL="171450" indent="-1714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nl-NL" dirty="0"/>
              <a:t>Role UI (angular) developer</a:t>
            </a:r>
          </a:p>
          <a:p>
            <a:pPr marL="171450" indent="-1714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nl-NL" dirty="0"/>
              <a:t>Developed UI for new Timeseries data model</a:t>
            </a:r>
          </a:p>
          <a:p>
            <a:pPr marL="171450" indent="-1714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nl-NL" dirty="0"/>
          </a:p>
          <a:p>
            <a:pPr eaLnBrk="1" hangingPunct="1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nl-NL" b="1" dirty="0"/>
              <a:t>Check Out the case study Project Video. </a:t>
            </a:r>
            <a:r>
              <a:rPr lang="en-US" altLang="nl-NL" b="1" dirty="0">
                <a:hlinkClick r:id="rId3"/>
              </a:rPr>
              <a:t>Click Here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US" altLang="nl-NL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85860"/>
            <a:ext cx="2374900" cy="285752"/>
          </a:xfrm>
        </p:spPr>
        <p:txBody>
          <a:bodyPr/>
          <a:lstStyle/>
          <a:p>
            <a:pPr eaLnBrk="1" hangingPunct="1"/>
            <a:r>
              <a:rPr lang="nl-NL" altLang="nl-NL" dirty="0"/>
              <a:t>HYDERADAB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99244" y="1522087"/>
            <a:ext cx="3011070" cy="339971"/>
          </a:xfrm>
        </p:spPr>
        <p:txBody>
          <a:bodyPr/>
          <a:lstStyle/>
          <a:p>
            <a:pPr eaLnBrk="1" hangingPunct="1"/>
            <a:r>
              <a:rPr lang="en-US" altLang="nl-NL" dirty="0"/>
              <a:t>RAJESH.ANNARAPU@CAPGEMINI.COM</a:t>
            </a:r>
            <a:endParaRPr lang="nl-NL" altLang="nl-NL" dirty="0"/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52483" y="182848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US" altLang="nl-NL" dirty="0"/>
              <a:t>7729057517</a:t>
            </a:r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518736" y="2701625"/>
            <a:ext cx="3978346" cy="3894772"/>
          </a:xfrm>
        </p:spPr>
        <p:txBody>
          <a:bodyPr/>
          <a:lstStyle/>
          <a:p>
            <a:r>
              <a:rPr lang="en-US" altLang="en-US" sz="1200" b="1" dirty="0"/>
              <a:t>Full Stack Developer trained on </a:t>
            </a:r>
            <a:r>
              <a:rPr lang="en-US" altLang="en-US" sz="1200" b="1" dirty="0" err="1"/>
              <a:t>.Net</a:t>
            </a:r>
            <a:endParaRPr lang="en-US" altLang="en-US" sz="1200" b="1" dirty="0"/>
          </a:p>
          <a:p>
            <a:r>
              <a:rPr lang="en-US" altLang="en-US" sz="1100" b="1" dirty="0"/>
              <a:t>    </a:t>
            </a:r>
            <a:r>
              <a:rPr lang="en-US" sz="1200" b="1" dirty="0"/>
              <a:t>Hands on experience on</a:t>
            </a:r>
            <a:endParaRPr lang="en-US" altLang="en-US" sz="1200" b="1" dirty="0"/>
          </a:p>
          <a:p>
            <a:r>
              <a:rPr lang="en-US" sz="1100" b="1" dirty="0"/>
              <a:t>. </a:t>
            </a:r>
            <a:r>
              <a:rPr lang="en-US" sz="1100" dirty="0"/>
              <a:t>   </a:t>
            </a:r>
            <a:r>
              <a:rPr lang="en-US" sz="1100" dirty="0" err="1"/>
              <a:t>Git</a:t>
            </a:r>
            <a:r>
              <a:rPr lang="en-US" sz="1100" dirty="0"/>
              <a:t> and GitHub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 and RDBMS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C# Intermediate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ADO.net, Entity framework, LINQ, </a:t>
            </a:r>
            <a:r>
              <a:rPr lang="en-US" dirty="0" err="1"/>
              <a:t>ASP.Net</a:t>
            </a:r>
            <a:r>
              <a:rPr lang="en-US" dirty="0"/>
              <a:t>  Framework (MVC) and Web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 dotNet Core Web App(MVC)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 dotNet Core Web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HTML, CSS , JavaScript , 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Angular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Good Knowledge of  java programming.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 Certification on AZ-900, AZ-104, AZ-204</a:t>
            </a:r>
          </a:p>
          <a:p>
            <a:endParaRPr lang="en-US" b="1" dirty="0"/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altLang="nl-NL" dirty="0"/>
          </a:p>
          <a:p>
            <a:endParaRPr lang="en-US" altLang="nl-NL" dirty="0"/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IN" dirty="0"/>
              <a:t>RAJESH ANNARAPU</a:t>
            </a:r>
          </a:p>
        </p:txBody>
      </p:sp>
      <p:pic>
        <p:nvPicPr>
          <p:cNvPr id="7179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5029342" y="6119381"/>
            <a:ext cx="34099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</a:t>
            </a:r>
            <a:r>
              <a:rPr lang="en-IN" altLang="en-US" sz="1100" dirty="0">
                <a:solidFill>
                  <a:prstClr val="black"/>
                </a:solidFill>
                <a:hlinkClick r:id="rId4"/>
              </a:rPr>
              <a:t>GitHub</a:t>
            </a: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>
              <a:defRPr/>
            </a:pP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7182" name="Picture 4" descr="Free icon download | Linkedi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8554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6576" y="1978183"/>
            <a:ext cx="238125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/>
          <p:cNvSpPr/>
          <p:nvPr/>
        </p:nvSpPr>
        <p:spPr>
          <a:xfrm>
            <a:off x="9408478" y="501365"/>
            <a:ext cx="2540634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Technlogy,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Computer Science and Engineering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:2016 - 20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1790" y="939800"/>
            <a:ext cx="9378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5F7C54F-DC4D-42F8-AFEC-9599E2B1425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/>
          <a:stretch>
            <a:fillRect/>
          </a:stretch>
        </p:blipFill>
        <p:spPr>
          <a:xfrm>
            <a:off x="166646" y="142852"/>
            <a:ext cx="2000264" cy="188026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483</TotalTime>
  <Words>288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Office Theme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Annarapu, Rajesh</cp:lastModifiedBy>
  <cp:revision>133</cp:revision>
  <dcterms:created xsi:type="dcterms:W3CDTF">2020-09-22T06:24:00Z</dcterms:created>
  <dcterms:modified xsi:type="dcterms:W3CDTF">2023-01-04T11:33:20Z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</Properties>
</file>